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0B86-15CB-4B51-B495-5B2285671DC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F28C-FA63-44C2-B4D5-CA0CA47E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3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0B86-15CB-4B51-B495-5B2285671DC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F28C-FA63-44C2-B4D5-CA0CA47E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0B86-15CB-4B51-B495-5B2285671DC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F28C-FA63-44C2-B4D5-CA0CA47E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6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0B86-15CB-4B51-B495-5B2285671DC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F28C-FA63-44C2-B4D5-CA0CA47E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0B86-15CB-4B51-B495-5B2285671DC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F28C-FA63-44C2-B4D5-CA0CA47E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6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0B86-15CB-4B51-B495-5B2285671DC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F28C-FA63-44C2-B4D5-CA0CA47E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0B86-15CB-4B51-B495-5B2285671DC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F28C-FA63-44C2-B4D5-CA0CA47E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9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0B86-15CB-4B51-B495-5B2285671DC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F28C-FA63-44C2-B4D5-CA0CA47E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0B86-15CB-4B51-B495-5B2285671DC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F28C-FA63-44C2-B4D5-CA0CA47E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5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0B86-15CB-4B51-B495-5B2285671DC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F28C-FA63-44C2-B4D5-CA0CA47E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0B86-15CB-4B51-B495-5B2285671DC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F28C-FA63-44C2-B4D5-CA0CA47E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0B86-15CB-4B51-B495-5B2285671DC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BF28C-FA63-44C2-B4D5-CA0CA47E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4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198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Fundamental Sampling Distribution and Data Descriptions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12476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Chapter 8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4849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Page 269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380" t="30239" r="15261" b="49055"/>
          <a:stretch/>
        </p:blipFill>
        <p:spPr>
          <a:xfrm>
            <a:off x="200167" y="764275"/>
            <a:ext cx="10034252" cy="24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3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828" t="65679" r="16605" b="23171"/>
          <a:stretch/>
        </p:blipFill>
        <p:spPr>
          <a:xfrm>
            <a:off x="641443" y="611744"/>
            <a:ext cx="10054821" cy="13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8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702" t="50746" r="41791" b="24366"/>
          <a:stretch/>
        </p:blipFill>
        <p:spPr>
          <a:xfrm>
            <a:off x="5786289" y="3248168"/>
            <a:ext cx="6064518" cy="3609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0522" t="55923" r="18507" b="31334"/>
          <a:stretch/>
        </p:blipFill>
        <p:spPr>
          <a:xfrm>
            <a:off x="409432" y="1690688"/>
            <a:ext cx="7718119" cy="134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8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6418" t="53136" r="10870" b="39896"/>
          <a:stretch/>
        </p:blipFill>
        <p:spPr>
          <a:xfrm>
            <a:off x="1105470" y="887104"/>
            <a:ext cx="10141596" cy="12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8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410" t="58711" r="10224" b="31901"/>
          <a:stretch/>
        </p:blipFill>
        <p:spPr>
          <a:xfrm>
            <a:off x="409432" y="409433"/>
            <a:ext cx="10512599" cy="112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1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186" t="35216" r="9889" b="53833"/>
          <a:stretch/>
        </p:blipFill>
        <p:spPr>
          <a:xfrm>
            <a:off x="586853" y="573206"/>
            <a:ext cx="10181725" cy="12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851" t="30239" r="9552" b="49652"/>
          <a:stretch/>
        </p:blipFill>
        <p:spPr>
          <a:xfrm>
            <a:off x="259307" y="341194"/>
            <a:ext cx="10199877" cy="22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8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695" t="29442" r="9552" b="39099"/>
          <a:stretch/>
        </p:blipFill>
        <p:spPr>
          <a:xfrm>
            <a:off x="887105" y="1296540"/>
            <a:ext cx="10727140" cy="33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2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Fundamental Sampling Distribution and Data Descriptions</vt:lpstr>
      <vt:lpstr>PowerPoint Presentation</vt:lpstr>
      <vt:lpstr>PowerPoint Presentation</vt:lpstr>
      <vt:lpstr>t-Distribution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Sampling Distribution and Data Descriptions</dc:title>
  <dc:creator>Ahmed Farid</dc:creator>
  <cp:lastModifiedBy>Ahmed Farid</cp:lastModifiedBy>
  <cp:revision>8</cp:revision>
  <dcterms:created xsi:type="dcterms:W3CDTF">2018-05-02T06:16:32Z</dcterms:created>
  <dcterms:modified xsi:type="dcterms:W3CDTF">2019-05-13T04:01:19Z</dcterms:modified>
</cp:coreProperties>
</file>