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9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80" r:id="rId20"/>
    <p:sldId id="273" r:id="rId21"/>
    <p:sldId id="274" r:id="rId22"/>
    <p:sldId id="276" r:id="rId23"/>
    <p:sldId id="277" r:id="rId24"/>
    <p:sldId id="27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7E06D-5CF8-47EA-95E2-21DCE29EE997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AB315-E68F-472D-8F5E-7CFE5D97D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358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7E06D-5CF8-47EA-95E2-21DCE29EE997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AB315-E68F-472D-8F5E-7CFE5D97D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817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7E06D-5CF8-47EA-95E2-21DCE29EE997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AB315-E68F-472D-8F5E-7CFE5D97D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097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7E06D-5CF8-47EA-95E2-21DCE29EE997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AB315-E68F-472D-8F5E-7CFE5D97D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719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7E06D-5CF8-47EA-95E2-21DCE29EE997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AB315-E68F-472D-8F5E-7CFE5D97D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094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7E06D-5CF8-47EA-95E2-21DCE29EE997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AB315-E68F-472D-8F5E-7CFE5D97D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937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7E06D-5CF8-47EA-95E2-21DCE29EE997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AB315-E68F-472D-8F5E-7CFE5D97D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836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7E06D-5CF8-47EA-95E2-21DCE29EE997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AB315-E68F-472D-8F5E-7CFE5D97D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870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7E06D-5CF8-47EA-95E2-21DCE29EE997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AB315-E68F-472D-8F5E-7CFE5D97D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307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7E06D-5CF8-47EA-95E2-21DCE29EE997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AB315-E68F-472D-8F5E-7CFE5D97D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578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7E06D-5CF8-47EA-95E2-21DCE29EE997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AB315-E68F-472D-8F5E-7CFE5D97D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322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A7E06D-5CF8-47EA-95E2-21DCE29EE997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AB315-E68F-472D-8F5E-7CFE5D97D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194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881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Chapter 2</a:t>
            </a:r>
            <a:br>
              <a:rPr lang="en-US" dirty="0" smtClean="0"/>
            </a:br>
            <a:r>
              <a:rPr lang="en-US" dirty="0" smtClean="0"/>
              <a:t>Probability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4000" dirty="0" smtClean="0"/>
              <a:t>Dependent/ Independent Probability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031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434" y="348302"/>
            <a:ext cx="9981110" cy="1275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35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45" y="230188"/>
            <a:ext cx="11601388" cy="15954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844" y="3204051"/>
            <a:ext cx="11808825" cy="1449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499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9449"/>
            <a:ext cx="12078269" cy="20037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5599" y="2183217"/>
            <a:ext cx="5951736" cy="3275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84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0980" t="42304" r="50489" b="40532"/>
          <a:stretch/>
        </p:blipFill>
        <p:spPr>
          <a:xfrm>
            <a:off x="286603" y="245660"/>
            <a:ext cx="8693623" cy="2940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9645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3916" t="29617" r="48287" b="43144"/>
          <a:stretch/>
        </p:blipFill>
        <p:spPr>
          <a:xfrm>
            <a:off x="218363" y="327546"/>
            <a:ext cx="7274257" cy="40077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7168" t="55550" r="51853" b="36614"/>
          <a:stretch/>
        </p:blipFill>
        <p:spPr>
          <a:xfrm>
            <a:off x="6842726" y="2194920"/>
            <a:ext cx="649894" cy="13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2585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54" y="197394"/>
            <a:ext cx="6551636" cy="28104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4403" y="4801808"/>
            <a:ext cx="1221048" cy="46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6602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308" y="263856"/>
            <a:ext cx="7721906" cy="16741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308" y="1937982"/>
            <a:ext cx="6326128" cy="16547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7786" y="5266899"/>
            <a:ext cx="2170442" cy="597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5340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2622" y="5178206"/>
            <a:ext cx="1027492" cy="2346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367" y="328256"/>
            <a:ext cx="6505921" cy="1732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8920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34" y="479947"/>
            <a:ext cx="6010397" cy="17855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3076" y="229489"/>
            <a:ext cx="5199234" cy="22864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799" y="5360158"/>
            <a:ext cx="2043612" cy="42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448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Ex 2.77-2.88</a:t>
            </a:r>
          </a:p>
          <a:p>
            <a:pPr marL="0" indent="0">
              <a:buNone/>
            </a:pPr>
            <a:r>
              <a:rPr lang="en-US" dirty="0" smtClean="0"/>
              <a:t>Ex 2.2.98-2.100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119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Probability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513" y="1690688"/>
            <a:ext cx="10588767" cy="1393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44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6696"/>
          </a:xfrm>
        </p:spPr>
        <p:txBody>
          <a:bodyPr/>
          <a:lstStyle/>
          <a:p>
            <a:r>
              <a:rPr lang="en-US" dirty="0"/>
              <a:t>Bayes’ Rule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838200" y="1091822"/>
            <a:ext cx="4722125" cy="2129051"/>
            <a:chOff x="3043451" y="1924334"/>
            <a:chExt cx="4722125" cy="2129051"/>
          </a:xfrm>
        </p:grpSpPr>
        <p:sp>
          <p:nvSpPr>
            <p:cNvPr id="4" name="Rectangle 3"/>
            <p:cNvSpPr/>
            <p:nvPr/>
          </p:nvSpPr>
          <p:spPr>
            <a:xfrm>
              <a:off x="3043451" y="1924334"/>
              <a:ext cx="4722125" cy="21290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137780" y="2019869"/>
              <a:ext cx="4619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 E</a:t>
              </a:r>
              <a:r>
                <a:rPr lang="en-US" dirty="0"/>
                <a:t>’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49296" y="1935623"/>
              <a:ext cx="3353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3957850" y="2166455"/>
              <a:ext cx="2674961" cy="1600327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5240740" y="1924334"/>
              <a:ext cx="40944" cy="212905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6342330" y="3269316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180094" y="2781952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 ∩ A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428101" y="2804193"/>
              <a:ext cx="755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E’ ∩ 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12329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48348"/>
            <a:ext cx="11506615" cy="10390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144" y="1187355"/>
            <a:ext cx="9331269" cy="6687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856096"/>
            <a:ext cx="11120786" cy="716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7714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90" y="152685"/>
            <a:ext cx="6481464" cy="23312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6289" y="4143022"/>
            <a:ext cx="3165150" cy="48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1011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7A9A65E-47AF-4F65-8CC6-7710EBE79E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481" t="47764" r="23481" b="42616"/>
          <a:stretch/>
        </p:blipFill>
        <p:spPr>
          <a:xfrm>
            <a:off x="358814" y="351157"/>
            <a:ext cx="9001997" cy="1474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2483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3A03CA-DB6E-41A9-BDE5-44493F757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21303"/>
            <a:ext cx="10515600" cy="2660297"/>
          </a:xfrm>
        </p:spPr>
        <p:txBody>
          <a:bodyPr>
            <a:normAutofit/>
          </a:bodyPr>
          <a:lstStyle/>
          <a:p>
            <a:pPr algn="ctr"/>
            <a:r>
              <a:rPr lang="en-US" sz="7200"/>
              <a:t>EX 2.101 - 2.108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952877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2084746" y="1243626"/>
            <a:ext cx="5813586" cy="4171316"/>
            <a:chOff x="1704919" y="2101755"/>
            <a:chExt cx="5813586" cy="4171316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2197289" y="2101755"/>
              <a:ext cx="2265529" cy="13647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2197288" y="3466531"/>
              <a:ext cx="2265529" cy="13647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 rot="19659930">
              <a:off x="1704919" y="2180493"/>
              <a:ext cx="299530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Mutually Exclusive</a:t>
              </a:r>
            </a:p>
            <a:p>
              <a:pPr algn="ctr"/>
              <a:r>
                <a:rPr lang="en-US" dirty="0"/>
                <a:t>Not simultaneous occurrence 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 rot="1898986">
              <a:off x="1931742" y="4085303"/>
              <a:ext cx="25416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Not Mutually Exclusive</a:t>
              </a:r>
            </a:p>
            <a:p>
              <a:pPr algn="ctr"/>
              <a:r>
                <a:rPr lang="en-US" dirty="0"/>
                <a:t>simultaneous occurrence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4462817" y="3577751"/>
              <a:ext cx="1659988" cy="12535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4453965" y="4834849"/>
              <a:ext cx="1659988" cy="12535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6034603" y="5903739"/>
              <a:ext cx="13944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Independent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113953" y="3198976"/>
              <a:ext cx="140455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Dependent</a:t>
              </a:r>
            </a:p>
            <a:p>
              <a:pPr algn="ctr"/>
              <a:r>
                <a:rPr lang="en-US" dirty="0"/>
                <a:t>(Conditional)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11242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3544" y="452794"/>
            <a:ext cx="6922026" cy="5884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708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781" y="2296331"/>
            <a:ext cx="11216966" cy="17270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65760" y="576776"/>
                <a:ext cx="10325686" cy="20005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IF event A and B is INDEPENDENT, than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  <a:p>
                <a:r>
                  <a:rPr lang="en-US" sz="3200" dirty="0"/>
                  <a:t>IF event A and B is DEPENDENT, than</a:t>
                </a:r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" y="576776"/>
                <a:ext cx="10325686" cy="2000548"/>
              </a:xfrm>
              <a:prstGeom prst="rect">
                <a:avLst/>
              </a:prstGeom>
              <a:blipFill rotWithShape="0">
                <a:blip r:embed="rId3"/>
                <a:stretch>
                  <a:fillRect l="-1476" t="-3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0783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684" y="436610"/>
            <a:ext cx="10033826" cy="9701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4972" y="1406768"/>
            <a:ext cx="8455325" cy="6049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3928" y="5527343"/>
            <a:ext cx="1573447" cy="466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732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721" y="218364"/>
            <a:ext cx="6187639" cy="17774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914" y="2885861"/>
            <a:ext cx="3002635" cy="7580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971" y="4533970"/>
            <a:ext cx="6847156" cy="87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198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Independent Event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838200" y="2164734"/>
            <a:ext cx="8292721" cy="1750087"/>
            <a:chOff x="736979" y="2298038"/>
            <a:chExt cx="8292721" cy="1750087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6979" y="2298038"/>
              <a:ext cx="8292721" cy="1750087"/>
            </a:xfrm>
            <a:prstGeom prst="rect">
              <a:avLst/>
            </a:prstGeom>
          </p:spPr>
        </p:pic>
        <p:sp>
          <p:nvSpPr>
            <p:cNvPr id="9" name="Equal 8"/>
            <p:cNvSpPr/>
            <p:nvPr/>
          </p:nvSpPr>
          <p:spPr>
            <a:xfrm>
              <a:off x="5732061" y="2906974"/>
              <a:ext cx="245660" cy="191068"/>
            </a:xfrm>
            <a:prstGeom prst="mathEqual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6678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3948"/>
          <a:stretch/>
        </p:blipFill>
        <p:spPr>
          <a:xfrm>
            <a:off x="291156" y="341194"/>
            <a:ext cx="11219142" cy="99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572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58</Words>
  <Application>Microsoft Office PowerPoint</Application>
  <PresentationFormat>Widescreen</PresentationFormat>
  <Paragraphs>23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Office Theme</vt:lpstr>
      <vt:lpstr>Chapter 2 Probability</vt:lpstr>
      <vt:lpstr>Conditional Probability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Independent Event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Bayes’ Rule</vt:lpstr>
      <vt:lpstr>PowerPoint Presentation</vt:lpstr>
      <vt:lpstr>PowerPoint Presentation</vt:lpstr>
      <vt:lpstr>PowerPoint Presentation</vt:lpstr>
      <vt:lpstr>EX 2.101 - 2.108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 Probability</dc:title>
  <dc:creator>Ahmed Farid</dc:creator>
  <cp:lastModifiedBy>Ahmed Farid</cp:lastModifiedBy>
  <cp:revision>8</cp:revision>
  <dcterms:created xsi:type="dcterms:W3CDTF">2019-03-25T09:18:02Z</dcterms:created>
  <dcterms:modified xsi:type="dcterms:W3CDTF">2019-04-01T06:22:09Z</dcterms:modified>
</cp:coreProperties>
</file>