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1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B3EC-C230-44FF-BE7F-EB7B97AEDD1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B0A5-EDDF-4006-BEA3-E2BAE51F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Expectations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Chapter # 4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995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Ex 4.1-4.8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2" y="84931"/>
            <a:ext cx="11713906" cy="33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2" y="378772"/>
            <a:ext cx="1139660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8" y="286544"/>
            <a:ext cx="10952877" cy="15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9" y="206374"/>
            <a:ext cx="11876112" cy="28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 Ex 4.34 - 4.41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737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be random variable, number of heads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2" y="230188"/>
            <a:ext cx="11780007" cy="1595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44" y="4952929"/>
            <a:ext cx="7180999" cy="12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8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" y="3968"/>
            <a:ext cx="11676649" cy="38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4" y="132555"/>
            <a:ext cx="11108540" cy="13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38" y="230188"/>
            <a:ext cx="11381593" cy="22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1" y="122830"/>
            <a:ext cx="11151034" cy="24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65" y="163629"/>
            <a:ext cx="11271132" cy="37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291307"/>
            <a:ext cx="11328006" cy="25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9" y="230188"/>
            <a:ext cx="9681097" cy="23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21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Mathematical Expectations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Expectations</dc:title>
  <dc:creator>Ahmed Farid</dc:creator>
  <cp:lastModifiedBy>Ahmed Farid</cp:lastModifiedBy>
  <cp:revision>10</cp:revision>
  <dcterms:created xsi:type="dcterms:W3CDTF">2018-04-06T05:00:24Z</dcterms:created>
  <dcterms:modified xsi:type="dcterms:W3CDTF">2019-04-10T09:31:08Z</dcterms:modified>
</cp:coreProperties>
</file>