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9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1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D22-CE9A-4B47-B4B1-A6E7C6DF08A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D9DC-CF90-4A69-86B1-C69FDEBA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discrete Probability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Chapter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236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5" y="281556"/>
            <a:ext cx="6264536" cy="19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6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Ex: 5.2, </a:t>
            </a:r>
            <a:br>
              <a:rPr lang="en-US" smtClean="0"/>
            </a:br>
            <a:r>
              <a:rPr lang="en-US" smtClean="0"/>
              <a:t>Ex: 5.4 </a:t>
            </a:r>
            <a:r>
              <a:rPr lang="en-US" dirty="0" smtClean="0"/>
              <a:t>– 5.15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Hypergeometric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255"/>
            <a:ext cx="8519342" cy="166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7" y="3450990"/>
            <a:ext cx="12073413" cy="1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9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82" y="245660"/>
            <a:ext cx="10879399" cy="14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5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1" y="504968"/>
            <a:ext cx="9057128" cy="14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9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9" y="1282890"/>
            <a:ext cx="10327177" cy="666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2405"/>
          <a:stretch/>
        </p:blipFill>
        <p:spPr>
          <a:xfrm>
            <a:off x="102527" y="0"/>
            <a:ext cx="10879399" cy="10918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23881" y="805218"/>
            <a:ext cx="4271749" cy="4503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874"/>
            <a:ext cx="8046493" cy="18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0" y="428553"/>
            <a:ext cx="7568893" cy="19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6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 5.29 – 5.35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3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455" t="28248" r="12687" b="32131"/>
          <a:stretch/>
        </p:blipFill>
        <p:spPr>
          <a:xfrm>
            <a:off x="122829" y="1690688"/>
            <a:ext cx="11914495" cy="47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0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008" t="29244" r="13806" b="47461"/>
          <a:stretch/>
        </p:blipFill>
        <p:spPr>
          <a:xfrm>
            <a:off x="709684" y="736979"/>
            <a:ext cx="10581326" cy="25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2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971" t="28248" r="13470" b="51245"/>
          <a:stretch/>
        </p:blipFill>
        <p:spPr>
          <a:xfrm>
            <a:off x="277993" y="846161"/>
            <a:ext cx="11240013" cy="2975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978" t="73444" r="13582" b="20782"/>
          <a:stretch/>
        </p:blipFill>
        <p:spPr>
          <a:xfrm>
            <a:off x="277992" y="4312693"/>
            <a:ext cx="11209983" cy="8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247" t="37208" r="13358" b="53633"/>
          <a:stretch/>
        </p:blipFill>
        <p:spPr>
          <a:xfrm>
            <a:off x="327545" y="559558"/>
            <a:ext cx="11604759" cy="11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1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358" t="59905" r="13246" b="30538"/>
          <a:stretch/>
        </p:blipFill>
        <p:spPr>
          <a:xfrm>
            <a:off x="122829" y="368489"/>
            <a:ext cx="11799344" cy="118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9478" t="47362" r="22761" b="38900"/>
          <a:stretch/>
        </p:blipFill>
        <p:spPr>
          <a:xfrm>
            <a:off x="409433" y="477673"/>
            <a:ext cx="8748215" cy="24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5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261" t="62295" r="13694" b="20184"/>
          <a:stretch/>
        </p:blipFill>
        <p:spPr>
          <a:xfrm>
            <a:off x="491320" y="518615"/>
            <a:ext cx="10678754" cy="20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2290"/>
          </a:xfrm>
        </p:spPr>
        <p:txBody>
          <a:bodyPr>
            <a:normAutofit/>
          </a:bodyPr>
          <a:lstStyle/>
          <a:p>
            <a:r>
              <a:rPr lang="en-US" dirty="0" smtClean="0"/>
              <a:t>3 items are selected at random. With replacement. 25 % are defective. What is the probability 1 item is defective.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2654560"/>
            <a:ext cx="2842999" cy="3784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44" y="2654560"/>
            <a:ext cx="5004648" cy="12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1006" y="5851715"/>
            <a:ext cx="1304499" cy="5490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27/128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59" y="453076"/>
            <a:ext cx="10264041" cy="7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5" y="225472"/>
            <a:ext cx="11273094" cy="12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4" y="526647"/>
            <a:ext cx="9859905" cy="13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3721"/>
          <a:stretch/>
        </p:blipFill>
        <p:spPr>
          <a:xfrm>
            <a:off x="459759" y="415748"/>
            <a:ext cx="11272481" cy="703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4257" y="767432"/>
            <a:ext cx="4457983" cy="4608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0" y="1279306"/>
            <a:ext cx="7516925" cy="300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30" y="1630990"/>
            <a:ext cx="4824557" cy="382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787" y="1630990"/>
            <a:ext cx="953161" cy="3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9" y="270821"/>
            <a:ext cx="8380071" cy="20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</Words>
  <Application>Microsoft Office PowerPoint</Application>
  <PresentationFormat>Widescreen</PresentationFormat>
  <Paragraphs>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Some discrete Probability Distribution</vt:lpstr>
      <vt:lpstr>PowerPoint Presentation</vt:lpstr>
      <vt:lpstr>PowerPoint Presentation</vt:lpstr>
      <vt:lpstr>3 items are selected at random. With replacement. 25 % are defective. What is the probability 1 item is defective.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 5.2,  Ex: 5.4 – 5.15</vt:lpstr>
      <vt:lpstr>Hypergeometric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 5.29 – 5.35 </vt:lpstr>
      <vt:lpstr>Poisson Distribution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discrete Probability Distribution</dc:title>
  <dc:creator>Ahmed Farid</dc:creator>
  <cp:lastModifiedBy>Ahmed Farid</cp:lastModifiedBy>
  <cp:revision>18</cp:revision>
  <dcterms:created xsi:type="dcterms:W3CDTF">2018-04-11T05:27:51Z</dcterms:created>
  <dcterms:modified xsi:type="dcterms:W3CDTF">2019-04-20T05:39:07Z</dcterms:modified>
</cp:coreProperties>
</file>