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1E136D-DCE1-4E51-9D0D-363286223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39A43A-03FF-44FC-A94F-2714143FC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3B48C8-CC2A-4EF2-9C09-71BFCCB4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F95D-CDDD-43CB-932C-A6D39801587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0D8908-6A37-46E8-B5DC-EE4DD44A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986B17-3013-45EC-BE81-1769FD88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503B-300D-4439-B950-92E4A328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6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043819-4FA8-4C58-A90F-17189F29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98255A-0482-4625-B244-B3622F437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4BBEC0-7E87-41BF-BF0C-5DF28F78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F95D-CDDD-43CB-932C-A6D39801587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248182-5932-4E04-9648-4B78C5A6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AFCC24-77B8-4A48-AC63-1DCBF188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503B-300D-4439-B950-92E4A328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2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F773742-7315-40B0-B3E0-9016CEC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E38F0A-2E3A-4059-B39F-D882C9C3C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C372D8-2283-4F15-8BEE-CE19069A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F95D-CDDD-43CB-932C-A6D39801587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787DD9-ECDB-490B-BF42-68660E56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2E91CE-9475-4017-92EB-22CF53BA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503B-300D-4439-B950-92E4A328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5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FDA53-6261-42DA-8043-7C4F0E45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6EDE2A-817C-4B8E-B507-8050E973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B380BD-6DE5-49F3-9DE8-ECF234DC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F95D-CDDD-43CB-932C-A6D39801587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5C4207-2385-4A83-92E1-32BC7F39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27C97E-D8B6-42F9-A0F3-74F7B3E4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503B-300D-4439-B950-92E4A328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BD2B0-08EF-4553-8B52-A4B045B9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41C455-AFA3-4389-A4F7-8E2FDF055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40CEF2-5189-46DF-9819-6A8C928E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F95D-CDDD-43CB-932C-A6D39801587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0ECD65-CEBE-4486-82EF-227FFC8D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822348-EF11-4D07-8448-838A524A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503B-300D-4439-B950-92E4A328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AB3AE-7B59-427B-8D36-B701B172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674D7B-C7D2-4ADA-962F-C91932895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43269A-3E0D-45EC-8A01-181F8AE8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CEB71F-D5CE-4A9F-8266-954DC63F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F95D-CDDD-43CB-932C-A6D39801587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AAAB09-BDF8-4C15-B5C0-9558D867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98BA2B-07CA-4F23-90FD-43AA91AA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503B-300D-4439-B950-92E4A328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0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564FC8-B54B-40E0-9E7C-507D671F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A8DE8D-3EA1-4BBD-A6CB-0477D11C9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2883E0-3B33-4883-BA45-FE59DE06A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A59FD1-8386-40C8-894D-692A1D5C0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9A8BBA7-7E11-421A-8495-6BB3FD9C6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8A7FFEC-3106-4CEE-814A-16566E8C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F95D-CDDD-43CB-932C-A6D39801587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64FA400-3E2A-4CCF-B343-A9053538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0EE885-289C-4720-B50E-319F8428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503B-300D-4439-B950-92E4A328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8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94C3D7-B2B9-41D2-99F3-22F70D6D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759F2A3-4B90-48B0-B142-220E602A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F95D-CDDD-43CB-932C-A6D39801587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6BB967-DCCB-4D7A-9521-92567237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64A1E6-C234-4EFF-BE04-DD30B8E6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503B-300D-4439-B950-92E4A328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5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0EA454E-D884-4A65-8537-2EE86A8D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F95D-CDDD-43CB-932C-A6D39801587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7DBF249-AB6E-4A26-9E24-C04F898D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41FD68-AB9E-4005-AF36-2A79A3D2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503B-300D-4439-B950-92E4A328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6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9311C4-ADFF-4743-9B68-14CE542C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9B3D56-FE4B-4B20-AF59-9DD0E1B73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67C3A5-5832-47D9-A18F-B785066E3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E935DF-EC49-4229-B883-0BEF046B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F95D-CDDD-43CB-932C-A6D39801587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3C1277-DDD5-499D-9235-F2EA726B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0A7FF8-7858-4311-9BA8-3016F00F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503B-300D-4439-B950-92E4A328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8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E06054-8971-424D-BBBA-6534FBE3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FADD23-AF88-4A43-84E3-53E6F5483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28B1167-D693-4E60-A42A-7E2F6E406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5A0997-FF3D-4035-B311-5F2CC014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F95D-CDDD-43CB-932C-A6D39801587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5C5356-FEA1-4A25-B301-5918E7D9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A7D55E-61B3-435F-8C8E-1201A891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503B-300D-4439-B950-92E4A328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3DCE990-8564-4DC4-BB7F-06B222E9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A907E9-6F59-4C63-B2EB-BFAB330BA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3B52C7-F373-465B-B4DE-DE5AED2E9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7F95D-CDDD-43CB-932C-A6D39801587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D5335E-CA68-4E8E-AA51-E92136C00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C1DDCF-1739-4AE7-959A-98BC7C8F9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9503B-300D-4439-B950-92E4A328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1FD76D-16C1-4C95-818E-E7BD7492D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and Two Sample Estimation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500B886-7FEC-4BF7-8CE4-D45888423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9638"/>
            <a:ext cx="9144000" cy="1116718"/>
          </a:xfrm>
        </p:spPr>
        <p:txBody>
          <a:bodyPr>
            <a:normAutofit/>
          </a:bodyPr>
          <a:lstStyle/>
          <a:p>
            <a:r>
              <a:rPr lang="en-US" sz="4800" dirty="0"/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143106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3" y="0"/>
            <a:ext cx="7480440" cy="2334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3955" t="65679" r="48395" b="25361"/>
          <a:stretch/>
        </p:blipFill>
        <p:spPr>
          <a:xfrm>
            <a:off x="222547" y="2130253"/>
            <a:ext cx="7325032" cy="13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Ex: 9.4 – 9.18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9990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8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0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22A32-EBC5-462B-85BF-A97B85E1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FC7F6D-2ED6-4994-A096-59F1BF6E3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7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DBCA35C-2CBF-4ED1-9B60-E0F4123C6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07" t="63375" r="21852" b="17860"/>
          <a:stretch/>
        </p:blipFill>
        <p:spPr>
          <a:xfrm>
            <a:off x="654755" y="993421"/>
            <a:ext cx="9679723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179" t="35814" r="22426" b="50846"/>
          <a:stretch/>
        </p:blipFill>
        <p:spPr>
          <a:xfrm>
            <a:off x="395785" y="354842"/>
            <a:ext cx="11368172" cy="15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Error in Estimating 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3582" t="40791" r="13358" b="30140"/>
          <a:stretch/>
        </p:blipFill>
        <p:spPr>
          <a:xfrm>
            <a:off x="191069" y="1910687"/>
            <a:ext cx="118746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2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925" t="43977" r="20522" b="44674"/>
          <a:stretch/>
        </p:blipFill>
        <p:spPr>
          <a:xfrm>
            <a:off x="1009934" y="941696"/>
            <a:ext cx="10196544" cy="146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4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366" t="30637" r="22313" b="53634"/>
          <a:stretch/>
        </p:blipFill>
        <p:spPr>
          <a:xfrm>
            <a:off x="300250" y="245660"/>
            <a:ext cx="7478973" cy="233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7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21824F-5F94-4919-B6DD-D8627875C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20" t="70887" r="25760" b="21688"/>
          <a:stretch/>
        </p:blipFill>
        <p:spPr>
          <a:xfrm>
            <a:off x="416687" y="601884"/>
            <a:ext cx="10880193" cy="101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0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B5815FF-8B59-4C57-9AD1-C0EDE5974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61" t="68354" r="21392" b="13755"/>
          <a:stretch/>
        </p:blipFill>
        <p:spPr>
          <a:xfrm>
            <a:off x="254642" y="138895"/>
            <a:ext cx="8148577" cy="23599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5A7B53-9CD2-4C74-873F-96655DAF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894" y="6249652"/>
            <a:ext cx="941237" cy="17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5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20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One and Two Sample Estimation Problems</vt:lpstr>
      <vt:lpstr>Estimating Mean</vt:lpstr>
      <vt:lpstr>PowerPoint Presentation</vt:lpstr>
      <vt:lpstr>PowerPoint Presentation</vt:lpstr>
      <vt:lpstr>Error in Estimating μ by X 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and Two Sample Estimation Problems</dc:title>
  <dc:creator>ahmed farid</dc:creator>
  <cp:lastModifiedBy>Ahmed Farid</cp:lastModifiedBy>
  <cp:revision>10</cp:revision>
  <dcterms:created xsi:type="dcterms:W3CDTF">2018-04-29T20:00:47Z</dcterms:created>
  <dcterms:modified xsi:type="dcterms:W3CDTF">2019-05-20T03:21:04Z</dcterms:modified>
</cp:coreProperties>
</file>