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078-8512-43F4-A827-291D167D4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09EE4-1F9A-473D-98D5-505EAE44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FB88-EFC8-4C85-B48C-7CF7600F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9814-10CC-44E3-8F95-A7388A27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CB1A-2D30-4F19-979D-4FEFA20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12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86E7-816D-4CF5-A6E1-3643A5EF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F8AB-BB49-4843-9729-7CEB94F04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D3C5-DA42-4067-8570-1DB4BDE0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5871-38A2-4CED-9AED-49CCF4EF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1426-1D08-4423-B094-0F1E6946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7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E5B79-8AE3-4F9E-BB05-745551D4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7956-0967-4A44-AD6B-FD0FAAF0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6006-4F89-4A3A-82DE-BB8D63F1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5DD3-D1D1-4AB1-986E-4CBA99E6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634B-230C-458C-BBDF-C5490E88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2C6-BEE9-47F8-8F28-C7D0FDA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534E-861A-433C-A3D2-5CDF1F4A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89F6-21AA-45D6-B2F5-939ED6F7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0053-9036-499F-857D-38508B4C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2DB4-E2C4-4C20-9F50-1E4CBF04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1C09-B4EB-4554-A038-C89EBDF5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1B88-24B9-4A5A-93DC-DA7C3FD5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FC4C-E3B1-4C10-BEBF-B522C3D9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FCB2-1579-412E-92FC-1FA3161A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E882-1F73-4253-B028-D73940E6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1415-A06B-47D8-A911-6FD75051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AFBB-6EB3-41EA-8C8F-9F7A77E48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F426-54C0-44AB-895F-CC8E540E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15B2-9C3A-4390-9262-2B06E05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CD28-C4E5-44F1-9466-9538E9AB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ECC3-9EA6-4CAD-BD9E-719B713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2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E1C5-851F-44CD-A9D3-A058270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66E29-6B5A-488A-B942-910C802D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4D72-D7C8-4FFD-AC2C-3CA3FC364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EBC7C-E05A-4A76-BC8F-AF154664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9B842-EC04-4A77-992B-20AF7B909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C3D6F-F946-4533-9AB4-B5996FFF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70399-74C9-458B-9E29-8C65562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24773-B619-4424-B4AE-992C66F7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3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5FF1-08D4-4A4C-BFEF-558E755C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D5F4-4B04-4D73-ACFF-12BD7050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8B2EA-3B46-4D15-952F-AFDDFE9C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A6A0-941A-4032-AEFE-DE69848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89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1DBA8-10E2-4D9D-B238-77414362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9FD7E-A92E-472E-A40A-7AEFAA65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6B60D-26EC-4BB7-9875-8145C13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DBB-1EA9-4C05-9C3E-9F1D72A6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D475-DA2D-4224-87F8-9E3F17F3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8125-123B-4A0E-B972-C17E5799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ACFF-3E83-4F2B-9689-F401EFE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3013-C076-4CF2-B418-F1A4C54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C1E7-457F-4C29-943B-5C73D2B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0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4616-8167-438F-983A-BDF7CB5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EA6BF-D1FA-4C63-8A78-3C76A17DA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5DFA-DBA6-4914-8784-DA9D327C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19849-DFE6-43F6-9131-329F111F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F730-1606-47B0-ACFE-33F5EE7A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B459C-E1C2-4F20-A1F9-CD5F5E06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7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1593-B179-44FF-96C4-B093558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6E67E-CF41-4635-911B-AD0C29F4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C85E-811C-454C-A074-5120F00D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EB84-F716-4DAE-A8A2-88A602712FFB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2643-2E1C-4BB5-80D9-2EA292740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2208-3AE6-41C3-9AF1-F76E7E5B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081B-C31A-4779-BCDD-524B37748F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42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0373-DB6E-40F1-BD94-FEC318199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Hello!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241B-36F2-4DE4-B154-58ECB0731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Fabiana Silva</dc:creator>
  <cp:lastModifiedBy>Fabiana Silva</cp:lastModifiedBy>
  <cp:revision>1</cp:revision>
  <dcterms:created xsi:type="dcterms:W3CDTF">2018-04-18T23:01:24Z</dcterms:created>
  <dcterms:modified xsi:type="dcterms:W3CDTF">2018-04-18T23:01:40Z</dcterms:modified>
</cp:coreProperties>
</file>