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88" d="100"/>
          <a:sy n="88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E1C6-1CC6-411E-9649-4083F85FCD7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6E4C-2D78-43E4-875B-7722E093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26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E1C6-1CC6-411E-9649-4083F85FCD7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6E4C-2D78-43E4-875B-7722E093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1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E1C6-1CC6-411E-9649-4083F85FCD7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6E4C-2D78-43E4-875B-7722E093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44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E1C6-1CC6-411E-9649-4083F85FCD7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6E4C-2D78-43E4-875B-7722E093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09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E1C6-1CC6-411E-9649-4083F85FCD7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6E4C-2D78-43E4-875B-7722E093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50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E1C6-1CC6-411E-9649-4083F85FCD7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6E4C-2D78-43E4-875B-7722E093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25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E1C6-1CC6-411E-9649-4083F85FCD7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6E4C-2D78-43E4-875B-7722E093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17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E1C6-1CC6-411E-9649-4083F85FCD7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6E4C-2D78-43E4-875B-7722E093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56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E1C6-1CC6-411E-9649-4083F85FCD7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6E4C-2D78-43E4-875B-7722E093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87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E1C6-1CC6-411E-9649-4083F85FCD7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6E4C-2D78-43E4-875B-7722E093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9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E1C6-1CC6-411E-9649-4083F85FCD7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6E4C-2D78-43E4-875B-7722E093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98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9E1C6-1CC6-411E-9649-4083F85FCD7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46E4C-2D78-43E4-875B-7722E093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11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</a:t>
            </a:r>
            <a:r>
              <a:rPr lang="ko-KR" altLang="en-US" dirty="0" smtClean="0"/>
              <a:t>단축키 설명서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VO </a:t>
            </a:r>
            <a:r>
              <a:rPr lang="ko-KR" altLang="en-US" dirty="0" smtClean="0"/>
              <a:t>만들 때 좋은 단축키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디버그 할 때 좋은 단축키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55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971"/>
            <a:ext cx="5676900" cy="4572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96621" y="1905000"/>
            <a:ext cx="1087893" cy="3156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69971"/>
            <a:ext cx="7400925" cy="2057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672943" y="674914"/>
            <a:ext cx="4898571" cy="2786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보는 봐와 같이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로 바로 찾을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253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58686" y="740229"/>
            <a:ext cx="9361714" cy="5192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그밖에도</a:t>
            </a:r>
            <a:r>
              <a:rPr lang="ko-KR" altLang="en-US" dirty="0" smtClean="0"/>
              <a:t> 재미있는 단축 키 많아요</a:t>
            </a:r>
            <a:r>
              <a:rPr lang="en-US" altLang="ko-KR" dirty="0" smtClean="0"/>
              <a:t>!!!!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987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35828" y="163287"/>
            <a:ext cx="4550228" cy="64225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VO</a:t>
            </a:r>
            <a:r>
              <a:rPr lang="ko-KR" altLang="en-US" dirty="0" smtClean="0"/>
              <a:t> 만들 때 좋은 단축키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92" y="1141639"/>
            <a:ext cx="1562100" cy="18097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23458" y="1141639"/>
            <a:ext cx="2492828" cy="1785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해당 테이블의 </a:t>
            </a:r>
            <a:r>
              <a:rPr lang="en-US" altLang="ko-KR" dirty="0" smtClean="0"/>
              <a:t>VO</a:t>
            </a:r>
            <a:r>
              <a:rPr lang="ko-KR" altLang="en-US" dirty="0" smtClean="0"/>
              <a:t>를 만들려고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2" y="1138916"/>
            <a:ext cx="1981200" cy="14954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186056" y="1141639"/>
            <a:ext cx="2884715" cy="180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그냥 객체만 써 놓는다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57200" y="3418114"/>
            <a:ext cx="2939143" cy="533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Alt + Shift + 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>
            <a:stCxn id="9" idx="3"/>
          </p:cNvCxnSpPr>
          <p:nvPr/>
        </p:nvCxnSpPr>
        <p:spPr>
          <a:xfrm flipV="1">
            <a:off x="3396343" y="3679371"/>
            <a:ext cx="381000" cy="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777342" y="3080658"/>
            <a:ext cx="2558144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 </a:t>
            </a:r>
            <a:r>
              <a:rPr lang="ko-KR" altLang="en-US" dirty="0" smtClean="0"/>
              <a:t>표시로 바뀌고 드래그 할 수 있다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485" y="3079296"/>
            <a:ext cx="1714500" cy="1200150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13" idx="3"/>
          </p:cNvCxnSpPr>
          <p:nvPr/>
        </p:nvCxnSpPr>
        <p:spPr>
          <a:xfrm>
            <a:off x="8430985" y="3679371"/>
            <a:ext cx="484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915400" y="3090181"/>
            <a:ext cx="2002971" cy="1034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 상태로 글씨를 쓰면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515" y="4676094"/>
            <a:ext cx="2133600" cy="1533525"/>
          </a:xfrm>
          <a:prstGeom prst="rect">
            <a:avLst/>
          </a:prstGeom>
        </p:spPr>
      </p:pic>
      <p:cxnSp>
        <p:nvCxnSpPr>
          <p:cNvPr id="19" name="직선 화살표 연결선 18"/>
          <p:cNvCxnSpPr>
            <a:stCxn id="17" idx="3"/>
          </p:cNvCxnSpPr>
          <p:nvPr/>
        </p:nvCxnSpPr>
        <p:spPr>
          <a:xfrm flipV="1">
            <a:off x="2656115" y="5421086"/>
            <a:ext cx="740228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396343" y="4822371"/>
            <a:ext cx="3962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한번에 </a:t>
            </a:r>
            <a:r>
              <a:rPr lang="en-US" altLang="ko-KR" dirty="0" smtClean="0">
                <a:solidFill>
                  <a:srgbClr val="FF0000"/>
                </a:solidFill>
              </a:rPr>
              <a:t>private String </a:t>
            </a:r>
            <a:r>
              <a:rPr lang="ko-KR" altLang="en-US" dirty="0" smtClean="0">
                <a:solidFill>
                  <a:srgbClr val="FF0000"/>
                </a:solidFill>
              </a:rPr>
              <a:t>을 쓸 수 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Alt  + Shift  +F</a:t>
            </a:r>
            <a:r>
              <a:rPr lang="ko-KR" altLang="en-US" dirty="0" smtClean="0">
                <a:solidFill>
                  <a:srgbClr val="FF0000"/>
                </a:solidFill>
              </a:rPr>
              <a:t>로 정렬하면 끝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142514" y="4676094"/>
            <a:ext cx="3548742" cy="1898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 </a:t>
            </a:r>
            <a:r>
              <a:rPr lang="ko-KR" altLang="en-US" dirty="0" err="1" smtClean="0"/>
              <a:t>복붙도</a:t>
            </a:r>
            <a:r>
              <a:rPr lang="ko-KR" altLang="en-US" dirty="0" smtClean="0"/>
              <a:t> 되기 때문에 응용 할 곳이 의외로 많다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53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6200" y="272143"/>
            <a:ext cx="2939143" cy="533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Alt + Shift + 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94" y="903513"/>
            <a:ext cx="4048125" cy="4467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443" y="114981"/>
            <a:ext cx="3344434" cy="42304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4703989"/>
            <a:ext cx="1066800" cy="4762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09601" y="3592286"/>
            <a:ext cx="1709056" cy="2721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9601" y="4209369"/>
            <a:ext cx="1709056" cy="2721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2318657" y="2230211"/>
            <a:ext cx="2639786" cy="14981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7" idx="1"/>
          </p:cNvCxnSpPr>
          <p:nvPr/>
        </p:nvCxnSpPr>
        <p:spPr>
          <a:xfrm>
            <a:off x="2318657" y="4345440"/>
            <a:ext cx="2634343" cy="596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630886" y="478972"/>
            <a:ext cx="671991" cy="1850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36229" y="4703989"/>
            <a:ext cx="1466648" cy="81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Select All</a:t>
            </a:r>
            <a:r>
              <a:rPr lang="ko-KR" altLang="en-US" dirty="0" smtClean="0"/>
              <a:t>로 전체 </a:t>
            </a:r>
            <a:r>
              <a:rPr lang="en-US" altLang="ko-KR" dirty="0" smtClean="0"/>
              <a:t>check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endCxn id="15" idx="0"/>
          </p:cNvCxnSpPr>
          <p:nvPr/>
        </p:nvCxnSpPr>
        <p:spPr>
          <a:xfrm flipH="1">
            <a:off x="7569553" y="664030"/>
            <a:ext cx="321128" cy="40399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1"/>
            <a:endCxn id="7" idx="3"/>
          </p:cNvCxnSpPr>
          <p:nvPr/>
        </p:nvCxnSpPr>
        <p:spPr>
          <a:xfrm flipH="1" flipV="1">
            <a:off x="6019800" y="4942114"/>
            <a:ext cx="816429" cy="1694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589510" y="478972"/>
            <a:ext cx="3460975" cy="5878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Get,Set</a:t>
            </a:r>
            <a:r>
              <a:rPr lang="ko-KR" altLang="en-US" dirty="0" smtClean="0"/>
              <a:t>을 빠르게 해줄 수 있다</a:t>
            </a:r>
            <a:r>
              <a:rPr lang="en-US" altLang="ko-KR" dirty="0" smtClean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 smtClean="0"/>
              <a:t>toString</a:t>
            </a:r>
            <a:r>
              <a:rPr lang="ko-KR" altLang="en-US" dirty="0" smtClean="0"/>
              <a:t>을 빠르게 만들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59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35828" y="163287"/>
            <a:ext cx="4550228" cy="64225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디버그 할 때 좋은 단축키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2143" y="1328057"/>
            <a:ext cx="1643743" cy="533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F3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" name="직선 화살표 연결선 4"/>
          <p:cNvCxnSpPr>
            <a:stCxn id="3" idx="3"/>
          </p:cNvCxnSpPr>
          <p:nvPr/>
        </p:nvCxnSpPr>
        <p:spPr>
          <a:xfrm>
            <a:off x="1915886" y="1594757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2601687" y="1181100"/>
            <a:ext cx="2590800" cy="827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선언한 곳으로 이동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909" y="1154906"/>
            <a:ext cx="5397586" cy="141310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86400" y="1299141"/>
            <a:ext cx="1360033" cy="4915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966855" y="1328057"/>
            <a:ext cx="446316" cy="409915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86400" y="2079171"/>
            <a:ext cx="468086" cy="4388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0" idx="3"/>
            <a:endCxn id="9" idx="2"/>
          </p:cNvCxnSpPr>
          <p:nvPr/>
        </p:nvCxnSpPr>
        <p:spPr>
          <a:xfrm flipV="1">
            <a:off x="5954486" y="1737972"/>
            <a:ext cx="1235527" cy="5606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6622072" y="1976097"/>
            <a:ext cx="595992" cy="9824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218063" y="2958532"/>
            <a:ext cx="3798279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가장 처음 선언한 곳으로 이동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8" idx="2"/>
            <a:endCxn id="19" idx="0"/>
          </p:cNvCxnSpPr>
          <p:nvPr/>
        </p:nvCxnSpPr>
        <p:spPr>
          <a:xfrm flipH="1">
            <a:off x="4452257" y="1790700"/>
            <a:ext cx="1714160" cy="1456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632" y="3247003"/>
            <a:ext cx="2381250" cy="286702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85057" y="3742304"/>
            <a:ext cx="2944584" cy="1178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메소드</a:t>
            </a:r>
            <a:r>
              <a:rPr lang="ko-KR" altLang="en-US" dirty="0" smtClean="0"/>
              <a:t> 같은 경우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해당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페이지로 이동한다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94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7714" y="141514"/>
            <a:ext cx="1643743" cy="533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Ctr</a:t>
            </a:r>
            <a:r>
              <a:rPr lang="en-US" altLang="ko-KR" dirty="0">
                <a:solidFill>
                  <a:srgbClr val="FF0000"/>
                </a:solidFill>
              </a:rPr>
              <a:t>l</a:t>
            </a:r>
            <a:r>
              <a:rPr lang="en-US" altLang="ko-KR" dirty="0" smtClean="0">
                <a:solidFill>
                  <a:srgbClr val="FF0000"/>
                </a:solidFill>
              </a:rPr>
              <a:t>+ 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13855" y="141515"/>
            <a:ext cx="2133601" cy="66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Search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854" y="141514"/>
            <a:ext cx="7096042" cy="429849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7714" y="970949"/>
            <a:ext cx="4082140" cy="3058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아래와 같이 많은 폴더 중에서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checkId</a:t>
            </a:r>
            <a:r>
              <a:rPr lang="ko-KR" altLang="en-US" dirty="0" smtClean="0"/>
              <a:t>를 찾아 내면서 역으로 디버깅 할 때 많이 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6" y="4325870"/>
            <a:ext cx="1360033" cy="20919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747" y="4325870"/>
            <a:ext cx="1657350" cy="15621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839238" y="1839686"/>
            <a:ext cx="1709056" cy="2394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573486" y="5083629"/>
            <a:ext cx="5974808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 페이지는 가장 많이 쓰는 </a:t>
            </a:r>
            <a:r>
              <a:rPr lang="en-US" altLang="ko-KR" dirty="0" err="1" smtClean="0"/>
              <a:t>FileSearch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88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0629" y="130628"/>
            <a:ext cx="1828800" cy="6966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Ctr</a:t>
            </a:r>
            <a:r>
              <a:rPr lang="en-US" altLang="ko-KR" dirty="0">
                <a:solidFill>
                  <a:srgbClr val="FF0000"/>
                </a:solidFill>
              </a:rPr>
              <a:t>l</a:t>
            </a:r>
            <a:r>
              <a:rPr lang="en-US" altLang="ko-KR" dirty="0" smtClean="0">
                <a:solidFill>
                  <a:srgbClr val="FF0000"/>
                </a:solidFill>
              </a:rPr>
              <a:t>+ H </a:t>
            </a:r>
            <a:r>
              <a:rPr lang="ko-KR" altLang="en-US" dirty="0" smtClean="0">
                <a:solidFill>
                  <a:srgbClr val="FF0000"/>
                </a:solidFill>
              </a:rPr>
              <a:t>설정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86400" y="1299141"/>
            <a:ext cx="1360033" cy="4915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983" y="130628"/>
            <a:ext cx="10010775" cy="46291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275115" y="4129427"/>
            <a:ext cx="1360033" cy="4915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02983" y="5138057"/>
            <a:ext cx="2915331" cy="1001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커스터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마이징</a:t>
            </a:r>
            <a:r>
              <a:rPr lang="ko-KR" altLang="en-US" dirty="0" smtClean="0"/>
              <a:t> 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01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87086"/>
            <a:ext cx="3381375" cy="4572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318656" y="3363685"/>
            <a:ext cx="1110343" cy="3810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7715" y="903516"/>
            <a:ext cx="1175656" cy="2721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403" y="87086"/>
            <a:ext cx="5715000" cy="46196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098" y="5040086"/>
            <a:ext cx="3102428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우선 </a:t>
            </a:r>
            <a:r>
              <a:rPr lang="en-US" altLang="ko-KR" dirty="0" smtClean="0"/>
              <a:t>deselect All</a:t>
            </a:r>
            <a:r>
              <a:rPr lang="ko-KR" altLang="en-US" dirty="0" smtClean="0"/>
              <a:t>로 전부 </a:t>
            </a:r>
            <a:r>
              <a:rPr lang="ko-KR" altLang="en-US" dirty="0" err="1" smtClean="0"/>
              <a:t>지운후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fileSearch</a:t>
            </a:r>
            <a:r>
              <a:rPr lang="ko-KR" altLang="en-US" dirty="0" smtClean="0"/>
              <a:t>만 클릭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381999" y="3363684"/>
            <a:ext cx="1110343" cy="3810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3"/>
          </p:cNvCxnSpPr>
          <p:nvPr/>
        </p:nvCxnSpPr>
        <p:spPr>
          <a:xfrm>
            <a:off x="9492342" y="3554185"/>
            <a:ext cx="696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330543" y="3145971"/>
            <a:ext cx="1502228" cy="1023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565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815" y="52726"/>
            <a:ext cx="3085864" cy="245813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914" y="74728"/>
            <a:ext cx="4373336" cy="439881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2" y="97277"/>
            <a:ext cx="2293929" cy="260566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 flipV="1">
            <a:off x="1661432" y="863908"/>
            <a:ext cx="591912" cy="2028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3" idx="3"/>
          </p:cNvCxnSpPr>
          <p:nvPr/>
        </p:nvCxnSpPr>
        <p:spPr>
          <a:xfrm flipV="1">
            <a:off x="2253344" y="863908"/>
            <a:ext cx="761999" cy="1014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015343" y="762000"/>
            <a:ext cx="828441" cy="2033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843784" y="863677"/>
            <a:ext cx="2546130" cy="1016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470313" y="1134498"/>
            <a:ext cx="2205601" cy="2945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566573" y="1689670"/>
            <a:ext cx="2620970" cy="799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2445320" y="1273629"/>
            <a:ext cx="3944594" cy="2786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1" idx="1"/>
          </p:cNvCxnSpPr>
          <p:nvPr/>
        </p:nvCxnSpPr>
        <p:spPr>
          <a:xfrm flipH="1">
            <a:off x="4321629" y="2089262"/>
            <a:ext cx="2244944" cy="2798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61257" y="3044026"/>
            <a:ext cx="2184063" cy="2279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 만들기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이름은 자유롭게 만들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819400" y="4887686"/>
            <a:ext cx="7358743" cy="156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Search</a:t>
            </a:r>
            <a:r>
              <a:rPr lang="ko-KR" altLang="en-US" dirty="0" smtClean="0"/>
              <a:t>기능을 적용할 프로젝트 선택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여러 개 선택이 가능하다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543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19" y="93208"/>
            <a:ext cx="3571875" cy="41243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61258" y="2068286"/>
            <a:ext cx="1230086" cy="2503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3" idx="3"/>
          </p:cNvCxnSpPr>
          <p:nvPr/>
        </p:nvCxnSpPr>
        <p:spPr>
          <a:xfrm flipV="1">
            <a:off x="1491344" y="576943"/>
            <a:ext cx="2895599" cy="1616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386943" y="93209"/>
            <a:ext cx="3374571" cy="897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 후 </a:t>
            </a:r>
            <a:r>
              <a:rPr lang="en-US" altLang="ko-KR" dirty="0" smtClean="0"/>
              <a:t>ok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531" y="1074624"/>
            <a:ext cx="4458380" cy="36134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111" y="4772123"/>
            <a:ext cx="4495800" cy="21050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180793" y="1752261"/>
            <a:ext cx="772887" cy="2180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180792" y="2429897"/>
            <a:ext cx="891951" cy="2612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69563" y="4338229"/>
            <a:ext cx="891951" cy="2612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1" idx="2"/>
            <a:endCxn id="8" idx="0"/>
          </p:cNvCxnSpPr>
          <p:nvPr/>
        </p:nvCxnSpPr>
        <p:spPr>
          <a:xfrm flipH="1">
            <a:off x="6229011" y="4599484"/>
            <a:ext cx="1086528" cy="1726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1"/>
          </p:cNvCxnSpPr>
          <p:nvPr/>
        </p:nvCxnSpPr>
        <p:spPr>
          <a:xfrm flipH="1">
            <a:off x="2012331" y="1861288"/>
            <a:ext cx="2168462" cy="27381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0" idx="3"/>
          </p:cNvCxnSpPr>
          <p:nvPr/>
        </p:nvCxnSpPr>
        <p:spPr>
          <a:xfrm flipV="1">
            <a:off x="5072743" y="712796"/>
            <a:ext cx="3788228" cy="18477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3"/>
          </p:cNvCxnSpPr>
          <p:nvPr/>
        </p:nvCxnSpPr>
        <p:spPr>
          <a:xfrm flipV="1">
            <a:off x="8476911" y="5824635"/>
            <a:ext cx="77441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1258" y="4599484"/>
            <a:ext cx="3462336" cy="1986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checkId</a:t>
            </a:r>
            <a:r>
              <a:rPr lang="ko-KR" altLang="en-US" dirty="0" smtClean="0"/>
              <a:t>를 전부 찾아낸다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898473" y="93208"/>
            <a:ext cx="3169275" cy="255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*</a:t>
            </a:r>
            <a:r>
              <a:rPr lang="ko-KR" altLang="en-US" dirty="0" smtClean="0"/>
              <a:t>는 전체</a:t>
            </a:r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*.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만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*.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만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이런식으로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별로 </a:t>
            </a:r>
            <a:r>
              <a:rPr lang="en-US" altLang="ko-KR" dirty="0" err="1" smtClean="0"/>
              <a:t>searc</a:t>
            </a:r>
            <a:r>
              <a:rPr lang="ko-KR" altLang="en-US" dirty="0" smtClean="0"/>
              <a:t>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251327" y="4049486"/>
            <a:ext cx="2816422" cy="253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보는 봐와 같이 전부 찾아낸다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더블 클릭 하면 해당 파일로 들어간다</a:t>
            </a:r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(*</a:t>
            </a:r>
            <a:r>
              <a:rPr lang="ko-KR" altLang="en-US" dirty="0" smtClean="0"/>
              <a:t>해서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가 다 나온다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816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260</Words>
  <Application>Microsoft Office PowerPoint</Application>
  <PresentationFormat>와이드스크린</PresentationFormat>
  <Paragraphs>47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eclipse 단축키 설명서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1class-007</dc:creator>
  <cp:lastModifiedBy>1class-007</cp:lastModifiedBy>
  <cp:revision>38</cp:revision>
  <dcterms:created xsi:type="dcterms:W3CDTF">2019-11-22T04:43:23Z</dcterms:created>
  <dcterms:modified xsi:type="dcterms:W3CDTF">2019-11-22T09:13:48Z</dcterms:modified>
</cp:coreProperties>
</file>