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D8D84-9BB1-4251-BD21-83DFB34FE2BE}" v="28" dt="2023-07-07T02:50:2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4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5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EE85BB-F581-41E1-8923-F1B467321C0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03E9D-3565-482F-A61D-5A7A5892C4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F4D6F-ACFE-1136-C9F2-E9F2C4548B26}"/>
              </a:ext>
            </a:extLst>
          </p:cNvPr>
          <p:cNvSpPr txBox="1"/>
          <p:nvPr/>
        </p:nvSpPr>
        <p:spPr>
          <a:xfrm>
            <a:off x="1252847" y="3351811"/>
            <a:ext cx="717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미니 </a:t>
            </a:r>
            <a:r>
              <a:rPr lang="ko-KR" altLang="en-US" sz="5400" dirty="0">
                <a:latin typeface="Bahnschrift SemiBold" panose="020B0502040204020203" pitchFamily="34" charset="0"/>
              </a:rPr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791F-E9C9-362B-D822-A368DDA50F29}"/>
              </a:ext>
            </a:extLst>
          </p:cNvPr>
          <p:cNvSpPr txBox="1"/>
          <p:nvPr/>
        </p:nvSpPr>
        <p:spPr>
          <a:xfrm>
            <a:off x="8542647" y="4509215"/>
            <a:ext cx="297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기 교육생 김대환</a:t>
            </a:r>
          </a:p>
        </p:txBody>
      </p:sp>
    </p:spTree>
    <p:extLst>
      <p:ext uri="{BB962C8B-B14F-4D97-AF65-F5344CB8AC3E}">
        <p14:creationId xmlns:p14="http://schemas.microsoft.com/office/powerpoint/2010/main" val="35694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53EB-27BD-5127-41F1-2A305487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10" y="708177"/>
            <a:ext cx="4620689" cy="100780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Bahnschrift SemiBold" panose="020B0502040204020203" pitchFamily="34" charset="0"/>
              </a:rPr>
              <a:t>가계부 구현하기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8893A-A5C8-2580-FADD-853FA6507A39}"/>
              </a:ext>
            </a:extLst>
          </p:cNvPr>
          <p:cNvSpPr txBox="1"/>
          <p:nvPr/>
        </p:nvSpPr>
        <p:spPr>
          <a:xfrm>
            <a:off x="445323" y="1947554"/>
            <a:ext cx="11560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hnschrift SemiBold" panose="020B0502040204020203" pitchFamily="34" charset="0"/>
              </a:rPr>
              <a:t>@</a:t>
            </a:r>
            <a:r>
              <a:rPr lang="ko-KR" altLang="en-US" sz="2800" dirty="0">
                <a:latin typeface="Bahnschrift SemiBold" panose="020B0502040204020203" pitchFamily="34" charset="0"/>
              </a:rPr>
              <a:t> 클래스명 </a:t>
            </a:r>
            <a:r>
              <a:rPr lang="en-US" altLang="ko-KR" sz="2800" dirty="0">
                <a:latin typeface="Bahnschrift SemiBold" panose="020B0502040204020203" pitchFamily="34" charset="0"/>
              </a:rPr>
              <a:t>: </a:t>
            </a:r>
            <a:r>
              <a:rPr lang="en-US" altLang="ko-KR" sz="2800" dirty="0" err="1">
                <a:latin typeface="Bahnschrift SemiBold" panose="020B0502040204020203" pitchFamily="34" charset="0"/>
              </a:rPr>
              <a:t>AccountBook</a:t>
            </a:r>
            <a:endParaRPr lang="en-US" altLang="ko-KR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Bahnschrift SemiBold" panose="020B0502040204020203" pitchFamily="34" charset="0"/>
              </a:rPr>
              <a:t>속성필드 </a:t>
            </a:r>
            <a:r>
              <a:rPr lang="en-US" altLang="ko-KR" sz="2400" dirty="0">
                <a:latin typeface="Bahnschrift SemiBold" panose="020B0502040204020203" pitchFamily="34" charset="0"/>
              </a:rPr>
              <a:t>: balance(</a:t>
            </a:r>
            <a:r>
              <a:rPr lang="ko-KR" altLang="en-US" sz="2400" dirty="0">
                <a:latin typeface="Bahnschrift SemiBold" panose="020B0502040204020203" pitchFamily="34" charset="0"/>
              </a:rPr>
              <a:t>월초잔액</a:t>
            </a:r>
            <a:r>
              <a:rPr lang="en-US" altLang="ko-KR" sz="2400" dirty="0">
                <a:latin typeface="Bahnschrift SemiBold" panose="020B05020402040202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Bahnschrift SemiBold" panose="020B0502040204020203" pitchFamily="34" charset="0"/>
              </a:rPr>
              <a:t>기능역할 </a:t>
            </a:r>
            <a:r>
              <a:rPr lang="en-US" altLang="ko-KR" sz="2400" dirty="0">
                <a:latin typeface="Bahnschrift SemiBold" panose="020B0502040204020203" pitchFamily="34" charset="0"/>
              </a:rPr>
              <a:t>: deposit(</a:t>
            </a:r>
            <a:r>
              <a:rPr lang="ko-KR" altLang="en-US" sz="2400" dirty="0">
                <a:latin typeface="Bahnschrift SemiBold" panose="020B0502040204020203" pitchFamily="34" charset="0"/>
              </a:rPr>
              <a:t>수입</a:t>
            </a:r>
            <a:r>
              <a:rPr lang="en-US" altLang="ko-KR" sz="2400" dirty="0">
                <a:latin typeface="Bahnschrift SemiBold" panose="020B0502040204020203" pitchFamily="34" charset="0"/>
              </a:rPr>
              <a:t>) / withdraw(</a:t>
            </a:r>
            <a:r>
              <a:rPr lang="ko-KR" altLang="en-US" sz="2400" dirty="0">
                <a:latin typeface="Bahnschrift SemiBold" panose="020B0502040204020203" pitchFamily="34" charset="0"/>
              </a:rPr>
              <a:t>지출</a:t>
            </a:r>
            <a:r>
              <a:rPr lang="en-US" altLang="ko-KR" sz="2400" dirty="0">
                <a:latin typeface="Bahnschrift SemiBold" panose="020B0502040204020203" pitchFamily="34" charset="0"/>
              </a:rPr>
              <a:t>) /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accountBookPrint</a:t>
            </a:r>
            <a:r>
              <a:rPr lang="en-US" altLang="ko-KR" sz="2400" dirty="0">
                <a:latin typeface="Bahnschrift SemiBold" panose="020B0502040204020203" pitchFamily="34" charset="0"/>
              </a:rPr>
              <a:t>(</a:t>
            </a:r>
            <a:r>
              <a:rPr lang="ko-KR" altLang="en-US" sz="2400" dirty="0">
                <a:latin typeface="Bahnschrift SemiBold" panose="020B0502040204020203" pitchFamily="34" charset="0"/>
              </a:rPr>
              <a:t>전체내역</a:t>
            </a:r>
            <a:r>
              <a:rPr lang="en-US" altLang="ko-KR" sz="2400" dirty="0">
                <a:latin typeface="Bahnschrift SemiBold" panose="020B0502040204020203" pitchFamily="34" charset="0"/>
              </a:rPr>
              <a:t>) /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balancePrint</a:t>
            </a:r>
            <a:r>
              <a:rPr lang="en-US" altLang="ko-KR" sz="2400" dirty="0">
                <a:latin typeface="Bahnschrift SemiBold" panose="020B0502040204020203" pitchFamily="34" charset="0"/>
              </a:rPr>
              <a:t>(</a:t>
            </a:r>
            <a:r>
              <a:rPr lang="ko-KR" altLang="en-US" sz="2400" dirty="0">
                <a:latin typeface="Bahnschrift SemiBold" panose="020B0502040204020203" pitchFamily="34" charset="0"/>
              </a:rPr>
              <a:t>잔액조회</a:t>
            </a:r>
            <a:r>
              <a:rPr lang="en-US" altLang="ko-KR" sz="2400" dirty="0">
                <a:latin typeface="Bahnschrift SemiBold" panose="020B0502040204020203" pitchFamily="34" charset="0"/>
              </a:rPr>
              <a:t>)</a:t>
            </a:r>
            <a:endParaRPr lang="ko-KR" alt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E2040-1839-CC9A-F0E9-B01DDB836963}"/>
              </a:ext>
            </a:extLst>
          </p:cNvPr>
          <p:cNvSpPr txBox="1"/>
          <p:nvPr/>
        </p:nvSpPr>
        <p:spPr>
          <a:xfrm>
            <a:off x="445324" y="3995006"/>
            <a:ext cx="106121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hnschrift SemiBold" panose="020B0502040204020203" pitchFamily="34" charset="0"/>
              </a:rPr>
              <a:t>@ </a:t>
            </a:r>
            <a:r>
              <a:rPr lang="ko-KR" altLang="en-US" sz="2800" dirty="0" err="1">
                <a:latin typeface="Bahnschrift SemiBold" panose="020B0502040204020203" pitchFamily="34" charset="0"/>
              </a:rPr>
              <a:t>함수명</a:t>
            </a:r>
            <a:r>
              <a:rPr lang="ko-KR" altLang="en-US" sz="2800" dirty="0">
                <a:latin typeface="Bahnschrift SemiBold" panose="020B0502040204020203" pitchFamily="34" charset="0"/>
              </a:rPr>
              <a:t> </a:t>
            </a:r>
            <a:r>
              <a:rPr lang="en-US" altLang="ko-KR" sz="2800" dirty="0">
                <a:latin typeface="Bahnschrift SemiBold" panose="020B0502040204020203" pitchFamily="34" charset="0"/>
              </a:rPr>
              <a:t>: </a:t>
            </a:r>
            <a:r>
              <a:rPr lang="en-US" altLang="ko-KR" sz="2800" dirty="0" err="1">
                <a:latin typeface="Bahnschrift SemiBold" panose="020B0502040204020203" pitchFamily="34" charset="0"/>
              </a:rPr>
              <a:t>AccountBookInput</a:t>
            </a:r>
            <a:r>
              <a:rPr lang="en-US" altLang="ko-KR" sz="2800" dirty="0">
                <a:latin typeface="Bahnschrift SemiBold" panose="020B0502040204020203" pitchFamily="34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Bahnschrift SemiBold" panose="020B0502040204020203" pitchFamily="34" charset="0"/>
              </a:rPr>
              <a:t>함수기능</a:t>
            </a:r>
            <a:r>
              <a:rPr lang="en-US" altLang="ko-KR" sz="2400" dirty="0">
                <a:latin typeface="Bahnschrift SemiBold" panose="020B0502040204020203" pitchFamily="34" charset="0"/>
              </a:rPr>
              <a:t> : </a:t>
            </a:r>
            <a:r>
              <a:rPr lang="ko-KR" altLang="en-US" sz="2400" dirty="0">
                <a:latin typeface="Bahnschrift SemiBold" panose="020B0502040204020203" pitchFamily="34" charset="0"/>
              </a:rPr>
              <a:t>입금</a:t>
            </a:r>
            <a:r>
              <a:rPr lang="en-US" altLang="ko-KR" sz="2400" dirty="0">
                <a:latin typeface="Bahnschrift SemiBold" panose="020B0502040204020203" pitchFamily="34" charset="0"/>
              </a:rPr>
              <a:t>, </a:t>
            </a:r>
            <a:r>
              <a:rPr lang="ko-KR" altLang="en-US" sz="2400" dirty="0">
                <a:latin typeface="Bahnschrift SemiBold" panose="020B0502040204020203" pitchFamily="34" charset="0"/>
              </a:rPr>
              <a:t>출금을 입력하고 가계부 내용 출력 및 파일입력</a:t>
            </a:r>
            <a:endParaRPr lang="en-US" altLang="ko-KR" sz="24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Bahnschrift SemiBold" panose="020B0502040204020203" pitchFamily="34" charset="0"/>
              </a:rPr>
              <a:t>매개변수 </a:t>
            </a:r>
            <a:r>
              <a:rPr lang="en-US" altLang="ko-KR" sz="2400" dirty="0">
                <a:latin typeface="Bahnschrift SemiBold" panose="020B0502040204020203" pitchFamily="34" charset="0"/>
              </a:rPr>
              <a:t>: </a:t>
            </a:r>
            <a:r>
              <a:rPr lang="ko-KR" altLang="en-US" sz="2400" dirty="0">
                <a:latin typeface="Bahnschrift SemiBold" panose="020B0502040204020203" pitchFamily="34" charset="0"/>
              </a:rPr>
              <a:t>없음</a:t>
            </a:r>
            <a:endParaRPr lang="en-US" altLang="ko-KR" sz="24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Bahnschrift SemiBold" panose="020B0502040204020203" pitchFamily="34" charset="0"/>
              </a:rPr>
              <a:t>함수결과 </a:t>
            </a:r>
            <a:r>
              <a:rPr lang="en-US" altLang="ko-KR" sz="2400" dirty="0">
                <a:latin typeface="Bahnschrift SemiBold" panose="020B0502040204020203" pitchFamily="34" charset="0"/>
              </a:rPr>
              <a:t>: </a:t>
            </a:r>
            <a:r>
              <a:rPr lang="ko-KR" altLang="en-US" sz="2400" dirty="0">
                <a:latin typeface="Bahnschrift SemiBold" panose="020B0502040204020203" pitchFamily="34" charset="0"/>
              </a:rPr>
              <a:t>입력 시 내역이 파일에 기록되고 함수 종료 시 최종 가계부 결과가 파일에 기록된다</a:t>
            </a:r>
            <a:r>
              <a:rPr lang="en-US" altLang="ko-KR" sz="2400" dirty="0">
                <a:latin typeface="Bahnschrift SemiBold" panose="020B0502040204020203" pitchFamily="34" charset="0"/>
              </a:rPr>
              <a:t>.</a:t>
            </a:r>
            <a:endParaRPr lang="ko-KR" alt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85DF7C-2E58-772B-8207-275E5405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691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37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EFDE080216ED45900B5143433D44C9" ma:contentTypeVersion="2" ma:contentTypeDescription="새 문서를 만듭니다." ma:contentTypeScope="" ma:versionID="a0560cef1d1925e06aba95209ad01c71">
  <xsd:schema xmlns:xsd="http://www.w3.org/2001/XMLSchema" xmlns:xs="http://www.w3.org/2001/XMLSchema" xmlns:p="http://schemas.microsoft.com/office/2006/metadata/properties" xmlns:ns3="207c7ab7-74d2-4b5a-976c-6a9123c6aa97" targetNamespace="http://schemas.microsoft.com/office/2006/metadata/properties" ma:root="true" ma:fieldsID="11e79ab1434dae66b2ff33b84224c3fa" ns3:_="">
    <xsd:import namespace="207c7ab7-74d2-4b5a-976c-6a9123c6aa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c7ab7-74d2-4b5a-976c-6a9123c6a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50C19C-9A76-4281-A277-FF690E0BD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910684-18A3-41AD-A68C-D2075594D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c7ab7-74d2-4b5a-976c-6a9123c6aa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45C65-7DD7-4B0C-ABA7-50879A09262D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07c7ab7-74d2-4b5a-976c-6a9123c6aa9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74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Bahnschrift SemiBold</vt:lpstr>
      <vt:lpstr>Calibri</vt:lpstr>
      <vt:lpstr>Calibri Light</vt:lpstr>
      <vt:lpstr>Wingdings</vt:lpstr>
      <vt:lpstr>추억</vt:lpstr>
      <vt:lpstr>PowerPoint 프레젠테이션</vt:lpstr>
      <vt:lpstr>가계부 구현하기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김대환</dc:creator>
  <cp:lastModifiedBy>김대환</cp:lastModifiedBy>
  <cp:revision>2</cp:revision>
  <dcterms:created xsi:type="dcterms:W3CDTF">2023-07-07T02:19:52Z</dcterms:created>
  <dcterms:modified xsi:type="dcterms:W3CDTF">2023-07-07T05:55:06Z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0x010100F5EFDE080216ED45900B5143433D44C9</vt:lpwstr>
  </property>
</Properties>
</file>