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2" d="100"/>
          <a:sy n="92" d="100"/>
        </p:scale>
        <p:origin x="92" y="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558F3-A075-07B4-EFB9-DCC429998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BD477E-26DF-467C-8ABE-5F75C110D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9FC63C-0036-FBD3-88F2-448E9BD92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97D7-A322-461C-B1C6-43CB49F87965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34F545-7711-1DB6-9E33-F9055A6B2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110A21-9E9F-C998-DFD4-37D561AF2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F2FF9-840D-4517-9FB6-FCFDD9A80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238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6532D-EE3E-6BC8-FFE2-F8C8C8B12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6CE2CC-C029-F0D0-59B1-799AF6232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0C20AC-0621-EB69-61DB-56E1B8F7E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97D7-A322-461C-B1C6-43CB49F87965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7307D5-D54A-7900-90C9-84A0272D2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575C3C-EED1-CEF0-BFDC-B92ECA5DB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F2FF9-840D-4517-9FB6-FCFDD9A80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205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923CA7F-17D0-11BE-BE9C-B6014E8680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D471FF-920C-0D33-25FC-DC7CF6383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6410C5-C6F2-C593-70D4-8388B8A2A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97D7-A322-461C-B1C6-43CB49F87965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974B6B-3F5E-05D8-AA07-A4374B7BD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110FC6-8D1E-0071-29A2-9C30A1EBE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F2FF9-840D-4517-9FB6-FCFDD9A80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90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36D7D-DEFC-46D3-A317-64CF99E5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6E1E0D-10EF-D851-0928-DA39052AA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3195A4-C5EC-8D3E-12B9-40487E75C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97D7-A322-461C-B1C6-43CB49F87965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856721-5513-BB9A-108B-DED28DF12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C6BD26-00D3-3E39-5CAC-6CAD18CBA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F2FF9-840D-4517-9FB6-FCFDD9A80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888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5D25C-FE5F-46FD-1B94-2BC40DD58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7CB8E8-575F-F8D6-C883-53858B14B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BCDD9C-008F-D6C3-6CD7-F87F31A54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97D7-A322-461C-B1C6-43CB49F87965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CEBE2E-F1FA-32AE-16E6-4FBCED8EA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F4D5CF-3C7A-BEFD-175E-98B47C46E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F2FF9-840D-4517-9FB6-FCFDD9A80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554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3FEA7B-F0D8-59E3-A079-708704076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917177-BC3A-9D11-904C-23055BF15B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19A6B3-059F-5D57-BCF0-BB5DADD21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F0B78D-D6D5-5931-B3F8-555C266A1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97D7-A322-461C-B1C6-43CB49F87965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4060EE-6F0E-DAB6-CDA2-244F6EFD5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C12BF6-3AC5-FE83-71A2-6BBCA2774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F2FF9-840D-4517-9FB6-FCFDD9A80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898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F878D4-F6FA-F8CC-E9F1-BD8A8808E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0AE005-4F29-8B84-262C-F9D3D6D44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D65CA4-1F8D-D1AD-B953-D54C8775E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3542E2-B4FB-C3CA-CBC8-F2F77FA4B9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0CDACC-B5A4-4E82-00FE-331D9BFBC5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89DE62-9E9D-D2CC-D9EC-483923C74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97D7-A322-461C-B1C6-43CB49F87965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E2D30D-50AA-26E7-911A-F9335FCCE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677634-1AFA-483F-8122-CCD40A311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F2FF9-840D-4517-9FB6-FCFDD9A80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58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AC646-3552-615D-E390-0218F2A2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DD1F4E-7DEE-A59F-B820-F8461645A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97D7-A322-461C-B1C6-43CB49F87965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B15980-3F88-6774-0F0E-B1FA7AE97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6E99AB-81A3-2EC8-3ED6-44DE66697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F2FF9-840D-4517-9FB6-FCFDD9A80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074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FD0237-421F-6734-DCC3-3254508ED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97D7-A322-461C-B1C6-43CB49F87965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998463-3A65-CC1A-5AD3-CFF263311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6C4704-7A45-6C22-A7BA-9968C55F8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F2FF9-840D-4517-9FB6-FCFDD9A80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65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EB8E6-2FD2-6289-F229-8BE5D3335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8FE2A8-C15D-29A9-28A5-B4A192787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5FA1F7-9460-4FE4-85FE-0774D8DD0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CFDD6C-E37A-8175-8CF8-5BE006DFE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97D7-A322-461C-B1C6-43CB49F87965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6BA104-56AD-812F-13BD-161F875C3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FD0634-FA30-E40B-41F0-D336F7320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F2FF9-840D-4517-9FB6-FCFDD9A80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755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966E19-D8A0-36DB-12F0-ECBCA2D0F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809355-4808-FEF4-75A1-ADA89BCFE3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4BE9B8-6B27-C581-6574-EAE5658D1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F95F9C-AD69-A33E-999A-139E463B2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97D7-A322-461C-B1C6-43CB49F87965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953B83-7107-5E52-569D-ABF6ED0C4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E9358F-CEB7-16FC-207F-D5E40457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F2FF9-840D-4517-9FB6-FCFDD9A80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833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772720-35AA-D482-2B21-E017DD6E3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E0D42A-BBED-6C0B-4F8D-5EB994332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1C4A62-86EA-45A8-267C-B30CDFFA6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97D7-A322-461C-B1C6-43CB49F87965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F99FA5-8478-9A7B-6CBA-77C0EA5DD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68A3A5-725F-9A58-B75A-77926A848D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F2FF9-840D-4517-9FB6-FCFDD9A80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023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1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image" Target="../media/image1.png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slideLayout" Target="../slideLayouts/slideLayout1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5" Type="http://schemas.openxmlformats.org/officeDocument/2006/relationships/tags" Target="../tags/tag16.xml"/><Relationship Id="rId10" Type="http://schemas.openxmlformats.org/officeDocument/2006/relationships/tags" Target="../tags/tag21.xml"/><Relationship Id="rId4" Type="http://schemas.openxmlformats.org/officeDocument/2006/relationships/tags" Target="../tags/tag15.xml"/><Relationship Id="rId9" Type="http://schemas.openxmlformats.org/officeDocument/2006/relationships/tags" Target="../tags/tag2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27.xml"/><Relationship Id="rId10" Type="http://schemas.openxmlformats.org/officeDocument/2006/relationships/tags" Target="../tags/tag32.xml"/><Relationship Id="rId4" Type="http://schemas.openxmlformats.org/officeDocument/2006/relationships/tags" Target="../tags/tag26.xml"/><Relationship Id="rId9" Type="http://schemas.openxmlformats.org/officeDocument/2006/relationships/tags" Target="../tags/tag3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37.xml"/><Relationship Id="rId10" Type="http://schemas.openxmlformats.org/officeDocument/2006/relationships/tags" Target="../tags/tag42.xml"/><Relationship Id="rId4" Type="http://schemas.openxmlformats.org/officeDocument/2006/relationships/tags" Target="../tags/tag36.xml"/><Relationship Id="rId9" Type="http://schemas.openxmlformats.org/officeDocument/2006/relationships/tags" Target="../tags/tag4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image" Target="../media/image1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47.xml"/><Relationship Id="rId10" Type="http://schemas.openxmlformats.org/officeDocument/2006/relationships/tags" Target="../tags/tag52.xml"/><Relationship Id="rId4" Type="http://schemas.openxmlformats.org/officeDocument/2006/relationships/tags" Target="../tags/tag46.xml"/><Relationship Id="rId9" Type="http://schemas.openxmlformats.org/officeDocument/2006/relationships/tags" Target="../tags/tag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4D21A292-9C24-3309-934D-12EFB7CE2319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64041" y="206709"/>
            <a:ext cx="9624195" cy="6471179"/>
            <a:chOff x="595684" y="1261242"/>
            <a:chExt cx="6668462" cy="4352542"/>
          </a:xfrm>
        </p:grpSpPr>
        <p:sp>
          <p:nvSpPr>
            <p:cNvPr id="3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7E2EFBB-AE57-21C9-CD5A-BB6C6C66F8AF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4" y="1621074"/>
              <a:ext cx="6668462" cy="399271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52F86C7C-3E2A-D051-7739-DC89D1CA7D4D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95684" y="1261242"/>
              <a:ext cx="6668461" cy="36124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5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2FD2E75-D499-EAF9-EEAE-32343A2ACD9B}"/>
                </a:ext>
              </a:extLst>
            </p:cNvPr>
            <p:cNvSpPr>
              <a:spLocks noChangeAspect="1"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99320" y="1468108"/>
              <a:ext cx="103396" cy="75811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E0A9EC2-8145-3565-8075-FA34C01C0F75}"/>
                </a:ext>
              </a:extLst>
            </p:cNvPr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7118028" y="1309163"/>
              <a:ext cx="68197" cy="64066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526217B-CBDA-1861-129C-2F426AE88BF2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221300" y="1426060"/>
              <a:ext cx="5816591" cy="15990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8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9ABB5B5F-1C00-FEDC-F3A7-CB8EED9F464E}"/>
                </a:ext>
              </a:extLst>
            </p:cNvPr>
            <p:cNvSpPr>
              <a:spLocks noChangeAspect="1"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1274046" y="1461168"/>
              <a:ext cx="64898" cy="89692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9" name="Navigation Buttons">
              <a:extLst>
                <a:ext uri="{FF2B5EF4-FFF2-40B4-BE49-F238E27FC236}">
                  <a16:creationId xmlns:a16="http://schemas.microsoft.com/office/drawing/2014/main" id="{79EB0C07-E561-ABF2-3E71-4110121A41E5}"/>
                </a:ext>
              </a:extLst>
            </p:cNvPr>
            <p:cNvGrpSpPr/>
            <p:nvPr/>
          </p:nvGrpSpPr>
          <p:grpSpPr>
            <a:xfrm>
              <a:off x="682928" y="1447820"/>
              <a:ext cx="444382" cy="116386"/>
              <a:chOff x="682928" y="1447820"/>
              <a:chExt cx="444382" cy="116386"/>
            </a:xfrm>
          </p:grpSpPr>
          <p:sp>
            <p:nvSpPr>
              <p:cNvPr id="10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6DABE87D-2F3E-B2F9-7522-003F3BDB436C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682928" y="1465439"/>
                <a:ext cx="105595" cy="81150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BB6CEB4D-190E-F589-D6BF-85DDD157697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850121" y="1465438"/>
                <a:ext cx="105595" cy="81150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7C71904-EE4B-1C6F-7FAA-3F5E55DE8DE4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1017315" y="1447820"/>
                <a:ext cx="109995" cy="116386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B97BE3A-1DF2-A106-E240-49DDE7AE9CAF}"/>
              </a:ext>
            </a:extLst>
          </p:cNvPr>
          <p:cNvSpPr/>
          <p:nvPr/>
        </p:nvSpPr>
        <p:spPr>
          <a:xfrm>
            <a:off x="521533" y="2245580"/>
            <a:ext cx="2647120" cy="2579795"/>
          </a:xfrm>
          <a:prstGeom prst="rect">
            <a:avLst/>
          </a:pr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12FAFC4-4549-2D9B-1582-10ACE0811C9D}"/>
              </a:ext>
            </a:extLst>
          </p:cNvPr>
          <p:cNvCxnSpPr/>
          <p:nvPr/>
        </p:nvCxnSpPr>
        <p:spPr>
          <a:xfrm>
            <a:off x="3560316" y="2263050"/>
            <a:ext cx="56255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BF25886-593D-DA58-178F-65D67271C514}"/>
              </a:ext>
            </a:extLst>
          </p:cNvPr>
          <p:cNvSpPr txBox="1"/>
          <p:nvPr/>
        </p:nvSpPr>
        <p:spPr>
          <a:xfrm>
            <a:off x="3852768" y="2821480"/>
            <a:ext cx="2166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김대환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FFA912-B47E-9A98-09A8-C8FDB216479F}"/>
              </a:ext>
            </a:extLst>
          </p:cNvPr>
          <p:cNvSpPr txBox="1"/>
          <p:nvPr/>
        </p:nvSpPr>
        <p:spPr>
          <a:xfrm>
            <a:off x="3852768" y="3350811"/>
            <a:ext cx="2647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생일</a:t>
            </a:r>
            <a:r>
              <a:rPr lang="en-US" altLang="ko-KR" dirty="0"/>
              <a:t>: 12</a:t>
            </a:r>
            <a:r>
              <a:rPr lang="ko-KR" altLang="en-US" dirty="0"/>
              <a:t>월 </a:t>
            </a:r>
            <a:r>
              <a:rPr lang="en-US" altLang="ko-KR" dirty="0"/>
              <a:t>17</a:t>
            </a:r>
            <a:r>
              <a:rPr lang="ko-KR" altLang="en-US" dirty="0"/>
              <a:t>일</a:t>
            </a:r>
            <a:endParaRPr lang="en-US" altLang="ko-KR" dirty="0"/>
          </a:p>
          <a:p>
            <a:r>
              <a:rPr lang="en-US" altLang="ko-KR" dirty="0"/>
              <a:t>???:</a:t>
            </a:r>
          </a:p>
          <a:p>
            <a:r>
              <a:rPr lang="en-US" altLang="ko-KR" dirty="0"/>
              <a:t>???:</a:t>
            </a:r>
          </a:p>
          <a:p>
            <a:r>
              <a:rPr lang="en-US" altLang="ko-KR" dirty="0"/>
              <a:t>???:</a:t>
            </a:r>
          </a:p>
        </p:txBody>
      </p:sp>
      <p:sp>
        <p:nvSpPr>
          <p:cNvPr id="34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4C4524CC-F484-61E2-AADD-8611C72DD11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670549" y="2578191"/>
            <a:ext cx="2890477" cy="305685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KNU AI/</a:t>
            </a:r>
            <a:r>
              <a:rPr lang="ko-KR" altLang="en-US" sz="1200" dirty="0">
                <a:solidFill>
                  <a:srgbClr val="404040"/>
                </a:solidFill>
                <a:latin typeface="-apple-system"/>
                <a:cs typeface="Segoe UI" panose="020B0502040204020203" pitchFamily="34" charset="0"/>
              </a:rPr>
              <a:t>빅데이터 전문가 양성과정</a:t>
            </a:r>
            <a:r>
              <a:rPr lang="en-US" altLang="ko-KR" sz="1200" b="0" i="0" dirty="0">
                <a:solidFill>
                  <a:srgbClr val="404040"/>
                </a:solidFill>
                <a:effectLst/>
                <a:latin typeface="-apple-system"/>
              </a:rPr>
              <a:t> 4</a:t>
            </a:r>
            <a:r>
              <a:rPr lang="ko-KR" altLang="en-US" sz="1200" b="0" i="0" dirty="0">
                <a:solidFill>
                  <a:srgbClr val="404040"/>
                </a:solidFill>
                <a:effectLst/>
                <a:latin typeface="-apple-system"/>
              </a:rPr>
              <a:t>기</a:t>
            </a:r>
            <a:r>
              <a:rPr lang="en-US" altLang="ko-KR" sz="1200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12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8C8E856-9244-27BD-EE75-AC5EAA84B4D5}"/>
              </a:ext>
            </a:extLst>
          </p:cNvPr>
          <p:cNvSpPr/>
          <p:nvPr/>
        </p:nvSpPr>
        <p:spPr>
          <a:xfrm>
            <a:off x="164041" y="741692"/>
            <a:ext cx="9624194" cy="48279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3066AE-AF77-0A72-98F5-51195F03E9A2}"/>
              </a:ext>
            </a:extLst>
          </p:cNvPr>
          <p:cNvSpPr txBox="1"/>
          <p:nvPr/>
        </p:nvSpPr>
        <p:spPr>
          <a:xfrm>
            <a:off x="485687" y="795980"/>
            <a:ext cx="140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SCTOWN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9C96F20-E70A-241E-5C06-3BB44E9778CB}"/>
              </a:ext>
            </a:extLst>
          </p:cNvPr>
          <p:cNvSpPr/>
          <p:nvPr/>
        </p:nvSpPr>
        <p:spPr>
          <a:xfrm>
            <a:off x="164040" y="1226205"/>
            <a:ext cx="9624195" cy="7134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DEVELOPER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35" name="그림 34" descr="텍스트, 스크린샷, 폰트, 원이(가) 표시된 사진&#10;&#10;자동 생성된 설명">
            <a:extLst>
              <a:ext uri="{FF2B5EF4-FFF2-40B4-BE49-F238E27FC236}">
                <a16:creationId xmlns:a16="http://schemas.microsoft.com/office/drawing/2014/main" id="{8953BAD5-EDD5-1EE7-2243-5963BB3F0BDD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6" b="34878"/>
          <a:stretch/>
        </p:blipFill>
        <p:spPr>
          <a:xfrm>
            <a:off x="164040" y="4948085"/>
            <a:ext cx="9624211" cy="175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23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4D21A292-9C24-3309-934D-12EFB7CE2319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64041" y="206709"/>
            <a:ext cx="9624195" cy="6471179"/>
            <a:chOff x="595684" y="1261242"/>
            <a:chExt cx="6668462" cy="4352542"/>
          </a:xfrm>
        </p:grpSpPr>
        <p:sp>
          <p:nvSpPr>
            <p:cNvPr id="3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7E2EFBB-AE57-21C9-CD5A-BB6C6C66F8AF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4" y="1621074"/>
              <a:ext cx="6668462" cy="399271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52F86C7C-3E2A-D051-7739-DC89D1CA7D4D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95684" y="1261242"/>
              <a:ext cx="6668461" cy="36124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5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2FD2E75-D499-EAF9-EEAE-32343A2ACD9B}"/>
                </a:ext>
              </a:extLst>
            </p:cNvPr>
            <p:cNvSpPr>
              <a:spLocks noChangeAspect="1"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99320" y="1468108"/>
              <a:ext cx="103396" cy="75811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E0A9EC2-8145-3565-8075-FA34C01C0F75}"/>
                </a:ext>
              </a:extLst>
            </p:cNvPr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7118028" y="1309163"/>
              <a:ext cx="68197" cy="64066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526217B-CBDA-1861-129C-2F426AE88BF2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221300" y="1426060"/>
              <a:ext cx="5816591" cy="15990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8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9ABB5B5F-1C00-FEDC-F3A7-CB8EED9F464E}"/>
                </a:ext>
              </a:extLst>
            </p:cNvPr>
            <p:cNvSpPr>
              <a:spLocks noChangeAspect="1"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1274046" y="1461168"/>
              <a:ext cx="64898" cy="89692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9" name="Navigation Buttons">
              <a:extLst>
                <a:ext uri="{FF2B5EF4-FFF2-40B4-BE49-F238E27FC236}">
                  <a16:creationId xmlns:a16="http://schemas.microsoft.com/office/drawing/2014/main" id="{79EB0C07-E561-ABF2-3E71-4110121A41E5}"/>
                </a:ext>
              </a:extLst>
            </p:cNvPr>
            <p:cNvGrpSpPr/>
            <p:nvPr/>
          </p:nvGrpSpPr>
          <p:grpSpPr>
            <a:xfrm>
              <a:off x="682928" y="1447820"/>
              <a:ext cx="444382" cy="116386"/>
              <a:chOff x="682928" y="1447820"/>
              <a:chExt cx="444382" cy="116386"/>
            </a:xfrm>
          </p:grpSpPr>
          <p:sp>
            <p:nvSpPr>
              <p:cNvPr id="10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6DABE87D-2F3E-B2F9-7522-003F3BDB436C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682928" y="1465439"/>
                <a:ext cx="105595" cy="81150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BB6CEB4D-190E-F589-D6BF-85DDD157697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850121" y="1465438"/>
                <a:ext cx="105595" cy="81150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7C71904-EE4B-1C6F-7FAA-3F5E55DE8DE4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1017315" y="1447820"/>
                <a:ext cx="109995" cy="116386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B97BE3A-1DF2-A106-E240-49DDE7AE9CAF}"/>
              </a:ext>
            </a:extLst>
          </p:cNvPr>
          <p:cNvSpPr/>
          <p:nvPr/>
        </p:nvSpPr>
        <p:spPr>
          <a:xfrm>
            <a:off x="521533" y="1019452"/>
            <a:ext cx="2647120" cy="2579795"/>
          </a:xfrm>
          <a:prstGeom prst="rect">
            <a:avLst/>
          </a:pr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12FAFC4-4549-2D9B-1582-10ACE0811C9D}"/>
              </a:ext>
            </a:extLst>
          </p:cNvPr>
          <p:cNvCxnSpPr/>
          <p:nvPr/>
        </p:nvCxnSpPr>
        <p:spPr>
          <a:xfrm>
            <a:off x="3560316" y="1036922"/>
            <a:ext cx="56255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BF25886-593D-DA58-178F-65D67271C514}"/>
              </a:ext>
            </a:extLst>
          </p:cNvPr>
          <p:cNvSpPr txBox="1"/>
          <p:nvPr/>
        </p:nvSpPr>
        <p:spPr>
          <a:xfrm>
            <a:off x="3852768" y="1595352"/>
            <a:ext cx="2166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김대환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FFA912-B47E-9A98-09A8-C8FDB216479F}"/>
              </a:ext>
            </a:extLst>
          </p:cNvPr>
          <p:cNvSpPr txBox="1"/>
          <p:nvPr/>
        </p:nvSpPr>
        <p:spPr>
          <a:xfrm>
            <a:off x="3852768" y="2124683"/>
            <a:ext cx="2647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생일</a:t>
            </a:r>
            <a:r>
              <a:rPr lang="en-US" altLang="ko-KR" dirty="0"/>
              <a:t>: 12</a:t>
            </a:r>
            <a:r>
              <a:rPr lang="ko-KR" altLang="en-US" dirty="0"/>
              <a:t>월 </a:t>
            </a:r>
            <a:r>
              <a:rPr lang="en-US" altLang="ko-KR" dirty="0"/>
              <a:t>17</a:t>
            </a:r>
            <a:r>
              <a:rPr lang="ko-KR" altLang="en-US" dirty="0"/>
              <a:t>일</a:t>
            </a:r>
            <a:endParaRPr lang="en-US" altLang="ko-KR" dirty="0"/>
          </a:p>
          <a:p>
            <a:r>
              <a:rPr lang="en-US" altLang="ko-KR" dirty="0"/>
              <a:t>???:</a:t>
            </a:r>
          </a:p>
          <a:p>
            <a:r>
              <a:rPr lang="en-US" altLang="ko-KR" dirty="0"/>
              <a:t>???:</a:t>
            </a:r>
          </a:p>
          <a:p>
            <a:r>
              <a:rPr lang="en-US" altLang="ko-KR" dirty="0"/>
              <a:t>???:</a:t>
            </a:r>
          </a:p>
        </p:txBody>
      </p:sp>
      <p:sp>
        <p:nvSpPr>
          <p:cNvPr id="34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4C4524CC-F484-61E2-AADD-8611C72DD11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670549" y="1352063"/>
            <a:ext cx="2890477" cy="305685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KNU AI/</a:t>
            </a:r>
            <a:r>
              <a:rPr lang="ko-KR" altLang="en-US" sz="1200" dirty="0">
                <a:solidFill>
                  <a:srgbClr val="404040"/>
                </a:solidFill>
                <a:latin typeface="-apple-system"/>
                <a:cs typeface="Segoe UI" panose="020B0502040204020203" pitchFamily="34" charset="0"/>
              </a:rPr>
              <a:t>빅데이터 전문가 양성과정</a:t>
            </a:r>
            <a:r>
              <a:rPr lang="en-US" altLang="ko-KR" sz="1200" b="0" i="0" dirty="0">
                <a:solidFill>
                  <a:srgbClr val="404040"/>
                </a:solidFill>
                <a:effectLst/>
                <a:latin typeface="-apple-system"/>
              </a:rPr>
              <a:t> 4</a:t>
            </a:r>
            <a:r>
              <a:rPr lang="ko-KR" altLang="en-US" sz="1200" b="0" i="0" dirty="0">
                <a:solidFill>
                  <a:srgbClr val="404040"/>
                </a:solidFill>
                <a:effectLst/>
                <a:latin typeface="-apple-system"/>
              </a:rPr>
              <a:t>기</a:t>
            </a:r>
            <a:r>
              <a:rPr lang="en-US" altLang="ko-KR" sz="1200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12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B428F20-1ACA-E908-F8B7-C3B6375C3085}"/>
              </a:ext>
            </a:extLst>
          </p:cNvPr>
          <p:cNvSpPr/>
          <p:nvPr/>
        </p:nvSpPr>
        <p:spPr>
          <a:xfrm>
            <a:off x="164041" y="3990106"/>
            <a:ext cx="9624194" cy="268778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488BA30-F17D-CF0F-F6E3-56F4100BA17B}"/>
              </a:ext>
            </a:extLst>
          </p:cNvPr>
          <p:cNvSpPr/>
          <p:nvPr/>
        </p:nvSpPr>
        <p:spPr>
          <a:xfrm>
            <a:off x="1059871" y="4900888"/>
            <a:ext cx="1558636" cy="1558636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/>
              <a:t>ADsP</a:t>
            </a:r>
            <a:endParaRPr lang="ko-KR" altLang="en-US" sz="24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96A8B5F-EF8F-A7CE-2AD3-106E9B8AE2E8}"/>
              </a:ext>
            </a:extLst>
          </p:cNvPr>
          <p:cNvSpPr/>
          <p:nvPr/>
        </p:nvSpPr>
        <p:spPr>
          <a:xfrm>
            <a:off x="3175851" y="4900888"/>
            <a:ext cx="1558636" cy="1558636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SQLD</a:t>
            </a:r>
            <a:endParaRPr lang="ko-KR" altLang="en-US" sz="2400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4BF3BE2-38B0-605C-ECF4-1B7A15D03A24}"/>
              </a:ext>
            </a:extLst>
          </p:cNvPr>
          <p:cNvSpPr/>
          <p:nvPr/>
        </p:nvSpPr>
        <p:spPr>
          <a:xfrm>
            <a:off x="5291831" y="4900888"/>
            <a:ext cx="1558636" cy="1558636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사회조사 </a:t>
            </a:r>
            <a:r>
              <a:rPr lang="ko-KR" altLang="en-US" dirty="0" err="1"/>
              <a:t>분석사</a:t>
            </a:r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0A79FC30-B836-D524-6DD8-6CAEC6993671}"/>
              </a:ext>
            </a:extLst>
          </p:cNvPr>
          <p:cNvSpPr/>
          <p:nvPr/>
        </p:nvSpPr>
        <p:spPr>
          <a:xfrm>
            <a:off x="7407811" y="4900888"/>
            <a:ext cx="1558636" cy="1558636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컴활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급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966A0C6-ADFB-EBC3-EFDB-D6C611DDFC51}"/>
              </a:ext>
            </a:extLst>
          </p:cNvPr>
          <p:cNvSpPr txBox="1"/>
          <p:nvPr/>
        </p:nvSpPr>
        <p:spPr>
          <a:xfrm>
            <a:off x="4251490" y="4131983"/>
            <a:ext cx="1369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Agency FB" panose="020B0503020202020204" pitchFamily="34" charset="0"/>
              </a:rPr>
              <a:t>certificate</a:t>
            </a:r>
            <a:endParaRPr lang="ko-KR" altLang="en-US" sz="28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301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4D21A292-9C24-3309-934D-12EFB7CE2319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64041" y="206709"/>
            <a:ext cx="9624195" cy="6471179"/>
            <a:chOff x="595684" y="1261242"/>
            <a:chExt cx="6668462" cy="4352542"/>
          </a:xfrm>
        </p:grpSpPr>
        <p:sp>
          <p:nvSpPr>
            <p:cNvPr id="3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7E2EFBB-AE57-21C9-CD5A-BB6C6C66F8AF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4" y="1621074"/>
              <a:ext cx="6668462" cy="399271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52F86C7C-3E2A-D051-7739-DC89D1CA7D4D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1" cy="36124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5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2FD2E75-D499-EAF9-EEAE-32343A2ACD9B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99320" y="1468108"/>
              <a:ext cx="103396" cy="75811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E0A9EC2-8145-3565-8075-FA34C01C0F75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18028" y="1309163"/>
              <a:ext cx="68197" cy="64066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526217B-CBDA-1861-129C-2F426AE88BF2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221300" y="1426060"/>
              <a:ext cx="5816591" cy="15990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8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9ABB5B5F-1C00-FEDC-F3A7-CB8EED9F464E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74046" y="1461168"/>
              <a:ext cx="64898" cy="89692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9" name="Navigation Buttons">
              <a:extLst>
                <a:ext uri="{FF2B5EF4-FFF2-40B4-BE49-F238E27FC236}">
                  <a16:creationId xmlns:a16="http://schemas.microsoft.com/office/drawing/2014/main" id="{79EB0C07-E561-ABF2-3E71-4110121A41E5}"/>
                </a:ext>
              </a:extLst>
            </p:cNvPr>
            <p:cNvGrpSpPr/>
            <p:nvPr/>
          </p:nvGrpSpPr>
          <p:grpSpPr>
            <a:xfrm>
              <a:off x="682928" y="1447820"/>
              <a:ext cx="444382" cy="116386"/>
              <a:chOff x="682928" y="1447820"/>
              <a:chExt cx="444382" cy="116386"/>
            </a:xfrm>
          </p:grpSpPr>
          <p:sp>
            <p:nvSpPr>
              <p:cNvPr id="10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6DABE87D-2F3E-B2F9-7522-003F3BDB436C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82928" y="1465439"/>
                <a:ext cx="105595" cy="81150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BB6CEB4D-190E-F589-D6BF-85DDD157697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50121" y="1465438"/>
                <a:ext cx="105595" cy="81150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7C71904-EE4B-1C6F-7FAA-3F5E55DE8DE4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17315" y="1447820"/>
                <a:ext cx="109995" cy="116386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E4620B9-7BA6-7DA8-BD69-8F158F02E369}"/>
              </a:ext>
            </a:extLst>
          </p:cNvPr>
          <p:cNvSpPr/>
          <p:nvPr/>
        </p:nvSpPr>
        <p:spPr>
          <a:xfrm>
            <a:off x="164041" y="741219"/>
            <a:ext cx="9624194" cy="268778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7AE721E-0473-1EF0-0F04-E1F2341E9B1D}"/>
              </a:ext>
            </a:extLst>
          </p:cNvPr>
          <p:cNvSpPr/>
          <p:nvPr/>
        </p:nvSpPr>
        <p:spPr>
          <a:xfrm>
            <a:off x="1059871" y="1652001"/>
            <a:ext cx="1558636" cy="1558636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/>
              <a:t>ADsP</a:t>
            </a:r>
            <a:endParaRPr lang="ko-KR" altLang="en-US" sz="24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675FDD2-552A-8B52-11B4-2D94A38B3563}"/>
              </a:ext>
            </a:extLst>
          </p:cNvPr>
          <p:cNvSpPr/>
          <p:nvPr/>
        </p:nvSpPr>
        <p:spPr>
          <a:xfrm>
            <a:off x="3175851" y="1652001"/>
            <a:ext cx="1558636" cy="1558636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SQLD</a:t>
            </a:r>
            <a:endParaRPr lang="ko-KR" altLang="en-US" sz="24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787A6C7-F738-000F-07CD-E8CBDBD7E830}"/>
              </a:ext>
            </a:extLst>
          </p:cNvPr>
          <p:cNvSpPr/>
          <p:nvPr/>
        </p:nvSpPr>
        <p:spPr>
          <a:xfrm>
            <a:off x="5291831" y="1652001"/>
            <a:ext cx="1558636" cy="1558636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사회조사 </a:t>
            </a:r>
            <a:r>
              <a:rPr lang="ko-KR" altLang="en-US" dirty="0" err="1"/>
              <a:t>분석사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CC968FA-AD83-A30A-14D6-01D2E012E5EE}"/>
              </a:ext>
            </a:extLst>
          </p:cNvPr>
          <p:cNvSpPr/>
          <p:nvPr/>
        </p:nvSpPr>
        <p:spPr>
          <a:xfrm>
            <a:off x="7407811" y="1652001"/>
            <a:ext cx="1558636" cy="1558636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컴활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급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9677D7-4747-1076-F7A3-00A7F4A1F8E5}"/>
              </a:ext>
            </a:extLst>
          </p:cNvPr>
          <p:cNvSpPr txBox="1"/>
          <p:nvPr/>
        </p:nvSpPr>
        <p:spPr>
          <a:xfrm>
            <a:off x="3905126" y="872183"/>
            <a:ext cx="2507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Source Sans Pro Black" panose="020F0502020204030204" pitchFamily="34" charset="0"/>
              </a:rPr>
              <a:t>CERTIFICATE</a:t>
            </a:r>
            <a:endParaRPr lang="ko-KR" altLang="en-US" sz="2800" dirty="0">
              <a:latin typeface="Source Sans Pro Black" panose="020F0502020204030204" pitchFamily="34" charset="0"/>
            </a:endParaRPr>
          </a:p>
        </p:txBody>
      </p:sp>
      <p:cxnSp>
        <p:nvCxnSpPr>
          <p:cNvPr id="19" name="Line">
            <a:extLst>
              <a:ext uri="{FF2B5EF4-FFF2-40B4-BE49-F238E27FC236}">
                <a16:creationId xmlns:a16="http://schemas.microsoft.com/office/drawing/2014/main" id="{A81389D1-E6D5-52DF-C71A-77E11C327AD7}"/>
              </a:ext>
            </a:extLst>
          </p:cNvPr>
          <p:cNvCxnSpPr>
            <a:cxnSpLocks/>
          </p:cNvCxnSpPr>
          <p:nvPr/>
        </p:nvCxnSpPr>
        <p:spPr bwMode="auto">
          <a:xfrm>
            <a:off x="3441025" y="3789217"/>
            <a:ext cx="0" cy="2583873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Line">
            <a:extLst>
              <a:ext uri="{FF2B5EF4-FFF2-40B4-BE49-F238E27FC236}">
                <a16:creationId xmlns:a16="http://schemas.microsoft.com/office/drawing/2014/main" id="{E53FBAE8-EEBA-E1F7-5CFF-C726B46CF847}"/>
              </a:ext>
            </a:extLst>
          </p:cNvPr>
          <p:cNvCxnSpPr>
            <a:cxnSpLocks/>
          </p:cNvCxnSpPr>
          <p:nvPr/>
        </p:nvCxnSpPr>
        <p:spPr bwMode="auto">
          <a:xfrm>
            <a:off x="6613712" y="3803072"/>
            <a:ext cx="0" cy="2583873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7CDA781-E5A5-57BF-B8DF-E427E84ECE04}"/>
              </a:ext>
            </a:extLst>
          </p:cNvPr>
          <p:cNvSpPr txBox="1"/>
          <p:nvPr/>
        </p:nvSpPr>
        <p:spPr>
          <a:xfrm>
            <a:off x="360488" y="370979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경력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57805B-15F5-AF3F-9076-FF9FA3E4DD49}"/>
              </a:ext>
            </a:extLst>
          </p:cNvPr>
          <p:cNvSpPr txBox="1"/>
          <p:nvPr/>
        </p:nvSpPr>
        <p:spPr>
          <a:xfrm>
            <a:off x="3637472" y="3709790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취득 예정 자격증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7F943E-E63D-9198-EA9A-2F76698A0E2E}"/>
              </a:ext>
            </a:extLst>
          </p:cNvPr>
          <p:cNvSpPr txBox="1"/>
          <p:nvPr/>
        </p:nvSpPr>
        <p:spPr>
          <a:xfrm>
            <a:off x="6810158" y="3709790"/>
            <a:ext cx="24529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교육에 참여하게 된 계기</a:t>
            </a:r>
          </a:p>
        </p:txBody>
      </p:sp>
    </p:spTree>
    <p:extLst>
      <p:ext uri="{BB962C8B-B14F-4D97-AF65-F5344CB8AC3E}">
        <p14:creationId xmlns:p14="http://schemas.microsoft.com/office/powerpoint/2010/main" val="2849397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4D21A292-9C24-3309-934D-12EFB7CE2319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64041" y="206709"/>
            <a:ext cx="9624195" cy="6471179"/>
            <a:chOff x="595684" y="1261242"/>
            <a:chExt cx="6668462" cy="4352542"/>
          </a:xfrm>
        </p:grpSpPr>
        <p:sp>
          <p:nvSpPr>
            <p:cNvPr id="3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7E2EFBB-AE57-21C9-CD5A-BB6C6C66F8AF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4" y="1621074"/>
              <a:ext cx="6668462" cy="399271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52F86C7C-3E2A-D051-7739-DC89D1CA7D4D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1" cy="36124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5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2FD2E75-D499-EAF9-EEAE-32343A2ACD9B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99320" y="1468108"/>
              <a:ext cx="103396" cy="75811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E0A9EC2-8145-3565-8075-FA34C01C0F75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18028" y="1309163"/>
              <a:ext cx="68197" cy="64066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526217B-CBDA-1861-129C-2F426AE88BF2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221300" y="1426060"/>
              <a:ext cx="5816591" cy="15990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8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9ABB5B5F-1C00-FEDC-F3A7-CB8EED9F464E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74046" y="1461168"/>
              <a:ext cx="64898" cy="89692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9" name="Navigation Buttons">
              <a:extLst>
                <a:ext uri="{FF2B5EF4-FFF2-40B4-BE49-F238E27FC236}">
                  <a16:creationId xmlns:a16="http://schemas.microsoft.com/office/drawing/2014/main" id="{79EB0C07-E561-ABF2-3E71-4110121A41E5}"/>
                </a:ext>
              </a:extLst>
            </p:cNvPr>
            <p:cNvGrpSpPr/>
            <p:nvPr/>
          </p:nvGrpSpPr>
          <p:grpSpPr>
            <a:xfrm>
              <a:off x="682928" y="1447820"/>
              <a:ext cx="444382" cy="116386"/>
              <a:chOff x="682928" y="1447820"/>
              <a:chExt cx="444382" cy="116386"/>
            </a:xfrm>
          </p:grpSpPr>
          <p:sp>
            <p:nvSpPr>
              <p:cNvPr id="10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6DABE87D-2F3E-B2F9-7522-003F3BDB436C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82928" y="1465439"/>
                <a:ext cx="105595" cy="81150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BB6CEB4D-190E-F589-D6BF-85DDD157697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50121" y="1465438"/>
                <a:ext cx="105595" cy="81150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7C71904-EE4B-1C6F-7FAA-3F5E55DE8DE4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17315" y="1447820"/>
                <a:ext cx="109995" cy="116386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cxnSp>
        <p:nvCxnSpPr>
          <p:cNvPr id="19" name="Line">
            <a:extLst>
              <a:ext uri="{FF2B5EF4-FFF2-40B4-BE49-F238E27FC236}">
                <a16:creationId xmlns:a16="http://schemas.microsoft.com/office/drawing/2014/main" id="{A81389D1-E6D5-52DF-C71A-77E11C327AD7}"/>
              </a:ext>
            </a:extLst>
          </p:cNvPr>
          <p:cNvCxnSpPr>
            <a:cxnSpLocks/>
          </p:cNvCxnSpPr>
          <p:nvPr/>
        </p:nvCxnSpPr>
        <p:spPr bwMode="auto">
          <a:xfrm>
            <a:off x="3441025" y="949033"/>
            <a:ext cx="0" cy="2583873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Line">
            <a:extLst>
              <a:ext uri="{FF2B5EF4-FFF2-40B4-BE49-F238E27FC236}">
                <a16:creationId xmlns:a16="http://schemas.microsoft.com/office/drawing/2014/main" id="{E53FBAE8-EEBA-E1F7-5CFF-C726B46CF847}"/>
              </a:ext>
            </a:extLst>
          </p:cNvPr>
          <p:cNvCxnSpPr>
            <a:cxnSpLocks/>
          </p:cNvCxnSpPr>
          <p:nvPr/>
        </p:nvCxnSpPr>
        <p:spPr bwMode="auto">
          <a:xfrm>
            <a:off x="6613712" y="962888"/>
            <a:ext cx="0" cy="2583873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7CDA781-E5A5-57BF-B8DF-E427E84ECE04}"/>
              </a:ext>
            </a:extLst>
          </p:cNvPr>
          <p:cNvSpPr txBox="1"/>
          <p:nvPr/>
        </p:nvSpPr>
        <p:spPr>
          <a:xfrm>
            <a:off x="360488" y="86960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경력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57805B-15F5-AF3F-9076-FF9FA3E4DD49}"/>
              </a:ext>
            </a:extLst>
          </p:cNvPr>
          <p:cNvSpPr txBox="1"/>
          <p:nvPr/>
        </p:nvSpPr>
        <p:spPr>
          <a:xfrm>
            <a:off x="3637472" y="869606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취득 예정 자격증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7F943E-E63D-9198-EA9A-2F76698A0E2E}"/>
              </a:ext>
            </a:extLst>
          </p:cNvPr>
          <p:cNvSpPr txBox="1"/>
          <p:nvPr/>
        </p:nvSpPr>
        <p:spPr>
          <a:xfrm>
            <a:off x="6810158" y="869606"/>
            <a:ext cx="24529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교육에 참여하게 된 계기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7D4D22A-437A-F868-D804-C0E753277BA1}"/>
              </a:ext>
            </a:extLst>
          </p:cNvPr>
          <p:cNvSpPr/>
          <p:nvPr/>
        </p:nvSpPr>
        <p:spPr>
          <a:xfrm>
            <a:off x="164041" y="3532906"/>
            <a:ext cx="9624194" cy="314498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7DA1DB-8475-5854-8D44-E48AE6B6D65A}"/>
              </a:ext>
            </a:extLst>
          </p:cNvPr>
          <p:cNvSpPr txBox="1"/>
          <p:nvPr/>
        </p:nvSpPr>
        <p:spPr>
          <a:xfrm>
            <a:off x="4000560" y="3616034"/>
            <a:ext cx="1951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Source Sans Pro Black" panose="020F0502020204030204" pitchFamily="34" charset="0"/>
              </a:rPr>
              <a:t>ACTIVITIES</a:t>
            </a:r>
            <a:endParaRPr lang="ko-KR" altLang="en-US" sz="2800" dirty="0">
              <a:latin typeface="Source Sans Pro Black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306FE2-7AFF-E4B9-4A0F-B26A987897A2}"/>
              </a:ext>
            </a:extLst>
          </p:cNvPr>
          <p:cNvSpPr txBox="1"/>
          <p:nvPr/>
        </p:nvSpPr>
        <p:spPr>
          <a:xfrm>
            <a:off x="3789278" y="4843787"/>
            <a:ext cx="2373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Source Sans Pro Black" panose="020F0502020204030204" pitchFamily="34" charset="0"/>
              </a:rPr>
              <a:t>프로젝트내용</a:t>
            </a:r>
          </a:p>
        </p:txBody>
      </p:sp>
    </p:spTree>
    <p:extLst>
      <p:ext uri="{BB962C8B-B14F-4D97-AF65-F5344CB8AC3E}">
        <p14:creationId xmlns:p14="http://schemas.microsoft.com/office/powerpoint/2010/main" val="4232921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4D21A292-9C24-3309-934D-12EFB7CE2319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64041" y="206709"/>
            <a:ext cx="9624195" cy="6471179"/>
            <a:chOff x="595684" y="1261242"/>
            <a:chExt cx="6668462" cy="4352542"/>
          </a:xfrm>
        </p:grpSpPr>
        <p:sp>
          <p:nvSpPr>
            <p:cNvPr id="3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7E2EFBB-AE57-21C9-CD5A-BB6C6C66F8AF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4" y="1621074"/>
              <a:ext cx="6668462" cy="399271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52F86C7C-3E2A-D051-7739-DC89D1CA7D4D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1" cy="36124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5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2FD2E75-D499-EAF9-EEAE-32343A2ACD9B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99320" y="1468108"/>
              <a:ext cx="103396" cy="75811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E0A9EC2-8145-3565-8075-FA34C01C0F75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18028" y="1309163"/>
              <a:ext cx="68197" cy="64066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526217B-CBDA-1861-129C-2F426AE88BF2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221300" y="1426060"/>
              <a:ext cx="5816591" cy="15990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8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9ABB5B5F-1C00-FEDC-F3A7-CB8EED9F464E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74046" y="1461168"/>
              <a:ext cx="64898" cy="89692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9" name="Navigation Buttons">
              <a:extLst>
                <a:ext uri="{FF2B5EF4-FFF2-40B4-BE49-F238E27FC236}">
                  <a16:creationId xmlns:a16="http://schemas.microsoft.com/office/drawing/2014/main" id="{79EB0C07-E561-ABF2-3E71-4110121A41E5}"/>
                </a:ext>
              </a:extLst>
            </p:cNvPr>
            <p:cNvGrpSpPr/>
            <p:nvPr/>
          </p:nvGrpSpPr>
          <p:grpSpPr>
            <a:xfrm>
              <a:off x="682928" y="1447820"/>
              <a:ext cx="444382" cy="116386"/>
              <a:chOff x="682928" y="1447820"/>
              <a:chExt cx="444382" cy="116386"/>
            </a:xfrm>
          </p:grpSpPr>
          <p:sp>
            <p:nvSpPr>
              <p:cNvPr id="10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6DABE87D-2F3E-B2F9-7522-003F3BDB436C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82928" y="1465439"/>
                <a:ext cx="105595" cy="81150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BB6CEB4D-190E-F589-D6BF-85DDD157697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50121" y="1465438"/>
                <a:ext cx="105595" cy="81150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7C71904-EE4B-1C6F-7FAA-3F5E55DE8DE4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17315" y="1447820"/>
                <a:ext cx="109995" cy="116386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99BABD-5DBC-9397-CC89-CF107DA385DF}"/>
              </a:ext>
            </a:extLst>
          </p:cNvPr>
          <p:cNvSpPr/>
          <p:nvPr/>
        </p:nvSpPr>
        <p:spPr>
          <a:xfrm>
            <a:off x="164041" y="741692"/>
            <a:ext cx="9624194" cy="48279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544062-1A6F-5254-188E-8EB5A198FE23}"/>
              </a:ext>
            </a:extLst>
          </p:cNvPr>
          <p:cNvSpPr txBox="1"/>
          <p:nvPr/>
        </p:nvSpPr>
        <p:spPr>
          <a:xfrm>
            <a:off x="485687" y="795980"/>
            <a:ext cx="140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SCTOWN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700C5F4-5FA9-95A4-69FE-DF28F0D0E1CC}"/>
              </a:ext>
            </a:extLst>
          </p:cNvPr>
          <p:cNvSpPr/>
          <p:nvPr/>
        </p:nvSpPr>
        <p:spPr>
          <a:xfrm>
            <a:off x="520701" y="2327339"/>
            <a:ext cx="2139372" cy="2313858"/>
          </a:xfrm>
          <a:prstGeom prst="rect">
            <a:avLst/>
          </a:prstGeom>
          <a:blipFill dpi="0"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BA2DD59-507C-631B-BE62-DB5E5A863D70}"/>
              </a:ext>
            </a:extLst>
          </p:cNvPr>
          <p:cNvSpPr/>
          <p:nvPr/>
        </p:nvSpPr>
        <p:spPr>
          <a:xfrm>
            <a:off x="2760424" y="2327339"/>
            <a:ext cx="2139372" cy="2313858"/>
          </a:xfrm>
          <a:prstGeom prst="rect">
            <a:avLst/>
          </a:prstGeom>
          <a:blipFill dpi="0"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95E902D-092E-07E9-5E4F-563B98C4A603}"/>
              </a:ext>
            </a:extLst>
          </p:cNvPr>
          <p:cNvSpPr/>
          <p:nvPr/>
        </p:nvSpPr>
        <p:spPr>
          <a:xfrm>
            <a:off x="5000147" y="2327339"/>
            <a:ext cx="2139372" cy="2313858"/>
          </a:xfrm>
          <a:prstGeom prst="rect">
            <a:avLst/>
          </a:prstGeom>
          <a:blipFill dpi="0"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91E5FA1-1441-8EC0-A403-C5C3E633671E}"/>
              </a:ext>
            </a:extLst>
          </p:cNvPr>
          <p:cNvSpPr/>
          <p:nvPr/>
        </p:nvSpPr>
        <p:spPr>
          <a:xfrm>
            <a:off x="7239870" y="2327340"/>
            <a:ext cx="2139372" cy="2313858"/>
          </a:xfrm>
          <a:prstGeom prst="rect">
            <a:avLst/>
          </a:prstGeom>
          <a:blipFill dpi="0"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288D6B-257F-830B-973C-5B5A0C86788A}"/>
              </a:ext>
            </a:extLst>
          </p:cNvPr>
          <p:cNvSpPr txBox="1"/>
          <p:nvPr/>
        </p:nvSpPr>
        <p:spPr>
          <a:xfrm>
            <a:off x="4106149" y="1607690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Programmers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46AC25-8C69-2CC5-EE27-583F56AB41D3}"/>
              </a:ext>
            </a:extLst>
          </p:cNvPr>
          <p:cNvSpPr txBox="1"/>
          <p:nvPr/>
        </p:nvSpPr>
        <p:spPr>
          <a:xfrm>
            <a:off x="4261448" y="5474876"/>
            <a:ext cx="1276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00661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106</Words>
  <Application>Microsoft Office PowerPoint</Application>
  <PresentationFormat>와이드스크린</PresentationFormat>
  <Paragraphs>45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-apple-system</vt:lpstr>
      <vt:lpstr>맑은 고딕</vt:lpstr>
      <vt:lpstr>Agency FB</vt:lpstr>
      <vt:lpstr>Arial</vt:lpstr>
      <vt:lpstr>Segoe UI</vt:lpstr>
      <vt:lpstr>Source Sans Pro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김대환</dc:creator>
  <cp:lastModifiedBy>김대환</cp:lastModifiedBy>
  <cp:revision>6</cp:revision>
  <dcterms:created xsi:type="dcterms:W3CDTF">2023-07-27T04:55:40Z</dcterms:created>
  <dcterms:modified xsi:type="dcterms:W3CDTF">2023-07-28T05:09:35Z</dcterms:modified>
</cp:coreProperties>
</file>