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9EAB-B805-448E-B290-CB444251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9FA03C-DFBC-439C-B262-20029B5EA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F3976-E957-48C9-837E-33A51C6B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4CAB-2A73-4E70-85D4-B1C6663D359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C02C1-A361-4F4E-A25E-BD38002D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7B2E2-D0E6-413D-8D6E-7B26B1D4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AF88-0D98-4F14-A020-5C0D2295F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7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69701-453D-493F-8351-5BF1797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080C4B-320B-4D64-BF44-8AA807B6F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9983D-AA3C-4F3F-A86D-90AD3A6A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4CAB-2A73-4E70-85D4-B1C6663D359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3ECCA-5CC0-4FDC-8447-EDF183DB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FA54C-AEEF-4EBE-A181-B34E4205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AF88-0D98-4F14-A020-5C0D2295F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7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98EBB7-166E-4688-9FAD-C7E097C89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FAFAF-EAA6-4494-9F31-E8BD22E5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154E1-0DDB-41A5-BD31-8937CAD8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4CAB-2A73-4E70-85D4-B1C6663D359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511D4-BDBA-4547-AE69-2DBC5418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C0A39-BBEF-42C3-BF1B-7C3F5E5B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AF88-0D98-4F14-A020-5C0D2295F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7698C-4BA9-4779-91CD-EB72C5F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38321-BD0B-4108-B351-A09C78EB8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7DCD1-2BAF-4E3A-A204-A6B12CEF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4CAB-2A73-4E70-85D4-B1C6663D359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460E6-9D47-42B3-9032-BC950478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A9C02-4171-4E1E-9429-5C3F98A9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AF88-0D98-4F14-A020-5C0D2295F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8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CB0E9-B94E-4AF3-A01C-8937C3AD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441AC-7220-4DC6-B8EF-71CC1CEE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87A7A-7911-4BE8-8894-E115CEE3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4CAB-2A73-4E70-85D4-B1C6663D359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6F97B-8430-4582-8972-30C479F9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C503B-EE2B-4A7A-B348-EB552A32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AF88-0D98-4F14-A020-5C0D2295F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5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AD07F-95B3-4C4A-B981-46956D3C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007CF-D8B8-45A3-A327-B4FDDD769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695D0-41A4-4C62-A0C0-7817062B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1EBA4-9FD3-4067-9B97-2EF1660F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4CAB-2A73-4E70-85D4-B1C6663D359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A57166-0BE9-4869-93AC-DCBCCCD7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CB428-3C5C-4516-A902-A31E2435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AF88-0D98-4F14-A020-5C0D2295F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F3DDD-FAFE-4F1F-877B-276D54C6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04247-19D9-40D6-A7C3-B40961EB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A8709-E888-482A-87F3-F17CB191E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A8A401-6EF4-43EF-AD25-A2D677F12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CAEE2E-D466-401F-B35A-BA3CC7110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F3E956-B84E-4584-B856-3E6802A6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4CAB-2A73-4E70-85D4-B1C6663D359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DA0343-D58E-4F90-BCA9-35B80E53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3617-61F6-4FDF-94DA-00CCAF76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AF88-0D98-4F14-A020-5C0D2295F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9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6C786-BF68-4FF3-8B85-9CA9F40F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8BD2C6-446C-47FC-ACBA-6508BA79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4CAB-2A73-4E70-85D4-B1C6663D359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9CF5AA-24BB-43C4-B824-3311924C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F346A-2059-4BB3-B71E-4D9C1A94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AF88-0D98-4F14-A020-5C0D2295F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36863C-A566-4AB6-B731-C9E0695A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4CAB-2A73-4E70-85D4-B1C6663D359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AF0A30-7E35-4F2F-870D-C3729218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71348-0A25-4514-8E81-99055BF9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AF88-0D98-4F14-A020-5C0D2295F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3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DB22A-8D38-426B-8092-16A8E88F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CBB52-6853-4C66-A7B1-0766F4B7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0B658-439B-46C7-B1CF-563FAF14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45E12-D743-45B3-8A24-7FAA5792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4CAB-2A73-4E70-85D4-B1C6663D359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860AE-240B-47A9-ABC6-24A2B5A9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3E976-01FF-470F-A078-041B399A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AF88-0D98-4F14-A020-5C0D2295F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F1EBC-3F47-466D-A68B-8CD1E884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5A4F4-5568-450F-888A-3C3F41FB5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92E4C-1FFC-4744-8F59-A8D426D9C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3A070-F3F0-43E6-BA9E-8130D859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4CAB-2A73-4E70-85D4-B1C6663D359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1352F-1DD2-4BD8-9852-A067533F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A0C2B-913C-4BC1-85F3-A633CEF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AF88-0D98-4F14-A020-5C0D2295F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2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1D7CBF-6779-4DED-BE60-916E1BA1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C4C52-B881-4A9B-A9B3-97D14C30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68071-5B26-479A-8596-6B642D20D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84CAB-2A73-4E70-85D4-B1C6663D359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42CA3-1A4C-4DA5-82D5-4EC8C17BA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8B449-9881-4716-A658-6CB07C4C8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AF88-0D98-4F14-A020-5C0D2295F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7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B77AEEE-1D52-45C0-A434-E4D8894A7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62" y="0"/>
            <a:ext cx="1223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6B7E17-7062-446F-9219-91ED94637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5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0712EC-F055-442F-BBBF-8AD4A2FEA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3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D6E979-4B5F-4BF9-B002-7FDDCF2EF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1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3951E4-5CBF-4100-BE91-D8BD58FA6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9F4A0A-837D-43FB-85FE-1031398B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2CD0F6-6272-4C63-9FFF-903B0814A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18C843-4CD2-494E-B62A-2D29973A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3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861991-852D-40F8-99D1-FAECF0970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62" y="0"/>
            <a:ext cx="1223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2021-12-18T03:19:11Z</dcterms:created>
  <dcterms:modified xsi:type="dcterms:W3CDTF">2021-12-18T03:20:45Z</dcterms:modified>
</cp:coreProperties>
</file>