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54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34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25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1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4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01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6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1525-BFCA-4EBA-9480-E53E2CEDA5E1}" type="datetimeFigureOut">
              <a:rPr lang="en-GB" smtClean="0"/>
              <a:t>06/05/2016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448A-3C01-4F78-8E2B-EB7DA730E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9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" y="0"/>
            <a:ext cx="91409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40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worldwide1993</dc:creator>
  <cp:lastModifiedBy>worldwide1993</cp:lastModifiedBy>
  <cp:revision>1</cp:revision>
  <dcterms:created xsi:type="dcterms:W3CDTF">2016-05-06T14:43:50Z</dcterms:created>
  <dcterms:modified xsi:type="dcterms:W3CDTF">2016-05-06T14:46:29Z</dcterms:modified>
</cp:coreProperties>
</file>