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02" r:id="rId2"/>
    <p:sldId id="704" r:id="rId3"/>
    <p:sldId id="700" r:id="rId4"/>
    <p:sldId id="703" r:id="rId5"/>
    <p:sldId id="705" r:id="rId6"/>
    <p:sldId id="701" r:id="rId7"/>
    <p:sldId id="706" r:id="rId8"/>
    <p:sldId id="70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B414"/>
    <a:srgbClr val="282F39"/>
    <a:srgbClr val="007A7D"/>
    <a:srgbClr val="CB1B4A"/>
    <a:srgbClr val="074D67"/>
    <a:srgbClr val="42AFB6"/>
    <a:srgbClr val="C2C9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588" autoAdjust="0"/>
    <p:restoredTop sz="94669" autoAdjust="0"/>
  </p:normalViewPr>
  <p:slideViewPr>
    <p:cSldViewPr snapToGrid="0">
      <p:cViewPr varScale="1">
        <p:scale>
          <a:sx n="91" d="100"/>
          <a:sy n="91" d="100"/>
        </p:scale>
        <p:origin x="1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74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14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305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15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12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00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66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75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41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89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3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375A-C223-44C8-917C-F7C3A1BCD50F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41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Box 21">
            <a:extLst>
              <a:ext uri="{FF2B5EF4-FFF2-40B4-BE49-F238E27FC236}">
                <a16:creationId xmlns:a16="http://schemas.microsoft.com/office/drawing/2014/main" id="{D2BD3B53-ACD4-4EDE-9A23-7B9E9CDCF423}"/>
              </a:ext>
            </a:extLst>
          </p:cNvPr>
          <p:cNvSpPr txBox="1"/>
          <p:nvPr/>
        </p:nvSpPr>
        <p:spPr>
          <a:xfrm>
            <a:off x="2662812" y="1793861"/>
            <a:ext cx="88494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PRESENTATION </a:t>
            </a: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GTR</a:t>
            </a:r>
            <a:endParaRPr kumimoji="0" lang="ru-RU" sz="8000" b="1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  <p:cxnSp>
        <p:nvCxnSpPr>
          <p:cNvPr id="90" name="Straight Connector 4">
            <a:extLst>
              <a:ext uri="{FF2B5EF4-FFF2-40B4-BE49-F238E27FC236}">
                <a16:creationId xmlns:a16="http://schemas.microsoft.com/office/drawing/2014/main" id="{9380E825-5B33-42FC-8FCB-7AB08ABB905C}"/>
              </a:ext>
            </a:extLst>
          </p:cNvPr>
          <p:cNvCxnSpPr>
            <a:cxnSpLocks/>
          </p:cNvCxnSpPr>
          <p:nvPr/>
        </p:nvCxnSpPr>
        <p:spPr>
          <a:xfrm>
            <a:off x="1593980" y="0"/>
            <a:ext cx="0" cy="1576122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1" name="Group 34">
            <a:extLst>
              <a:ext uri="{FF2B5EF4-FFF2-40B4-BE49-F238E27FC236}">
                <a16:creationId xmlns:a16="http://schemas.microsoft.com/office/drawing/2014/main" id="{2B31210D-798B-4CA3-A53F-C6B40308F210}"/>
              </a:ext>
            </a:extLst>
          </p:cNvPr>
          <p:cNvGrpSpPr/>
          <p:nvPr/>
        </p:nvGrpSpPr>
        <p:grpSpPr>
          <a:xfrm>
            <a:off x="732642" y="1576122"/>
            <a:ext cx="1790216" cy="2091820"/>
            <a:chOff x="3389152" y="2224726"/>
            <a:chExt cx="2203483" cy="2687684"/>
          </a:xfrm>
        </p:grpSpPr>
        <p:sp>
          <p:nvSpPr>
            <p:cNvPr id="202" name="Freeform 5">
              <a:extLst>
                <a:ext uri="{FF2B5EF4-FFF2-40B4-BE49-F238E27FC236}">
                  <a16:creationId xmlns:a16="http://schemas.microsoft.com/office/drawing/2014/main" id="{DEE14577-C21B-48ED-A31E-2D3978C9A649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806423" y="2224726"/>
              <a:ext cx="1371034" cy="2278778"/>
            </a:xfrm>
            <a:custGeom>
              <a:avLst/>
              <a:gdLst>
                <a:gd name="T0" fmla="*/ 674 w 750"/>
                <a:gd name="T1" fmla="*/ 602 h 1237"/>
                <a:gd name="T2" fmla="*/ 750 w 750"/>
                <a:gd name="T3" fmla="*/ 376 h 1237"/>
                <a:gd name="T4" fmla="*/ 638 w 750"/>
                <a:gd name="T5" fmla="*/ 110 h 1237"/>
                <a:gd name="T6" fmla="*/ 370 w 750"/>
                <a:gd name="T7" fmla="*/ 2 h 1237"/>
                <a:gd name="T8" fmla="*/ 110 w 750"/>
                <a:gd name="T9" fmla="*/ 112 h 1237"/>
                <a:gd name="T10" fmla="*/ 1 w 750"/>
                <a:gd name="T11" fmla="*/ 373 h 1237"/>
                <a:gd name="T12" fmla="*/ 77 w 750"/>
                <a:gd name="T13" fmla="*/ 603 h 1237"/>
                <a:gd name="T14" fmla="*/ 205 w 750"/>
                <a:gd name="T15" fmla="*/ 976 h 1237"/>
                <a:gd name="T16" fmla="*/ 205 w 750"/>
                <a:gd name="T17" fmla="*/ 1120 h 1237"/>
                <a:gd name="T18" fmla="*/ 321 w 750"/>
                <a:gd name="T19" fmla="*/ 1237 h 1237"/>
                <a:gd name="T20" fmla="*/ 430 w 750"/>
                <a:gd name="T21" fmla="*/ 1237 h 1237"/>
                <a:gd name="T22" fmla="*/ 546 w 750"/>
                <a:gd name="T23" fmla="*/ 1120 h 1237"/>
                <a:gd name="T24" fmla="*/ 546 w 750"/>
                <a:gd name="T25" fmla="*/ 976 h 1237"/>
                <a:gd name="T26" fmla="*/ 674 w 750"/>
                <a:gd name="T27" fmla="*/ 602 h 1237"/>
                <a:gd name="T28" fmla="*/ 116 w 750"/>
                <a:gd name="T29" fmla="*/ 574 h 1237"/>
                <a:gd name="T30" fmla="*/ 49 w 750"/>
                <a:gd name="T31" fmla="*/ 373 h 1237"/>
                <a:gd name="T32" fmla="*/ 371 w 750"/>
                <a:gd name="T33" fmla="*/ 50 h 1237"/>
                <a:gd name="T34" fmla="*/ 605 w 750"/>
                <a:gd name="T35" fmla="*/ 144 h 1237"/>
                <a:gd name="T36" fmla="*/ 702 w 750"/>
                <a:gd name="T37" fmla="*/ 376 h 1237"/>
                <a:gd name="T38" fmla="*/ 636 w 750"/>
                <a:gd name="T39" fmla="*/ 573 h 1237"/>
                <a:gd name="T40" fmla="*/ 498 w 750"/>
                <a:gd name="T41" fmla="*/ 967 h 1237"/>
                <a:gd name="T42" fmla="*/ 253 w 750"/>
                <a:gd name="T43" fmla="*/ 967 h 1237"/>
                <a:gd name="T44" fmla="*/ 116 w 750"/>
                <a:gd name="T45" fmla="*/ 574 h 1237"/>
                <a:gd name="T46" fmla="*/ 253 w 750"/>
                <a:gd name="T47" fmla="*/ 1104 h 1237"/>
                <a:gd name="T48" fmla="*/ 253 w 750"/>
                <a:gd name="T49" fmla="*/ 1085 h 1237"/>
                <a:gd name="T50" fmla="*/ 498 w 750"/>
                <a:gd name="T51" fmla="*/ 1113 h 1237"/>
                <a:gd name="T52" fmla="*/ 498 w 750"/>
                <a:gd name="T53" fmla="*/ 1120 h 1237"/>
                <a:gd name="T54" fmla="*/ 497 w 750"/>
                <a:gd name="T55" fmla="*/ 1132 h 1237"/>
                <a:gd name="T56" fmla="*/ 253 w 750"/>
                <a:gd name="T57" fmla="*/ 1104 h 1237"/>
                <a:gd name="T58" fmla="*/ 253 w 750"/>
                <a:gd name="T59" fmla="*/ 1036 h 1237"/>
                <a:gd name="T60" fmla="*/ 253 w 750"/>
                <a:gd name="T61" fmla="*/ 1015 h 1237"/>
                <a:gd name="T62" fmla="*/ 498 w 750"/>
                <a:gd name="T63" fmla="*/ 1015 h 1237"/>
                <a:gd name="T64" fmla="*/ 498 w 750"/>
                <a:gd name="T65" fmla="*/ 1064 h 1237"/>
                <a:gd name="T66" fmla="*/ 253 w 750"/>
                <a:gd name="T67" fmla="*/ 1036 h 1237"/>
                <a:gd name="T68" fmla="*/ 321 w 750"/>
                <a:gd name="T69" fmla="*/ 1189 h 1237"/>
                <a:gd name="T70" fmla="*/ 262 w 750"/>
                <a:gd name="T71" fmla="*/ 1153 h 1237"/>
                <a:gd name="T72" fmla="*/ 468 w 750"/>
                <a:gd name="T73" fmla="*/ 1177 h 1237"/>
                <a:gd name="T74" fmla="*/ 430 w 750"/>
                <a:gd name="T75" fmla="*/ 1189 h 1237"/>
                <a:gd name="T76" fmla="*/ 321 w 750"/>
                <a:gd name="T77" fmla="*/ 1189 h 1237"/>
                <a:gd name="T78" fmla="*/ 321 w 750"/>
                <a:gd name="T79" fmla="*/ 1189 h 1237"/>
                <a:gd name="T80" fmla="*/ 321 w 750"/>
                <a:gd name="T81" fmla="*/ 1189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0" h="1237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A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3" name="Freeform 6">
              <a:extLst>
                <a:ext uri="{FF2B5EF4-FFF2-40B4-BE49-F238E27FC236}">
                  <a16:creationId xmlns:a16="http://schemas.microsoft.com/office/drawing/2014/main" id="{0831EE25-C3E0-457E-9082-0DE35DD3520E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921239" y="3693016"/>
              <a:ext cx="97258" cy="165236"/>
            </a:xfrm>
            <a:custGeom>
              <a:avLst/>
              <a:gdLst>
                <a:gd name="T0" fmla="*/ 51 w 53"/>
                <a:gd name="T1" fmla="*/ 62 h 90"/>
                <a:gd name="T2" fmla="*/ 48 w 53"/>
                <a:gd name="T3" fmla="*/ 24 h 90"/>
                <a:gd name="T4" fmla="*/ 25 w 53"/>
                <a:gd name="T5" fmla="*/ 0 h 90"/>
                <a:gd name="T6" fmla="*/ 0 w 53"/>
                <a:gd name="T7" fmla="*/ 23 h 90"/>
                <a:gd name="T8" fmla="*/ 4 w 53"/>
                <a:gd name="T9" fmla="*/ 69 h 90"/>
                <a:gd name="T10" fmla="*/ 27 w 53"/>
                <a:gd name="T11" fmla="*/ 90 h 90"/>
                <a:gd name="T12" fmla="*/ 31 w 53"/>
                <a:gd name="T13" fmla="*/ 90 h 90"/>
                <a:gd name="T14" fmla="*/ 51 w 53"/>
                <a:gd name="T15" fmla="*/ 62 h 90"/>
                <a:gd name="T16" fmla="*/ 51 w 53"/>
                <a:gd name="T17" fmla="*/ 62 h 90"/>
                <a:gd name="T18" fmla="*/ 51 w 53"/>
                <a:gd name="T19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4" name="Freeform 7">
              <a:extLst>
                <a:ext uri="{FF2B5EF4-FFF2-40B4-BE49-F238E27FC236}">
                  <a16:creationId xmlns:a16="http://schemas.microsoft.com/office/drawing/2014/main" id="{F2192F19-F349-4D3F-89A8-9633B7F7F7E6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617959" y="3071816"/>
              <a:ext cx="352431" cy="565773"/>
            </a:xfrm>
            <a:custGeom>
              <a:avLst/>
              <a:gdLst>
                <a:gd name="T0" fmla="*/ 166 w 193"/>
                <a:gd name="T1" fmla="*/ 307 h 307"/>
                <a:gd name="T2" fmla="*/ 174 w 193"/>
                <a:gd name="T3" fmla="*/ 306 h 307"/>
                <a:gd name="T4" fmla="*/ 189 w 193"/>
                <a:gd name="T5" fmla="*/ 275 h 307"/>
                <a:gd name="T6" fmla="*/ 71 w 193"/>
                <a:gd name="T7" fmla="*/ 51 h 307"/>
                <a:gd name="T8" fmla="*/ 49 w 193"/>
                <a:gd name="T9" fmla="*/ 16 h 307"/>
                <a:gd name="T10" fmla="*/ 16 w 193"/>
                <a:gd name="T11" fmla="*/ 6 h 307"/>
                <a:gd name="T12" fmla="*/ 6 w 193"/>
                <a:gd name="T13" fmla="*/ 38 h 307"/>
                <a:gd name="T14" fmla="*/ 33 w 193"/>
                <a:gd name="T15" fmla="*/ 80 h 307"/>
                <a:gd name="T16" fmla="*/ 143 w 193"/>
                <a:gd name="T17" fmla="*/ 290 h 307"/>
                <a:gd name="T18" fmla="*/ 166 w 193"/>
                <a:gd name="T19" fmla="*/ 307 h 307"/>
                <a:gd name="T20" fmla="*/ 166 w 193"/>
                <a:gd name="T21" fmla="*/ 307 h 307"/>
                <a:gd name="T22" fmla="*/ 166 w 193"/>
                <a:gd name="T23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307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5" name="Freeform 8">
              <a:extLst>
                <a:ext uri="{FF2B5EF4-FFF2-40B4-BE49-F238E27FC236}">
                  <a16:creationId xmlns:a16="http://schemas.microsoft.com/office/drawing/2014/main" id="{A6EDEF14-55C5-47AE-A968-D17B18CA8C67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97802" y="3473401"/>
              <a:ext cx="157916" cy="195564"/>
            </a:xfrm>
            <a:custGeom>
              <a:avLst/>
              <a:gdLst>
                <a:gd name="T0" fmla="*/ 69 w 86"/>
                <a:gd name="T1" fmla="*/ 5 h 106"/>
                <a:gd name="T2" fmla="*/ 37 w 86"/>
                <a:gd name="T3" fmla="*/ 18 h 106"/>
                <a:gd name="T4" fmla="*/ 8 w 86"/>
                <a:gd name="T5" fmla="*/ 68 h 106"/>
                <a:gd name="T6" fmla="*/ 12 w 86"/>
                <a:gd name="T7" fmla="*/ 102 h 106"/>
                <a:gd name="T8" fmla="*/ 27 w 86"/>
                <a:gd name="T9" fmla="*/ 106 h 106"/>
                <a:gd name="T10" fmla="*/ 46 w 86"/>
                <a:gd name="T11" fmla="*/ 97 h 106"/>
                <a:gd name="T12" fmla="*/ 81 w 86"/>
                <a:gd name="T13" fmla="*/ 37 h 106"/>
                <a:gd name="T14" fmla="*/ 69 w 86"/>
                <a:gd name="T15" fmla="*/ 5 h 106"/>
                <a:gd name="T16" fmla="*/ 69 w 86"/>
                <a:gd name="T17" fmla="*/ 5 h 106"/>
                <a:gd name="T18" fmla="*/ 69 w 86"/>
                <a:gd name="T19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6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6" name="Freeform 9">
              <a:extLst>
                <a:ext uri="{FF2B5EF4-FFF2-40B4-BE49-F238E27FC236}">
                  <a16:creationId xmlns:a16="http://schemas.microsoft.com/office/drawing/2014/main" id="{E72F26F3-ED70-472E-A770-BDC72AEA4AA5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65383" y="3720208"/>
              <a:ext cx="569957" cy="621200"/>
            </a:xfrm>
            <a:custGeom>
              <a:avLst/>
              <a:gdLst>
                <a:gd name="T0" fmla="*/ 24 w 312"/>
                <a:gd name="T1" fmla="*/ 48 h 337"/>
                <a:gd name="T2" fmla="*/ 264 w 312"/>
                <a:gd name="T3" fmla="*/ 288 h 337"/>
                <a:gd name="T4" fmla="*/ 263 w 312"/>
                <a:gd name="T5" fmla="*/ 311 h 337"/>
                <a:gd name="T6" fmla="*/ 285 w 312"/>
                <a:gd name="T7" fmla="*/ 337 h 337"/>
                <a:gd name="T8" fmla="*/ 287 w 312"/>
                <a:gd name="T9" fmla="*/ 337 h 337"/>
                <a:gd name="T10" fmla="*/ 311 w 312"/>
                <a:gd name="T11" fmla="*/ 315 h 337"/>
                <a:gd name="T12" fmla="*/ 312 w 312"/>
                <a:gd name="T13" fmla="*/ 288 h 337"/>
                <a:gd name="T14" fmla="*/ 24 w 312"/>
                <a:gd name="T15" fmla="*/ 0 h 337"/>
                <a:gd name="T16" fmla="*/ 0 w 312"/>
                <a:gd name="T17" fmla="*/ 24 h 337"/>
                <a:gd name="T18" fmla="*/ 24 w 312"/>
                <a:gd name="T19" fmla="*/ 48 h 337"/>
                <a:gd name="T20" fmla="*/ 24 w 312"/>
                <a:gd name="T21" fmla="*/ 48 h 337"/>
                <a:gd name="T22" fmla="*/ 24 w 312"/>
                <a:gd name="T23" fmla="*/ 4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337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7" name="Freeform 10">
              <a:extLst>
                <a:ext uri="{FF2B5EF4-FFF2-40B4-BE49-F238E27FC236}">
                  <a16:creationId xmlns:a16="http://schemas.microsoft.com/office/drawing/2014/main" id="{FD560198-2A4C-4B4C-A98C-E4448674C74D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447493" y="4577757"/>
              <a:ext cx="87847" cy="334653"/>
            </a:xfrm>
            <a:custGeom>
              <a:avLst/>
              <a:gdLst>
                <a:gd name="T0" fmla="*/ 24 w 48"/>
                <a:gd name="T1" fmla="*/ 182 h 182"/>
                <a:gd name="T2" fmla="*/ 48 w 48"/>
                <a:gd name="T3" fmla="*/ 158 h 182"/>
                <a:gd name="T4" fmla="*/ 48 w 48"/>
                <a:gd name="T5" fmla="*/ 24 h 182"/>
                <a:gd name="T6" fmla="*/ 24 w 48"/>
                <a:gd name="T7" fmla="*/ 0 h 182"/>
                <a:gd name="T8" fmla="*/ 0 w 48"/>
                <a:gd name="T9" fmla="*/ 24 h 182"/>
                <a:gd name="T10" fmla="*/ 0 w 48"/>
                <a:gd name="T11" fmla="*/ 158 h 182"/>
                <a:gd name="T12" fmla="*/ 24 w 48"/>
                <a:gd name="T13" fmla="*/ 182 h 182"/>
                <a:gd name="T14" fmla="*/ 24 w 48"/>
                <a:gd name="T15" fmla="*/ 182 h 182"/>
                <a:gd name="T16" fmla="*/ 24 w 48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82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8" name="Freeform 11">
              <a:extLst>
                <a:ext uri="{FF2B5EF4-FFF2-40B4-BE49-F238E27FC236}">
                  <a16:creationId xmlns:a16="http://schemas.microsoft.com/office/drawing/2014/main" id="{274D95A3-EADC-460C-8F5D-BD2ABA702304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846986" y="4466902"/>
              <a:ext cx="222754" cy="309553"/>
            </a:xfrm>
            <a:custGeom>
              <a:avLst/>
              <a:gdLst>
                <a:gd name="T0" fmla="*/ 74 w 122"/>
                <a:gd name="T1" fmla="*/ 156 h 168"/>
                <a:gd name="T2" fmla="*/ 94 w 122"/>
                <a:gd name="T3" fmla="*/ 168 h 168"/>
                <a:gd name="T4" fmla="*/ 106 w 122"/>
                <a:gd name="T5" fmla="*/ 165 h 168"/>
                <a:gd name="T6" fmla="*/ 115 w 122"/>
                <a:gd name="T7" fmla="*/ 132 h 168"/>
                <a:gd name="T8" fmla="*/ 48 w 122"/>
                <a:gd name="T9" fmla="*/ 15 h 168"/>
                <a:gd name="T10" fmla="*/ 15 w 122"/>
                <a:gd name="T11" fmla="*/ 7 h 168"/>
                <a:gd name="T12" fmla="*/ 6 w 122"/>
                <a:gd name="T13" fmla="*/ 39 h 168"/>
                <a:gd name="T14" fmla="*/ 74 w 122"/>
                <a:gd name="T15" fmla="*/ 156 h 168"/>
                <a:gd name="T16" fmla="*/ 74 w 122"/>
                <a:gd name="T17" fmla="*/ 156 h 168"/>
                <a:gd name="T18" fmla="*/ 74 w 122"/>
                <a:gd name="T1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9" name="Freeform 12">
              <a:extLst>
                <a:ext uri="{FF2B5EF4-FFF2-40B4-BE49-F238E27FC236}">
                  <a16:creationId xmlns:a16="http://schemas.microsoft.com/office/drawing/2014/main" id="{B5B11CB9-B78B-4433-A234-F1523399E8CC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525105" y="3224503"/>
              <a:ext cx="312692" cy="219617"/>
            </a:xfrm>
            <a:custGeom>
              <a:avLst/>
              <a:gdLst>
                <a:gd name="T0" fmla="*/ 155 w 171"/>
                <a:gd name="T1" fmla="*/ 74 h 119"/>
                <a:gd name="T2" fmla="*/ 39 w 171"/>
                <a:gd name="T3" fmla="*/ 7 h 119"/>
                <a:gd name="T4" fmla="*/ 6 w 171"/>
                <a:gd name="T5" fmla="*/ 15 h 119"/>
                <a:gd name="T6" fmla="*/ 15 w 171"/>
                <a:gd name="T7" fmla="*/ 48 h 119"/>
                <a:gd name="T8" fmla="*/ 131 w 171"/>
                <a:gd name="T9" fmla="*/ 115 h 119"/>
                <a:gd name="T10" fmla="*/ 143 w 171"/>
                <a:gd name="T11" fmla="*/ 119 h 119"/>
                <a:gd name="T12" fmla="*/ 164 w 171"/>
                <a:gd name="T13" fmla="*/ 107 h 119"/>
                <a:gd name="T14" fmla="*/ 155 w 171"/>
                <a:gd name="T15" fmla="*/ 74 h 119"/>
                <a:gd name="T16" fmla="*/ 155 w 171"/>
                <a:gd name="T17" fmla="*/ 74 h 119"/>
                <a:gd name="T18" fmla="*/ 155 w 171"/>
                <a:gd name="T19" fmla="*/ 7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0" name="Freeform 13">
              <a:extLst>
                <a:ext uri="{FF2B5EF4-FFF2-40B4-BE49-F238E27FC236}">
                  <a16:creationId xmlns:a16="http://schemas.microsoft.com/office/drawing/2014/main" id="{8081FA86-D89D-4ABE-B2A8-241CD371CDCB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143990" y="4167808"/>
              <a:ext cx="312692" cy="217524"/>
            </a:xfrm>
            <a:custGeom>
              <a:avLst/>
              <a:gdLst>
                <a:gd name="T0" fmla="*/ 15 w 171"/>
                <a:gd name="T1" fmla="*/ 48 h 118"/>
                <a:gd name="T2" fmla="*/ 132 w 171"/>
                <a:gd name="T3" fmla="*/ 115 h 118"/>
                <a:gd name="T4" fmla="*/ 144 w 171"/>
                <a:gd name="T5" fmla="*/ 118 h 118"/>
                <a:gd name="T6" fmla="*/ 165 w 171"/>
                <a:gd name="T7" fmla="*/ 106 h 118"/>
                <a:gd name="T8" fmla="*/ 156 w 171"/>
                <a:gd name="T9" fmla="*/ 74 h 118"/>
                <a:gd name="T10" fmla="*/ 39 w 171"/>
                <a:gd name="T11" fmla="*/ 6 h 118"/>
                <a:gd name="T12" fmla="*/ 7 w 171"/>
                <a:gd name="T13" fmla="*/ 15 h 118"/>
                <a:gd name="T14" fmla="*/ 15 w 171"/>
                <a:gd name="T15" fmla="*/ 48 h 118"/>
                <a:gd name="T16" fmla="*/ 15 w 171"/>
                <a:gd name="T17" fmla="*/ 48 h 118"/>
                <a:gd name="T18" fmla="*/ 15 w 171"/>
                <a:gd name="T19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1" name="Freeform 14">
              <a:extLst>
                <a:ext uri="{FF2B5EF4-FFF2-40B4-BE49-F238E27FC236}">
                  <a16:creationId xmlns:a16="http://schemas.microsoft.com/office/drawing/2014/main" id="{1FE0AA81-E192-4832-90BA-3D8C83CA6335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389152" y="3758902"/>
              <a:ext cx="334653" cy="88893"/>
            </a:xfrm>
            <a:custGeom>
              <a:avLst/>
              <a:gdLst>
                <a:gd name="T0" fmla="*/ 159 w 183"/>
                <a:gd name="T1" fmla="*/ 0 h 48"/>
                <a:gd name="T2" fmla="*/ 24 w 183"/>
                <a:gd name="T3" fmla="*/ 0 h 48"/>
                <a:gd name="T4" fmla="*/ 0 w 183"/>
                <a:gd name="T5" fmla="*/ 24 h 48"/>
                <a:gd name="T6" fmla="*/ 24 w 183"/>
                <a:gd name="T7" fmla="*/ 48 h 48"/>
                <a:gd name="T8" fmla="*/ 159 w 183"/>
                <a:gd name="T9" fmla="*/ 48 h 48"/>
                <a:gd name="T10" fmla="*/ 183 w 183"/>
                <a:gd name="T11" fmla="*/ 24 h 48"/>
                <a:gd name="T12" fmla="*/ 159 w 183"/>
                <a:gd name="T13" fmla="*/ 0 h 48"/>
                <a:gd name="T14" fmla="*/ 159 w 183"/>
                <a:gd name="T15" fmla="*/ 0 h 48"/>
                <a:gd name="T16" fmla="*/ 159 w 183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48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2" name="Freeform 15">
              <a:extLst>
                <a:ext uri="{FF2B5EF4-FFF2-40B4-BE49-F238E27FC236}">
                  <a16:creationId xmlns:a16="http://schemas.microsoft.com/office/drawing/2014/main" id="{28B31998-0D09-4053-BAAF-EC2A12A29C2A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260073" y="3758902"/>
              <a:ext cx="332562" cy="88893"/>
            </a:xfrm>
            <a:custGeom>
              <a:avLst/>
              <a:gdLst>
                <a:gd name="T0" fmla="*/ 182 w 182"/>
                <a:gd name="T1" fmla="*/ 24 h 48"/>
                <a:gd name="T2" fmla="*/ 158 w 182"/>
                <a:gd name="T3" fmla="*/ 0 h 48"/>
                <a:gd name="T4" fmla="*/ 24 w 182"/>
                <a:gd name="T5" fmla="*/ 0 h 48"/>
                <a:gd name="T6" fmla="*/ 0 w 182"/>
                <a:gd name="T7" fmla="*/ 24 h 48"/>
                <a:gd name="T8" fmla="*/ 24 w 182"/>
                <a:gd name="T9" fmla="*/ 48 h 48"/>
                <a:gd name="T10" fmla="*/ 158 w 182"/>
                <a:gd name="T11" fmla="*/ 48 h 48"/>
                <a:gd name="T12" fmla="*/ 182 w 182"/>
                <a:gd name="T13" fmla="*/ 24 h 48"/>
                <a:gd name="T14" fmla="*/ 182 w 182"/>
                <a:gd name="T15" fmla="*/ 24 h 48"/>
                <a:gd name="T16" fmla="*/ 182 w 182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48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3" name="Freeform 16">
              <a:extLst>
                <a:ext uri="{FF2B5EF4-FFF2-40B4-BE49-F238E27FC236}">
                  <a16:creationId xmlns:a16="http://schemas.microsoft.com/office/drawing/2014/main" id="{1A9831B0-D564-4814-B30B-5FC88DB9E4A0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525105" y="4167808"/>
              <a:ext cx="312692" cy="217524"/>
            </a:xfrm>
            <a:custGeom>
              <a:avLst/>
              <a:gdLst>
                <a:gd name="T0" fmla="*/ 27 w 171"/>
                <a:gd name="T1" fmla="*/ 118 h 118"/>
                <a:gd name="T2" fmla="*/ 39 w 171"/>
                <a:gd name="T3" fmla="*/ 115 h 118"/>
                <a:gd name="T4" fmla="*/ 155 w 171"/>
                <a:gd name="T5" fmla="*/ 48 h 118"/>
                <a:gd name="T6" fmla="*/ 164 w 171"/>
                <a:gd name="T7" fmla="*/ 15 h 118"/>
                <a:gd name="T8" fmla="*/ 131 w 171"/>
                <a:gd name="T9" fmla="*/ 6 h 118"/>
                <a:gd name="T10" fmla="*/ 15 w 171"/>
                <a:gd name="T11" fmla="*/ 74 h 118"/>
                <a:gd name="T12" fmla="*/ 6 w 171"/>
                <a:gd name="T13" fmla="*/ 106 h 118"/>
                <a:gd name="T14" fmla="*/ 27 w 171"/>
                <a:gd name="T15" fmla="*/ 118 h 118"/>
                <a:gd name="T16" fmla="*/ 27 w 171"/>
                <a:gd name="T17" fmla="*/ 118 h 118"/>
                <a:gd name="T18" fmla="*/ 27 w 171"/>
                <a:gd name="T1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" name="Freeform 17">
              <a:extLst>
                <a:ext uri="{FF2B5EF4-FFF2-40B4-BE49-F238E27FC236}">
                  <a16:creationId xmlns:a16="http://schemas.microsoft.com/office/drawing/2014/main" id="{FCC93BC0-FB7E-41FC-909A-B832EE11680F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143990" y="3224503"/>
              <a:ext cx="312692" cy="219617"/>
            </a:xfrm>
            <a:custGeom>
              <a:avLst/>
              <a:gdLst>
                <a:gd name="T0" fmla="*/ 132 w 171"/>
                <a:gd name="T1" fmla="*/ 7 h 119"/>
                <a:gd name="T2" fmla="*/ 15 w 171"/>
                <a:gd name="T3" fmla="*/ 74 h 119"/>
                <a:gd name="T4" fmla="*/ 7 w 171"/>
                <a:gd name="T5" fmla="*/ 107 h 119"/>
                <a:gd name="T6" fmla="*/ 28 w 171"/>
                <a:gd name="T7" fmla="*/ 119 h 119"/>
                <a:gd name="T8" fmla="*/ 39 w 171"/>
                <a:gd name="T9" fmla="*/ 115 h 119"/>
                <a:gd name="T10" fmla="*/ 156 w 171"/>
                <a:gd name="T11" fmla="*/ 48 h 119"/>
                <a:gd name="T12" fmla="*/ 165 w 171"/>
                <a:gd name="T13" fmla="*/ 15 h 119"/>
                <a:gd name="T14" fmla="*/ 132 w 171"/>
                <a:gd name="T15" fmla="*/ 7 h 119"/>
                <a:gd name="T16" fmla="*/ 132 w 171"/>
                <a:gd name="T17" fmla="*/ 7 h 119"/>
                <a:gd name="T18" fmla="*/ 132 w 171"/>
                <a:gd name="T19" fmla="*/ 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5" name="Freeform 18">
              <a:extLst>
                <a:ext uri="{FF2B5EF4-FFF2-40B4-BE49-F238E27FC236}">
                  <a16:creationId xmlns:a16="http://schemas.microsoft.com/office/drawing/2014/main" id="{26D7072F-DE8B-4E52-8D78-02C2871C11DD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12047" y="4466902"/>
              <a:ext cx="222754" cy="309553"/>
            </a:xfrm>
            <a:custGeom>
              <a:avLst/>
              <a:gdLst>
                <a:gd name="T0" fmla="*/ 15 w 122"/>
                <a:gd name="T1" fmla="*/ 165 h 168"/>
                <a:gd name="T2" fmla="*/ 27 w 122"/>
                <a:gd name="T3" fmla="*/ 168 h 168"/>
                <a:gd name="T4" fmla="*/ 48 w 122"/>
                <a:gd name="T5" fmla="*/ 156 h 168"/>
                <a:gd name="T6" fmla="*/ 115 w 122"/>
                <a:gd name="T7" fmla="*/ 39 h 168"/>
                <a:gd name="T8" fmla="*/ 107 w 122"/>
                <a:gd name="T9" fmla="*/ 7 h 168"/>
                <a:gd name="T10" fmla="*/ 74 w 122"/>
                <a:gd name="T11" fmla="*/ 15 h 168"/>
                <a:gd name="T12" fmla="*/ 7 w 122"/>
                <a:gd name="T13" fmla="*/ 132 h 168"/>
                <a:gd name="T14" fmla="*/ 15 w 122"/>
                <a:gd name="T15" fmla="*/ 165 h 168"/>
                <a:gd name="T16" fmla="*/ 15 w 122"/>
                <a:gd name="T17" fmla="*/ 165 h 168"/>
                <a:gd name="T18" fmla="*/ 15 w 122"/>
                <a:gd name="T19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17" name="Oval 51">
            <a:extLst>
              <a:ext uri="{FF2B5EF4-FFF2-40B4-BE49-F238E27FC236}">
                <a16:creationId xmlns:a16="http://schemas.microsoft.com/office/drawing/2014/main" id="{AA766FF3-F423-4131-B006-AF0A2FC32568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</a:t>
            </a:r>
          </a:p>
        </p:txBody>
      </p:sp>
      <p:sp>
        <p:nvSpPr>
          <p:cNvPr id="218" name="TextBox 21">
            <a:extLst>
              <a:ext uri="{FF2B5EF4-FFF2-40B4-BE49-F238E27FC236}">
                <a16:creationId xmlns:a16="http://schemas.microsoft.com/office/drawing/2014/main" id="{DAADA828-9D6C-4D64-83B2-1B64831E4A5E}"/>
              </a:ext>
            </a:extLst>
          </p:cNvPr>
          <p:cNvSpPr txBox="1"/>
          <p:nvPr/>
        </p:nvSpPr>
        <p:spPr>
          <a:xfrm>
            <a:off x="3745988" y="4134546"/>
            <a:ext cx="78544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GESTION INTELLIGENTE DE LA FLUIDITE ROUTIERE DANS LA VILLE D’ABIDJAN</a:t>
            </a: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  <p:sp>
        <p:nvSpPr>
          <p:cNvPr id="219" name="TextBox 21">
            <a:extLst>
              <a:ext uri="{FF2B5EF4-FFF2-40B4-BE49-F238E27FC236}">
                <a16:creationId xmlns:a16="http://schemas.microsoft.com/office/drawing/2014/main" id="{B43B7B03-D29B-4458-9B67-75FF4177319D}"/>
              </a:ext>
            </a:extLst>
          </p:cNvPr>
          <p:cNvSpPr txBox="1"/>
          <p:nvPr/>
        </p:nvSpPr>
        <p:spPr>
          <a:xfrm>
            <a:off x="1730983" y="4134546"/>
            <a:ext cx="2905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THEME :</a:t>
            </a: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DB2A1E-208B-4EA0-8467-9B8D80916C44}"/>
              </a:ext>
            </a:extLst>
          </p:cNvPr>
          <p:cNvSpPr txBox="1"/>
          <p:nvPr/>
        </p:nvSpPr>
        <p:spPr>
          <a:xfrm>
            <a:off x="11202205" y="6557690"/>
            <a:ext cx="10712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N’Douffou</a:t>
            </a:r>
            <a:endParaRPr kumimoji="0" lang="ru-RU" sz="105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33821762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6">
            <a:extLst>
              <a:ext uri="{FF2B5EF4-FFF2-40B4-BE49-F238E27FC236}">
                <a16:creationId xmlns:a16="http://schemas.microsoft.com/office/drawing/2014/main" id="{DE9FCECC-8C25-40C8-8415-7CDEBF3EAE21}"/>
              </a:ext>
            </a:extLst>
          </p:cNvPr>
          <p:cNvGrpSpPr/>
          <p:nvPr/>
        </p:nvGrpSpPr>
        <p:grpSpPr>
          <a:xfrm>
            <a:off x="8225417" y="3425551"/>
            <a:ext cx="1239473" cy="1242994"/>
            <a:chOff x="2257425" y="2868613"/>
            <a:chExt cx="1117600" cy="1120775"/>
          </a:xfrm>
        </p:grpSpPr>
        <p:sp>
          <p:nvSpPr>
            <p:cNvPr id="106" name="Freeform 5">
              <a:extLst>
                <a:ext uri="{FF2B5EF4-FFF2-40B4-BE49-F238E27FC236}">
                  <a16:creationId xmlns:a16="http://schemas.microsoft.com/office/drawing/2014/main" id="{D253138A-972C-4573-8B9E-C6CC7EBA82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57425" y="2868613"/>
              <a:ext cx="1117600" cy="1120775"/>
            </a:xfrm>
            <a:custGeom>
              <a:avLst/>
              <a:gdLst>
                <a:gd name="T0" fmla="*/ 320 w 349"/>
                <a:gd name="T1" fmla="*/ 91 h 350"/>
                <a:gd name="T2" fmla="*/ 337 w 349"/>
                <a:gd name="T3" fmla="*/ 115 h 350"/>
                <a:gd name="T4" fmla="*/ 323 w 349"/>
                <a:gd name="T5" fmla="*/ 133 h 350"/>
                <a:gd name="T6" fmla="*/ 318 w 349"/>
                <a:gd name="T7" fmla="*/ 157 h 350"/>
                <a:gd name="T8" fmla="*/ 338 w 349"/>
                <a:gd name="T9" fmla="*/ 177 h 350"/>
                <a:gd name="T10" fmla="*/ 344 w 349"/>
                <a:gd name="T11" fmla="*/ 208 h 350"/>
                <a:gd name="T12" fmla="*/ 322 w 349"/>
                <a:gd name="T13" fmla="*/ 217 h 350"/>
                <a:gd name="T14" fmla="*/ 306 w 349"/>
                <a:gd name="T15" fmla="*/ 236 h 350"/>
                <a:gd name="T16" fmla="*/ 317 w 349"/>
                <a:gd name="T17" fmla="*/ 260 h 350"/>
                <a:gd name="T18" fmla="*/ 307 w 349"/>
                <a:gd name="T19" fmla="*/ 286 h 350"/>
                <a:gd name="T20" fmla="*/ 279 w 349"/>
                <a:gd name="T21" fmla="*/ 283 h 350"/>
                <a:gd name="T22" fmla="*/ 258 w 349"/>
                <a:gd name="T23" fmla="*/ 294 h 350"/>
                <a:gd name="T24" fmla="*/ 256 w 349"/>
                <a:gd name="T25" fmla="*/ 321 h 350"/>
                <a:gd name="T26" fmla="*/ 233 w 349"/>
                <a:gd name="T27" fmla="*/ 337 h 350"/>
                <a:gd name="T28" fmla="*/ 212 w 349"/>
                <a:gd name="T29" fmla="*/ 322 h 350"/>
                <a:gd name="T30" fmla="*/ 187 w 349"/>
                <a:gd name="T31" fmla="*/ 320 h 350"/>
                <a:gd name="T32" fmla="*/ 171 w 349"/>
                <a:gd name="T33" fmla="*/ 343 h 350"/>
                <a:gd name="T34" fmla="*/ 140 w 349"/>
                <a:gd name="T35" fmla="*/ 346 h 350"/>
                <a:gd name="T36" fmla="*/ 133 w 349"/>
                <a:gd name="T37" fmla="*/ 324 h 350"/>
                <a:gd name="T38" fmla="*/ 113 w 349"/>
                <a:gd name="T39" fmla="*/ 308 h 350"/>
                <a:gd name="T40" fmla="*/ 87 w 349"/>
                <a:gd name="T41" fmla="*/ 321 h 350"/>
                <a:gd name="T42" fmla="*/ 61 w 349"/>
                <a:gd name="T43" fmla="*/ 307 h 350"/>
                <a:gd name="T44" fmla="*/ 65 w 349"/>
                <a:gd name="T45" fmla="*/ 283 h 350"/>
                <a:gd name="T46" fmla="*/ 53 w 349"/>
                <a:gd name="T47" fmla="*/ 258 h 350"/>
                <a:gd name="T48" fmla="*/ 28 w 349"/>
                <a:gd name="T49" fmla="*/ 255 h 350"/>
                <a:gd name="T50" fmla="*/ 8 w 349"/>
                <a:gd name="T51" fmla="*/ 233 h 350"/>
                <a:gd name="T52" fmla="*/ 25 w 349"/>
                <a:gd name="T53" fmla="*/ 211 h 350"/>
                <a:gd name="T54" fmla="*/ 28 w 349"/>
                <a:gd name="T55" fmla="*/ 189 h 350"/>
                <a:gd name="T56" fmla="*/ 7 w 349"/>
                <a:gd name="T57" fmla="*/ 170 h 350"/>
                <a:gd name="T58" fmla="*/ 2 w 349"/>
                <a:gd name="T59" fmla="*/ 142 h 350"/>
                <a:gd name="T60" fmla="*/ 28 w 349"/>
                <a:gd name="T61" fmla="*/ 131 h 350"/>
                <a:gd name="T62" fmla="*/ 41 w 349"/>
                <a:gd name="T63" fmla="*/ 113 h 350"/>
                <a:gd name="T64" fmla="*/ 29 w 349"/>
                <a:gd name="T65" fmla="*/ 88 h 350"/>
                <a:gd name="T66" fmla="*/ 39 w 349"/>
                <a:gd name="T67" fmla="*/ 62 h 350"/>
                <a:gd name="T68" fmla="*/ 66 w 349"/>
                <a:gd name="T69" fmla="*/ 65 h 350"/>
                <a:gd name="T70" fmla="*/ 79 w 349"/>
                <a:gd name="T71" fmla="*/ 62 h 350"/>
                <a:gd name="T72" fmla="*/ 97 w 349"/>
                <a:gd name="T73" fmla="*/ 17 h 350"/>
                <a:gd name="T74" fmla="*/ 124 w 349"/>
                <a:gd name="T75" fmla="*/ 13 h 350"/>
                <a:gd name="T76" fmla="*/ 148 w 349"/>
                <a:gd name="T77" fmla="*/ 31 h 350"/>
                <a:gd name="T78" fmla="*/ 172 w 349"/>
                <a:gd name="T79" fmla="*/ 21 h 350"/>
                <a:gd name="T80" fmla="*/ 187 w 349"/>
                <a:gd name="T81" fmla="*/ 0 h 350"/>
                <a:gd name="T82" fmla="*/ 214 w 349"/>
                <a:gd name="T83" fmla="*/ 11 h 350"/>
                <a:gd name="T84" fmla="*/ 225 w 349"/>
                <a:gd name="T85" fmla="*/ 38 h 350"/>
                <a:gd name="T86" fmla="*/ 248 w 349"/>
                <a:gd name="T87" fmla="*/ 40 h 350"/>
                <a:gd name="T88" fmla="*/ 273 w 349"/>
                <a:gd name="T89" fmla="*/ 31 h 350"/>
                <a:gd name="T90" fmla="*/ 288 w 349"/>
                <a:gd name="T91" fmla="*/ 55 h 350"/>
                <a:gd name="T92" fmla="*/ 283 w 349"/>
                <a:gd name="T93" fmla="*/ 76 h 350"/>
                <a:gd name="T94" fmla="*/ 301 w 349"/>
                <a:gd name="T95" fmla="*/ 94 h 350"/>
                <a:gd name="T96" fmla="*/ 62 w 349"/>
                <a:gd name="T97" fmla="*/ 174 h 350"/>
                <a:gd name="T98" fmla="*/ 285 w 349"/>
                <a:gd name="T99" fmla="*/ 174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9" h="350">
                  <a:moveTo>
                    <a:pt x="301" y="94"/>
                  </a:moveTo>
                  <a:cubicBezTo>
                    <a:pt x="308" y="93"/>
                    <a:pt x="314" y="92"/>
                    <a:pt x="320" y="91"/>
                  </a:cubicBezTo>
                  <a:cubicBezTo>
                    <a:pt x="324" y="90"/>
                    <a:pt x="328" y="92"/>
                    <a:pt x="330" y="96"/>
                  </a:cubicBezTo>
                  <a:cubicBezTo>
                    <a:pt x="332" y="102"/>
                    <a:pt x="335" y="109"/>
                    <a:pt x="337" y="115"/>
                  </a:cubicBezTo>
                  <a:cubicBezTo>
                    <a:pt x="339" y="119"/>
                    <a:pt x="337" y="122"/>
                    <a:pt x="335" y="125"/>
                  </a:cubicBezTo>
                  <a:cubicBezTo>
                    <a:pt x="331" y="128"/>
                    <a:pt x="327" y="130"/>
                    <a:pt x="323" y="133"/>
                  </a:cubicBezTo>
                  <a:cubicBezTo>
                    <a:pt x="317" y="138"/>
                    <a:pt x="316" y="141"/>
                    <a:pt x="317" y="149"/>
                  </a:cubicBezTo>
                  <a:cubicBezTo>
                    <a:pt x="318" y="151"/>
                    <a:pt x="318" y="154"/>
                    <a:pt x="318" y="157"/>
                  </a:cubicBezTo>
                  <a:cubicBezTo>
                    <a:pt x="318" y="168"/>
                    <a:pt x="324" y="173"/>
                    <a:pt x="333" y="176"/>
                  </a:cubicBezTo>
                  <a:cubicBezTo>
                    <a:pt x="335" y="176"/>
                    <a:pt x="336" y="177"/>
                    <a:pt x="338" y="177"/>
                  </a:cubicBezTo>
                  <a:cubicBezTo>
                    <a:pt x="349" y="182"/>
                    <a:pt x="347" y="184"/>
                    <a:pt x="346" y="194"/>
                  </a:cubicBezTo>
                  <a:cubicBezTo>
                    <a:pt x="346" y="199"/>
                    <a:pt x="345" y="203"/>
                    <a:pt x="344" y="208"/>
                  </a:cubicBezTo>
                  <a:cubicBezTo>
                    <a:pt x="343" y="212"/>
                    <a:pt x="340" y="215"/>
                    <a:pt x="336" y="215"/>
                  </a:cubicBezTo>
                  <a:cubicBezTo>
                    <a:pt x="331" y="216"/>
                    <a:pt x="327" y="216"/>
                    <a:pt x="322" y="217"/>
                  </a:cubicBezTo>
                  <a:cubicBezTo>
                    <a:pt x="317" y="217"/>
                    <a:pt x="313" y="220"/>
                    <a:pt x="310" y="225"/>
                  </a:cubicBezTo>
                  <a:cubicBezTo>
                    <a:pt x="309" y="229"/>
                    <a:pt x="308" y="232"/>
                    <a:pt x="306" y="236"/>
                  </a:cubicBezTo>
                  <a:cubicBezTo>
                    <a:pt x="304" y="241"/>
                    <a:pt x="305" y="245"/>
                    <a:pt x="308" y="249"/>
                  </a:cubicBezTo>
                  <a:cubicBezTo>
                    <a:pt x="311" y="253"/>
                    <a:pt x="314" y="256"/>
                    <a:pt x="317" y="260"/>
                  </a:cubicBezTo>
                  <a:cubicBezTo>
                    <a:pt x="321" y="265"/>
                    <a:pt x="321" y="269"/>
                    <a:pt x="317" y="274"/>
                  </a:cubicBezTo>
                  <a:cubicBezTo>
                    <a:pt x="313" y="278"/>
                    <a:pt x="310" y="282"/>
                    <a:pt x="307" y="286"/>
                  </a:cubicBezTo>
                  <a:cubicBezTo>
                    <a:pt x="302" y="292"/>
                    <a:pt x="299" y="292"/>
                    <a:pt x="293" y="289"/>
                  </a:cubicBezTo>
                  <a:cubicBezTo>
                    <a:pt x="288" y="287"/>
                    <a:pt x="284" y="285"/>
                    <a:pt x="279" y="283"/>
                  </a:cubicBezTo>
                  <a:cubicBezTo>
                    <a:pt x="275" y="282"/>
                    <a:pt x="271" y="284"/>
                    <a:pt x="268" y="286"/>
                  </a:cubicBezTo>
                  <a:cubicBezTo>
                    <a:pt x="264" y="289"/>
                    <a:pt x="261" y="291"/>
                    <a:pt x="258" y="294"/>
                  </a:cubicBezTo>
                  <a:cubicBezTo>
                    <a:pt x="254" y="297"/>
                    <a:pt x="253" y="301"/>
                    <a:pt x="254" y="306"/>
                  </a:cubicBezTo>
                  <a:cubicBezTo>
                    <a:pt x="255" y="311"/>
                    <a:pt x="255" y="316"/>
                    <a:pt x="256" y="321"/>
                  </a:cubicBezTo>
                  <a:cubicBezTo>
                    <a:pt x="256" y="326"/>
                    <a:pt x="254" y="329"/>
                    <a:pt x="251" y="330"/>
                  </a:cubicBezTo>
                  <a:cubicBezTo>
                    <a:pt x="245" y="333"/>
                    <a:pt x="239" y="335"/>
                    <a:pt x="233" y="337"/>
                  </a:cubicBezTo>
                  <a:cubicBezTo>
                    <a:pt x="227" y="339"/>
                    <a:pt x="224" y="338"/>
                    <a:pt x="220" y="333"/>
                  </a:cubicBezTo>
                  <a:cubicBezTo>
                    <a:pt x="218" y="329"/>
                    <a:pt x="215" y="325"/>
                    <a:pt x="212" y="322"/>
                  </a:cubicBezTo>
                  <a:cubicBezTo>
                    <a:pt x="209" y="318"/>
                    <a:pt x="205" y="317"/>
                    <a:pt x="201" y="318"/>
                  </a:cubicBezTo>
                  <a:cubicBezTo>
                    <a:pt x="196" y="318"/>
                    <a:pt x="192" y="319"/>
                    <a:pt x="187" y="320"/>
                  </a:cubicBezTo>
                  <a:cubicBezTo>
                    <a:pt x="182" y="321"/>
                    <a:pt x="179" y="324"/>
                    <a:pt x="177" y="328"/>
                  </a:cubicBezTo>
                  <a:cubicBezTo>
                    <a:pt x="175" y="333"/>
                    <a:pt x="173" y="338"/>
                    <a:pt x="171" y="343"/>
                  </a:cubicBezTo>
                  <a:cubicBezTo>
                    <a:pt x="169" y="347"/>
                    <a:pt x="167" y="350"/>
                    <a:pt x="162" y="349"/>
                  </a:cubicBezTo>
                  <a:cubicBezTo>
                    <a:pt x="155" y="348"/>
                    <a:pt x="147" y="348"/>
                    <a:pt x="140" y="346"/>
                  </a:cubicBezTo>
                  <a:cubicBezTo>
                    <a:pt x="137" y="345"/>
                    <a:pt x="135" y="341"/>
                    <a:pt x="134" y="338"/>
                  </a:cubicBezTo>
                  <a:cubicBezTo>
                    <a:pt x="133" y="333"/>
                    <a:pt x="133" y="328"/>
                    <a:pt x="133" y="324"/>
                  </a:cubicBezTo>
                  <a:cubicBezTo>
                    <a:pt x="132" y="318"/>
                    <a:pt x="129" y="313"/>
                    <a:pt x="123" y="312"/>
                  </a:cubicBezTo>
                  <a:cubicBezTo>
                    <a:pt x="119" y="310"/>
                    <a:pt x="116" y="309"/>
                    <a:pt x="113" y="308"/>
                  </a:cubicBezTo>
                  <a:cubicBezTo>
                    <a:pt x="108" y="306"/>
                    <a:pt x="104" y="307"/>
                    <a:pt x="101" y="310"/>
                  </a:cubicBezTo>
                  <a:cubicBezTo>
                    <a:pt x="96" y="314"/>
                    <a:pt x="92" y="317"/>
                    <a:pt x="87" y="321"/>
                  </a:cubicBezTo>
                  <a:cubicBezTo>
                    <a:pt x="84" y="323"/>
                    <a:pt x="81" y="323"/>
                    <a:pt x="78" y="320"/>
                  </a:cubicBezTo>
                  <a:cubicBezTo>
                    <a:pt x="72" y="316"/>
                    <a:pt x="66" y="312"/>
                    <a:pt x="61" y="307"/>
                  </a:cubicBezTo>
                  <a:cubicBezTo>
                    <a:pt x="57" y="304"/>
                    <a:pt x="58" y="299"/>
                    <a:pt x="60" y="295"/>
                  </a:cubicBezTo>
                  <a:cubicBezTo>
                    <a:pt x="62" y="291"/>
                    <a:pt x="63" y="287"/>
                    <a:pt x="65" y="283"/>
                  </a:cubicBezTo>
                  <a:cubicBezTo>
                    <a:pt x="67" y="278"/>
                    <a:pt x="66" y="274"/>
                    <a:pt x="64" y="271"/>
                  </a:cubicBezTo>
                  <a:cubicBezTo>
                    <a:pt x="60" y="266"/>
                    <a:pt x="57" y="262"/>
                    <a:pt x="53" y="258"/>
                  </a:cubicBezTo>
                  <a:cubicBezTo>
                    <a:pt x="51" y="254"/>
                    <a:pt x="47" y="253"/>
                    <a:pt x="43" y="253"/>
                  </a:cubicBezTo>
                  <a:cubicBezTo>
                    <a:pt x="38" y="254"/>
                    <a:pt x="33" y="254"/>
                    <a:pt x="28" y="255"/>
                  </a:cubicBezTo>
                  <a:cubicBezTo>
                    <a:pt x="22" y="257"/>
                    <a:pt x="18" y="255"/>
                    <a:pt x="15" y="249"/>
                  </a:cubicBezTo>
                  <a:cubicBezTo>
                    <a:pt x="13" y="244"/>
                    <a:pt x="10" y="239"/>
                    <a:pt x="8" y="233"/>
                  </a:cubicBezTo>
                  <a:cubicBezTo>
                    <a:pt x="6" y="229"/>
                    <a:pt x="7" y="225"/>
                    <a:pt x="11" y="222"/>
                  </a:cubicBezTo>
                  <a:cubicBezTo>
                    <a:pt x="15" y="218"/>
                    <a:pt x="20" y="214"/>
                    <a:pt x="25" y="211"/>
                  </a:cubicBezTo>
                  <a:cubicBezTo>
                    <a:pt x="29" y="208"/>
                    <a:pt x="30" y="204"/>
                    <a:pt x="30" y="199"/>
                  </a:cubicBezTo>
                  <a:cubicBezTo>
                    <a:pt x="29" y="195"/>
                    <a:pt x="28" y="192"/>
                    <a:pt x="28" y="189"/>
                  </a:cubicBezTo>
                  <a:cubicBezTo>
                    <a:pt x="28" y="180"/>
                    <a:pt x="23" y="176"/>
                    <a:pt x="16" y="174"/>
                  </a:cubicBezTo>
                  <a:cubicBezTo>
                    <a:pt x="13" y="173"/>
                    <a:pt x="10" y="171"/>
                    <a:pt x="7" y="170"/>
                  </a:cubicBezTo>
                  <a:cubicBezTo>
                    <a:pt x="2" y="169"/>
                    <a:pt x="0" y="166"/>
                    <a:pt x="0" y="162"/>
                  </a:cubicBezTo>
                  <a:cubicBezTo>
                    <a:pt x="1" y="155"/>
                    <a:pt x="1" y="149"/>
                    <a:pt x="2" y="142"/>
                  </a:cubicBezTo>
                  <a:cubicBezTo>
                    <a:pt x="2" y="136"/>
                    <a:pt x="5" y="134"/>
                    <a:pt x="11" y="133"/>
                  </a:cubicBezTo>
                  <a:cubicBezTo>
                    <a:pt x="17" y="132"/>
                    <a:pt x="23" y="132"/>
                    <a:pt x="28" y="131"/>
                  </a:cubicBezTo>
                  <a:cubicBezTo>
                    <a:pt x="32" y="130"/>
                    <a:pt x="35" y="128"/>
                    <a:pt x="36" y="124"/>
                  </a:cubicBezTo>
                  <a:cubicBezTo>
                    <a:pt x="38" y="120"/>
                    <a:pt x="40" y="117"/>
                    <a:pt x="41" y="113"/>
                  </a:cubicBezTo>
                  <a:cubicBezTo>
                    <a:pt x="42" y="109"/>
                    <a:pt x="42" y="105"/>
                    <a:pt x="39" y="101"/>
                  </a:cubicBezTo>
                  <a:cubicBezTo>
                    <a:pt x="36" y="97"/>
                    <a:pt x="32" y="93"/>
                    <a:pt x="29" y="88"/>
                  </a:cubicBezTo>
                  <a:cubicBezTo>
                    <a:pt x="26" y="84"/>
                    <a:pt x="26" y="80"/>
                    <a:pt x="29" y="76"/>
                  </a:cubicBezTo>
                  <a:cubicBezTo>
                    <a:pt x="32" y="71"/>
                    <a:pt x="36" y="66"/>
                    <a:pt x="39" y="62"/>
                  </a:cubicBezTo>
                  <a:cubicBezTo>
                    <a:pt x="42" y="57"/>
                    <a:pt x="46" y="56"/>
                    <a:pt x="52" y="58"/>
                  </a:cubicBezTo>
                  <a:cubicBezTo>
                    <a:pt x="57" y="60"/>
                    <a:pt x="62" y="62"/>
                    <a:pt x="66" y="65"/>
                  </a:cubicBezTo>
                  <a:cubicBezTo>
                    <a:pt x="70" y="67"/>
                    <a:pt x="74" y="66"/>
                    <a:pt x="77" y="64"/>
                  </a:cubicBezTo>
                  <a:cubicBezTo>
                    <a:pt x="78" y="63"/>
                    <a:pt x="79" y="63"/>
                    <a:pt x="79" y="62"/>
                  </a:cubicBezTo>
                  <a:cubicBezTo>
                    <a:pt x="94" y="51"/>
                    <a:pt x="94" y="51"/>
                    <a:pt x="90" y="30"/>
                  </a:cubicBezTo>
                  <a:cubicBezTo>
                    <a:pt x="89" y="23"/>
                    <a:pt x="91" y="20"/>
                    <a:pt x="97" y="17"/>
                  </a:cubicBezTo>
                  <a:cubicBezTo>
                    <a:pt x="102" y="15"/>
                    <a:pt x="107" y="13"/>
                    <a:pt x="112" y="11"/>
                  </a:cubicBezTo>
                  <a:cubicBezTo>
                    <a:pt x="117" y="8"/>
                    <a:pt x="120" y="9"/>
                    <a:pt x="124" y="13"/>
                  </a:cubicBezTo>
                  <a:cubicBezTo>
                    <a:pt x="127" y="17"/>
                    <a:pt x="130" y="22"/>
                    <a:pt x="133" y="26"/>
                  </a:cubicBezTo>
                  <a:cubicBezTo>
                    <a:pt x="138" y="31"/>
                    <a:pt x="142" y="32"/>
                    <a:pt x="148" y="31"/>
                  </a:cubicBezTo>
                  <a:cubicBezTo>
                    <a:pt x="152" y="29"/>
                    <a:pt x="156" y="29"/>
                    <a:pt x="160" y="29"/>
                  </a:cubicBezTo>
                  <a:cubicBezTo>
                    <a:pt x="166" y="28"/>
                    <a:pt x="170" y="26"/>
                    <a:pt x="172" y="21"/>
                  </a:cubicBezTo>
                  <a:cubicBezTo>
                    <a:pt x="173" y="16"/>
                    <a:pt x="175" y="11"/>
                    <a:pt x="177" y="6"/>
                  </a:cubicBezTo>
                  <a:cubicBezTo>
                    <a:pt x="179" y="2"/>
                    <a:pt x="182" y="0"/>
                    <a:pt x="187" y="0"/>
                  </a:cubicBezTo>
                  <a:cubicBezTo>
                    <a:pt x="194" y="1"/>
                    <a:pt x="201" y="2"/>
                    <a:pt x="208" y="3"/>
                  </a:cubicBezTo>
                  <a:cubicBezTo>
                    <a:pt x="212" y="3"/>
                    <a:pt x="214" y="6"/>
                    <a:pt x="214" y="11"/>
                  </a:cubicBezTo>
                  <a:cubicBezTo>
                    <a:pt x="215" y="17"/>
                    <a:pt x="216" y="23"/>
                    <a:pt x="217" y="29"/>
                  </a:cubicBezTo>
                  <a:cubicBezTo>
                    <a:pt x="218" y="34"/>
                    <a:pt x="221" y="36"/>
                    <a:pt x="225" y="38"/>
                  </a:cubicBezTo>
                  <a:cubicBezTo>
                    <a:pt x="228" y="39"/>
                    <a:pt x="231" y="40"/>
                    <a:pt x="234" y="41"/>
                  </a:cubicBezTo>
                  <a:cubicBezTo>
                    <a:pt x="239" y="45"/>
                    <a:pt x="244" y="43"/>
                    <a:pt x="248" y="40"/>
                  </a:cubicBezTo>
                  <a:cubicBezTo>
                    <a:pt x="252" y="37"/>
                    <a:pt x="256" y="34"/>
                    <a:pt x="259" y="31"/>
                  </a:cubicBezTo>
                  <a:cubicBezTo>
                    <a:pt x="264" y="27"/>
                    <a:pt x="268" y="27"/>
                    <a:pt x="273" y="31"/>
                  </a:cubicBezTo>
                  <a:cubicBezTo>
                    <a:pt x="277" y="34"/>
                    <a:pt x="281" y="37"/>
                    <a:pt x="285" y="41"/>
                  </a:cubicBezTo>
                  <a:cubicBezTo>
                    <a:pt x="290" y="45"/>
                    <a:pt x="291" y="49"/>
                    <a:pt x="288" y="55"/>
                  </a:cubicBezTo>
                  <a:cubicBezTo>
                    <a:pt x="286" y="59"/>
                    <a:pt x="284" y="64"/>
                    <a:pt x="283" y="68"/>
                  </a:cubicBezTo>
                  <a:cubicBezTo>
                    <a:pt x="282" y="71"/>
                    <a:pt x="282" y="74"/>
                    <a:pt x="283" y="76"/>
                  </a:cubicBezTo>
                  <a:cubicBezTo>
                    <a:pt x="286" y="81"/>
                    <a:pt x="290" y="86"/>
                    <a:pt x="295" y="91"/>
                  </a:cubicBezTo>
                  <a:cubicBezTo>
                    <a:pt x="296" y="93"/>
                    <a:pt x="299" y="93"/>
                    <a:pt x="301" y="94"/>
                  </a:cubicBezTo>
                  <a:close/>
                  <a:moveTo>
                    <a:pt x="174" y="63"/>
                  </a:moveTo>
                  <a:cubicBezTo>
                    <a:pt x="112" y="63"/>
                    <a:pt x="62" y="113"/>
                    <a:pt x="62" y="174"/>
                  </a:cubicBezTo>
                  <a:cubicBezTo>
                    <a:pt x="62" y="236"/>
                    <a:pt x="112" y="285"/>
                    <a:pt x="173" y="286"/>
                  </a:cubicBezTo>
                  <a:cubicBezTo>
                    <a:pt x="235" y="286"/>
                    <a:pt x="285" y="236"/>
                    <a:pt x="285" y="174"/>
                  </a:cubicBezTo>
                  <a:cubicBezTo>
                    <a:pt x="285" y="112"/>
                    <a:pt x="234" y="63"/>
                    <a:pt x="174" y="6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Freeform 6">
              <a:extLst>
                <a:ext uri="{FF2B5EF4-FFF2-40B4-BE49-F238E27FC236}">
                  <a16:creationId xmlns:a16="http://schemas.microsoft.com/office/drawing/2014/main" id="{48EF673D-AA53-4E5F-B602-63B7D873DA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55863" y="3070226"/>
              <a:ext cx="714375" cy="714375"/>
            </a:xfrm>
            <a:custGeom>
              <a:avLst/>
              <a:gdLst>
                <a:gd name="T0" fmla="*/ 112 w 223"/>
                <a:gd name="T1" fmla="*/ 0 h 223"/>
                <a:gd name="T2" fmla="*/ 223 w 223"/>
                <a:gd name="T3" fmla="*/ 111 h 223"/>
                <a:gd name="T4" fmla="*/ 111 w 223"/>
                <a:gd name="T5" fmla="*/ 223 h 223"/>
                <a:gd name="T6" fmla="*/ 0 w 223"/>
                <a:gd name="T7" fmla="*/ 111 h 223"/>
                <a:gd name="T8" fmla="*/ 112 w 223"/>
                <a:gd name="T9" fmla="*/ 0 h 223"/>
                <a:gd name="T10" fmla="*/ 112 w 223"/>
                <a:gd name="T11" fmla="*/ 196 h 223"/>
                <a:gd name="T12" fmla="*/ 111 w 223"/>
                <a:gd name="T13" fmla="*/ 197 h 223"/>
                <a:gd name="T14" fmla="*/ 109 w 223"/>
                <a:gd name="T15" fmla="*/ 192 h 223"/>
                <a:gd name="T16" fmla="*/ 102 w 223"/>
                <a:gd name="T17" fmla="*/ 172 h 223"/>
                <a:gd name="T18" fmla="*/ 89 w 223"/>
                <a:gd name="T19" fmla="*/ 129 h 223"/>
                <a:gd name="T20" fmla="*/ 81 w 223"/>
                <a:gd name="T21" fmla="*/ 125 h 223"/>
                <a:gd name="T22" fmla="*/ 72 w 223"/>
                <a:gd name="T23" fmla="*/ 128 h 223"/>
                <a:gd name="T24" fmla="*/ 57 w 223"/>
                <a:gd name="T25" fmla="*/ 133 h 223"/>
                <a:gd name="T26" fmla="*/ 46 w 223"/>
                <a:gd name="T27" fmla="*/ 146 h 223"/>
                <a:gd name="T28" fmla="*/ 43 w 223"/>
                <a:gd name="T29" fmla="*/ 175 h 223"/>
                <a:gd name="T30" fmla="*/ 45 w 223"/>
                <a:gd name="T31" fmla="*/ 182 h 223"/>
                <a:gd name="T32" fmla="*/ 132 w 223"/>
                <a:gd name="T33" fmla="*/ 206 h 223"/>
                <a:gd name="T34" fmla="*/ 177 w 223"/>
                <a:gd name="T35" fmla="*/ 181 h 223"/>
                <a:gd name="T36" fmla="*/ 180 w 223"/>
                <a:gd name="T37" fmla="*/ 176 h 223"/>
                <a:gd name="T38" fmla="*/ 175 w 223"/>
                <a:gd name="T39" fmla="*/ 144 h 223"/>
                <a:gd name="T40" fmla="*/ 165 w 223"/>
                <a:gd name="T41" fmla="*/ 133 h 223"/>
                <a:gd name="T42" fmla="*/ 153 w 223"/>
                <a:gd name="T43" fmla="*/ 128 h 223"/>
                <a:gd name="T44" fmla="*/ 136 w 223"/>
                <a:gd name="T45" fmla="*/ 123 h 223"/>
                <a:gd name="T46" fmla="*/ 112 w 223"/>
                <a:gd name="T47" fmla="*/ 196 h 223"/>
                <a:gd name="T48" fmla="*/ 111 w 223"/>
                <a:gd name="T49" fmla="*/ 31 h 223"/>
                <a:gd name="T50" fmla="*/ 96 w 223"/>
                <a:gd name="T51" fmla="*/ 34 h 223"/>
                <a:gd name="T52" fmla="*/ 79 w 223"/>
                <a:gd name="T53" fmla="*/ 54 h 223"/>
                <a:gd name="T54" fmla="*/ 76 w 223"/>
                <a:gd name="T55" fmla="*/ 60 h 223"/>
                <a:gd name="T56" fmla="*/ 68 w 223"/>
                <a:gd name="T57" fmla="*/ 75 h 223"/>
                <a:gd name="T58" fmla="*/ 77 w 223"/>
                <a:gd name="T59" fmla="*/ 87 h 223"/>
                <a:gd name="T60" fmla="*/ 82 w 223"/>
                <a:gd name="T61" fmla="*/ 91 h 223"/>
                <a:gd name="T62" fmla="*/ 92 w 223"/>
                <a:gd name="T63" fmla="*/ 108 h 223"/>
                <a:gd name="T64" fmla="*/ 131 w 223"/>
                <a:gd name="T65" fmla="*/ 107 h 223"/>
                <a:gd name="T66" fmla="*/ 141 w 223"/>
                <a:gd name="T67" fmla="*/ 90 h 223"/>
                <a:gd name="T68" fmla="*/ 144 w 223"/>
                <a:gd name="T69" fmla="*/ 87 h 223"/>
                <a:gd name="T70" fmla="*/ 150 w 223"/>
                <a:gd name="T71" fmla="*/ 63 h 223"/>
                <a:gd name="T72" fmla="*/ 142 w 223"/>
                <a:gd name="T73" fmla="*/ 48 h 223"/>
                <a:gd name="T74" fmla="*/ 139 w 223"/>
                <a:gd name="T75" fmla="*/ 44 h 223"/>
                <a:gd name="T76" fmla="*/ 111 w 223"/>
                <a:gd name="T77" fmla="*/ 31 h 223"/>
                <a:gd name="T78" fmla="*/ 107 w 223"/>
                <a:gd name="T79" fmla="*/ 143 h 223"/>
                <a:gd name="T80" fmla="*/ 111 w 223"/>
                <a:gd name="T81" fmla="*/ 179 h 223"/>
                <a:gd name="T82" fmla="*/ 115 w 223"/>
                <a:gd name="T83" fmla="*/ 143 h 223"/>
                <a:gd name="T84" fmla="*/ 107 w 223"/>
                <a:gd name="T85" fmla="*/ 143 h 223"/>
                <a:gd name="T86" fmla="*/ 118 w 223"/>
                <a:gd name="T87" fmla="*/ 127 h 223"/>
                <a:gd name="T88" fmla="*/ 104 w 223"/>
                <a:gd name="T89" fmla="*/ 127 h 223"/>
                <a:gd name="T90" fmla="*/ 104 w 223"/>
                <a:gd name="T91" fmla="*/ 138 h 223"/>
                <a:gd name="T92" fmla="*/ 118 w 223"/>
                <a:gd name="T93" fmla="*/ 138 h 223"/>
                <a:gd name="T94" fmla="*/ 118 w 223"/>
                <a:gd name="T95" fmla="*/ 127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3" h="223">
                  <a:moveTo>
                    <a:pt x="112" y="0"/>
                  </a:moveTo>
                  <a:cubicBezTo>
                    <a:pt x="172" y="0"/>
                    <a:pt x="223" y="49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ubicBezTo>
                    <a:pt x="50" y="222"/>
                    <a:pt x="0" y="173"/>
                    <a:pt x="0" y="111"/>
                  </a:cubicBezTo>
                  <a:cubicBezTo>
                    <a:pt x="0" y="50"/>
                    <a:pt x="50" y="0"/>
                    <a:pt x="112" y="0"/>
                  </a:cubicBezTo>
                  <a:close/>
                  <a:moveTo>
                    <a:pt x="112" y="196"/>
                  </a:moveTo>
                  <a:cubicBezTo>
                    <a:pt x="112" y="197"/>
                    <a:pt x="111" y="197"/>
                    <a:pt x="111" y="197"/>
                  </a:cubicBezTo>
                  <a:cubicBezTo>
                    <a:pt x="110" y="195"/>
                    <a:pt x="110" y="194"/>
                    <a:pt x="109" y="192"/>
                  </a:cubicBezTo>
                  <a:cubicBezTo>
                    <a:pt x="107" y="185"/>
                    <a:pt x="105" y="178"/>
                    <a:pt x="102" y="172"/>
                  </a:cubicBezTo>
                  <a:cubicBezTo>
                    <a:pt x="98" y="157"/>
                    <a:pt x="93" y="143"/>
                    <a:pt x="89" y="129"/>
                  </a:cubicBezTo>
                  <a:cubicBezTo>
                    <a:pt x="87" y="124"/>
                    <a:pt x="87" y="123"/>
                    <a:pt x="81" y="125"/>
                  </a:cubicBezTo>
                  <a:cubicBezTo>
                    <a:pt x="78" y="126"/>
                    <a:pt x="75" y="127"/>
                    <a:pt x="72" y="128"/>
                  </a:cubicBezTo>
                  <a:cubicBezTo>
                    <a:pt x="67" y="130"/>
                    <a:pt x="62" y="131"/>
                    <a:pt x="57" y="133"/>
                  </a:cubicBezTo>
                  <a:cubicBezTo>
                    <a:pt x="51" y="135"/>
                    <a:pt x="47" y="140"/>
                    <a:pt x="46" y="146"/>
                  </a:cubicBezTo>
                  <a:cubicBezTo>
                    <a:pt x="45" y="156"/>
                    <a:pt x="43" y="166"/>
                    <a:pt x="43" y="175"/>
                  </a:cubicBezTo>
                  <a:cubicBezTo>
                    <a:pt x="42" y="178"/>
                    <a:pt x="44" y="181"/>
                    <a:pt x="45" y="182"/>
                  </a:cubicBezTo>
                  <a:cubicBezTo>
                    <a:pt x="70" y="205"/>
                    <a:pt x="99" y="213"/>
                    <a:pt x="132" y="206"/>
                  </a:cubicBezTo>
                  <a:cubicBezTo>
                    <a:pt x="150" y="202"/>
                    <a:pt x="164" y="193"/>
                    <a:pt x="177" y="181"/>
                  </a:cubicBezTo>
                  <a:cubicBezTo>
                    <a:pt x="179" y="180"/>
                    <a:pt x="180" y="178"/>
                    <a:pt x="180" y="176"/>
                  </a:cubicBezTo>
                  <a:cubicBezTo>
                    <a:pt x="179" y="165"/>
                    <a:pt x="177" y="154"/>
                    <a:pt x="175" y="144"/>
                  </a:cubicBezTo>
                  <a:cubicBezTo>
                    <a:pt x="174" y="139"/>
                    <a:pt x="170" y="135"/>
                    <a:pt x="165" y="133"/>
                  </a:cubicBezTo>
                  <a:cubicBezTo>
                    <a:pt x="161" y="131"/>
                    <a:pt x="157" y="130"/>
                    <a:pt x="153" y="128"/>
                  </a:cubicBezTo>
                  <a:cubicBezTo>
                    <a:pt x="147" y="126"/>
                    <a:pt x="142" y="125"/>
                    <a:pt x="136" y="123"/>
                  </a:cubicBezTo>
                  <a:cubicBezTo>
                    <a:pt x="128" y="148"/>
                    <a:pt x="120" y="172"/>
                    <a:pt x="112" y="196"/>
                  </a:cubicBezTo>
                  <a:close/>
                  <a:moveTo>
                    <a:pt x="111" y="31"/>
                  </a:moveTo>
                  <a:cubicBezTo>
                    <a:pt x="106" y="32"/>
                    <a:pt x="101" y="33"/>
                    <a:pt x="96" y="34"/>
                  </a:cubicBezTo>
                  <a:cubicBezTo>
                    <a:pt x="86" y="37"/>
                    <a:pt x="82" y="45"/>
                    <a:pt x="79" y="54"/>
                  </a:cubicBezTo>
                  <a:cubicBezTo>
                    <a:pt x="79" y="56"/>
                    <a:pt x="78" y="59"/>
                    <a:pt x="76" y="60"/>
                  </a:cubicBezTo>
                  <a:cubicBezTo>
                    <a:pt x="69" y="64"/>
                    <a:pt x="67" y="68"/>
                    <a:pt x="68" y="75"/>
                  </a:cubicBezTo>
                  <a:cubicBezTo>
                    <a:pt x="69" y="81"/>
                    <a:pt x="71" y="86"/>
                    <a:pt x="77" y="87"/>
                  </a:cubicBezTo>
                  <a:cubicBezTo>
                    <a:pt x="80" y="87"/>
                    <a:pt x="82" y="89"/>
                    <a:pt x="82" y="91"/>
                  </a:cubicBezTo>
                  <a:cubicBezTo>
                    <a:pt x="84" y="98"/>
                    <a:pt x="88" y="103"/>
                    <a:pt x="92" y="108"/>
                  </a:cubicBezTo>
                  <a:cubicBezTo>
                    <a:pt x="105" y="122"/>
                    <a:pt x="119" y="121"/>
                    <a:pt x="131" y="107"/>
                  </a:cubicBezTo>
                  <a:cubicBezTo>
                    <a:pt x="135" y="102"/>
                    <a:pt x="137" y="96"/>
                    <a:pt x="141" y="90"/>
                  </a:cubicBezTo>
                  <a:cubicBezTo>
                    <a:pt x="142" y="89"/>
                    <a:pt x="143" y="88"/>
                    <a:pt x="144" y="87"/>
                  </a:cubicBezTo>
                  <a:cubicBezTo>
                    <a:pt x="153" y="84"/>
                    <a:pt x="158" y="69"/>
                    <a:pt x="150" y="63"/>
                  </a:cubicBezTo>
                  <a:cubicBezTo>
                    <a:pt x="145" y="59"/>
                    <a:pt x="144" y="54"/>
                    <a:pt x="142" y="48"/>
                  </a:cubicBezTo>
                  <a:cubicBezTo>
                    <a:pt x="141" y="47"/>
                    <a:pt x="140" y="45"/>
                    <a:pt x="139" y="44"/>
                  </a:cubicBezTo>
                  <a:cubicBezTo>
                    <a:pt x="133" y="34"/>
                    <a:pt x="123" y="31"/>
                    <a:pt x="111" y="31"/>
                  </a:cubicBezTo>
                  <a:close/>
                  <a:moveTo>
                    <a:pt x="107" y="143"/>
                  </a:moveTo>
                  <a:cubicBezTo>
                    <a:pt x="101" y="156"/>
                    <a:pt x="106" y="167"/>
                    <a:pt x="111" y="179"/>
                  </a:cubicBezTo>
                  <a:cubicBezTo>
                    <a:pt x="117" y="167"/>
                    <a:pt x="120" y="155"/>
                    <a:pt x="115" y="143"/>
                  </a:cubicBezTo>
                  <a:cubicBezTo>
                    <a:pt x="112" y="143"/>
                    <a:pt x="109" y="143"/>
                    <a:pt x="107" y="143"/>
                  </a:cubicBezTo>
                  <a:close/>
                  <a:moveTo>
                    <a:pt x="118" y="127"/>
                  </a:moveTo>
                  <a:cubicBezTo>
                    <a:pt x="113" y="127"/>
                    <a:pt x="108" y="127"/>
                    <a:pt x="104" y="127"/>
                  </a:cubicBezTo>
                  <a:cubicBezTo>
                    <a:pt x="104" y="131"/>
                    <a:pt x="104" y="134"/>
                    <a:pt x="104" y="138"/>
                  </a:cubicBezTo>
                  <a:cubicBezTo>
                    <a:pt x="109" y="138"/>
                    <a:pt x="114" y="138"/>
                    <a:pt x="118" y="138"/>
                  </a:cubicBezTo>
                  <a:cubicBezTo>
                    <a:pt x="118" y="134"/>
                    <a:pt x="118" y="131"/>
                    <a:pt x="118" y="12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" name="Freeform 7">
              <a:extLst>
                <a:ext uri="{FF2B5EF4-FFF2-40B4-BE49-F238E27FC236}">
                  <a16:creationId xmlns:a16="http://schemas.microsoft.com/office/drawing/2014/main" id="{AB1FFF9B-7A57-497E-B223-146ECD583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0800" y="3460751"/>
              <a:ext cx="441325" cy="288925"/>
            </a:xfrm>
            <a:custGeom>
              <a:avLst/>
              <a:gdLst>
                <a:gd name="T0" fmla="*/ 70 w 138"/>
                <a:gd name="T1" fmla="*/ 73 h 90"/>
                <a:gd name="T2" fmla="*/ 94 w 138"/>
                <a:gd name="T3" fmla="*/ 0 h 90"/>
                <a:gd name="T4" fmla="*/ 111 w 138"/>
                <a:gd name="T5" fmla="*/ 5 h 90"/>
                <a:gd name="T6" fmla="*/ 123 w 138"/>
                <a:gd name="T7" fmla="*/ 10 h 90"/>
                <a:gd name="T8" fmla="*/ 133 w 138"/>
                <a:gd name="T9" fmla="*/ 21 h 90"/>
                <a:gd name="T10" fmla="*/ 138 w 138"/>
                <a:gd name="T11" fmla="*/ 53 h 90"/>
                <a:gd name="T12" fmla="*/ 135 w 138"/>
                <a:gd name="T13" fmla="*/ 58 h 90"/>
                <a:gd name="T14" fmla="*/ 90 w 138"/>
                <a:gd name="T15" fmla="*/ 83 h 90"/>
                <a:gd name="T16" fmla="*/ 3 w 138"/>
                <a:gd name="T17" fmla="*/ 59 h 90"/>
                <a:gd name="T18" fmla="*/ 1 w 138"/>
                <a:gd name="T19" fmla="*/ 52 h 90"/>
                <a:gd name="T20" fmla="*/ 4 w 138"/>
                <a:gd name="T21" fmla="*/ 23 h 90"/>
                <a:gd name="T22" fmla="*/ 15 w 138"/>
                <a:gd name="T23" fmla="*/ 10 h 90"/>
                <a:gd name="T24" fmla="*/ 30 w 138"/>
                <a:gd name="T25" fmla="*/ 5 h 90"/>
                <a:gd name="T26" fmla="*/ 39 w 138"/>
                <a:gd name="T27" fmla="*/ 2 h 90"/>
                <a:gd name="T28" fmla="*/ 47 w 138"/>
                <a:gd name="T29" fmla="*/ 6 h 90"/>
                <a:gd name="T30" fmla="*/ 60 w 138"/>
                <a:gd name="T31" fmla="*/ 49 h 90"/>
                <a:gd name="T32" fmla="*/ 67 w 138"/>
                <a:gd name="T33" fmla="*/ 69 h 90"/>
                <a:gd name="T34" fmla="*/ 69 w 138"/>
                <a:gd name="T35" fmla="*/ 74 h 90"/>
                <a:gd name="T36" fmla="*/ 70 w 138"/>
                <a:gd name="T37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90">
                  <a:moveTo>
                    <a:pt x="70" y="73"/>
                  </a:moveTo>
                  <a:cubicBezTo>
                    <a:pt x="78" y="49"/>
                    <a:pt x="86" y="25"/>
                    <a:pt x="94" y="0"/>
                  </a:cubicBezTo>
                  <a:cubicBezTo>
                    <a:pt x="100" y="2"/>
                    <a:pt x="105" y="3"/>
                    <a:pt x="111" y="5"/>
                  </a:cubicBezTo>
                  <a:cubicBezTo>
                    <a:pt x="115" y="7"/>
                    <a:pt x="119" y="8"/>
                    <a:pt x="123" y="10"/>
                  </a:cubicBezTo>
                  <a:cubicBezTo>
                    <a:pt x="128" y="12"/>
                    <a:pt x="132" y="16"/>
                    <a:pt x="133" y="21"/>
                  </a:cubicBezTo>
                  <a:cubicBezTo>
                    <a:pt x="135" y="31"/>
                    <a:pt x="137" y="42"/>
                    <a:pt x="138" y="53"/>
                  </a:cubicBezTo>
                  <a:cubicBezTo>
                    <a:pt x="138" y="55"/>
                    <a:pt x="137" y="57"/>
                    <a:pt x="135" y="58"/>
                  </a:cubicBezTo>
                  <a:cubicBezTo>
                    <a:pt x="122" y="70"/>
                    <a:pt x="108" y="79"/>
                    <a:pt x="90" y="83"/>
                  </a:cubicBezTo>
                  <a:cubicBezTo>
                    <a:pt x="57" y="90"/>
                    <a:pt x="28" y="82"/>
                    <a:pt x="3" y="59"/>
                  </a:cubicBezTo>
                  <a:cubicBezTo>
                    <a:pt x="2" y="58"/>
                    <a:pt x="0" y="55"/>
                    <a:pt x="1" y="52"/>
                  </a:cubicBezTo>
                  <a:cubicBezTo>
                    <a:pt x="1" y="43"/>
                    <a:pt x="3" y="33"/>
                    <a:pt x="4" y="23"/>
                  </a:cubicBezTo>
                  <a:cubicBezTo>
                    <a:pt x="5" y="17"/>
                    <a:pt x="9" y="12"/>
                    <a:pt x="15" y="10"/>
                  </a:cubicBezTo>
                  <a:cubicBezTo>
                    <a:pt x="20" y="8"/>
                    <a:pt x="25" y="7"/>
                    <a:pt x="30" y="5"/>
                  </a:cubicBezTo>
                  <a:cubicBezTo>
                    <a:pt x="33" y="4"/>
                    <a:pt x="36" y="3"/>
                    <a:pt x="39" y="2"/>
                  </a:cubicBezTo>
                  <a:cubicBezTo>
                    <a:pt x="45" y="0"/>
                    <a:pt x="45" y="1"/>
                    <a:pt x="47" y="6"/>
                  </a:cubicBezTo>
                  <a:cubicBezTo>
                    <a:pt x="51" y="20"/>
                    <a:pt x="56" y="34"/>
                    <a:pt x="60" y="49"/>
                  </a:cubicBezTo>
                  <a:cubicBezTo>
                    <a:pt x="63" y="55"/>
                    <a:pt x="65" y="62"/>
                    <a:pt x="67" y="69"/>
                  </a:cubicBezTo>
                  <a:cubicBezTo>
                    <a:pt x="68" y="71"/>
                    <a:pt x="68" y="72"/>
                    <a:pt x="69" y="74"/>
                  </a:cubicBezTo>
                  <a:cubicBezTo>
                    <a:pt x="69" y="74"/>
                    <a:pt x="70" y="74"/>
                    <a:pt x="70" y="7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Freeform 8">
              <a:extLst>
                <a:ext uri="{FF2B5EF4-FFF2-40B4-BE49-F238E27FC236}">
                  <a16:creationId xmlns:a16="http://schemas.microsoft.com/office/drawing/2014/main" id="{0519EEF6-D54A-439C-9087-C7064FB38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0175" y="3170238"/>
              <a:ext cx="292100" cy="290513"/>
            </a:xfrm>
            <a:custGeom>
              <a:avLst/>
              <a:gdLst>
                <a:gd name="T0" fmla="*/ 44 w 91"/>
                <a:gd name="T1" fmla="*/ 0 h 91"/>
                <a:gd name="T2" fmla="*/ 72 w 91"/>
                <a:gd name="T3" fmla="*/ 13 h 91"/>
                <a:gd name="T4" fmla="*/ 75 w 91"/>
                <a:gd name="T5" fmla="*/ 17 h 91"/>
                <a:gd name="T6" fmla="*/ 83 w 91"/>
                <a:gd name="T7" fmla="*/ 32 h 91"/>
                <a:gd name="T8" fmla="*/ 77 w 91"/>
                <a:gd name="T9" fmla="*/ 56 h 91"/>
                <a:gd name="T10" fmla="*/ 74 w 91"/>
                <a:gd name="T11" fmla="*/ 59 h 91"/>
                <a:gd name="T12" fmla="*/ 64 w 91"/>
                <a:gd name="T13" fmla="*/ 76 h 91"/>
                <a:gd name="T14" fmla="*/ 25 w 91"/>
                <a:gd name="T15" fmla="*/ 77 h 91"/>
                <a:gd name="T16" fmla="*/ 15 w 91"/>
                <a:gd name="T17" fmla="*/ 60 h 91"/>
                <a:gd name="T18" fmla="*/ 10 w 91"/>
                <a:gd name="T19" fmla="*/ 56 h 91"/>
                <a:gd name="T20" fmla="*/ 1 w 91"/>
                <a:gd name="T21" fmla="*/ 44 h 91"/>
                <a:gd name="T22" fmla="*/ 9 w 91"/>
                <a:gd name="T23" fmla="*/ 29 h 91"/>
                <a:gd name="T24" fmla="*/ 12 w 91"/>
                <a:gd name="T25" fmla="*/ 23 h 91"/>
                <a:gd name="T26" fmla="*/ 29 w 91"/>
                <a:gd name="T27" fmla="*/ 3 h 91"/>
                <a:gd name="T28" fmla="*/ 44 w 91"/>
                <a:gd name="T2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1" h="91">
                  <a:moveTo>
                    <a:pt x="44" y="0"/>
                  </a:moveTo>
                  <a:cubicBezTo>
                    <a:pt x="56" y="0"/>
                    <a:pt x="66" y="3"/>
                    <a:pt x="72" y="13"/>
                  </a:cubicBezTo>
                  <a:cubicBezTo>
                    <a:pt x="73" y="14"/>
                    <a:pt x="74" y="16"/>
                    <a:pt x="75" y="17"/>
                  </a:cubicBezTo>
                  <a:cubicBezTo>
                    <a:pt x="77" y="23"/>
                    <a:pt x="78" y="28"/>
                    <a:pt x="83" y="32"/>
                  </a:cubicBezTo>
                  <a:cubicBezTo>
                    <a:pt x="91" y="38"/>
                    <a:pt x="86" y="53"/>
                    <a:pt x="77" y="56"/>
                  </a:cubicBezTo>
                  <a:cubicBezTo>
                    <a:pt x="76" y="57"/>
                    <a:pt x="75" y="58"/>
                    <a:pt x="74" y="59"/>
                  </a:cubicBezTo>
                  <a:cubicBezTo>
                    <a:pt x="70" y="65"/>
                    <a:pt x="68" y="71"/>
                    <a:pt x="64" y="76"/>
                  </a:cubicBezTo>
                  <a:cubicBezTo>
                    <a:pt x="52" y="90"/>
                    <a:pt x="38" y="91"/>
                    <a:pt x="25" y="77"/>
                  </a:cubicBezTo>
                  <a:cubicBezTo>
                    <a:pt x="21" y="72"/>
                    <a:pt x="17" y="67"/>
                    <a:pt x="15" y="60"/>
                  </a:cubicBezTo>
                  <a:cubicBezTo>
                    <a:pt x="15" y="58"/>
                    <a:pt x="13" y="56"/>
                    <a:pt x="10" y="56"/>
                  </a:cubicBezTo>
                  <a:cubicBezTo>
                    <a:pt x="4" y="55"/>
                    <a:pt x="2" y="50"/>
                    <a:pt x="1" y="44"/>
                  </a:cubicBezTo>
                  <a:cubicBezTo>
                    <a:pt x="0" y="37"/>
                    <a:pt x="2" y="33"/>
                    <a:pt x="9" y="29"/>
                  </a:cubicBezTo>
                  <a:cubicBezTo>
                    <a:pt x="11" y="28"/>
                    <a:pt x="12" y="25"/>
                    <a:pt x="12" y="23"/>
                  </a:cubicBezTo>
                  <a:cubicBezTo>
                    <a:pt x="15" y="14"/>
                    <a:pt x="19" y="6"/>
                    <a:pt x="29" y="3"/>
                  </a:cubicBezTo>
                  <a:cubicBezTo>
                    <a:pt x="34" y="2"/>
                    <a:pt x="39" y="1"/>
                    <a:pt x="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Freeform 9">
              <a:extLst>
                <a:ext uri="{FF2B5EF4-FFF2-40B4-BE49-F238E27FC236}">
                  <a16:creationId xmlns:a16="http://schemas.microsoft.com/office/drawing/2014/main" id="{922C689F-5CBB-4877-A5AB-9996A00AA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9713" y="3525838"/>
              <a:ext cx="60325" cy="114300"/>
            </a:xfrm>
            <a:custGeom>
              <a:avLst/>
              <a:gdLst>
                <a:gd name="T0" fmla="*/ 6 w 19"/>
                <a:gd name="T1" fmla="*/ 0 h 36"/>
                <a:gd name="T2" fmla="*/ 14 w 19"/>
                <a:gd name="T3" fmla="*/ 0 h 36"/>
                <a:gd name="T4" fmla="*/ 10 w 19"/>
                <a:gd name="T5" fmla="*/ 36 h 36"/>
                <a:gd name="T6" fmla="*/ 6 w 19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36">
                  <a:moveTo>
                    <a:pt x="6" y="0"/>
                  </a:moveTo>
                  <a:cubicBezTo>
                    <a:pt x="8" y="0"/>
                    <a:pt x="11" y="0"/>
                    <a:pt x="14" y="0"/>
                  </a:cubicBezTo>
                  <a:cubicBezTo>
                    <a:pt x="19" y="12"/>
                    <a:pt x="16" y="24"/>
                    <a:pt x="10" y="36"/>
                  </a:cubicBezTo>
                  <a:cubicBezTo>
                    <a:pt x="5" y="24"/>
                    <a:pt x="0" y="13"/>
                    <a:pt x="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Freeform 10">
              <a:extLst>
                <a:ext uri="{FF2B5EF4-FFF2-40B4-BE49-F238E27FC236}">
                  <a16:creationId xmlns:a16="http://schemas.microsoft.com/office/drawing/2014/main" id="{35AF5B09-0700-4FDB-8AF0-529721AE9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9238" y="3473451"/>
              <a:ext cx="44450" cy="36513"/>
            </a:xfrm>
            <a:custGeom>
              <a:avLst/>
              <a:gdLst>
                <a:gd name="T0" fmla="*/ 14 w 14"/>
                <a:gd name="T1" fmla="*/ 0 h 11"/>
                <a:gd name="T2" fmla="*/ 14 w 14"/>
                <a:gd name="T3" fmla="*/ 11 h 11"/>
                <a:gd name="T4" fmla="*/ 0 w 14"/>
                <a:gd name="T5" fmla="*/ 11 h 11"/>
                <a:gd name="T6" fmla="*/ 0 w 14"/>
                <a:gd name="T7" fmla="*/ 0 h 11"/>
                <a:gd name="T8" fmla="*/ 14 w 14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14" y="0"/>
                  </a:moveTo>
                  <a:cubicBezTo>
                    <a:pt x="14" y="4"/>
                    <a:pt x="14" y="7"/>
                    <a:pt x="14" y="11"/>
                  </a:cubicBezTo>
                  <a:cubicBezTo>
                    <a:pt x="10" y="11"/>
                    <a:pt x="5" y="11"/>
                    <a:pt x="0" y="11"/>
                  </a:cubicBezTo>
                  <a:cubicBezTo>
                    <a:pt x="0" y="7"/>
                    <a:pt x="0" y="4"/>
                    <a:pt x="0" y="0"/>
                  </a:cubicBezTo>
                  <a:cubicBezTo>
                    <a:pt x="4" y="0"/>
                    <a:pt x="9" y="0"/>
                    <a:pt x="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2" name="Group 24">
            <a:extLst>
              <a:ext uri="{FF2B5EF4-FFF2-40B4-BE49-F238E27FC236}">
                <a16:creationId xmlns:a16="http://schemas.microsoft.com/office/drawing/2014/main" id="{B4AFE818-2F42-4BED-98F5-B53C94E4161F}"/>
              </a:ext>
            </a:extLst>
          </p:cNvPr>
          <p:cNvGrpSpPr/>
          <p:nvPr/>
        </p:nvGrpSpPr>
        <p:grpSpPr>
          <a:xfrm>
            <a:off x="5832380" y="4200409"/>
            <a:ext cx="1371536" cy="1375432"/>
            <a:chOff x="2257425" y="2865383"/>
            <a:chExt cx="1117600" cy="1120775"/>
          </a:xfrm>
        </p:grpSpPr>
        <p:sp>
          <p:nvSpPr>
            <p:cNvPr id="113" name="Freeform 5">
              <a:extLst>
                <a:ext uri="{FF2B5EF4-FFF2-40B4-BE49-F238E27FC236}">
                  <a16:creationId xmlns:a16="http://schemas.microsoft.com/office/drawing/2014/main" id="{BC398F25-AF15-46C5-A7C6-EE61F2A213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57425" y="2865383"/>
              <a:ext cx="1117600" cy="1120775"/>
            </a:xfrm>
            <a:custGeom>
              <a:avLst/>
              <a:gdLst>
                <a:gd name="T0" fmla="*/ 320 w 349"/>
                <a:gd name="T1" fmla="*/ 91 h 350"/>
                <a:gd name="T2" fmla="*/ 337 w 349"/>
                <a:gd name="T3" fmla="*/ 115 h 350"/>
                <a:gd name="T4" fmla="*/ 323 w 349"/>
                <a:gd name="T5" fmla="*/ 133 h 350"/>
                <a:gd name="T6" fmla="*/ 318 w 349"/>
                <a:gd name="T7" fmla="*/ 157 h 350"/>
                <a:gd name="T8" fmla="*/ 338 w 349"/>
                <a:gd name="T9" fmla="*/ 177 h 350"/>
                <a:gd name="T10" fmla="*/ 344 w 349"/>
                <a:gd name="T11" fmla="*/ 208 h 350"/>
                <a:gd name="T12" fmla="*/ 322 w 349"/>
                <a:gd name="T13" fmla="*/ 217 h 350"/>
                <a:gd name="T14" fmla="*/ 306 w 349"/>
                <a:gd name="T15" fmla="*/ 236 h 350"/>
                <a:gd name="T16" fmla="*/ 317 w 349"/>
                <a:gd name="T17" fmla="*/ 260 h 350"/>
                <a:gd name="T18" fmla="*/ 307 w 349"/>
                <a:gd name="T19" fmla="*/ 286 h 350"/>
                <a:gd name="T20" fmla="*/ 279 w 349"/>
                <a:gd name="T21" fmla="*/ 283 h 350"/>
                <a:gd name="T22" fmla="*/ 258 w 349"/>
                <a:gd name="T23" fmla="*/ 294 h 350"/>
                <a:gd name="T24" fmla="*/ 256 w 349"/>
                <a:gd name="T25" fmla="*/ 321 h 350"/>
                <a:gd name="T26" fmla="*/ 233 w 349"/>
                <a:gd name="T27" fmla="*/ 337 h 350"/>
                <a:gd name="T28" fmla="*/ 212 w 349"/>
                <a:gd name="T29" fmla="*/ 322 h 350"/>
                <a:gd name="T30" fmla="*/ 187 w 349"/>
                <a:gd name="T31" fmla="*/ 320 h 350"/>
                <a:gd name="T32" fmla="*/ 171 w 349"/>
                <a:gd name="T33" fmla="*/ 343 h 350"/>
                <a:gd name="T34" fmla="*/ 140 w 349"/>
                <a:gd name="T35" fmla="*/ 346 h 350"/>
                <a:gd name="T36" fmla="*/ 133 w 349"/>
                <a:gd name="T37" fmla="*/ 324 h 350"/>
                <a:gd name="T38" fmla="*/ 113 w 349"/>
                <a:gd name="T39" fmla="*/ 308 h 350"/>
                <a:gd name="T40" fmla="*/ 87 w 349"/>
                <a:gd name="T41" fmla="*/ 321 h 350"/>
                <a:gd name="T42" fmla="*/ 61 w 349"/>
                <a:gd name="T43" fmla="*/ 307 h 350"/>
                <a:gd name="T44" fmla="*/ 65 w 349"/>
                <a:gd name="T45" fmla="*/ 283 h 350"/>
                <a:gd name="T46" fmla="*/ 53 w 349"/>
                <a:gd name="T47" fmla="*/ 258 h 350"/>
                <a:gd name="T48" fmla="*/ 28 w 349"/>
                <a:gd name="T49" fmla="*/ 255 h 350"/>
                <a:gd name="T50" fmla="*/ 8 w 349"/>
                <a:gd name="T51" fmla="*/ 233 h 350"/>
                <a:gd name="T52" fmla="*/ 25 w 349"/>
                <a:gd name="T53" fmla="*/ 211 h 350"/>
                <a:gd name="T54" fmla="*/ 28 w 349"/>
                <a:gd name="T55" fmla="*/ 189 h 350"/>
                <a:gd name="T56" fmla="*/ 7 w 349"/>
                <a:gd name="T57" fmla="*/ 170 h 350"/>
                <a:gd name="T58" fmla="*/ 2 w 349"/>
                <a:gd name="T59" fmla="*/ 142 h 350"/>
                <a:gd name="T60" fmla="*/ 28 w 349"/>
                <a:gd name="T61" fmla="*/ 131 h 350"/>
                <a:gd name="T62" fmla="*/ 41 w 349"/>
                <a:gd name="T63" fmla="*/ 113 h 350"/>
                <a:gd name="T64" fmla="*/ 29 w 349"/>
                <a:gd name="T65" fmla="*/ 88 h 350"/>
                <a:gd name="T66" fmla="*/ 39 w 349"/>
                <a:gd name="T67" fmla="*/ 62 h 350"/>
                <a:gd name="T68" fmla="*/ 66 w 349"/>
                <a:gd name="T69" fmla="*/ 65 h 350"/>
                <a:gd name="T70" fmla="*/ 79 w 349"/>
                <a:gd name="T71" fmla="*/ 62 h 350"/>
                <a:gd name="T72" fmla="*/ 97 w 349"/>
                <a:gd name="T73" fmla="*/ 17 h 350"/>
                <a:gd name="T74" fmla="*/ 124 w 349"/>
                <a:gd name="T75" fmla="*/ 13 h 350"/>
                <a:gd name="T76" fmla="*/ 148 w 349"/>
                <a:gd name="T77" fmla="*/ 31 h 350"/>
                <a:gd name="T78" fmla="*/ 172 w 349"/>
                <a:gd name="T79" fmla="*/ 21 h 350"/>
                <a:gd name="T80" fmla="*/ 187 w 349"/>
                <a:gd name="T81" fmla="*/ 0 h 350"/>
                <a:gd name="T82" fmla="*/ 214 w 349"/>
                <a:gd name="T83" fmla="*/ 11 h 350"/>
                <a:gd name="T84" fmla="*/ 225 w 349"/>
                <a:gd name="T85" fmla="*/ 38 h 350"/>
                <a:gd name="T86" fmla="*/ 248 w 349"/>
                <a:gd name="T87" fmla="*/ 40 h 350"/>
                <a:gd name="T88" fmla="*/ 273 w 349"/>
                <a:gd name="T89" fmla="*/ 31 h 350"/>
                <a:gd name="T90" fmla="*/ 288 w 349"/>
                <a:gd name="T91" fmla="*/ 55 h 350"/>
                <a:gd name="T92" fmla="*/ 283 w 349"/>
                <a:gd name="T93" fmla="*/ 76 h 350"/>
                <a:gd name="T94" fmla="*/ 301 w 349"/>
                <a:gd name="T95" fmla="*/ 94 h 350"/>
                <a:gd name="T96" fmla="*/ 62 w 349"/>
                <a:gd name="T97" fmla="*/ 174 h 350"/>
                <a:gd name="T98" fmla="*/ 285 w 349"/>
                <a:gd name="T99" fmla="*/ 174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9" h="350">
                  <a:moveTo>
                    <a:pt x="301" y="94"/>
                  </a:moveTo>
                  <a:cubicBezTo>
                    <a:pt x="308" y="93"/>
                    <a:pt x="314" y="92"/>
                    <a:pt x="320" y="91"/>
                  </a:cubicBezTo>
                  <a:cubicBezTo>
                    <a:pt x="324" y="90"/>
                    <a:pt x="328" y="92"/>
                    <a:pt x="330" y="96"/>
                  </a:cubicBezTo>
                  <a:cubicBezTo>
                    <a:pt x="332" y="102"/>
                    <a:pt x="335" y="109"/>
                    <a:pt x="337" y="115"/>
                  </a:cubicBezTo>
                  <a:cubicBezTo>
                    <a:pt x="339" y="119"/>
                    <a:pt x="337" y="122"/>
                    <a:pt x="335" y="125"/>
                  </a:cubicBezTo>
                  <a:cubicBezTo>
                    <a:pt x="331" y="128"/>
                    <a:pt x="327" y="130"/>
                    <a:pt x="323" y="133"/>
                  </a:cubicBezTo>
                  <a:cubicBezTo>
                    <a:pt x="317" y="138"/>
                    <a:pt x="316" y="141"/>
                    <a:pt x="317" y="149"/>
                  </a:cubicBezTo>
                  <a:cubicBezTo>
                    <a:pt x="318" y="151"/>
                    <a:pt x="318" y="154"/>
                    <a:pt x="318" y="157"/>
                  </a:cubicBezTo>
                  <a:cubicBezTo>
                    <a:pt x="318" y="168"/>
                    <a:pt x="324" y="173"/>
                    <a:pt x="333" y="176"/>
                  </a:cubicBezTo>
                  <a:cubicBezTo>
                    <a:pt x="335" y="176"/>
                    <a:pt x="336" y="177"/>
                    <a:pt x="338" y="177"/>
                  </a:cubicBezTo>
                  <a:cubicBezTo>
                    <a:pt x="349" y="182"/>
                    <a:pt x="347" y="184"/>
                    <a:pt x="346" y="194"/>
                  </a:cubicBezTo>
                  <a:cubicBezTo>
                    <a:pt x="346" y="199"/>
                    <a:pt x="345" y="203"/>
                    <a:pt x="344" y="208"/>
                  </a:cubicBezTo>
                  <a:cubicBezTo>
                    <a:pt x="343" y="212"/>
                    <a:pt x="340" y="215"/>
                    <a:pt x="336" y="215"/>
                  </a:cubicBezTo>
                  <a:cubicBezTo>
                    <a:pt x="331" y="216"/>
                    <a:pt x="327" y="216"/>
                    <a:pt x="322" y="217"/>
                  </a:cubicBezTo>
                  <a:cubicBezTo>
                    <a:pt x="317" y="217"/>
                    <a:pt x="313" y="220"/>
                    <a:pt x="310" y="225"/>
                  </a:cubicBezTo>
                  <a:cubicBezTo>
                    <a:pt x="309" y="229"/>
                    <a:pt x="308" y="232"/>
                    <a:pt x="306" y="236"/>
                  </a:cubicBezTo>
                  <a:cubicBezTo>
                    <a:pt x="304" y="241"/>
                    <a:pt x="305" y="245"/>
                    <a:pt x="308" y="249"/>
                  </a:cubicBezTo>
                  <a:cubicBezTo>
                    <a:pt x="311" y="253"/>
                    <a:pt x="314" y="256"/>
                    <a:pt x="317" y="260"/>
                  </a:cubicBezTo>
                  <a:cubicBezTo>
                    <a:pt x="321" y="265"/>
                    <a:pt x="321" y="269"/>
                    <a:pt x="317" y="274"/>
                  </a:cubicBezTo>
                  <a:cubicBezTo>
                    <a:pt x="313" y="278"/>
                    <a:pt x="310" y="282"/>
                    <a:pt x="307" y="286"/>
                  </a:cubicBezTo>
                  <a:cubicBezTo>
                    <a:pt x="302" y="292"/>
                    <a:pt x="299" y="292"/>
                    <a:pt x="293" y="289"/>
                  </a:cubicBezTo>
                  <a:cubicBezTo>
                    <a:pt x="288" y="287"/>
                    <a:pt x="284" y="285"/>
                    <a:pt x="279" y="283"/>
                  </a:cubicBezTo>
                  <a:cubicBezTo>
                    <a:pt x="275" y="282"/>
                    <a:pt x="271" y="284"/>
                    <a:pt x="268" y="286"/>
                  </a:cubicBezTo>
                  <a:cubicBezTo>
                    <a:pt x="264" y="289"/>
                    <a:pt x="261" y="291"/>
                    <a:pt x="258" y="294"/>
                  </a:cubicBezTo>
                  <a:cubicBezTo>
                    <a:pt x="254" y="297"/>
                    <a:pt x="253" y="301"/>
                    <a:pt x="254" y="306"/>
                  </a:cubicBezTo>
                  <a:cubicBezTo>
                    <a:pt x="255" y="311"/>
                    <a:pt x="255" y="316"/>
                    <a:pt x="256" y="321"/>
                  </a:cubicBezTo>
                  <a:cubicBezTo>
                    <a:pt x="256" y="326"/>
                    <a:pt x="254" y="329"/>
                    <a:pt x="251" y="330"/>
                  </a:cubicBezTo>
                  <a:cubicBezTo>
                    <a:pt x="245" y="333"/>
                    <a:pt x="239" y="335"/>
                    <a:pt x="233" y="337"/>
                  </a:cubicBezTo>
                  <a:cubicBezTo>
                    <a:pt x="227" y="339"/>
                    <a:pt x="224" y="338"/>
                    <a:pt x="220" y="333"/>
                  </a:cubicBezTo>
                  <a:cubicBezTo>
                    <a:pt x="218" y="329"/>
                    <a:pt x="215" y="325"/>
                    <a:pt x="212" y="322"/>
                  </a:cubicBezTo>
                  <a:cubicBezTo>
                    <a:pt x="209" y="318"/>
                    <a:pt x="205" y="317"/>
                    <a:pt x="201" y="318"/>
                  </a:cubicBezTo>
                  <a:cubicBezTo>
                    <a:pt x="196" y="318"/>
                    <a:pt x="192" y="319"/>
                    <a:pt x="187" y="320"/>
                  </a:cubicBezTo>
                  <a:cubicBezTo>
                    <a:pt x="182" y="321"/>
                    <a:pt x="179" y="324"/>
                    <a:pt x="177" y="328"/>
                  </a:cubicBezTo>
                  <a:cubicBezTo>
                    <a:pt x="175" y="333"/>
                    <a:pt x="173" y="338"/>
                    <a:pt x="171" y="343"/>
                  </a:cubicBezTo>
                  <a:cubicBezTo>
                    <a:pt x="169" y="347"/>
                    <a:pt x="167" y="350"/>
                    <a:pt x="162" y="349"/>
                  </a:cubicBezTo>
                  <a:cubicBezTo>
                    <a:pt x="155" y="348"/>
                    <a:pt x="147" y="348"/>
                    <a:pt x="140" y="346"/>
                  </a:cubicBezTo>
                  <a:cubicBezTo>
                    <a:pt x="137" y="345"/>
                    <a:pt x="135" y="341"/>
                    <a:pt x="134" y="338"/>
                  </a:cubicBezTo>
                  <a:cubicBezTo>
                    <a:pt x="133" y="333"/>
                    <a:pt x="133" y="328"/>
                    <a:pt x="133" y="324"/>
                  </a:cubicBezTo>
                  <a:cubicBezTo>
                    <a:pt x="132" y="318"/>
                    <a:pt x="129" y="313"/>
                    <a:pt x="123" y="312"/>
                  </a:cubicBezTo>
                  <a:cubicBezTo>
                    <a:pt x="119" y="310"/>
                    <a:pt x="116" y="309"/>
                    <a:pt x="113" y="308"/>
                  </a:cubicBezTo>
                  <a:cubicBezTo>
                    <a:pt x="108" y="306"/>
                    <a:pt x="104" y="307"/>
                    <a:pt x="101" y="310"/>
                  </a:cubicBezTo>
                  <a:cubicBezTo>
                    <a:pt x="96" y="314"/>
                    <a:pt x="92" y="317"/>
                    <a:pt x="87" y="321"/>
                  </a:cubicBezTo>
                  <a:cubicBezTo>
                    <a:pt x="84" y="323"/>
                    <a:pt x="81" y="323"/>
                    <a:pt x="78" y="320"/>
                  </a:cubicBezTo>
                  <a:cubicBezTo>
                    <a:pt x="72" y="316"/>
                    <a:pt x="66" y="312"/>
                    <a:pt x="61" y="307"/>
                  </a:cubicBezTo>
                  <a:cubicBezTo>
                    <a:pt x="57" y="304"/>
                    <a:pt x="58" y="299"/>
                    <a:pt x="60" y="295"/>
                  </a:cubicBezTo>
                  <a:cubicBezTo>
                    <a:pt x="62" y="291"/>
                    <a:pt x="63" y="287"/>
                    <a:pt x="65" y="283"/>
                  </a:cubicBezTo>
                  <a:cubicBezTo>
                    <a:pt x="67" y="278"/>
                    <a:pt x="66" y="274"/>
                    <a:pt x="64" y="271"/>
                  </a:cubicBezTo>
                  <a:cubicBezTo>
                    <a:pt x="60" y="266"/>
                    <a:pt x="57" y="262"/>
                    <a:pt x="53" y="258"/>
                  </a:cubicBezTo>
                  <a:cubicBezTo>
                    <a:pt x="51" y="254"/>
                    <a:pt x="47" y="253"/>
                    <a:pt x="43" y="253"/>
                  </a:cubicBezTo>
                  <a:cubicBezTo>
                    <a:pt x="38" y="254"/>
                    <a:pt x="33" y="254"/>
                    <a:pt x="28" y="255"/>
                  </a:cubicBezTo>
                  <a:cubicBezTo>
                    <a:pt x="22" y="257"/>
                    <a:pt x="18" y="255"/>
                    <a:pt x="15" y="249"/>
                  </a:cubicBezTo>
                  <a:cubicBezTo>
                    <a:pt x="13" y="244"/>
                    <a:pt x="10" y="239"/>
                    <a:pt x="8" y="233"/>
                  </a:cubicBezTo>
                  <a:cubicBezTo>
                    <a:pt x="6" y="229"/>
                    <a:pt x="7" y="225"/>
                    <a:pt x="11" y="222"/>
                  </a:cubicBezTo>
                  <a:cubicBezTo>
                    <a:pt x="15" y="218"/>
                    <a:pt x="20" y="214"/>
                    <a:pt x="25" y="211"/>
                  </a:cubicBezTo>
                  <a:cubicBezTo>
                    <a:pt x="29" y="208"/>
                    <a:pt x="30" y="204"/>
                    <a:pt x="30" y="199"/>
                  </a:cubicBezTo>
                  <a:cubicBezTo>
                    <a:pt x="29" y="195"/>
                    <a:pt x="28" y="192"/>
                    <a:pt x="28" y="189"/>
                  </a:cubicBezTo>
                  <a:cubicBezTo>
                    <a:pt x="28" y="180"/>
                    <a:pt x="23" y="176"/>
                    <a:pt x="16" y="174"/>
                  </a:cubicBezTo>
                  <a:cubicBezTo>
                    <a:pt x="13" y="173"/>
                    <a:pt x="10" y="171"/>
                    <a:pt x="7" y="170"/>
                  </a:cubicBezTo>
                  <a:cubicBezTo>
                    <a:pt x="2" y="169"/>
                    <a:pt x="0" y="166"/>
                    <a:pt x="0" y="162"/>
                  </a:cubicBezTo>
                  <a:cubicBezTo>
                    <a:pt x="1" y="155"/>
                    <a:pt x="1" y="149"/>
                    <a:pt x="2" y="142"/>
                  </a:cubicBezTo>
                  <a:cubicBezTo>
                    <a:pt x="2" y="136"/>
                    <a:pt x="5" y="134"/>
                    <a:pt x="11" y="133"/>
                  </a:cubicBezTo>
                  <a:cubicBezTo>
                    <a:pt x="17" y="132"/>
                    <a:pt x="23" y="132"/>
                    <a:pt x="28" y="131"/>
                  </a:cubicBezTo>
                  <a:cubicBezTo>
                    <a:pt x="32" y="130"/>
                    <a:pt x="35" y="128"/>
                    <a:pt x="36" y="124"/>
                  </a:cubicBezTo>
                  <a:cubicBezTo>
                    <a:pt x="38" y="120"/>
                    <a:pt x="40" y="117"/>
                    <a:pt x="41" y="113"/>
                  </a:cubicBezTo>
                  <a:cubicBezTo>
                    <a:pt x="42" y="109"/>
                    <a:pt x="42" y="105"/>
                    <a:pt x="39" y="101"/>
                  </a:cubicBezTo>
                  <a:cubicBezTo>
                    <a:pt x="36" y="97"/>
                    <a:pt x="32" y="93"/>
                    <a:pt x="29" y="88"/>
                  </a:cubicBezTo>
                  <a:cubicBezTo>
                    <a:pt x="26" y="84"/>
                    <a:pt x="26" y="80"/>
                    <a:pt x="29" y="76"/>
                  </a:cubicBezTo>
                  <a:cubicBezTo>
                    <a:pt x="32" y="71"/>
                    <a:pt x="36" y="66"/>
                    <a:pt x="39" y="62"/>
                  </a:cubicBezTo>
                  <a:cubicBezTo>
                    <a:pt x="42" y="57"/>
                    <a:pt x="46" y="56"/>
                    <a:pt x="52" y="58"/>
                  </a:cubicBezTo>
                  <a:cubicBezTo>
                    <a:pt x="57" y="60"/>
                    <a:pt x="62" y="62"/>
                    <a:pt x="66" y="65"/>
                  </a:cubicBezTo>
                  <a:cubicBezTo>
                    <a:pt x="70" y="67"/>
                    <a:pt x="74" y="66"/>
                    <a:pt x="77" y="64"/>
                  </a:cubicBezTo>
                  <a:cubicBezTo>
                    <a:pt x="78" y="63"/>
                    <a:pt x="79" y="63"/>
                    <a:pt x="79" y="62"/>
                  </a:cubicBezTo>
                  <a:cubicBezTo>
                    <a:pt x="94" y="51"/>
                    <a:pt x="94" y="51"/>
                    <a:pt x="90" y="30"/>
                  </a:cubicBezTo>
                  <a:cubicBezTo>
                    <a:pt x="89" y="23"/>
                    <a:pt x="91" y="20"/>
                    <a:pt x="97" y="17"/>
                  </a:cubicBezTo>
                  <a:cubicBezTo>
                    <a:pt x="102" y="15"/>
                    <a:pt x="107" y="13"/>
                    <a:pt x="112" y="11"/>
                  </a:cubicBezTo>
                  <a:cubicBezTo>
                    <a:pt x="117" y="8"/>
                    <a:pt x="120" y="9"/>
                    <a:pt x="124" y="13"/>
                  </a:cubicBezTo>
                  <a:cubicBezTo>
                    <a:pt x="127" y="17"/>
                    <a:pt x="130" y="22"/>
                    <a:pt x="133" y="26"/>
                  </a:cubicBezTo>
                  <a:cubicBezTo>
                    <a:pt x="138" y="31"/>
                    <a:pt x="142" y="32"/>
                    <a:pt x="148" y="31"/>
                  </a:cubicBezTo>
                  <a:cubicBezTo>
                    <a:pt x="152" y="29"/>
                    <a:pt x="156" y="29"/>
                    <a:pt x="160" y="29"/>
                  </a:cubicBezTo>
                  <a:cubicBezTo>
                    <a:pt x="166" y="28"/>
                    <a:pt x="170" y="26"/>
                    <a:pt x="172" y="21"/>
                  </a:cubicBezTo>
                  <a:cubicBezTo>
                    <a:pt x="173" y="16"/>
                    <a:pt x="175" y="11"/>
                    <a:pt x="177" y="6"/>
                  </a:cubicBezTo>
                  <a:cubicBezTo>
                    <a:pt x="179" y="2"/>
                    <a:pt x="182" y="0"/>
                    <a:pt x="187" y="0"/>
                  </a:cubicBezTo>
                  <a:cubicBezTo>
                    <a:pt x="194" y="1"/>
                    <a:pt x="201" y="2"/>
                    <a:pt x="208" y="3"/>
                  </a:cubicBezTo>
                  <a:cubicBezTo>
                    <a:pt x="212" y="3"/>
                    <a:pt x="214" y="6"/>
                    <a:pt x="214" y="11"/>
                  </a:cubicBezTo>
                  <a:cubicBezTo>
                    <a:pt x="215" y="17"/>
                    <a:pt x="216" y="23"/>
                    <a:pt x="217" y="29"/>
                  </a:cubicBezTo>
                  <a:cubicBezTo>
                    <a:pt x="218" y="34"/>
                    <a:pt x="221" y="36"/>
                    <a:pt x="225" y="38"/>
                  </a:cubicBezTo>
                  <a:cubicBezTo>
                    <a:pt x="228" y="39"/>
                    <a:pt x="231" y="40"/>
                    <a:pt x="234" y="41"/>
                  </a:cubicBezTo>
                  <a:cubicBezTo>
                    <a:pt x="239" y="45"/>
                    <a:pt x="244" y="43"/>
                    <a:pt x="248" y="40"/>
                  </a:cubicBezTo>
                  <a:cubicBezTo>
                    <a:pt x="252" y="37"/>
                    <a:pt x="256" y="34"/>
                    <a:pt x="259" y="31"/>
                  </a:cubicBezTo>
                  <a:cubicBezTo>
                    <a:pt x="264" y="27"/>
                    <a:pt x="268" y="27"/>
                    <a:pt x="273" y="31"/>
                  </a:cubicBezTo>
                  <a:cubicBezTo>
                    <a:pt x="277" y="34"/>
                    <a:pt x="281" y="37"/>
                    <a:pt x="285" y="41"/>
                  </a:cubicBezTo>
                  <a:cubicBezTo>
                    <a:pt x="290" y="45"/>
                    <a:pt x="291" y="49"/>
                    <a:pt x="288" y="55"/>
                  </a:cubicBezTo>
                  <a:cubicBezTo>
                    <a:pt x="286" y="59"/>
                    <a:pt x="284" y="64"/>
                    <a:pt x="283" y="68"/>
                  </a:cubicBezTo>
                  <a:cubicBezTo>
                    <a:pt x="282" y="71"/>
                    <a:pt x="282" y="74"/>
                    <a:pt x="283" y="76"/>
                  </a:cubicBezTo>
                  <a:cubicBezTo>
                    <a:pt x="286" y="81"/>
                    <a:pt x="290" y="86"/>
                    <a:pt x="295" y="91"/>
                  </a:cubicBezTo>
                  <a:cubicBezTo>
                    <a:pt x="296" y="93"/>
                    <a:pt x="299" y="93"/>
                    <a:pt x="301" y="94"/>
                  </a:cubicBezTo>
                  <a:close/>
                  <a:moveTo>
                    <a:pt x="174" y="63"/>
                  </a:moveTo>
                  <a:cubicBezTo>
                    <a:pt x="112" y="63"/>
                    <a:pt x="62" y="113"/>
                    <a:pt x="62" y="174"/>
                  </a:cubicBezTo>
                  <a:cubicBezTo>
                    <a:pt x="62" y="236"/>
                    <a:pt x="112" y="285"/>
                    <a:pt x="173" y="286"/>
                  </a:cubicBezTo>
                  <a:cubicBezTo>
                    <a:pt x="235" y="286"/>
                    <a:pt x="285" y="236"/>
                    <a:pt x="285" y="174"/>
                  </a:cubicBezTo>
                  <a:cubicBezTo>
                    <a:pt x="285" y="112"/>
                    <a:pt x="234" y="63"/>
                    <a:pt x="174" y="6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Freeform 6">
              <a:extLst>
                <a:ext uri="{FF2B5EF4-FFF2-40B4-BE49-F238E27FC236}">
                  <a16:creationId xmlns:a16="http://schemas.microsoft.com/office/drawing/2014/main" id="{3A1EB052-A292-47E6-90D0-5DCDBC69F6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55863" y="3070226"/>
              <a:ext cx="714375" cy="714375"/>
            </a:xfrm>
            <a:custGeom>
              <a:avLst/>
              <a:gdLst>
                <a:gd name="T0" fmla="*/ 112 w 223"/>
                <a:gd name="T1" fmla="*/ 0 h 223"/>
                <a:gd name="T2" fmla="*/ 223 w 223"/>
                <a:gd name="T3" fmla="*/ 111 h 223"/>
                <a:gd name="T4" fmla="*/ 111 w 223"/>
                <a:gd name="T5" fmla="*/ 223 h 223"/>
                <a:gd name="T6" fmla="*/ 0 w 223"/>
                <a:gd name="T7" fmla="*/ 111 h 223"/>
                <a:gd name="T8" fmla="*/ 112 w 223"/>
                <a:gd name="T9" fmla="*/ 0 h 223"/>
                <a:gd name="T10" fmla="*/ 112 w 223"/>
                <a:gd name="T11" fmla="*/ 196 h 223"/>
                <a:gd name="T12" fmla="*/ 111 w 223"/>
                <a:gd name="T13" fmla="*/ 197 h 223"/>
                <a:gd name="T14" fmla="*/ 109 w 223"/>
                <a:gd name="T15" fmla="*/ 192 h 223"/>
                <a:gd name="T16" fmla="*/ 102 w 223"/>
                <a:gd name="T17" fmla="*/ 172 h 223"/>
                <a:gd name="T18" fmla="*/ 89 w 223"/>
                <a:gd name="T19" fmla="*/ 129 h 223"/>
                <a:gd name="T20" fmla="*/ 81 w 223"/>
                <a:gd name="T21" fmla="*/ 125 h 223"/>
                <a:gd name="T22" fmla="*/ 72 w 223"/>
                <a:gd name="T23" fmla="*/ 128 h 223"/>
                <a:gd name="T24" fmla="*/ 57 w 223"/>
                <a:gd name="T25" fmla="*/ 133 h 223"/>
                <a:gd name="T26" fmla="*/ 46 w 223"/>
                <a:gd name="T27" fmla="*/ 146 h 223"/>
                <a:gd name="T28" fmla="*/ 43 w 223"/>
                <a:gd name="T29" fmla="*/ 175 h 223"/>
                <a:gd name="T30" fmla="*/ 45 w 223"/>
                <a:gd name="T31" fmla="*/ 182 h 223"/>
                <a:gd name="T32" fmla="*/ 132 w 223"/>
                <a:gd name="T33" fmla="*/ 206 h 223"/>
                <a:gd name="T34" fmla="*/ 177 w 223"/>
                <a:gd name="T35" fmla="*/ 181 h 223"/>
                <a:gd name="T36" fmla="*/ 180 w 223"/>
                <a:gd name="T37" fmla="*/ 176 h 223"/>
                <a:gd name="T38" fmla="*/ 175 w 223"/>
                <a:gd name="T39" fmla="*/ 144 h 223"/>
                <a:gd name="T40" fmla="*/ 165 w 223"/>
                <a:gd name="T41" fmla="*/ 133 h 223"/>
                <a:gd name="T42" fmla="*/ 153 w 223"/>
                <a:gd name="T43" fmla="*/ 128 h 223"/>
                <a:gd name="T44" fmla="*/ 136 w 223"/>
                <a:gd name="T45" fmla="*/ 123 h 223"/>
                <a:gd name="T46" fmla="*/ 112 w 223"/>
                <a:gd name="T47" fmla="*/ 196 h 223"/>
                <a:gd name="T48" fmla="*/ 111 w 223"/>
                <a:gd name="T49" fmla="*/ 31 h 223"/>
                <a:gd name="T50" fmla="*/ 96 w 223"/>
                <a:gd name="T51" fmla="*/ 34 h 223"/>
                <a:gd name="T52" fmla="*/ 79 w 223"/>
                <a:gd name="T53" fmla="*/ 54 h 223"/>
                <a:gd name="T54" fmla="*/ 76 w 223"/>
                <a:gd name="T55" fmla="*/ 60 h 223"/>
                <a:gd name="T56" fmla="*/ 68 w 223"/>
                <a:gd name="T57" fmla="*/ 75 h 223"/>
                <a:gd name="T58" fmla="*/ 77 w 223"/>
                <a:gd name="T59" fmla="*/ 87 h 223"/>
                <a:gd name="T60" fmla="*/ 82 w 223"/>
                <a:gd name="T61" fmla="*/ 91 h 223"/>
                <a:gd name="T62" fmla="*/ 92 w 223"/>
                <a:gd name="T63" fmla="*/ 108 h 223"/>
                <a:gd name="T64" fmla="*/ 131 w 223"/>
                <a:gd name="T65" fmla="*/ 107 h 223"/>
                <a:gd name="T66" fmla="*/ 141 w 223"/>
                <a:gd name="T67" fmla="*/ 90 h 223"/>
                <a:gd name="T68" fmla="*/ 144 w 223"/>
                <a:gd name="T69" fmla="*/ 87 h 223"/>
                <a:gd name="T70" fmla="*/ 150 w 223"/>
                <a:gd name="T71" fmla="*/ 63 h 223"/>
                <a:gd name="T72" fmla="*/ 142 w 223"/>
                <a:gd name="T73" fmla="*/ 48 h 223"/>
                <a:gd name="T74" fmla="*/ 139 w 223"/>
                <a:gd name="T75" fmla="*/ 44 h 223"/>
                <a:gd name="T76" fmla="*/ 111 w 223"/>
                <a:gd name="T77" fmla="*/ 31 h 223"/>
                <a:gd name="T78" fmla="*/ 107 w 223"/>
                <a:gd name="T79" fmla="*/ 143 h 223"/>
                <a:gd name="T80" fmla="*/ 111 w 223"/>
                <a:gd name="T81" fmla="*/ 179 h 223"/>
                <a:gd name="T82" fmla="*/ 115 w 223"/>
                <a:gd name="T83" fmla="*/ 143 h 223"/>
                <a:gd name="T84" fmla="*/ 107 w 223"/>
                <a:gd name="T85" fmla="*/ 143 h 223"/>
                <a:gd name="T86" fmla="*/ 118 w 223"/>
                <a:gd name="T87" fmla="*/ 127 h 223"/>
                <a:gd name="T88" fmla="*/ 104 w 223"/>
                <a:gd name="T89" fmla="*/ 127 h 223"/>
                <a:gd name="T90" fmla="*/ 104 w 223"/>
                <a:gd name="T91" fmla="*/ 138 h 223"/>
                <a:gd name="T92" fmla="*/ 118 w 223"/>
                <a:gd name="T93" fmla="*/ 138 h 223"/>
                <a:gd name="T94" fmla="*/ 118 w 223"/>
                <a:gd name="T95" fmla="*/ 127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3" h="223">
                  <a:moveTo>
                    <a:pt x="112" y="0"/>
                  </a:moveTo>
                  <a:cubicBezTo>
                    <a:pt x="172" y="0"/>
                    <a:pt x="223" y="49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ubicBezTo>
                    <a:pt x="50" y="222"/>
                    <a:pt x="0" y="173"/>
                    <a:pt x="0" y="111"/>
                  </a:cubicBezTo>
                  <a:cubicBezTo>
                    <a:pt x="0" y="50"/>
                    <a:pt x="50" y="0"/>
                    <a:pt x="112" y="0"/>
                  </a:cubicBezTo>
                  <a:close/>
                  <a:moveTo>
                    <a:pt x="112" y="196"/>
                  </a:moveTo>
                  <a:cubicBezTo>
                    <a:pt x="112" y="197"/>
                    <a:pt x="111" y="197"/>
                    <a:pt x="111" y="197"/>
                  </a:cubicBezTo>
                  <a:cubicBezTo>
                    <a:pt x="110" y="195"/>
                    <a:pt x="110" y="194"/>
                    <a:pt x="109" y="192"/>
                  </a:cubicBezTo>
                  <a:cubicBezTo>
                    <a:pt x="107" y="185"/>
                    <a:pt x="105" y="178"/>
                    <a:pt x="102" y="172"/>
                  </a:cubicBezTo>
                  <a:cubicBezTo>
                    <a:pt x="98" y="157"/>
                    <a:pt x="93" y="143"/>
                    <a:pt x="89" y="129"/>
                  </a:cubicBezTo>
                  <a:cubicBezTo>
                    <a:pt x="87" y="124"/>
                    <a:pt x="87" y="123"/>
                    <a:pt x="81" y="125"/>
                  </a:cubicBezTo>
                  <a:cubicBezTo>
                    <a:pt x="78" y="126"/>
                    <a:pt x="75" y="127"/>
                    <a:pt x="72" y="128"/>
                  </a:cubicBezTo>
                  <a:cubicBezTo>
                    <a:pt x="67" y="130"/>
                    <a:pt x="62" y="131"/>
                    <a:pt x="57" y="133"/>
                  </a:cubicBezTo>
                  <a:cubicBezTo>
                    <a:pt x="51" y="135"/>
                    <a:pt x="47" y="140"/>
                    <a:pt x="46" y="146"/>
                  </a:cubicBezTo>
                  <a:cubicBezTo>
                    <a:pt x="45" y="156"/>
                    <a:pt x="43" y="166"/>
                    <a:pt x="43" y="175"/>
                  </a:cubicBezTo>
                  <a:cubicBezTo>
                    <a:pt x="42" y="178"/>
                    <a:pt x="44" y="181"/>
                    <a:pt x="45" y="182"/>
                  </a:cubicBezTo>
                  <a:cubicBezTo>
                    <a:pt x="70" y="205"/>
                    <a:pt x="99" y="213"/>
                    <a:pt x="132" y="206"/>
                  </a:cubicBezTo>
                  <a:cubicBezTo>
                    <a:pt x="150" y="202"/>
                    <a:pt x="164" y="193"/>
                    <a:pt x="177" y="181"/>
                  </a:cubicBezTo>
                  <a:cubicBezTo>
                    <a:pt x="179" y="180"/>
                    <a:pt x="180" y="178"/>
                    <a:pt x="180" y="176"/>
                  </a:cubicBezTo>
                  <a:cubicBezTo>
                    <a:pt x="179" y="165"/>
                    <a:pt x="177" y="154"/>
                    <a:pt x="175" y="144"/>
                  </a:cubicBezTo>
                  <a:cubicBezTo>
                    <a:pt x="174" y="139"/>
                    <a:pt x="170" y="135"/>
                    <a:pt x="165" y="133"/>
                  </a:cubicBezTo>
                  <a:cubicBezTo>
                    <a:pt x="161" y="131"/>
                    <a:pt x="157" y="130"/>
                    <a:pt x="153" y="128"/>
                  </a:cubicBezTo>
                  <a:cubicBezTo>
                    <a:pt x="147" y="126"/>
                    <a:pt x="142" y="125"/>
                    <a:pt x="136" y="123"/>
                  </a:cubicBezTo>
                  <a:cubicBezTo>
                    <a:pt x="128" y="148"/>
                    <a:pt x="120" y="172"/>
                    <a:pt x="112" y="196"/>
                  </a:cubicBezTo>
                  <a:close/>
                  <a:moveTo>
                    <a:pt x="111" y="31"/>
                  </a:moveTo>
                  <a:cubicBezTo>
                    <a:pt x="106" y="32"/>
                    <a:pt x="101" y="33"/>
                    <a:pt x="96" y="34"/>
                  </a:cubicBezTo>
                  <a:cubicBezTo>
                    <a:pt x="86" y="37"/>
                    <a:pt x="82" y="45"/>
                    <a:pt x="79" y="54"/>
                  </a:cubicBezTo>
                  <a:cubicBezTo>
                    <a:pt x="79" y="56"/>
                    <a:pt x="78" y="59"/>
                    <a:pt x="76" y="60"/>
                  </a:cubicBezTo>
                  <a:cubicBezTo>
                    <a:pt x="69" y="64"/>
                    <a:pt x="67" y="68"/>
                    <a:pt x="68" y="75"/>
                  </a:cubicBezTo>
                  <a:cubicBezTo>
                    <a:pt x="69" y="81"/>
                    <a:pt x="71" y="86"/>
                    <a:pt x="77" y="87"/>
                  </a:cubicBezTo>
                  <a:cubicBezTo>
                    <a:pt x="80" y="87"/>
                    <a:pt x="82" y="89"/>
                    <a:pt x="82" y="91"/>
                  </a:cubicBezTo>
                  <a:cubicBezTo>
                    <a:pt x="84" y="98"/>
                    <a:pt x="88" y="103"/>
                    <a:pt x="92" y="108"/>
                  </a:cubicBezTo>
                  <a:cubicBezTo>
                    <a:pt x="105" y="122"/>
                    <a:pt x="119" y="121"/>
                    <a:pt x="131" y="107"/>
                  </a:cubicBezTo>
                  <a:cubicBezTo>
                    <a:pt x="135" y="102"/>
                    <a:pt x="137" y="96"/>
                    <a:pt x="141" y="90"/>
                  </a:cubicBezTo>
                  <a:cubicBezTo>
                    <a:pt x="142" y="89"/>
                    <a:pt x="143" y="88"/>
                    <a:pt x="144" y="87"/>
                  </a:cubicBezTo>
                  <a:cubicBezTo>
                    <a:pt x="153" y="84"/>
                    <a:pt x="158" y="69"/>
                    <a:pt x="150" y="63"/>
                  </a:cubicBezTo>
                  <a:cubicBezTo>
                    <a:pt x="145" y="59"/>
                    <a:pt x="144" y="54"/>
                    <a:pt x="142" y="48"/>
                  </a:cubicBezTo>
                  <a:cubicBezTo>
                    <a:pt x="141" y="47"/>
                    <a:pt x="140" y="45"/>
                    <a:pt x="139" y="44"/>
                  </a:cubicBezTo>
                  <a:cubicBezTo>
                    <a:pt x="133" y="34"/>
                    <a:pt x="123" y="31"/>
                    <a:pt x="111" y="31"/>
                  </a:cubicBezTo>
                  <a:close/>
                  <a:moveTo>
                    <a:pt x="107" y="143"/>
                  </a:moveTo>
                  <a:cubicBezTo>
                    <a:pt x="101" y="156"/>
                    <a:pt x="106" y="167"/>
                    <a:pt x="111" y="179"/>
                  </a:cubicBezTo>
                  <a:cubicBezTo>
                    <a:pt x="117" y="167"/>
                    <a:pt x="120" y="155"/>
                    <a:pt x="115" y="143"/>
                  </a:cubicBezTo>
                  <a:cubicBezTo>
                    <a:pt x="112" y="143"/>
                    <a:pt x="109" y="143"/>
                    <a:pt x="107" y="143"/>
                  </a:cubicBezTo>
                  <a:close/>
                  <a:moveTo>
                    <a:pt x="118" y="127"/>
                  </a:moveTo>
                  <a:cubicBezTo>
                    <a:pt x="113" y="127"/>
                    <a:pt x="108" y="127"/>
                    <a:pt x="104" y="127"/>
                  </a:cubicBezTo>
                  <a:cubicBezTo>
                    <a:pt x="104" y="131"/>
                    <a:pt x="104" y="134"/>
                    <a:pt x="104" y="138"/>
                  </a:cubicBezTo>
                  <a:cubicBezTo>
                    <a:pt x="109" y="138"/>
                    <a:pt x="114" y="138"/>
                    <a:pt x="118" y="138"/>
                  </a:cubicBezTo>
                  <a:cubicBezTo>
                    <a:pt x="118" y="134"/>
                    <a:pt x="118" y="131"/>
                    <a:pt x="118" y="12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Freeform 7">
              <a:extLst>
                <a:ext uri="{FF2B5EF4-FFF2-40B4-BE49-F238E27FC236}">
                  <a16:creationId xmlns:a16="http://schemas.microsoft.com/office/drawing/2014/main" id="{2F74C20B-7393-468A-988D-02103468AC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0800" y="3460751"/>
              <a:ext cx="441325" cy="288925"/>
            </a:xfrm>
            <a:custGeom>
              <a:avLst/>
              <a:gdLst>
                <a:gd name="T0" fmla="*/ 70 w 138"/>
                <a:gd name="T1" fmla="*/ 73 h 90"/>
                <a:gd name="T2" fmla="*/ 94 w 138"/>
                <a:gd name="T3" fmla="*/ 0 h 90"/>
                <a:gd name="T4" fmla="*/ 111 w 138"/>
                <a:gd name="T5" fmla="*/ 5 h 90"/>
                <a:gd name="T6" fmla="*/ 123 w 138"/>
                <a:gd name="T7" fmla="*/ 10 h 90"/>
                <a:gd name="T8" fmla="*/ 133 w 138"/>
                <a:gd name="T9" fmla="*/ 21 h 90"/>
                <a:gd name="T10" fmla="*/ 138 w 138"/>
                <a:gd name="T11" fmla="*/ 53 h 90"/>
                <a:gd name="T12" fmla="*/ 135 w 138"/>
                <a:gd name="T13" fmla="*/ 58 h 90"/>
                <a:gd name="T14" fmla="*/ 90 w 138"/>
                <a:gd name="T15" fmla="*/ 83 h 90"/>
                <a:gd name="T16" fmla="*/ 3 w 138"/>
                <a:gd name="T17" fmla="*/ 59 h 90"/>
                <a:gd name="T18" fmla="*/ 1 w 138"/>
                <a:gd name="T19" fmla="*/ 52 h 90"/>
                <a:gd name="T20" fmla="*/ 4 w 138"/>
                <a:gd name="T21" fmla="*/ 23 h 90"/>
                <a:gd name="T22" fmla="*/ 15 w 138"/>
                <a:gd name="T23" fmla="*/ 10 h 90"/>
                <a:gd name="T24" fmla="*/ 30 w 138"/>
                <a:gd name="T25" fmla="*/ 5 h 90"/>
                <a:gd name="T26" fmla="*/ 39 w 138"/>
                <a:gd name="T27" fmla="*/ 2 h 90"/>
                <a:gd name="T28" fmla="*/ 47 w 138"/>
                <a:gd name="T29" fmla="*/ 6 h 90"/>
                <a:gd name="T30" fmla="*/ 60 w 138"/>
                <a:gd name="T31" fmla="*/ 49 h 90"/>
                <a:gd name="T32" fmla="*/ 67 w 138"/>
                <a:gd name="T33" fmla="*/ 69 h 90"/>
                <a:gd name="T34" fmla="*/ 69 w 138"/>
                <a:gd name="T35" fmla="*/ 74 h 90"/>
                <a:gd name="T36" fmla="*/ 70 w 138"/>
                <a:gd name="T37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90">
                  <a:moveTo>
                    <a:pt x="70" y="73"/>
                  </a:moveTo>
                  <a:cubicBezTo>
                    <a:pt x="78" y="49"/>
                    <a:pt x="86" y="25"/>
                    <a:pt x="94" y="0"/>
                  </a:cubicBezTo>
                  <a:cubicBezTo>
                    <a:pt x="100" y="2"/>
                    <a:pt x="105" y="3"/>
                    <a:pt x="111" y="5"/>
                  </a:cubicBezTo>
                  <a:cubicBezTo>
                    <a:pt x="115" y="7"/>
                    <a:pt x="119" y="8"/>
                    <a:pt x="123" y="10"/>
                  </a:cubicBezTo>
                  <a:cubicBezTo>
                    <a:pt x="128" y="12"/>
                    <a:pt x="132" y="16"/>
                    <a:pt x="133" y="21"/>
                  </a:cubicBezTo>
                  <a:cubicBezTo>
                    <a:pt x="135" y="31"/>
                    <a:pt x="137" y="42"/>
                    <a:pt x="138" y="53"/>
                  </a:cubicBezTo>
                  <a:cubicBezTo>
                    <a:pt x="138" y="55"/>
                    <a:pt x="137" y="57"/>
                    <a:pt x="135" y="58"/>
                  </a:cubicBezTo>
                  <a:cubicBezTo>
                    <a:pt x="122" y="70"/>
                    <a:pt x="108" y="79"/>
                    <a:pt x="90" y="83"/>
                  </a:cubicBezTo>
                  <a:cubicBezTo>
                    <a:pt x="57" y="90"/>
                    <a:pt x="28" y="82"/>
                    <a:pt x="3" y="59"/>
                  </a:cubicBezTo>
                  <a:cubicBezTo>
                    <a:pt x="2" y="58"/>
                    <a:pt x="0" y="55"/>
                    <a:pt x="1" y="52"/>
                  </a:cubicBezTo>
                  <a:cubicBezTo>
                    <a:pt x="1" y="43"/>
                    <a:pt x="3" y="33"/>
                    <a:pt x="4" y="23"/>
                  </a:cubicBezTo>
                  <a:cubicBezTo>
                    <a:pt x="5" y="17"/>
                    <a:pt x="9" y="12"/>
                    <a:pt x="15" y="10"/>
                  </a:cubicBezTo>
                  <a:cubicBezTo>
                    <a:pt x="20" y="8"/>
                    <a:pt x="25" y="7"/>
                    <a:pt x="30" y="5"/>
                  </a:cubicBezTo>
                  <a:cubicBezTo>
                    <a:pt x="33" y="4"/>
                    <a:pt x="36" y="3"/>
                    <a:pt x="39" y="2"/>
                  </a:cubicBezTo>
                  <a:cubicBezTo>
                    <a:pt x="45" y="0"/>
                    <a:pt x="45" y="1"/>
                    <a:pt x="47" y="6"/>
                  </a:cubicBezTo>
                  <a:cubicBezTo>
                    <a:pt x="51" y="20"/>
                    <a:pt x="56" y="34"/>
                    <a:pt x="60" y="49"/>
                  </a:cubicBezTo>
                  <a:cubicBezTo>
                    <a:pt x="63" y="55"/>
                    <a:pt x="65" y="62"/>
                    <a:pt x="67" y="69"/>
                  </a:cubicBezTo>
                  <a:cubicBezTo>
                    <a:pt x="68" y="71"/>
                    <a:pt x="68" y="72"/>
                    <a:pt x="69" y="74"/>
                  </a:cubicBezTo>
                  <a:cubicBezTo>
                    <a:pt x="69" y="74"/>
                    <a:pt x="70" y="74"/>
                    <a:pt x="70" y="73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Freeform 8">
              <a:extLst>
                <a:ext uri="{FF2B5EF4-FFF2-40B4-BE49-F238E27FC236}">
                  <a16:creationId xmlns:a16="http://schemas.microsoft.com/office/drawing/2014/main" id="{4A1E6D2A-8017-44FE-9248-C558FCCDB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0175" y="3170238"/>
              <a:ext cx="292100" cy="290513"/>
            </a:xfrm>
            <a:custGeom>
              <a:avLst/>
              <a:gdLst>
                <a:gd name="T0" fmla="*/ 44 w 91"/>
                <a:gd name="T1" fmla="*/ 0 h 91"/>
                <a:gd name="T2" fmla="*/ 72 w 91"/>
                <a:gd name="T3" fmla="*/ 13 h 91"/>
                <a:gd name="T4" fmla="*/ 75 w 91"/>
                <a:gd name="T5" fmla="*/ 17 h 91"/>
                <a:gd name="T6" fmla="*/ 83 w 91"/>
                <a:gd name="T7" fmla="*/ 32 h 91"/>
                <a:gd name="T8" fmla="*/ 77 w 91"/>
                <a:gd name="T9" fmla="*/ 56 h 91"/>
                <a:gd name="T10" fmla="*/ 74 w 91"/>
                <a:gd name="T11" fmla="*/ 59 h 91"/>
                <a:gd name="T12" fmla="*/ 64 w 91"/>
                <a:gd name="T13" fmla="*/ 76 h 91"/>
                <a:gd name="T14" fmla="*/ 25 w 91"/>
                <a:gd name="T15" fmla="*/ 77 h 91"/>
                <a:gd name="T16" fmla="*/ 15 w 91"/>
                <a:gd name="T17" fmla="*/ 60 h 91"/>
                <a:gd name="T18" fmla="*/ 10 w 91"/>
                <a:gd name="T19" fmla="*/ 56 h 91"/>
                <a:gd name="T20" fmla="*/ 1 w 91"/>
                <a:gd name="T21" fmla="*/ 44 h 91"/>
                <a:gd name="T22" fmla="*/ 9 w 91"/>
                <a:gd name="T23" fmla="*/ 29 h 91"/>
                <a:gd name="T24" fmla="*/ 12 w 91"/>
                <a:gd name="T25" fmla="*/ 23 h 91"/>
                <a:gd name="T26" fmla="*/ 29 w 91"/>
                <a:gd name="T27" fmla="*/ 3 h 91"/>
                <a:gd name="T28" fmla="*/ 44 w 91"/>
                <a:gd name="T2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1" h="91">
                  <a:moveTo>
                    <a:pt x="44" y="0"/>
                  </a:moveTo>
                  <a:cubicBezTo>
                    <a:pt x="56" y="0"/>
                    <a:pt x="66" y="3"/>
                    <a:pt x="72" y="13"/>
                  </a:cubicBezTo>
                  <a:cubicBezTo>
                    <a:pt x="73" y="14"/>
                    <a:pt x="74" y="16"/>
                    <a:pt x="75" y="17"/>
                  </a:cubicBezTo>
                  <a:cubicBezTo>
                    <a:pt x="77" y="23"/>
                    <a:pt x="78" y="28"/>
                    <a:pt x="83" y="32"/>
                  </a:cubicBezTo>
                  <a:cubicBezTo>
                    <a:pt x="91" y="38"/>
                    <a:pt x="86" y="53"/>
                    <a:pt x="77" y="56"/>
                  </a:cubicBezTo>
                  <a:cubicBezTo>
                    <a:pt x="76" y="57"/>
                    <a:pt x="75" y="58"/>
                    <a:pt x="74" y="59"/>
                  </a:cubicBezTo>
                  <a:cubicBezTo>
                    <a:pt x="70" y="65"/>
                    <a:pt x="68" y="71"/>
                    <a:pt x="64" y="76"/>
                  </a:cubicBezTo>
                  <a:cubicBezTo>
                    <a:pt x="52" y="90"/>
                    <a:pt x="38" y="91"/>
                    <a:pt x="25" y="77"/>
                  </a:cubicBezTo>
                  <a:cubicBezTo>
                    <a:pt x="21" y="72"/>
                    <a:pt x="17" y="67"/>
                    <a:pt x="15" y="60"/>
                  </a:cubicBezTo>
                  <a:cubicBezTo>
                    <a:pt x="15" y="58"/>
                    <a:pt x="13" y="56"/>
                    <a:pt x="10" y="56"/>
                  </a:cubicBezTo>
                  <a:cubicBezTo>
                    <a:pt x="4" y="55"/>
                    <a:pt x="2" y="50"/>
                    <a:pt x="1" y="44"/>
                  </a:cubicBezTo>
                  <a:cubicBezTo>
                    <a:pt x="0" y="37"/>
                    <a:pt x="2" y="33"/>
                    <a:pt x="9" y="29"/>
                  </a:cubicBezTo>
                  <a:cubicBezTo>
                    <a:pt x="11" y="28"/>
                    <a:pt x="12" y="25"/>
                    <a:pt x="12" y="23"/>
                  </a:cubicBezTo>
                  <a:cubicBezTo>
                    <a:pt x="15" y="14"/>
                    <a:pt x="19" y="6"/>
                    <a:pt x="29" y="3"/>
                  </a:cubicBezTo>
                  <a:cubicBezTo>
                    <a:pt x="34" y="2"/>
                    <a:pt x="39" y="1"/>
                    <a:pt x="44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Freeform 9">
              <a:extLst>
                <a:ext uri="{FF2B5EF4-FFF2-40B4-BE49-F238E27FC236}">
                  <a16:creationId xmlns:a16="http://schemas.microsoft.com/office/drawing/2014/main" id="{800C03E7-6E7A-4DE4-AF93-C9EF22CFE2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9713" y="3525838"/>
              <a:ext cx="60325" cy="114300"/>
            </a:xfrm>
            <a:custGeom>
              <a:avLst/>
              <a:gdLst>
                <a:gd name="T0" fmla="*/ 6 w 19"/>
                <a:gd name="T1" fmla="*/ 0 h 36"/>
                <a:gd name="T2" fmla="*/ 14 w 19"/>
                <a:gd name="T3" fmla="*/ 0 h 36"/>
                <a:gd name="T4" fmla="*/ 10 w 19"/>
                <a:gd name="T5" fmla="*/ 36 h 36"/>
                <a:gd name="T6" fmla="*/ 6 w 19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36">
                  <a:moveTo>
                    <a:pt x="6" y="0"/>
                  </a:moveTo>
                  <a:cubicBezTo>
                    <a:pt x="8" y="0"/>
                    <a:pt x="11" y="0"/>
                    <a:pt x="14" y="0"/>
                  </a:cubicBezTo>
                  <a:cubicBezTo>
                    <a:pt x="19" y="12"/>
                    <a:pt x="16" y="24"/>
                    <a:pt x="10" y="36"/>
                  </a:cubicBezTo>
                  <a:cubicBezTo>
                    <a:pt x="5" y="24"/>
                    <a:pt x="0" y="13"/>
                    <a:pt x="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" name="Freeform 10">
              <a:extLst>
                <a:ext uri="{FF2B5EF4-FFF2-40B4-BE49-F238E27FC236}">
                  <a16:creationId xmlns:a16="http://schemas.microsoft.com/office/drawing/2014/main" id="{FEE63D2A-A3B7-48CE-BA4B-305F7B8F2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9238" y="3473451"/>
              <a:ext cx="44450" cy="36513"/>
            </a:xfrm>
            <a:custGeom>
              <a:avLst/>
              <a:gdLst>
                <a:gd name="T0" fmla="*/ 14 w 14"/>
                <a:gd name="T1" fmla="*/ 0 h 11"/>
                <a:gd name="T2" fmla="*/ 14 w 14"/>
                <a:gd name="T3" fmla="*/ 11 h 11"/>
                <a:gd name="T4" fmla="*/ 0 w 14"/>
                <a:gd name="T5" fmla="*/ 11 h 11"/>
                <a:gd name="T6" fmla="*/ 0 w 14"/>
                <a:gd name="T7" fmla="*/ 0 h 11"/>
                <a:gd name="T8" fmla="*/ 14 w 14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14" y="0"/>
                  </a:moveTo>
                  <a:cubicBezTo>
                    <a:pt x="14" y="4"/>
                    <a:pt x="14" y="7"/>
                    <a:pt x="14" y="11"/>
                  </a:cubicBezTo>
                  <a:cubicBezTo>
                    <a:pt x="10" y="11"/>
                    <a:pt x="5" y="11"/>
                    <a:pt x="0" y="11"/>
                  </a:cubicBezTo>
                  <a:cubicBezTo>
                    <a:pt x="0" y="7"/>
                    <a:pt x="0" y="4"/>
                    <a:pt x="0" y="0"/>
                  </a:cubicBezTo>
                  <a:cubicBezTo>
                    <a:pt x="4" y="0"/>
                    <a:pt x="9" y="0"/>
                    <a:pt x="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9" name="Group 31">
            <a:extLst>
              <a:ext uri="{FF2B5EF4-FFF2-40B4-BE49-F238E27FC236}">
                <a16:creationId xmlns:a16="http://schemas.microsoft.com/office/drawing/2014/main" id="{B28214AE-229A-41B5-9832-E7BB64B314E5}"/>
              </a:ext>
            </a:extLst>
          </p:cNvPr>
          <p:cNvGrpSpPr/>
          <p:nvPr/>
        </p:nvGrpSpPr>
        <p:grpSpPr>
          <a:xfrm>
            <a:off x="8425901" y="2273058"/>
            <a:ext cx="615197" cy="616945"/>
            <a:chOff x="2257425" y="2868613"/>
            <a:chExt cx="1117600" cy="1120775"/>
          </a:xfrm>
        </p:grpSpPr>
        <p:sp>
          <p:nvSpPr>
            <p:cNvPr id="120" name="Freeform 5">
              <a:extLst>
                <a:ext uri="{FF2B5EF4-FFF2-40B4-BE49-F238E27FC236}">
                  <a16:creationId xmlns:a16="http://schemas.microsoft.com/office/drawing/2014/main" id="{EA91970C-E7BB-4AA6-9B4B-7224257EA5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57425" y="2868613"/>
              <a:ext cx="1117600" cy="1120775"/>
            </a:xfrm>
            <a:custGeom>
              <a:avLst/>
              <a:gdLst>
                <a:gd name="T0" fmla="*/ 320 w 349"/>
                <a:gd name="T1" fmla="*/ 91 h 350"/>
                <a:gd name="T2" fmla="*/ 337 w 349"/>
                <a:gd name="T3" fmla="*/ 115 h 350"/>
                <a:gd name="T4" fmla="*/ 323 w 349"/>
                <a:gd name="T5" fmla="*/ 133 h 350"/>
                <a:gd name="T6" fmla="*/ 318 w 349"/>
                <a:gd name="T7" fmla="*/ 157 h 350"/>
                <a:gd name="T8" fmla="*/ 338 w 349"/>
                <a:gd name="T9" fmla="*/ 177 h 350"/>
                <a:gd name="T10" fmla="*/ 344 w 349"/>
                <a:gd name="T11" fmla="*/ 208 h 350"/>
                <a:gd name="T12" fmla="*/ 322 w 349"/>
                <a:gd name="T13" fmla="*/ 217 h 350"/>
                <a:gd name="T14" fmla="*/ 306 w 349"/>
                <a:gd name="T15" fmla="*/ 236 h 350"/>
                <a:gd name="T16" fmla="*/ 317 w 349"/>
                <a:gd name="T17" fmla="*/ 260 h 350"/>
                <a:gd name="T18" fmla="*/ 307 w 349"/>
                <a:gd name="T19" fmla="*/ 286 h 350"/>
                <a:gd name="T20" fmla="*/ 279 w 349"/>
                <a:gd name="T21" fmla="*/ 283 h 350"/>
                <a:gd name="T22" fmla="*/ 258 w 349"/>
                <a:gd name="T23" fmla="*/ 294 h 350"/>
                <a:gd name="T24" fmla="*/ 256 w 349"/>
                <a:gd name="T25" fmla="*/ 321 h 350"/>
                <a:gd name="T26" fmla="*/ 233 w 349"/>
                <a:gd name="T27" fmla="*/ 337 h 350"/>
                <a:gd name="T28" fmla="*/ 212 w 349"/>
                <a:gd name="T29" fmla="*/ 322 h 350"/>
                <a:gd name="T30" fmla="*/ 187 w 349"/>
                <a:gd name="T31" fmla="*/ 320 h 350"/>
                <a:gd name="T32" fmla="*/ 171 w 349"/>
                <a:gd name="T33" fmla="*/ 343 h 350"/>
                <a:gd name="T34" fmla="*/ 140 w 349"/>
                <a:gd name="T35" fmla="*/ 346 h 350"/>
                <a:gd name="T36" fmla="*/ 133 w 349"/>
                <a:gd name="T37" fmla="*/ 324 h 350"/>
                <a:gd name="T38" fmla="*/ 113 w 349"/>
                <a:gd name="T39" fmla="*/ 308 h 350"/>
                <a:gd name="T40" fmla="*/ 87 w 349"/>
                <a:gd name="T41" fmla="*/ 321 h 350"/>
                <a:gd name="T42" fmla="*/ 61 w 349"/>
                <a:gd name="T43" fmla="*/ 307 h 350"/>
                <a:gd name="T44" fmla="*/ 65 w 349"/>
                <a:gd name="T45" fmla="*/ 283 h 350"/>
                <a:gd name="T46" fmla="*/ 53 w 349"/>
                <a:gd name="T47" fmla="*/ 258 h 350"/>
                <a:gd name="T48" fmla="*/ 28 w 349"/>
                <a:gd name="T49" fmla="*/ 255 h 350"/>
                <a:gd name="T50" fmla="*/ 8 w 349"/>
                <a:gd name="T51" fmla="*/ 233 h 350"/>
                <a:gd name="T52" fmla="*/ 25 w 349"/>
                <a:gd name="T53" fmla="*/ 211 h 350"/>
                <a:gd name="T54" fmla="*/ 28 w 349"/>
                <a:gd name="T55" fmla="*/ 189 h 350"/>
                <a:gd name="T56" fmla="*/ 7 w 349"/>
                <a:gd name="T57" fmla="*/ 170 h 350"/>
                <a:gd name="T58" fmla="*/ 2 w 349"/>
                <a:gd name="T59" fmla="*/ 142 h 350"/>
                <a:gd name="T60" fmla="*/ 28 w 349"/>
                <a:gd name="T61" fmla="*/ 131 h 350"/>
                <a:gd name="T62" fmla="*/ 41 w 349"/>
                <a:gd name="T63" fmla="*/ 113 h 350"/>
                <a:gd name="T64" fmla="*/ 29 w 349"/>
                <a:gd name="T65" fmla="*/ 88 h 350"/>
                <a:gd name="T66" fmla="*/ 39 w 349"/>
                <a:gd name="T67" fmla="*/ 62 h 350"/>
                <a:gd name="T68" fmla="*/ 66 w 349"/>
                <a:gd name="T69" fmla="*/ 65 h 350"/>
                <a:gd name="T70" fmla="*/ 79 w 349"/>
                <a:gd name="T71" fmla="*/ 62 h 350"/>
                <a:gd name="T72" fmla="*/ 97 w 349"/>
                <a:gd name="T73" fmla="*/ 17 h 350"/>
                <a:gd name="T74" fmla="*/ 124 w 349"/>
                <a:gd name="T75" fmla="*/ 13 h 350"/>
                <a:gd name="T76" fmla="*/ 148 w 349"/>
                <a:gd name="T77" fmla="*/ 31 h 350"/>
                <a:gd name="T78" fmla="*/ 172 w 349"/>
                <a:gd name="T79" fmla="*/ 21 h 350"/>
                <a:gd name="T80" fmla="*/ 187 w 349"/>
                <a:gd name="T81" fmla="*/ 0 h 350"/>
                <a:gd name="T82" fmla="*/ 214 w 349"/>
                <a:gd name="T83" fmla="*/ 11 h 350"/>
                <a:gd name="T84" fmla="*/ 225 w 349"/>
                <a:gd name="T85" fmla="*/ 38 h 350"/>
                <a:gd name="T86" fmla="*/ 248 w 349"/>
                <a:gd name="T87" fmla="*/ 40 h 350"/>
                <a:gd name="T88" fmla="*/ 273 w 349"/>
                <a:gd name="T89" fmla="*/ 31 h 350"/>
                <a:gd name="T90" fmla="*/ 288 w 349"/>
                <a:gd name="T91" fmla="*/ 55 h 350"/>
                <a:gd name="T92" fmla="*/ 283 w 349"/>
                <a:gd name="T93" fmla="*/ 76 h 350"/>
                <a:gd name="T94" fmla="*/ 301 w 349"/>
                <a:gd name="T95" fmla="*/ 94 h 350"/>
                <a:gd name="T96" fmla="*/ 62 w 349"/>
                <a:gd name="T97" fmla="*/ 174 h 350"/>
                <a:gd name="T98" fmla="*/ 285 w 349"/>
                <a:gd name="T99" fmla="*/ 174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9" h="350">
                  <a:moveTo>
                    <a:pt x="301" y="94"/>
                  </a:moveTo>
                  <a:cubicBezTo>
                    <a:pt x="308" y="93"/>
                    <a:pt x="314" y="92"/>
                    <a:pt x="320" y="91"/>
                  </a:cubicBezTo>
                  <a:cubicBezTo>
                    <a:pt x="324" y="90"/>
                    <a:pt x="328" y="92"/>
                    <a:pt x="330" y="96"/>
                  </a:cubicBezTo>
                  <a:cubicBezTo>
                    <a:pt x="332" y="102"/>
                    <a:pt x="335" y="109"/>
                    <a:pt x="337" y="115"/>
                  </a:cubicBezTo>
                  <a:cubicBezTo>
                    <a:pt x="339" y="119"/>
                    <a:pt x="337" y="122"/>
                    <a:pt x="335" y="125"/>
                  </a:cubicBezTo>
                  <a:cubicBezTo>
                    <a:pt x="331" y="128"/>
                    <a:pt x="327" y="130"/>
                    <a:pt x="323" y="133"/>
                  </a:cubicBezTo>
                  <a:cubicBezTo>
                    <a:pt x="317" y="138"/>
                    <a:pt x="316" y="141"/>
                    <a:pt x="317" y="149"/>
                  </a:cubicBezTo>
                  <a:cubicBezTo>
                    <a:pt x="318" y="151"/>
                    <a:pt x="318" y="154"/>
                    <a:pt x="318" y="157"/>
                  </a:cubicBezTo>
                  <a:cubicBezTo>
                    <a:pt x="318" y="168"/>
                    <a:pt x="324" y="173"/>
                    <a:pt x="333" y="176"/>
                  </a:cubicBezTo>
                  <a:cubicBezTo>
                    <a:pt x="335" y="176"/>
                    <a:pt x="336" y="177"/>
                    <a:pt x="338" y="177"/>
                  </a:cubicBezTo>
                  <a:cubicBezTo>
                    <a:pt x="349" y="182"/>
                    <a:pt x="347" y="184"/>
                    <a:pt x="346" y="194"/>
                  </a:cubicBezTo>
                  <a:cubicBezTo>
                    <a:pt x="346" y="199"/>
                    <a:pt x="345" y="203"/>
                    <a:pt x="344" y="208"/>
                  </a:cubicBezTo>
                  <a:cubicBezTo>
                    <a:pt x="343" y="212"/>
                    <a:pt x="340" y="215"/>
                    <a:pt x="336" y="215"/>
                  </a:cubicBezTo>
                  <a:cubicBezTo>
                    <a:pt x="331" y="216"/>
                    <a:pt x="327" y="216"/>
                    <a:pt x="322" y="217"/>
                  </a:cubicBezTo>
                  <a:cubicBezTo>
                    <a:pt x="317" y="217"/>
                    <a:pt x="313" y="220"/>
                    <a:pt x="310" y="225"/>
                  </a:cubicBezTo>
                  <a:cubicBezTo>
                    <a:pt x="309" y="229"/>
                    <a:pt x="308" y="232"/>
                    <a:pt x="306" y="236"/>
                  </a:cubicBezTo>
                  <a:cubicBezTo>
                    <a:pt x="304" y="241"/>
                    <a:pt x="305" y="245"/>
                    <a:pt x="308" y="249"/>
                  </a:cubicBezTo>
                  <a:cubicBezTo>
                    <a:pt x="311" y="253"/>
                    <a:pt x="314" y="256"/>
                    <a:pt x="317" y="260"/>
                  </a:cubicBezTo>
                  <a:cubicBezTo>
                    <a:pt x="321" y="265"/>
                    <a:pt x="321" y="269"/>
                    <a:pt x="317" y="274"/>
                  </a:cubicBezTo>
                  <a:cubicBezTo>
                    <a:pt x="313" y="278"/>
                    <a:pt x="310" y="282"/>
                    <a:pt x="307" y="286"/>
                  </a:cubicBezTo>
                  <a:cubicBezTo>
                    <a:pt x="302" y="292"/>
                    <a:pt x="299" y="292"/>
                    <a:pt x="293" y="289"/>
                  </a:cubicBezTo>
                  <a:cubicBezTo>
                    <a:pt x="288" y="287"/>
                    <a:pt x="284" y="285"/>
                    <a:pt x="279" y="283"/>
                  </a:cubicBezTo>
                  <a:cubicBezTo>
                    <a:pt x="275" y="282"/>
                    <a:pt x="271" y="284"/>
                    <a:pt x="268" y="286"/>
                  </a:cubicBezTo>
                  <a:cubicBezTo>
                    <a:pt x="264" y="289"/>
                    <a:pt x="261" y="291"/>
                    <a:pt x="258" y="294"/>
                  </a:cubicBezTo>
                  <a:cubicBezTo>
                    <a:pt x="254" y="297"/>
                    <a:pt x="253" y="301"/>
                    <a:pt x="254" y="306"/>
                  </a:cubicBezTo>
                  <a:cubicBezTo>
                    <a:pt x="255" y="311"/>
                    <a:pt x="255" y="316"/>
                    <a:pt x="256" y="321"/>
                  </a:cubicBezTo>
                  <a:cubicBezTo>
                    <a:pt x="256" y="326"/>
                    <a:pt x="254" y="329"/>
                    <a:pt x="251" y="330"/>
                  </a:cubicBezTo>
                  <a:cubicBezTo>
                    <a:pt x="245" y="333"/>
                    <a:pt x="239" y="335"/>
                    <a:pt x="233" y="337"/>
                  </a:cubicBezTo>
                  <a:cubicBezTo>
                    <a:pt x="227" y="339"/>
                    <a:pt x="224" y="338"/>
                    <a:pt x="220" y="333"/>
                  </a:cubicBezTo>
                  <a:cubicBezTo>
                    <a:pt x="218" y="329"/>
                    <a:pt x="215" y="325"/>
                    <a:pt x="212" y="322"/>
                  </a:cubicBezTo>
                  <a:cubicBezTo>
                    <a:pt x="209" y="318"/>
                    <a:pt x="205" y="317"/>
                    <a:pt x="201" y="318"/>
                  </a:cubicBezTo>
                  <a:cubicBezTo>
                    <a:pt x="196" y="318"/>
                    <a:pt x="192" y="319"/>
                    <a:pt x="187" y="320"/>
                  </a:cubicBezTo>
                  <a:cubicBezTo>
                    <a:pt x="182" y="321"/>
                    <a:pt x="179" y="324"/>
                    <a:pt x="177" y="328"/>
                  </a:cubicBezTo>
                  <a:cubicBezTo>
                    <a:pt x="175" y="333"/>
                    <a:pt x="173" y="338"/>
                    <a:pt x="171" y="343"/>
                  </a:cubicBezTo>
                  <a:cubicBezTo>
                    <a:pt x="169" y="347"/>
                    <a:pt x="167" y="350"/>
                    <a:pt x="162" y="349"/>
                  </a:cubicBezTo>
                  <a:cubicBezTo>
                    <a:pt x="155" y="348"/>
                    <a:pt x="147" y="348"/>
                    <a:pt x="140" y="346"/>
                  </a:cubicBezTo>
                  <a:cubicBezTo>
                    <a:pt x="137" y="345"/>
                    <a:pt x="135" y="341"/>
                    <a:pt x="134" y="338"/>
                  </a:cubicBezTo>
                  <a:cubicBezTo>
                    <a:pt x="133" y="333"/>
                    <a:pt x="133" y="328"/>
                    <a:pt x="133" y="324"/>
                  </a:cubicBezTo>
                  <a:cubicBezTo>
                    <a:pt x="132" y="318"/>
                    <a:pt x="129" y="313"/>
                    <a:pt x="123" y="312"/>
                  </a:cubicBezTo>
                  <a:cubicBezTo>
                    <a:pt x="119" y="310"/>
                    <a:pt x="116" y="309"/>
                    <a:pt x="113" y="308"/>
                  </a:cubicBezTo>
                  <a:cubicBezTo>
                    <a:pt x="108" y="306"/>
                    <a:pt x="104" y="307"/>
                    <a:pt x="101" y="310"/>
                  </a:cubicBezTo>
                  <a:cubicBezTo>
                    <a:pt x="96" y="314"/>
                    <a:pt x="92" y="317"/>
                    <a:pt x="87" y="321"/>
                  </a:cubicBezTo>
                  <a:cubicBezTo>
                    <a:pt x="84" y="323"/>
                    <a:pt x="81" y="323"/>
                    <a:pt x="78" y="320"/>
                  </a:cubicBezTo>
                  <a:cubicBezTo>
                    <a:pt x="72" y="316"/>
                    <a:pt x="66" y="312"/>
                    <a:pt x="61" y="307"/>
                  </a:cubicBezTo>
                  <a:cubicBezTo>
                    <a:pt x="57" y="304"/>
                    <a:pt x="58" y="299"/>
                    <a:pt x="60" y="295"/>
                  </a:cubicBezTo>
                  <a:cubicBezTo>
                    <a:pt x="62" y="291"/>
                    <a:pt x="63" y="287"/>
                    <a:pt x="65" y="283"/>
                  </a:cubicBezTo>
                  <a:cubicBezTo>
                    <a:pt x="67" y="278"/>
                    <a:pt x="66" y="274"/>
                    <a:pt x="64" y="271"/>
                  </a:cubicBezTo>
                  <a:cubicBezTo>
                    <a:pt x="60" y="266"/>
                    <a:pt x="57" y="262"/>
                    <a:pt x="53" y="258"/>
                  </a:cubicBezTo>
                  <a:cubicBezTo>
                    <a:pt x="51" y="254"/>
                    <a:pt x="47" y="253"/>
                    <a:pt x="43" y="253"/>
                  </a:cubicBezTo>
                  <a:cubicBezTo>
                    <a:pt x="38" y="254"/>
                    <a:pt x="33" y="254"/>
                    <a:pt x="28" y="255"/>
                  </a:cubicBezTo>
                  <a:cubicBezTo>
                    <a:pt x="22" y="257"/>
                    <a:pt x="18" y="255"/>
                    <a:pt x="15" y="249"/>
                  </a:cubicBezTo>
                  <a:cubicBezTo>
                    <a:pt x="13" y="244"/>
                    <a:pt x="10" y="239"/>
                    <a:pt x="8" y="233"/>
                  </a:cubicBezTo>
                  <a:cubicBezTo>
                    <a:pt x="6" y="229"/>
                    <a:pt x="7" y="225"/>
                    <a:pt x="11" y="222"/>
                  </a:cubicBezTo>
                  <a:cubicBezTo>
                    <a:pt x="15" y="218"/>
                    <a:pt x="20" y="214"/>
                    <a:pt x="25" y="211"/>
                  </a:cubicBezTo>
                  <a:cubicBezTo>
                    <a:pt x="29" y="208"/>
                    <a:pt x="30" y="204"/>
                    <a:pt x="30" y="199"/>
                  </a:cubicBezTo>
                  <a:cubicBezTo>
                    <a:pt x="29" y="195"/>
                    <a:pt x="28" y="192"/>
                    <a:pt x="28" y="189"/>
                  </a:cubicBezTo>
                  <a:cubicBezTo>
                    <a:pt x="28" y="180"/>
                    <a:pt x="23" y="176"/>
                    <a:pt x="16" y="174"/>
                  </a:cubicBezTo>
                  <a:cubicBezTo>
                    <a:pt x="13" y="173"/>
                    <a:pt x="10" y="171"/>
                    <a:pt x="7" y="170"/>
                  </a:cubicBezTo>
                  <a:cubicBezTo>
                    <a:pt x="2" y="169"/>
                    <a:pt x="0" y="166"/>
                    <a:pt x="0" y="162"/>
                  </a:cubicBezTo>
                  <a:cubicBezTo>
                    <a:pt x="1" y="155"/>
                    <a:pt x="1" y="149"/>
                    <a:pt x="2" y="142"/>
                  </a:cubicBezTo>
                  <a:cubicBezTo>
                    <a:pt x="2" y="136"/>
                    <a:pt x="5" y="134"/>
                    <a:pt x="11" y="133"/>
                  </a:cubicBezTo>
                  <a:cubicBezTo>
                    <a:pt x="17" y="132"/>
                    <a:pt x="23" y="132"/>
                    <a:pt x="28" y="131"/>
                  </a:cubicBezTo>
                  <a:cubicBezTo>
                    <a:pt x="32" y="130"/>
                    <a:pt x="35" y="128"/>
                    <a:pt x="36" y="124"/>
                  </a:cubicBezTo>
                  <a:cubicBezTo>
                    <a:pt x="38" y="120"/>
                    <a:pt x="40" y="117"/>
                    <a:pt x="41" y="113"/>
                  </a:cubicBezTo>
                  <a:cubicBezTo>
                    <a:pt x="42" y="109"/>
                    <a:pt x="42" y="105"/>
                    <a:pt x="39" y="101"/>
                  </a:cubicBezTo>
                  <a:cubicBezTo>
                    <a:pt x="36" y="97"/>
                    <a:pt x="32" y="93"/>
                    <a:pt x="29" y="88"/>
                  </a:cubicBezTo>
                  <a:cubicBezTo>
                    <a:pt x="26" y="84"/>
                    <a:pt x="26" y="80"/>
                    <a:pt x="29" y="76"/>
                  </a:cubicBezTo>
                  <a:cubicBezTo>
                    <a:pt x="32" y="71"/>
                    <a:pt x="36" y="66"/>
                    <a:pt x="39" y="62"/>
                  </a:cubicBezTo>
                  <a:cubicBezTo>
                    <a:pt x="42" y="57"/>
                    <a:pt x="46" y="56"/>
                    <a:pt x="52" y="58"/>
                  </a:cubicBezTo>
                  <a:cubicBezTo>
                    <a:pt x="57" y="60"/>
                    <a:pt x="62" y="62"/>
                    <a:pt x="66" y="65"/>
                  </a:cubicBezTo>
                  <a:cubicBezTo>
                    <a:pt x="70" y="67"/>
                    <a:pt x="74" y="66"/>
                    <a:pt x="77" y="64"/>
                  </a:cubicBezTo>
                  <a:cubicBezTo>
                    <a:pt x="78" y="63"/>
                    <a:pt x="79" y="63"/>
                    <a:pt x="79" y="62"/>
                  </a:cubicBezTo>
                  <a:cubicBezTo>
                    <a:pt x="94" y="51"/>
                    <a:pt x="94" y="51"/>
                    <a:pt x="90" y="30"/>
                  </a:cubicBezTo>
                  <a:cubicBezTo>
                    <a:pt x="89" y="23"/>
                    <a:pt x="91" y="20"/>
                    <a:pt x="97" y="17"/>
                  </a:cubicBezTo>
                  <a:cubicBezTo>
                    <a:pt x="102" y="15"/>
                    <a:pt x="107" y="13"/>
                    <a:pt x="112" y="11"/>
                  </a:cubicBezTo>
                  <a:cubicBezTo>
                    <a:pt x="117" y="8"/>
                    <a:pt x="120" y="9"/>
                    <a:pt x="124" y="13"/>
                  </a:cubicBezTo>
                  <a:cubicBezTo>
                    <a:pt x="127" y="17"/>
                    <a:pt x="130" y="22"/>
                    <a:pt x="133" y="26"/>
                  </a:cubicBezTo>
                  <a:cubicBezTo>
                    <a:pt x="138" y="31"/>
                    <a:pt x="142" y="32"/>
                    <a:pt x="148" y="31"/>
                  </a:cubicBezTo>
                  <a:cubicBezTo>
                    <a:pt x="152" y="29"/>
                    <a:pt x="156" y="29"/>
                    <a:pt x="160" y="29"/>
                  </a:cubicBezTo>
                  <a:cubicBezTo>
                    <a:pt x="166" y="28"/>
                    <a:pt x="170" y="26"/>
                    <a:pt x="172" y="21"/>
                  </a:cubicBezTo>
                  <a:cubicBezTo>
                    <a:pt x="173" y="16"/>
                    <a:pt x="175" y="11"/>
                    <a:pt x="177" y="6"/>
                  </a:cubicBezTo>
                  <a:cubicBezTo>
                    <a:pt x="179" y="2"/>
                    <a:pt x="182" y="0"/>
                    <a:pt x="187" y="0"/>
                  </a:cubicBezTo>
                  <a:cubicBezTo>
                    <a:pt x="194" y="1"/>
                    <a:pt x="201" y="2"/>
                    <a:pt x="208" y="3"/>
                  </a:cubicBezTo>
                  <a:cubicBezTo>
                    <a:pt x="212" y="3"/>
                    <a:pt x="214" y="6"/>
                    <a:pt x="214" y="11"/>
                  </a:cubicBezTo>
                  <a:cubicBezTo>
                    <a:pt x="215" y="17"/>
                    <a:pt x="216" y="23"/>
                    <a:pt x="217" y="29"/>
                  </a:cubicBezTo>
                  <a:cubicBezTo>
                    <a:pt x="218" y="34"/>
                    <a:pt x="221" y="36"/>
                    <a:pt x="225" y="38"/>
                  </a:cubicBezTo>
                  <a:cubicBezTo>
                    <a:pt x="228" y="39"/>
                    <a:pt x="231" y="40"/>
                    <a:pt x="234" y="41"/>
                  </a:cubicBezTo>
                  <a:cubicBezTo>
                    <a:pt x="239" y="45"/>
                    <a:pt x="244" y="43"/>
                    <a:pt x="248" y="40"/>
                  </a:cubicBezTo>
                  <a:cubicBezTo>
                    <a:pt x="252" y="37"/>
                    <a:pt x="256" y="34"/>
                    <a:pt x="259" y="31"/>
                  </a:cubicBezTo>
                  <a:cubicBezTo>
                    <a:pt x="264" y="27"/>
                    <a:pt x="268" y="27"/>
                    <a:pt x="273" y="31"/>
                  </a:cubicBezTo>
                  <a:cubicBezTo>
                    <a:pt x="277" y="34"/>
                    <a:pt x="281" y="37"/>
                    <a:pt x="285" y="41"/>
                  </a:cubicBezTo>
                  <a:cubicBezTo>
                    <a:pt x="290" y="45"/>
                    <a:pt x="291" y="49"/>
                    <a:pt x="288" y="55"/>
                  </a:cubicBezTo>
                  <a:cubicBezTo>
                    <a:pt x="286" y="59"/>
                    <a:pt x="284" y="64"/>
                    <a:pt x="283" y="68"/>
                  </a:cubicBezTo>
                  <a:cubicBezTo>
                    <a:pt x="282" y="71"/>
                    <a:pt x="282" y="74"/>
                    <a:pt x="283" y="76"/>
                  </a:cubicBezTo>
                  <a:cubicBezTo>
                    <a:pt x="286" y="81"/>
                    <a:pt x="290" y="86"/>
                    <a:pt x="295" y="91"/>
                  </a:cubicBezTo>
                  <a:cubicBezTo>
                    <a:pt x="296" y="93"/>
                    <a:pt x="299" y="93"/>
                    <a:pt x="301" y="94"/>
                  </a:cubicBezTo>
                  <a:close/>
                  <a:moveTo>
                    <a:pt x="174" y="63"/>
                  </a:moveTo>
                  <a:cubicBezTo>
                    <a:pt x="112" y="63"/>
                    <a:pt x="62" y="113"/>
                    <a:pt x="62" y="174"/>
                  </a:cubicBezTo>
                  <a:cubicBezTo>
                    <a:pt x="62" y="236"/>
                    <a:pt x="112" y="285"/>
                    <a:pt x="173" y="286"/>
                  </a:cubicBezTo>
                  <a:cubicBezTo>
                    <a:pt x="235" y="286"/>
                    <a:pt x="285" y="236"/>
                    <a:pt x="285" y="174"/>
                  </a:cubicBezTo>
                  <a:cubicBezTo>
                    <a:pt x="285" y="112"/>
                    <a:pt x="234" y="63"/>
                    <a:pt x="174" y="6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Freeform 6">
              <a:extLst>
                <a:ext uri="{FF2B5EF4-FFF2-40B4-BE49-F238E27FC236}">
                  <a16:creationId xmlns:a16="http://schemas.microsoft.com/office/drawing/2014/main" id="{7A6A851D-CBE7-4345-8249-06FE5C9911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55863" y="3070226"/>
              <a:ext cx="714375" cy="714375"/>
            </a:xfrm>
            <a:custGeom>
              <a:avLst/>
              <a:gdLst>
                <a:gd name="T0" fmla="*/ 112 w 223"/>
                <a:gd name="T1" fmla="*/ 0 h 223"/>
                <a:gd name="T2" fmla="*/ 223 w 223"/>
                <a:gd name="T3" fmla="*/ 111 h 223"/>
                <a:gd name="T4" fmla="*/ 111 w 223"/>
                <a:gd name="T5" fmla="*/ 223 h 223"/>
                <a:gd name="T6" fmla="*/ 0 w 223"/>
                <a:gd name="T7" fmla="*/ 111 h 223"/>
                <a:gd name="T8" fmla="*/ 112 w 223"/>
                <a:gd name="T9" fmla="*/ 0 h 223"/>
                <a:gd name="T10" fmla="*/ 112 w 223"/>
                <a:gd name="T11" fmla="*/ 196 h 223"/>
                <a:gd name="T12" fmla="*/ 111 w 223"/>
                <a:gd name="T13" fmla="*/ 197 h 223"/>
                <a:gd name="T14" fmla="*/ 109 w 223"/>
                <a:gd name="T15" fmla="*/ 192 h 223"/>
                <a:gd name="T16" fmla="*/ 102 w 223"/>
                <a:gd name="T17" fmla="*/ 172 h 223"/>
                <a:gd name="T18" fmla="*/ 89 w 223"/>
                <a:gd name="T19" fmla="*/ 129 h 223"/>
                <a:gd name="T20" fmla="*/ 81 w 223"/>
                <a:gd name="T21" fmla="*/ 125 h 223"/>
                <a:gd name="T22" fmla="*/ 72 w 223"/>
                <a:gd name="T23" fmla="*/ 128 h 223"/>
                <a:gd name="T24" fmla="*/ 57 w 223"/>
                <a:gd name="T25" fmla="*/ 133 h 223"/>
                <a:gd name="T26" fmla="*/ 46 w 223"/>
                <a:gd name="T27" fmla="*/ 146 h 223"/>
                <a:gd name="T28" fmla="*/ 43 w 223"/>
                <a:gd name="T29" fmla="*/ 175 h 223"/>
                <a:gd name="T30" fmla="*/ 45 w 223"/>
                <a:gd name="T31" fmla="*/ 182 h 223"/>
                <a:gd name="T32" fmla="*/ 132 w 223"/>
                <a:gd name="T33" fmla="*/ 206 h 223"/>
                <a:gd name="T34" fmla="*/ 177 w 223"/>
                <a:gd name="T35" fmla="*/ 181 h 223"/>
                <a:gd name="T36" fmla="*/ 180 w 223"/>
                <a:gd name="T37" fmla="*/ 176 h 223"/>
                <a:gd name="T38" fmla="*/ 175 w 223"/>
                <a:gd name="T39" fmla="*/ 144 h 223"/>
                <a:gd name="T40" fmla="*/ 165 w 223"/>
                <a:gd name="T41" fmla="*/ 133 h 223"/>
                <a:gd name="T42" fmla="*/ 153 w 223"/>
                <a:gd name="T43" fmla="*/ 128 h 223"/>
                <a:gd name="T44" fmla="*/ 136 w 223"/>
                <a:gd name="T45" fmla="*/ 123 h 223"/>
                <a:gd name="T46" fmla="*/ 112 w 223"/>
                <a:gd name="T47" fmla="*/ 196 h 223"/>
                <a:gd name="T48" fmla="*/ 111 w 223"/>
                <a:gd name="T49" fmla="*/ 31 h 223"/>
                <a:gd name="T50" fmla="*/ 96 w 223"/>
                <a:gd name="T51" fmla="*/ 34 h 223"/>
                <a:gd name="T52" fmla="*/ 79 w 223"/>
                <a:gd name="T53" fmla="*/ 54 h 223"/>
                <a:gd name="T54" fmla="*/ 76 w 223"/>
                <a:gd name="T55" fmla="*/ 60 h 223"/>
                <a:gd name="T56" fmla="*/ 68 w 223"/>
                <a:gd name="T57" fmla="*/ 75 h 223"/>
                <a:gd name="T58" fmla="*/ 77 w 223"/>
                <a:gd name="T59" fmla="*/ 87 h 223"/>
                <a:gd name="T60" fmla="*/ 82 w 223"/>
                <a:gd name="T61" fmla="*/ 91 h 223"/>
                <a:gd name="T62" fmla="*/ 92 w 223"/>
                <a:gd name="T63" fmla="*/ 108 h 223"/>
                <a:gd name="T64" fmla="*/ 131 w 223"/>
                <a:gd name="T65" fmla="*/ 107 h 223"/>
                <a:gd name="T66" fmla="*/ 141 w 223"/>
                <a:gd name="T67" fmla="*/ 90 h 223"/>
                <a:gd name="T68" fmla="*/ 144 w 223"/>
                <a:gd name="T69" fmla="*/ 87 h 223"/>
                <a:gd name="T70" fmla="*/ 150 w 223"/>
                <a:gd name="T71" fmla="*/ 63 h 223"/>
                <a:gd name="T72" fmla="*/ 142 w 223"/>
                <a:gd name="T73" fmla="*/ 48 h 223"/>
                <a:gd name="T74" fmla="*/ 139 w 223"/>
                <a:gd name="T75" fmla="*/ 44 h 223"/>
                <a:gd name="T76" fmla="*/ 111 w 223"/>
                <a:gd name="T77" fmla="*/ 31 h 223"/>
                <a:gd name="T78" fmla="*/ 107 w 223"/>
                <a:gd name="T79" fmla="*/ 143 h 223"/>
                <a:gd name="T80" fmla="*/ 111 w 223"/>
                <a:gd name="T81" fmla="*/ 179 h 223"/>
                <a:gd name="T82" fmla="*/ 115 w 223"/>
                <a:gd name="T83" fmla="*/ 143 h 223"/>
                <a:gd name="T84" fmla="*/ 107 w 223"/>
                <a:gd name="T85" fmla="*/ 143 h 223"/>
                <a:gd name="T86" fmla="*/ 118 w 223"/>
                <a:gd name="T87" fmla="*/ 127 h 223"/>
                <a:gd name="T88" fmla="*/ 104 w 223"/>
                <a:gd name="T89" fmla="*/ 127 h 223"/>
                <a:gd name="T90" fmla="*/ 104 w 223"/>
                <a:gd name="T91" fmla="*/ 138 h 223"/>
                <a:gd name="T92" fmla="*/ 118 w 223"/>
                <a:gd name="T93" fmla="*/ 138 h 223"/>
                <a:gd name="T94" fmla="*/ 118 w 223"/>
                <a:gd name="T95" fmla="*/ 127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3" h="223">
                  <a:moveTo>
                    <a:pt x="112" y="0"/>
                  </a:moveTo>
                  <a:cubicBezTo>
                    <a:pt x="172" y="0"/>
                    <a:pt x="223" y="49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ubicBezTo>
                    <a:pt x="50" y="222"/>
                    <a:pt x="0" y="173"/>
                    <a:pt x="0" y="111"/>
                  </a:cubicBezTo>
                  <a:cubicBezTo>
                    <a:pt x="0" y="50"/>
                    <a:pt x="50" y="0"/>
                    <a:pt x="112" y="0"/>
                  </a:cubicBezTo>
                  <a:close/>
                  <a:moveTo>
                    <a:pt x="112" y="196"/>
                  </a:moveTo>
                  <a:cubicBezTo>
                    <a:pt x="112" y="197"/>
                    <a:pt x="111" y="197"/>
                    <a:pt x="111" y="197"/>
                  </a:cubicBezTo>
                  <a:cubicBezTo>
                    <a:pt x="110" y="195"/>
                    <a:pt x="110" y="194"/>
                    <a:pt x="109" y="192"/>
                  </a:cubicBezTo>
                  <a:cubicBezTo>
                    <a:pt x="107" y="185"/>
                    <a:pt x="105" y="178"/>
                    <a:pt x="102" y="172"/>
                  </a:cubicBezTo>
                  <a:cubicBezTo>
                    <a:pt x="98" y="157"/>
                    <a:pt x="93" y="143"/>
                    <a:pt x="89" y="129"/>
                  </a:cubicBezTo>
                  <a:cubicBezTo>
                    <a:pt x="87" y="124"/>
                    <a:pt x="87" y="123"/>
                    <a:pt x="81" y="125"/>
                  </a:cubicBezTo>
                  <a:cubicBezTo>
                    <a:pt x="78" y="126"/>
                    <a:pt x="75" y="127"/>
                    <a:pt x="72" y="128"/>
                  </a:cubicBezTo>
                  <a:cubicBezTo>
                    <a:pt x="67" y="130"/>
                    <a:pt x="62" y="131"/>
                    <a:pt x="57" y="133"/>
                  </a:cubicBezTo>
                  <a:cubicBezTo>
                    <a:pt x="51" y="135"/>
                    <a:pt x="47" y="140"/>
                    <a:pt x="46" y="146"/>
                  </a:cubicBezTo>
                  <a:cubicBezTo>
                    <a:pt x="45" y="156"/>
                    <a:pt x="43" y="166"/>
                    <a:pt x="43" y="175"/>
                  </a:cubicBezTo>
                  <a:cubicBezTo>
                    <a:pt x="42" y="178"/>
                    <a:pt x="44" y="181"/>
                    <a:pt x="45" y="182"/>
                  </a:cubicBezTo>
                  <a:cubicBezTo>
                    <a:pt x="70" y="205"/>
                    <a:pt x="99" y="213"/>
                    <a:pt x="132" y="206"/>
                  </a:cubicBezTo>
                  <a:cubicBezTo>
                    <a:pt x="150" y="202"/>
                    <a:pt x="164" y="193"/>
                    <a:pt x="177" y="181"/>
                  </a:cubicBezTo>
                  <a:cubicBezTo>
                    <a:pt x="179" y="180"/>
                    <a:pt x="180" y="178"/>
                    <a:pt x="180" y="176"/>
                  </a:cubicBezTo>
                  <a:cubicBezTo>
                    <a:pt x="179" y="165"/>
                    <a:pt x="177" y="154"/>
                    <a:pt x="175" y="144"/>
                  </a:cubicBezTo>
                  <a:cubicBezTo>
                    <a:pt x="174" y="139"/>
                    <a:pt x="170" y="135"/>
                    <a:pt x="165" y="133"/>
                  </a:cubicBezTo>
                  <a:cubicBezTo>
                    <a:pt x="161" y="131"/>
                    <a:pt x="157" y="130"/>
                    <a:pt x="153" y="128"/>
                  </a:cubicBezTo>
                  <a:cubicBezTo>
                    <a:pt x="147" y="126"/>
                    <a:pt x="142" y="125"/>
                    <a:pt x="136" y="123"/>
                  </a:cubicBezTo>
                  <a:cubicBezTo>
                    <a:pt x="128" y="148"/>
                    <a:pt x="120" y="172"/>
                    <a:pt x="112" y="196"/>
                  </a:cubicBezTo>
                  <a:close/>
                  <a:moveTo>
                    <a:pt x="111" y="31"/>
                  </a:moveTo>
                  <a:cubicBezTo>
                    <a:pt x="106" y="32"/>
                    <a:pt x="101" y="33"/>
                    <a:pt x="96" y="34"/>
                  </a:cubicBezTo>
                  <a:cubicBezTo>
                    <a:pt x="86" y="37"/>
                    <a:pt x="82" y="45"/>
                    <a:pt x="79" y="54"/>
                  </a:cubicBezTo>
                  <a:cubicBezTo>
                    <a:pt x="79" y="56"/>
                    <a:pt x="78" y="59"/>
                    <a:pt x="76" y="60"/>
                  </a:cubicBezTo>
                  <a:cubicBezTo>
                    <a:pt x="69" y="64"/>
                    <a:pt x="67" y="68"/>
                    <a:pt x="68" y="75"/>
                  </a:cubicBezTo>
                  <a:cubicBezTo>
                    <a:pt x="69" y="81"/>
                    <a:pt x="71" y="86"/>
                    <a:pt x="77" y="87"/>
                  </a:cubicBezTo>
                  <a:cubicBezTo>
                    <a:pt x="80" y="87"/>
                    <a:pt x="82" y="89"/>
                    <a:pt x="82" y="91"/>
                  </a:cubicBezTo>
                  <a:cubicBezTo>
                    <a:pt x="84" y="98"/>
                    <a:pt x="88" y="103"/>
                    <a:pt x="92" y="108"/>
                  </a:cubicBezTo>
                  <a:cubicBezTo>
                    <a:pt x="105" y="122"/>
                    <a:pt x="119" y="121"/>
                    <a:pt x="131" y="107"/>
                  </a:cubicBezTo>
                  <a:cubicBezTo>
                    <a:pt x="135" y="102"/>
                    <a:pt x="137" y="96"/>
                    <a:pt x="141" y="90"/>
                  </a:cubicBezTo>
                  <a:cubicBezTo>
                    <a:pt x="142" y="89"/>
                    <a:pt x="143" y="88"/>
                    <a:pt x="144" y="87"/>
                  </a:cubicBezTo>
                  <a:cubicBezTo>
                    <a:pt x="153" y="84"/>
                    <a:pt x="158" y="69"/>
                    <a:pt x="150" y="63"/>
                  </a:cubicBezTo>
                  <a:cubicBezTo>
                    <a:pt x="145" y="59"/>
                    <a:pt x="144" y="54"/>
                    <a:pt x="142" y="48"/>
                  </a:cubicBezTo>
                  <a:cubicBezTo>
                    <a:pt x="141" y="47"/>
                    <a:pt x="140" y="45"/>
                    <a:pt x="139" y="44"/>
                  </a:cubicBezTo>
                  <a:cubicBezTo>
                    <a:pt x="133" y="34"/>
                    <a:pt x="123" y="31"/>
                    <a:pt x="111" y="31"/>
                  </a:cubicBezTo>
                  <a:close/>
                  <a:moveTo>
                    <a:pt x="107" y="143"/>
                  </a:moveTo>
                  <a:cubicBezTo>
                    <a:pt x="101" y="156"/>
                    <a:pt x="106" y="167"/>
                    <a:pt x="111" y="179"/>
                  </a:cubicBezTo>
                  <a:cubicBezTo>
                    <a:pt x="117" y="167"/>
                    <a:pt x="120" y="155"/>
                    <a:pt x="115" y="143"/>
                  </a:cubicBezTo>
                  <a:cubicBezTo>
                    <a:pt x="112" y="143"/>
                    <a:pt x="109" y="143"/>
                    <a:pt x="107" y="143"/>
                  </a:cubicBezTo>
                  <a:close/>
                  <a:moveTo>
                    <a:pt x="118" y="127"/>
                  </a:moveTo>
                  <a:cubicBezTo>
                    <a:pt x="113" y="127"/>
                    <a:pt x="108" y="127"/>
                    <a:pt x="104" y="127"/>
                  </a:cubicBezTo>
                  <a:cubicBezTo>
                    <a:pt x="104" y="131"/>
                    <a:pt x="104" y="134"/>
                    <a:pt x="104" y="138"/>
                  </a:cubicBezTo>
                  <a:cubicBezTo>
                    <a:pt x="109" y="138"/>
                    <a:pt x="114" y="138"/>
                    <a:pt x="118" y="138"/>
                  </a:cubicBezTo>
                  <a:cubicBezTo>
                    <a:pt x="118" y="134"/>
                    <a:pt x="118" y="131"/>
                    <a:pt x="118" y="12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" name="Freeform 7">
              <a:extLst>
                <a:ext uri="{FF2B5EF4-FFF2-40B4-BE49-F238E27FC236}">
                  <a16:creationId xmlns:a16="http://schemas.microsoft.com/office/drawing/2014/main" id="{50C05BC1-3F62-4406-B48F-1B8F5EB007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0800" y="3460751"/>
              <a:ext cx="441325" cy="288925"/>
            </a:xfrm>
            <a:custGeom>
              <a:avLst/>
              <a:gdLst>
                <a:gd name="T0" fmla="*/ 70 w 138"/>
                <a:gd name="T1" fmla="*/ 73 h 90"/>
                <a:gd name="T2" fmla="*/ 94 w 138"/>
                <a:gd name="T3" fmla="*/ 0 h 90"/>
                <a:gd name="T4" fmla="*/ 111 w 138"/>
                <a:gd name="T5" fmla="*/ 5 h 90"/>
                <a:gd name="T6" fmla="*/ 123 w 138"/>
                <a:gd name="T7" fmla="*/ 10 h 90"/>
                <a:gd name="T8" fmla="*/ 133 w 138"/>
                <a:gd name="T9" fmla="*/ 21 h 90"/>
                <a:gd name="T10" fmla="*/ 138 w 138"/>
                <a:gd name="T11" fmla="*/ 53 h 90"/>
                <a:gd name="T12" fmla="*/ 135 w 138"/>
                <a:gd name="T13" fmla="*/ 58 h 90"/>
                <a:gd name="T14" fmla="*/ 90 w 138"/>
                <a:gd name="T15" fmla="*/ 83 h 90"/>
                <a:gd name="T16" fmla="*/ 3 w 138"/>
                <a:gd name="T17" fmla="*/ 59 h 90"/>
                <a:gd name="T18" fmla="*/ 1 w 138"/>
                <a:gd name="T19" fmla="*/ 52 h 90"/>
                <a:gd name="T20" fmla="*/ 4 w 138"/>
                <a:gd name="T21" fmla="*/ 23 h 90"/>
                <a:gd name="T22" fmla="*/ 15 w 138"/>
                <a:gd name="T23" fmla="*/ 10 h 90"/>
                <a:gd name="T24" fmla="*/ 30 w 138"/>
                <a:gd name="T25" fmla="*/ 5 h 90"/>
                <a:gd name="T26" fmla="*/ 39 w 138"/>
                <a:gd name="T27" fmla="*/ 2 h 90"/>
                <a:gd name="T28" fmla="*/ 47 w 138"/>
                <a:gd name="T29" fmla="*/ 6 h 90"/>
                <a:gd name="T30" fmla="*/ 60 w 138"/>
                <a:gd name="T31" fmla="*/ 49 h 90"/>
                <a:gd name="T32" fmla="*/ 67 w 138"/>
                <a:gd name="T33" fmla="*/ 69 h 90"/>
                <a:gd name="T34" fmla="*/ 69 w 138"/>
                <a:gd name="T35" fmla="*/ 74 h 90"/>
                <a:gd name="T36" fmla="*/ 70 w 138"/>
                <a:gd name="T37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90">
                  <a:moveTo>
                    <a:pt x="70" y="73"/>
                  </a:moveTo>
                  <a:cubicBezTo>
                    <a:pt x="78" y="49"/>
                    <a:pt x="86" y="25"/>
                    <a:pt x="94" y="0"/>
                  </a:cubicBezTo>
                  <a:cubicBezTo>
                    <a:pt x="100" y="2"/>
                    <a:pt x="105" y="3"/>
                    <a:pt x="111" y="5"/>
                  </a:cubicBezTo>
                  <a:cubicBezTo>
                    <a:pt x="115" y="7"/>
                    <a:pt x="119" y="8"/>
                    <a:pt x="123" y="10"/>
                  </a:cubicBezTo>
                  <a:cubicBezTo>
                    <a:pt x="128" y="12"/>
                    <a:pt x="132" y="16"/>
                    <a:pt x="133" y="21"/>
                  </a:cubicBezTo>
                  <a:cubicBezTo>
                    <a:pt x="135" y="31"/>
                    <a:pt x="137" y="42"/>
                    <a:pt x="138" y="53"/>
                  </a:cubicBezTo>
                  <a:cubicBezTo>
                    <a:pt x="138" y="55"/>
                    <a:pt x="137" y="57"/>
                    <a:pt x="135" y="58"/>
                  </a:cubicBezTo>
                  <a:cubicBezTo>
                    <a:pt x="122" y="70"/>
                    <a:pt x="108" y="79"/>
                    <a:pt x="90" y="83"/>
                  </a:cubicBezTo>
                  <a:cubicBezTo>
                    <a:pt x="57" y="90"/>
                    <a:pt x="28" y="82"/>
                    <a:pt x="3" y="59"/>
                  </a:cubicBezTo>
                  <a:cubicBezTo>
                    <a:pt x="2" y="58"/>
                    <a:pt x="0" y="55"/>
                    <a:pt x="1" y="52"/>
                  </a:cubicBezTo>
                  <a:cubicBezTo>
                    <a:pt x="1" y="43"/>
                    <a:pt x="3" y="33"/>
                    <a:pt x="4" y="23"/>
                  </a:cubicBezTo>
                  <a:cubicBezTo>
                    <a:pt x="5" y="17"/>
                    <a:pt x="9" y="12"/>
                    <a:pt x="15" y="10"/>
                  </a:cubicBezTo>
                  <a:cubicBezTo>
                    <a:pt x="20" y="8"/>
                    <a:pt x="25" y="7"/>
                    <a:pt x="30" y="5"/>
                  </a:cubicBezTo>
                  <a:cubicBezTo>
                    <a:pt x="33" y="4"/>
                    <a:pt x="36" y="3"/>
                    <a:pt x="39" y="2"/>
                  </a:cubicBezTo>
                  <a:cubicBezTo>
                    <a:pt x="45" y="0"/>
                    <a:pt x="45" y="1"/>
                    <a:pt x="47" y="6"/>
                  </a:cubicBezTo>
                  <a:cubicBezTo>
                    <a:pt x="51" y="20"/>
                    <a:pt x="56" y="34"/>
                    <a:pt x="60" y="49"/>
                  </a:cubicBezTo>
                  <a:cubicBezTo>
                    <a:pt x="63" y="55"/>
                    <a:pt x="65" y="62"/>
                    <a:pt x="67" y="69"/>
                  </a:cubicBezTo>
                  <a:cubicBezTo>
                    <a:pt x="68" y="71"/>
                    <a:pt x="68" y="72"/>
                    <a:pt x="69" y="74"/>
                  </a:cubicBezTo>
                  <a:cubicBezTo>
                    <a:pt x="69" y="74"/>
                    <a:pt x="70" y="74"/>
                    <a:pt x="70" y="73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Freeform 8">
              <a:extLst>
                <a:ext uri="{FF2B5EF4-FFF2-40B4-BE49-F238E27FC236}">
                  <a16:creationId xmlns:a16="http://schemas.microsoft.com/office/drawing/2014/main" id="{80CC45B5-A815-42CD-A831-A7D076992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0175" y="3170238"/>
              <a:ext cx="292100" cy="290513"/>
            </a:xfrm>
            <a:custGeom>
              <a:avLst/>
              <a:gdLst>
                <a:gd name="T0" fmla="*/ 44 w 91"/>
                <a:gd name="T1" fmla="*/ 0 h 91"/>
                <a:gd name="T2" fmla="*/ 72 w 91"/>
                <a:gd name="T3" fmla="*/ 13 h 91"/>
                <a:gd name="T4" fmla="*/ 75 w 91"/>
                <a:gd name="T5" fmla="*/ 17 h 91"/>
                <a:gd name="T6" fmla="*/ 83 w 91"/>
                <a:gd name="T7" fmla="*/ 32 h 91"/>
                <a:gd name="T8" fmla="*/ 77 w 91"/>
                <a:gd name="T9" fmla="*/ 56 h 91"/>
                <a:gd name="T10" fmla="*/ 74 w 91"/>
                <a:gd name="T11" fmla="*/ 59 h 91"/>
                <a:gd name="T12" fmla="*/ 64 w 91"/>
                <a:gd name="T13" fmla="*/ 76 h 91"/>
                <a:gd name="T14" fmla="*/ 25 w 91"/>
                <a:gd name="T15" fmla="*/ 77 h 91"/>
                <a:gd name="T16" fmla="*/ 15 w 91"/>
                <a:gd name="T17" fmla="*/ 60 h 91"/>
                <a:gd name="T18" fmla="*/ 10 w 91"/>
                <a:gd name="T19" fmla="*/ 56 h 91"/>
                <a:gd name="T20" fmla="*/ 1 w 91"/>
                <a:gd name="T21" fmla="*/ 44 h 91"/>
                <a:gd name="T22" fmla="*/ 9 w 91"/>
                <a:gd name="T23" fmla="*/ 29 h 91"/>
                <a:gd name="T24" fmla="*/ 12 w 91"/>
                <a:gd name="T25" fmla="*/ 23 h 91"/>
                <a:gd name="T26" fmla="*/ 29 w 91"/>
                <a:gd name="T27" fmla="*/ 3 h 91"/>
                <a:gd name="T28" fmla="*/ 44 w 91"/>
                <a:gd name="T2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1" h="91">
                  <a:moveTo>
                    <a:pt x="44" y="0"/>
                  </a:moveTo>
                  <a:cubicBezTo>
                    <a:pt x="56" y="0"/>
                    <a:pt x="66" y="3"/>
                    <a:pt x="72" y="13"/>
                  </a:cubicBezTo>
                  <a:cubicBezTo>
                    <a:pt x="73" y="14"/>
                    <a:pt x="74" y="16"/>
                    <a:pt x="75" y="17"/>
                  </a:cubicBezTo>
                  <a:cubicBezTo>
                    <a:pt x="77" y="23"/>
                    <a:pt x="78" y="28"/>
                    <a:pt x="83" y="32"/>
                  </a:cubicBezTo>
                  <a:cubicBezTo>
                    <a:pt x="91" y="38"/>
                    <a:pt x="86" y="53"/>
                    <a:pt x="77" y="56"/>
                  </a:cubicBezTo>
                  <a:cubicBezTo>
                    <a:pt x="76" y="57"/>
                    <a:pt x="75" y="58"/>
                    <a:pt x="74" y="59"/>
                  </a:cubicBezTo>
                  <a:cubicBezTo>
                    <a:pt x="70" y="65"/>
                    <a:pt x="68" y="71"/>
                    <a:pt x="64" y="76"/>
                  </a:cubicBezTo>
                  <a:cubicBezTo>
                    <a:pt x="52" y="90"/>
                    <a:pt x="38" y="91"/>
                    <a:pt x="25" y="77"/>
                  </a:cubicBezTo>
                  <a:cubicBezTo>
                    <a:pt x="21" y="72"/>
                    <a:pt x="17" y="67"/>
                    <a:pt x="15" y="60"/>
                  </a:cubicBezTo>
                  <a:cubicBezTo>
                    <a:pt x="15" y="58"/>
                    <a:pt x="13" y="56"/>
                    <a:pt x="10" y="56"/>
                  </a:cubicBezTo>
                  <a:cubicBezTo>
                    <a:pt x="4" y="55"/>
                    <a:pt x="2" y="50"/>
                    <a:pt x="1" y="44"/>
                  </a:cubicBezTo>
                  <a:cubicBezTo>
                    <a:pt x="0" y="37"/>
                    <a:pt x="2" y="33"/>
                    <a:pt x="9" y="29"/>
                  </a:cubicBezTo>
                  <a:cubicBezTo>
                    <a:pt x="11" y="28"/>
                    <a:pt x="12" y="25"/>
                    <a:pt x="12" y="23"/>
                  </a:cubicBezTo>
                  <a:cubicBezTo>
                    <a:pt x="15" y="14"/>
                    <a:pt x="19" y="6"/>
                    <a:pt x="29" y="3"/>
                  </a:cubicBezTo>
                  <a:cubicBezTo>
                    <a:pt x="34" y="2"/>
                    <a:pt x="39" y="1"/>
                    <a:pt x="44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" name="Freeform 9">
              <a:extLst>
                <a:ext uri="{FF2B5EF4-FFF2-40B4-BE49-F238E27FC236}">
                  <a16:creationId xmlns:a16="http://schemas.microsoft.com/office/drawing/2014/main" id="{CB045125-2DF6-4234-AFE5-836D5FD8C0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9713" y="3525838"/>
              <a:ext cx="60325" cy="114300"/>
            </a:xfrm>
            <a:custGeom>
              <a:avLst/>
              <a:gdLst>
                <a:gd name="T0" fmla="*/ 6 w 19"/>
                <a:gd name="T1" fmla="*/ 0 h 36"/>
                <a:gd name="T2" fmla="*/ 14 w 19"/>
                <a:gd name="T3" fmla="*/ 0 h 36"/>
                <a:gd name="T4" fmla="*/ 10 w 19"/>
                <a:gd name="T5" fmla="*/ 36 h 36"/>
                <a:gd name="T6" fmla="*/ 6 w 19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36">
                  <a:moveTo>
                    <a:pt x="6" y="0"/>
                  </a:moveTo>
                  <a:cubicBezTo>
                    <a:pt x="8" y="0"/>
                    <a:pt x="11" y="0"/>
                    <a:pt x="14" y="0"/>
                  </a:cubicBezTo>
                  <a:cubicBezTo>
                    <a:pt x="19" y="12"/>
                    <a:pt x="16" y="24"/>
                    <a:pt x="10" y="36"/>
                  </a:cubicBezTo>
                  <a:cubicBezTo>
                    <a:pt x="5" y="24"/>
                    <a:pt x="0" y="13"/>
                    <a:pt x="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Freeform 10">
              <a:extLst>
                <a:ext uri="{FF2B5EF4-FFF2-40B4-BE49-F238E27FC236}">
                  <a16:creationId xmlns:a16="http://schemas.microsoft.com/office/drawing/2014/main" id="{5ED36724-04FA-429F-96CB-7127582D3E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9238" y="3473451"/>
              <a:ext cx="44450" cy="36513"/>
            </a:xfrm>
            <a:custGeom>
              <a:avLst/>
              <a:gdLst>
                <a:gd name="T0" fmla="*/ 14 w 14"/>
                <a:gd name="T1" fmla="*/ 0 h 11"/>
                <a:gd name="T2" fmla="*/ 14 w 14"/>
                <a:gd name="T3" fmla="*/ 11 h 11"/>
                <a:gd name="T4" fmla="*/ 0 w 14"/>
                <a:gd name="T5" fmla="*/ 11 h 11"/>
                <a:gd name="T6" fmla="*/ 0 w 14"/>
                <a:gd name="T7" fmla="*/ 0 h 11"/>
                <a:gd name="T8" fmla="*/ 14 w 14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14" y="0"/>
                  </a:moveTo>
                  <a:cubicBezTo>
                    <a:pt x="14" y="4"/>
                    <a:pt x="14" y="7"/>
                    <a:pt x="14" y="11"/>
                  </a:cubicBezTo>
                  <a:cubicBezTo>
                    <a:pt x="10" y="11"/>
                    <a:pt x="5" y="11"/>
                    <a:pt x="0" y="11"/>
                  </a:cubicBezTo>
                  <a:cubicBezTo>
                    <a:pt x="0" y="7"/>
                    <a:pt x="0" y="4"/>
                    <a:pt x="0" y="0"/>
                  </a:cubicBezTo>
                  <a:cubicBezTo>
                    <a:pt x="4" y="0"/>
                    <a:pt x="9" y="0"/>
                    <a:pt x="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6" name="Group 38">
            <a:extLst>
              <a:ext uri="{FF2B5EF4-FFF2-40B4-BE49-F238E27FC236}">
                <a16:creationId xmlns:a16="http://schemas.microsoft.com/office/drawing/2014/main" id="{3A750D5D-B12B-4A2B-B4A2-BCEBE0100ECA}"/>
              </a:ext>
            </a:extLst>
          </p:cNvPr>
          <p:cNvGrpSpPr/>
          <p:nvPr/>
        </p:nvGrpSpPr>
        <p:grpSpPr>
          <a:xfrm>
            <a:off x="6145588" y="1449693"/>
            <a:ext cx="892025" cy="894559"/>
            <a:chOff x="2257425" y="2868613"/>
            <a:chExt cx="1117600" cy="1120775"/>
          </a:xfrm>
        </p:grpSpPr>
        <p:sp>
          <p:nvSpPr>
            <p:cNvPr id="127" name="Freeform 5">
              <a:extLst>
                <a:ext uri="{FF2B5EF4-FFF2-40B4-BE49-F238E27FC236}">
                  <a16:creationId xmlns:a16="http://schemas.microsoft.com/office/drawing/2014/main" id="{91015E99-8241-428C-9CCA-3B8FE61305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57425" y="2868613"/>
              <a:ext cx="1117600" cy="1120775"/>
            </a:xfrm>
            <a:custGeom>
              <a:avLst/>
              <a:gdLst>
                <a:gd name="T0" fmla="*/ 320 w 349"/>
                <a:gd name="T1" fmla="*/ 91 h 350"/>
                <a:gd name="T2" fmla="*/ 337 w 349"/>
                <a:gd name="T3" fmla="*/ 115 h 350"/>
                <a:gd name="T4" fmla="*/ 323 w 349"/>
                <a:gd name="T5" fmla="*/ 133 h 350"/>
                <a:gd name="T6" fmla="*/ 318 w 349"/>
                <a:gd name="T7" fmla="*/ 157 h 350"/>
                <a:gd name="T8" fmla="*/ 338 w 349"/>
                <a:gd name="T9" fmla="*/ 177 h 350"/>
                <a:gd name="T10" fmla="*/ 344 w 349"/>
                <a:gd name="T11" fmla="*/ 208 h 350"/>
                <a:gd name="T12" fmla="*/ 322 w 349"/>
                <a:gd name="T13" fmla="*/ 217 h 350"/>
                <a:gd name="T14" fmla="*/ 306 w 349"/>
                <a:gd name="T15" fmla="*/ 236 h 350"/>
                <a:gd name="T16" fmla="*/ 317 w 349"/>
                <a:gd name="T17" fmla="*/ 260 h 350"/>
                <a:gd name="T18" fmla="*/ 307 w 349"/>
                <a:gd name="T19" fmla="*/ 286 h 350"/>
                <a:gd name="T20" fmla="*/ 279 w 349"/>
                <a:gd name="T21" fmla="*/ 283 h 350"/>
                <a:gd name="T22" fmla="*/ 258 w 349"/>
                <a:gd name="T23" fmla="*/ 294 h 350"/>
                <a:gd name="T24" fmla="*/ 256 w 349"/>
                <a:gd name="T25" fmla="*/ 321 h 350"/>
                <a:gd name="T26" fmla="*/ 233 w 349"/>
                <a:gd name="T27" fmla="*/ 337 h 350"/>
                <a:gd name="T28" fmla="*/ 212 w 349"/>
                <a:gd name="T29" fmla="*/ 322 h 350"/>
                <a:gd name="T30" fmla="*/ 187 w 349"/>
                <a:gd name="T31" fmla="*/ 320 h 350"/>
                <a:gd name="T32" fmla="*/ 171 w 349"/>
                <a:gd name="T33" fmla="*/ 343 h 350"/>
                <a:gd name="T34" fmla="*/ 140 w 349"/>
                <a:gd name="T35" fmla="*/ 346 h 350"/>
                <a:gd name="T36" fmla="*/ 133 w 349"/>
                <a:gd name="T37" fmla="*/ 324 h 350"/>
                <a:gd name="T38" fmla="*/ 113 w 349"/>
                <a:gd name="T39" fmla="*/ 308 h 350"/>
                <a:gd name="T40" fmla="*/ 87 w 349"/>
                <a:gd name="T41" fmla="*/ 321 h 350"/>
                <a:gd name="T42" fmla="*/ 61 w 349"/>
                <a:gd name="T43" fmla="*/ 307 h 350"/>
                <a:gd name="T44" fmla="*/ 65 w 349"/>
                <a:gd name="T45" fmla="*/ 283 h 350"/>
                <a:gd name="T46" fmla="*/ 53 w 349"/>
                <a:gd name="T47" fmla="*/ 258 h 350"/>
                <a:gd name="T48" fmla="*/ 28 w 349"/>
                <a:gd name="T49" fmla="*/ 255 h 350"/>
                <a:gd name="T50" fmla="*/ 8 w 349"/>
                <a:gd name="T51" fmla="*/ 233 h 350"/>
                <a:gd name="T52" fmla="*/ 25 w 349"/>
                <a:gd name="T53" fmla="*/ 211 h 350"/>
                <a:gd name="T54" fmla="*/ 28 w 349"/>
                <a:gd name="T55" fmla="*/ 189 h 350"/>
                <a:gd name="T56" fmla="*/ 7 w 349"/>
                <a:gd name="T57" fmla="*/ 170 h 350"/>
                <a:gd name="T58" fmla="*/ 2 w 349"/>
                <a:gd name="T59" fmla="*/ 142 h 350"/>
                <a:gd name="T60" fmla="*/ 28 w 349"/>
                <a:gd name="T61" fmla="*/ 131 h 350"/>
                <a:gd name="T62" fmla="*/ 41 w 349"/>
                <a:gd name="T63" fmla="*/ 113 h 350"/>
                <a:gd name="T64" fmla="*/ 29 w 349"/>
                <a:gd name="T65" fmla="*/ 88 h 350"/>
                <a:gd name="T66" fmla="*/ 39 w 349"/>
                <a:gd name="T67" fmla="*/ 62 h 350"/>
                <a:gd name="T68" fmla="*/ 66 w 349"/>
                <a:gd name="T69" fmla="*/ 65 h 350"/>
                <a:gd name="T70" fmla="*/ 79 w 349"/>
                <a:gd name="T71" fmla="*/ 62 h 350"/>
                <a:gd name="T72" fmla="*/ 97 w 349"/>
                <a:gd name="T73" fmla="*/ 17 h 350"/>
                <a:gd name="T74" fmla="*/ 124 w 349"/>
                <a:gd name="T75" fmla="*/ 13 h 350"/>
                <a:gd name="T76" fmla="*/ 148 w 349"/>
                <a:gd name="T77" fmla="*/ 31 h 350"/>
                <a:gd name="T78" fmla="*/ 172 w 349"/>
                <a:gd name="T79" fmla="*/ 21 h 350"/>
                <a:gd name="T80" fmla="*/ 187 w 349"/>
                <a:gd name="T81" fmla="*/ 0 h 350"/>
                <a:gd name="T82" fmla="*/ 214 w 349"/>
                <a:gd name="T83" fmla="*/ 11 h 350"/>
                <a:gd name="T84" fmla="*/ 225 w 349"/>
                <a:gd name="T85" fmla="*/ 38 h 350"/>
                <a:gd name="T86" fmla="*/ 248 w 349"/>
                <a:gd name="T87" fmla="*/ 40 h 350"/>
                <a:gd name="T88" fmla="*/ 273 w 349"/>
                <a:gd name="T89" fmla="*/ 31 h 350"/>
                <a:gd name="T90" fmla="*/ 288 w 349"/>
                <a:gd name="T91" fmla="*/ 55 h 350"/>
                <a:gd name="T92" fmla="*/ 283 w 349"/>
                <a:gd name="T93" fmla="*/ 76 h 350"/>
                <a:gd name="T94" fmla="*/ 301 w 349"/>
                <a:gd name="T95" fmla="*/ 94 h 350"/>
                <a:gd name="T96" fmla="*/ 62 w 349"/>
                <a:gd name="T97" fmla="*/ 174 h 350"/>
                <a:gd name="T98" fmla="*/ 285 w 349"/>
                <a:gd name="T99" fmla="*/ 174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9" h="350">
                  <a:moveTo>
                    <a:pt x="301" y="94"/>
                  </a:moveTo>
                  <a:cubicBezTo>
                    <a:pt x="308" y="93"/>
                    <a:pt x="314" y="92"/>
                    <a:pt x="320" y="91"/>
                  </a:cubicBezTo>
                  <a:cubicBezTo>
                    <a:pt x="324" y="90"/>
                    <a:pt x="328" y="92"/>
                    <a:pt x="330" y="96"/>
                  </a:cubicBezTo>
                  <a:cubicBezTo>
                    <a:pt x="332" y="102"/>
                    <a:pt x="335" y="109"/>
                    <a:pt x="337" y="115"/>
                  </a:cubicBezTo>
                  <a:cubicBezTo>
                    <a:pt x="339" y="119"/>
                    <a:pt x="337" y="122"/>
                    <a:pt x="335" y="125"/>
                  </a:cubicBezTo>
                  <a:cubicBezTo>
                    <a:pt x="331" y="128"/>
                    <a:pt x="327" y="130"/>
                    <a:pt x="323" y="133"/>
                  </a:cubicBezTo>
                  <a:cubicBezTo>
                    <a:pt x="317" y="138"/>
                    <a:pt x="316" y="141"/>
                    <a:pt x="317" y="149"/>
                  </a:cubicBezTo>
                  <a:cubicBezTo>
                    <a:pt x="318" y="151"/>
                    <a:pt x="318" y="154"/>
                    <a:pt x="318" y="157"/>
                  </a:cubicBezTo>
                  <a:cubicBezTo>
                    <a:pt x="318" y="168"/>
                    <a:pt x="324" y="173"/>
                    <a:pt x="333" y="176"/>
                  </a:cubicBezTo>
                  <a:cubicBezTo>
                    <a:pt x="335" y="176"/>
                    <a:pt x="336" y="177"/>
                    <a:pt x="338" y="177"/>
                  </a:cubicBezTo>
                  <a:cubicBezTo>
                    <a:pt x="349" y="182"/>
                    <a:pt x="347" y="184"/>
                    <a:pt x="346" y="194"/>
                  </a:cubicBezTo>
                  <a:cubicBezTo>
                    <a:pt x="346" y="199"/>
                    <a:pt x="345" y="203"/>
                    <a:pt x="344" y="208"/>
                  </a:cubicBezTo>
                  <a:cubicBezTo>
                    <a:pt x="343" y="212"/>
                    <a:pt x="340" y="215"/>
                    <a:pt x="336" y="215"/>
                  </a:cubicBezTo>
                  <a:cubicBezTo>
                    <a:pt x="331" y="216"/>
                    <a:pt x="327" y="216"/>
                    <a:pt x="322" y="217"/>
                  </a:cubicBezTo>
                  <a:cubicBezTo>
                    <a:pt x="317" y="217"/>
                    <a:pt x="313" y="220"/>
                    <a:pt x="310" y="225"/>
                  </a:cubicBezTo>
                  <a:cubicBezTo>
                    <a:pt x="309" y="229"/>
                    <a:pt x="308" y="232"/>
                    <a:pt x="306" y="236"/>
                  </a:cubicBezTo>
                  <a:cubicBezTo>
                    <a:pt x="304" y="241"/>
                    <a:pt x="305" y="245"/>
                    <a:pt x="308" y="249"/>
                  </a:cubicBezTo>
                  <a:cubicBezTo>
                    <a:pt x="311" y="253"/>
                    <a:pt x="314" y="256"/>
                    <a:pt x="317" y="260"/>
                  </a:cubicBezTo>
                  <a:cubicBezTo>
                    <a:pt x="321" y="265"/>
                    <a:pt x="321" y="269"/>
                    <a:pt x="317" y="274"/>
                  </a:cubicBezTo>
                  <a:cubicBezTo>
                    <a:pt x="313" y="278"/>
                    <a:pt x="310" y="282"/>
                    <a:pt x="307" y="286"/>
                  </a:cubicBezTo>
                  <a:cubicBezTo>
                    <a:pt x="302" y="292"/>
                    <a:pt x="299" y="292"/>
                    <a:pt x="293" y="289"/>
                  </a:cubicBezTo>
                  <a:cubicBezTo>
                    <a:pt x="288" y="287"/>
                    <a:pt x="284" y="285"/>
                    <a:pt x="279" y="283"/>
                  </a:cubicBezTo>
                  <a:cubicBezTo>
                    <a:pt x="275" y="282"/>
                    <a:pt x="271" y="284"/>
                    <a:pt x="268" y="286"/>
                  </a:cubicBezTo>
                  <a:cubicBezTo>
                    <a:pt x="264" y="289"/>
                    <a:pt x="261" y="291"/>
                    <a:pt x="258" y="294"/>
                  </a:cubicBezTo>
                  <a:cubicBezTo>
                    <a:pt x="254" y="297"/>
                    <a:pt x="253" y="301"/>
                    <a:pt x="254" y="306"/>
                  </a:cubicBezTo>
                  <a:cubicBezTo>
                    <a:pt x="255" y="311"/>
                    <a:pt x="255" y="316"/>
                    <a:pt x="256" y="321"/>
                  </a:cubicBezTo>
                  <a:cubicBezTo>
                    <a:pt x="256" y="326"/>
                    <a:pt x="254" y="329"/>
                    <a:pt x="251" y="330"/>
                  </a:cubicBezTo>
                  <a:cubicBezTo>
                    <a:pt x="245" y="333"/>
                    <a:pt x="239" y="335"/>
                    <a:pt x="233" y="337"/>
                  </a:cubicBezTo>
                  <a:cubicBezTo>
                    <a:pt x="227" y="339"/>
                    <a:pt x="224" y="338"/>
                    <a:pt x="220" y="333"/>
                  </a:cubicBezTo>
                  <a:cubicBezTo>
                    <a:pt x="218" y="329"/>
                    <a:pt x="215" y="325"/>
                    <a:pt x="212" y="322"/>
                  </a:cubicBezTo>
                  <a:cubicBezTo>
                    <a:pt x="209" y="318"/>
                    <a:pt x="205" y="317"/>
                    <a:pt x="201" y="318"/>
                  </a:cubicBezTo>
                  <a:cubicBezTo>
                    <a:pt x="196" y="318"/>
                    <a:pt x="192" y="319"/>
                    <a:pt x="187" y="320"/>
                  </a:cubicBezTo>
                  <a:cubicBezTo>
                    <a:pt x="182" y="321"/>
                    <a:pt x="179" y="324"/>
                    <a:pt x="177" y="328"/>
                  </a:cubicBezTo>
                  <a:cubicBezTo>
                    <a:pt x="175" y="333"/>
                    <a:pt x="173" y="338"/>
                    <a:pt x="171" y="343"/>
                  </a:cubicBezTo>
                  <a:cubicBezTo>
                    <a:pt x="169" y="347"/>
                    <a:pt x="167" y="350"/>
                    <a:pt x="162" y="349"/>
                  </a:cubicBezTo>
                  <a:cubicBezTo>
                    <a:pt x="155" y="348"/>
                    <a:pt x="147" y="348"/>
                    <a:pt x="140" y="346"/>
                  </a:cubicBezTo>
                  <a:cubicBezTo>
                    <a:pt x="137" y="345"/>
                    <a:pt x="135" y="341"/>
                    <a:pt x="134" y="338"/>
                  </a:cubicBezTo>
                  <a:cubicBezTo>
                    <a:pt x="133" y="333"/>
                    <a:pt x="133" y="328"/>
                    <a:pt x="133" y="324"/>
                  </a:cubicBezTo>
                  <a:cubicBezTo>
                    <a:pt x="132" y="318"/>
                    <a:pt x="129" y="313"/>
                    <a:pt x="123" y="312"/>
                  </a:cubicBezTo>
                  <a:cubicBezTo>
                    <a:pt x="119" y="310"/>
                    <a:pt x="116" y="309"/>
                    <a:pt x="113" y="308"/>
                  </a:cubicBezTo>
                  <a:cubicBezTo>
                    <a:pt x="108" y="306"/>
                    <a:pt x="104" y="307"/>
                    <a:pt x="101" y="310"/>
                  </a:cubicBezTo>
                  <a:cubicBezTo>
                    <a:pt x="96" y="314"/>
                    <a:pt x="92" y="317"/>
                    <a:pt x="87" y="321"/>
                  </a:cubicBezTo>
                  <a:cubicBezTo>
                    <a:pt x="84" y="323"/>
                    <a:pt x="81" y="323"/>
                    <a:pt x="78" y="320"/>
                  </a:cubicBezTo>
                  <a:cubicBezTo>
                    <a:pt x="72" y="316"/>
                    <a:pt x="66" y="312"/>
                    <a:pt x="61" y="307"/>
                  </a:cubicBezTo>
                  <a:cubicBezTo>
                    <a:pt x="57" y="304"/>
                    <a:pt x="58" y="299"/>
                    <a:pt x="60" y="295"/>
                  </a:cubicBezTo>
                  <a:cubicBezTo>
                    <a:pt x="62" y="291"/>
                    <a:pt x="63" y="287"/>
                    <a:pt x="65" y="283"/>
                  </a:cubicBezTo>
                  <a:cubicBezTo>
                    <a:pt x="67" y="278"/>
                    <a:pt x="66" y="274"/>
                    <a:pt x="64" y="271"/>
                  </a:cubicBezTo>
                  <a:cubicBezTo>
                    <a:pt x="60" y="266"/>
                    <a:pt x="57" y="262"/>
                    <a:pt x="53" y="258"/>
                  </a:cubicBezTo>
                  <a:cubicBezTo>
                    <a:pt x="51" y="254"/>
                    <a:pt x="47" y="253"/>
                    <a:pt x="43" y="253"/>
                  </a:cubicBezTo>
                  <a:cubicBezTo>
                    <a:pt x="38" y="254"/>
                    <a:pt x="33" y="254"/>
                    <a:pt x="28" y="255"/>
                  </a:cubicBezTo>
                  <a:cubicBezTo>
                    <a:pt x="22" y="257"/>
                    <a:pt x="18" y="255"/>
                    <a:pt x="15" y="249"/>
                  </a:cubicBezTo>
                  <a:cubicBezTo>
                    <a:pt x="13" y="244"/>
                    <a:pt x="10" y="239"/>
                    <a:pt x="8" y="233"/>
                  </a:cubicBezTo>
                  <a:cubicBezTo>
                    <a:pt x="6" y="229"/>
                    <a:pt x="7" y="225"/>
                    <a:pt x="11" y="222"/>
                  </a:cubicBezTo>
                  <a:cubicBezTo>
                    <a:pt x="15" y="218"/>
                    <a:pt x="20" y="214"/>
                    <a:pt x="25" y="211"/>
                  </a:cubicBezTo>
                  <a:cubicBezTo>
                    <a:pt x="29" y="208"/>
                    <a:pt x="30" y="204"/>
                    <a:pt x="30" y="199"/>
                  </a:cubicBezTo>
                  <a:cubicBezTo>
                    <a:pt x="29" y="195"/>
                    <a:pt x="28" y="192"/>
                    <a:pt x="28" y="189"/>
                  </a:cubicBezTo>
                  <a:cubicBezTo>
                    <a:pt x="28" y="180"/>
                    <a:pt x="23" y="176"/>
                    <a:pt x="16" y="174"/>
                  </a:cubicBezTo>
                  <a:cubicBezTo>
                    <a:pt x="13" y="173"/>
                    <a:pt x="10" y="171"/>
                    <a:pt x="7" y="170"/>
                  </a:cubicBezTo>
                  <a:cubicBezTo>
                    <a:pt x="2" y="169"/>
                    <a:pt x="0" y="166"/>
                    <a:pt x="0" y="162"/>
                  </a:cubicBezTo>
                  <a:cubicBezTo>
                    <a:pt x="1" y="155"/>
                    <a:pt x="1" y="149"/>
                    <a:pt x="2" y="142"/>
                  </a:cubicBezTo>
                  <a:cubicBezTo>
                    <a:pt x="2" y="136"/>
                    <a:pt x="5" y="134"/>
                    <a:pt x="11" y="133"/>
                  </a:cubicBezTo>
                  <a:cubicBezTo>
                    <a:pt x="17" y="132"/>
                    <a:pt x="23" y="132"/>
                    <a:pt x="28" y="131"/>
                  </a:cubicBezTo>
                  <a:cubicBezTo>
                    <a:pt x="32" y="130"/>
                    <a:pt x="35" y="128"/>
                    <a:pt x="36" y="124"/>
                  </a:cubicBezTo>
                  <a:cubicBezTo>
                    <a:pt x="38" y="120"/>
                    <a:pt x="40" y="117"/>
                    <a:pt x="41" y="113"/>
                  </a:cubicBezTo>
                  <a:cubicBezTo>
                    <a:pt x="42" y="109"/>
                    <a:pt x="42" y="105"/>
                    <a:pt x="39" y="101"/>
                  </a:cubicBezTo>
                  <a:cubicBezTo>
                    <a:pt x="36" y="97"/>
                    <a:pt x="32" y="93"/>
                    <a:pt x="29" y="88"/>
                  </a:cubicBezTo>
                  <a:cubicBezTo>
                    <a:pt x="26" y="84"/>
                    <a:pt x="26" y="80"/>
                    <a:pt x="29" y="76"/>
                  </a:cubicBezTo>
                  <a:cubicBezTo>
                    <a:pt x="32" y="71"/>
                    <a:pt x="36" y="66"/>
                    <a:pt x="39" y="62"/>
                  </a:cubicBezTo>
                  <a:cubicBezTo>
                    <a:pt x="42" y="57"/>
                    <a:pt x="46" y="56"/>
                    <a:pt x="52" y="58"/>
                  </a:cubicBezTo>
                  <a:cubicBezTo>
                    <a:pt x="57" y="60"/>
                    <a:pt x="62" y="62"/>
                    <a:pt x="66" y="65"/>
                  </a:cubicBezTo>
                  <a:cubicBezTo>
                    <a:pt x="70" y="67"/>
                    <a:pt x="74" y="66"/>
                    <a:pt x="77" y="64"/>
                  </a:cubicBezTo>
                  <a:cubicBezTo>
                    <a:pt x="78" y="63"/>
                    <a:pt x="79" y="63"/>
                    <a:pt x="79" y="62"/>
                  </a:cubicBezTo>
                  <a:cubicBezTo>
                    <a:pt x="94" y="51"/>
                    <a:pt x="94" y="51"/>
                    <a:pt x="90" y="30"/>
                  </a:cubicBezTo>
                  <a:cubicBezTo>
                    <a:pt x="89" y="23"/>
                    <a:pt x="91" y="20"/>
                    <a:pt x="97" y="17"/>
                  </a:cubicBezTo>
                  <a:cubicBezTo>
                    <a:pt x="102" y="15"/>
                    <a:pt x="107" y="13"/>
                    <a:pt x="112" y="11"/>
                  </a:cubicBezTo>
                  <a:cubicBezTo>
                    <a:pt x="117" y="8"/>
                    <a:pt x="120" y="9"/>
                    <a:pt x="124" y="13"/>
                  </a:cubicBezTo>
                  <a:cubicBezTo>
                    <a:pt x="127" y="17"/>
                    <a:pt x="130" y="22"/>
                    <a:pt x="133" y="26"/>
                  </a:cubicBezTo>
                  <a:cubicBezTo>
                    <a:pt x="138" y="31"/>
                    <a:pt x="142" y="32"/>
                    <a:pt x="148" y="31"/>
                  </a:cubicBezTo>
                  <a:cubicBezTo>
                    <a:pt x="152" y="29"/>
                    <a:pt x="156" y="29"/>
                    <a:pt x="160" y="29"/>
                  </a:cubicBezTo>
                  <a:cubicBezTo>
                    <a:pt x="166" y="28"/>
                    <a:pt x="170" y="26"/>
                    <a:pt x="172" y="21"/>
                  </a:cubicBezTo>
                  <a:cubicBezTo>
                    <a:pt x="173" y="16"/>
                    <a:pt x="175" y="11"/>
                    <a:pt x="177" y="6"/>
                  </a:cubicBezTo>
                  <a:cubicBezTo>
                    <a:pt x="179" y="2"/>
                    <a:pt x="182" y="0"/>
                    <a:pt x="187" y="0"/>
                  </a:cubicBezTo>
                  <a:cubicBezTo>
                    <a:pt x="194" y="1"/>
                    <a:pt x="201" y="2"/>
                    <a:pt x="208" y="3"/>
                  </a:cubicBezTo>
                  <a:cubicBezTo>
                    <a:pt x="212" y="3"/>
                    <a:pt x="214" y="6"/>
                    <a:pt x="214" y="11"/>
                  </a:cubicBezTo>
                  <a:cubicBezTo>
                    <a:pt x="215" y="17"/>
                    <a:pt x="216" y="23"/>
                    <a:pt x="217" y="29"/>
                  </a:cubicBezTo>
                  <a:cubicBezTo>
                    <a:pt x="218" y="34"/>
                    <a:pt x="221" y="36"/>
                    <a:pt x="225" y="38"/>
                  </a:cubicBezTo>
                  <a:cubicBezTo>
                    <a:pt x="228" y="39"/>
                    <a:pt x="231" y="40"/>
                    <a:pt x="234" y="41"/>
                  </a:cubicBezTo>
                  <a:cubicBezTo>
                    <a:pt x="239" y="45"/>
                    <a:pt x="244" y="43"/>
                    <a:pt x="248" y="40"/>
                  </a:cubicBezTo>
                  <a:cubicBezTo>
                    <a:pt x="252" y="37"/>
                    <a:pt x="256" y="34"/>
                    <a:pt x="259" y="31"/>
                  </a:cubicBezTo>
                  <a:cubicBezTo>
                    <a:pt x="264" y="27"/>
                    <a:pt x="268" y="27"/>
                    <a:pt x="273" y="31"/>
                  </a:cubicBezTo>
                  <a:cubicBezTo>
                    <a:pt x="277" y="34"/>
                    <a:pt x="281" y="37"/>
                    <a:pt x="285" y="41"/>
                  </a:cubicBezTo>
                  <a:cubicBezTo>
                    <a:pt x="290" y="45"/>
                    <a:pt x="291" y="49"/>
                    <a:pt x="288" y="55"/>
                  </a:cubicBezTo>
                  <a:cubicBezTo>
                    <a:pt x="286" y="59"/>
                    <a:pt x="284" y="64"/>
                    <a:pt x="283" y="68"/>
                  </a:cubicBezTo>
                  <a:cubicBezTo>
                    <a:pt x="282" y="71"/>
                    <a:pt x="282" y="74"/>
                    <a:pt x="283" y="76"/>
                  </a:cubicBezTo>
                  <a:cubicBezTo>
                    <a:pt x="286" y="81"/>
                    <a:pt x="290" y="86"/>
                    <a:pt x="295" y="91"/>
                  </a:cubicBezTo>
                  <a:cubicBezTo>
                    <a:pt x="296" y="93"/>
                    <a:pt x="299" y="93"/>
                    <a:pt x="301" y="94"/>
                  </a:cubicBezTo>
                  <a:close/>
                  <a:moveTo>
                    <a:pt x="174" y="63"/>
                  </a:moveTo>
                  <a:cubicBezTo>
                    <a:pt x="112" y="63"/>
                    <a:pt x="62" y="113"/>
                    <a:pt x="62" y="174"/>
                  </a:cubicBezTo>
                  <a:cubicBezTo>
                    <a:pt x="62" y="236"/>
                    <a:pt x="112" y="285"/>
                    <a:pt x="173" y="286"/>
                  </a:cubicBezTo>
                  <a:cubicBezTo>
                    <a:pt x="235" y="286"/>
                    <a:pt x="285" y="236"/>
                    <a:pt x="285" y="174"/>
                  </a:cubicBezTo>
                  <a:cubicBezTo>
                    <a:pt x="285" y="112"/>
                    <a:pt x="234" y="63"/>
                    <a:pt x="174" y="6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" name="Freeform 6">
              <a:extLst>
                <a:ext uri="{FF2B5EF4-FFF2-40B4-BE49-F238E27FC236}">
                  <a16:creationId xmlns:a16="http://schemas.microsoft.com/office/drawing/2014/main" id="{18518A7F-6C8F-4AEB-A198-1E8B6C3DD4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55863" y="3070226"/>
              <a:ext cx="714375" cy="714375"/>
            </a:xfrm>
            <a:custGeom>
              <a:avLst/>
              <a:gdLst>
                <a:gd name="T0" fmla="*/ 112 w 223"/>
                <a:gd name="T1" fmla="*/ 0 h 223"/>
                <a:gd name="T2" fmla="*/ 223 w 223"/>
                <a:gd name="T3" fmla="*/ 111 h 223"/>
                <a:gd name="T4" fmla="*/ 111 w 223"/>
                <a:gd name="T5" fmla="*/ 223 h 223"/>
                <a:gd name="T6" fmla="*/ 0 w 223"/>
                <a:gd name="T7" fmla="*/ 111 h 223"/>
                <a:gd name="T8" fmla="*/ 112 w 223"/>
                <a:gd name="T9" fmla="*/ 0 h 223"/>
                <a:gd name="T10" fmla="*/ 112 w 223"/>
                <a:gd name="T11" fmla="*/ 196 h 223"/>
                <a:gd name="T12" fmla="*/ 111 w 223"/>
                <a:gd name="T13" fmla="*/ 197 h 223"/>
                <a:gd name="T14" fmla="*/ 109 w 223"/>
                <a:gd name="T15" fmla="*/ 192 h 223"/>
                <a:gd name="T16" fmla="*/ 102 w 223"/>
                <a:gd name="T17" fmla="*/ 172 h 223"/>
                <a:gd name="T18" fmla="*/ 89 w 223"/>
                <a:gd name="T19" fmla="*/ 129 h 223"/>
                <a:gd name="T20" fmla="*/ 81 w 223"/>
                <a:gd name="T21" fmla="*/ 125 h 223"/>
                <a:gd name="T22" fmla="*/ 72 w 223"/>
                <a:gd name="T23" fmla="*/ 128 h 223"/>
                <a:gd name="T24" fmla="*/ 57 w 223"/>
                <a:gd name="T25" fmla="*/ 133 h 223"/>
                <a:gd name="T26" fmla="*/ 46 w 223"/>
                <a:gd name="T27" fmla="*/ 146 h 223"/>
                <a:gd name="T28" fmla="*/ 43 w 223"/>
                <a:gd name="T29" fmla="*/ 175 h 223"/>
                <a:gd name="T30" fmla="*/ 45 w 223"/>
                <a:gd name="T31" fmla="*/ 182 h 223"/>
                <a:gd name="T32" fmla="*/ 132 w 223"/>
                <a:gd name="T33" fmla="*/ 206 h 223"/>
                <a:gd name="T34" fmla="*/ 177 w 223"/>
                <a:gd name="T35" fmla="*/ 181 h 223"/>
                <a:gd name="T36" fmla="*/ 180 w 223"/>
                <a:gd name="T37" fmla="*/ 176 h 223"/>
                <a:gd name="T38" fmla="*/ 175 w 223"/>
                <a:gd name="T39" fmla="*/ 144 h 223"/>
                <a:gd name="T40" fmla="*/ 165 w 223"/>
                <a:gd name="T41" fmla="*/ 133 h 223"/>
                <a:gd name="T42" fmla="*/ 153 w 223"/>
                <a:gd name="T43" fmla="*/ 128 h 223"/>
                <a:gd name="T44" fmla="*/ 136 w 223"/>
                <a:gd name="T45" fmla="*/ 123 h 223"/>
                <a:gd name="T46" fmla="*/ 112 w 223"/>
                <a:gd name="T47" fmla="*/ 196 h 223"/>
                <a:gd name="T48" fmla="*/ 111 w 223"/>
                <a:gd name="T49" fmla="*/ 31 h 223"/>
                <a:gd name="T50" fmla="*/ 96 w 223"/>
                <a:gd name="T51" fmla="*/ 34 h 223"/>
                <a:gd name="T52" fmla="*/ 79 w 223"/>
                <a:gd name="T53" fmla="*/ 54 h 223"/>
                <a:gd name="T54" fmla="*/ 76 w 223"/>
                <a:gd name="T55" fmla="*/ 60 h 223"/>
                <a:gd name="T56" fmla="*/ 68 w 223"/>
                <a:gd name="T57" fmla="*/ 75 h 223"/>
                <a:gd name="T58" fmla="*/ 77 w 223"/>
                <a:gd name="T59" fmla="*/ 87 h 223"/>
                <a:gd name="T60" fmla="*/ 82 w 223"/>
                <a:gd name="T61" fmla="*/ 91 h 223"/>
                <a:gd name="T62" fmla="*/ 92 w 223"/>
                <a:gd name="T63" fmla="*/ 108 h 223"/>
                <a:gd name="T64" fmla="*/ 131 w 223"/>
                <a:gd name="T65" fmla="*/ 107 h 223"/>
                <a:gd name="T66" fmla="*/ 141 w 223"/>
                <a:gd name="T67" fmla="*/ 90 h 223"/>
                <a:gd name="T68" fmla="*/ 144 w 223"/>
                <a:gd name="T69" fmla="*/ 87 h 223"/>
                <a:gd name="T70" fmla="*/ 150 w 223"/>
                <a:gd name="T71" fmla="*/ 63 h 223"/>
                <a:gd name="T72" fmla="*/ 142 w 223"/>
                <a:gd name="T73" fmla="*/ 48 h 223"/>
                <a:gd name="T74" fmla="*/ 139 w 223"/>
                <a:gd name="T75" fmla="*/ 44 h 223"/>
                <a:gd name="T76" fmla="*/ 111 w 223"/>
                <a:gd name="T77" fmla="*/ 31 h 223"/>
                <a:gd name="T78" fmla="*/ 107 w 223"/>
                <a:gd name="T79" fmla="*/ 143 h 223"/>
                <a:gd name="T80" fmla="*/ 111 w 223"/>
                <a:gd name="T81" fmla="*/ 179 h 223"/>
                <a:gd name="T82" fmla="*/ 115 w 223"/>
                <a:gd name="T83" fmla="*/ 143 h 223"/>
                <a:gd name="T84" fmla="*/ 107 w 223"/>
                <a:gd name="T85" fmla="*/ 143 h 223"/>
                <a:gd name="T86" fmla="*/ 118 w 223"/>
                <a:gd name="T87" fmla="*/ 127 h 223"/>
                <a:gd name="T88" fmla="*/ 104 w 223"/>
                <a:gd name="T89" fmla="*/ 127 h 223"/>
                <a:gd name="T90" fmla="*/ 104 w 223"/>
                <a:gd name="T91" fmla="*/ 138 h 223"/>
                <a:gd name="T92" fmla="*/ 118 w 223"/>
                <a:gd name="T93" fmla="*/ 138 h 223"/>
                <a:gd name="T94" fmla="*/ 118 w 223"/>
                <a:gd name="T95" fmla="*/ 127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3" h="223">
                  <a:moveTo>
                    <a:pt x="112" y="0"/>
                  </a:moveTo>
                  <a:cubicBezTo>
                    <a:pt x="172" y="0"/>
                    <a:pt x="223" y="49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ubicBezTo>
                    <a:pt x="50" y="222"/>
                    <a:pt x="0" y="173"/>
                    <a:pt x="0" y="111"/>
                  </a:cubicBezTo>
                  <a:cubicBezTo>
                    <a:pt x="0" y="50"/>
                    <a:pt x="50" y="0"/>
                    <a:pt x="112" y="0"/>
                  </a:cubicBezTo>
                  <a:close/>
                  <a:moveTo>
                    <a:pt x="112" y="196"/>
                  </a:moveTo>
                  <a:cubicBezTo>
                    <a:pt x="112" y="197"/>
                    <a:pt x="111" y="197"/>
                    <a:pt x="111" y="197"/>
                  </a:cubicBezTo>
                  <a:cubicBezTo>
                    <a:pt x="110" y="195"/>
                    <a:pt x="110" y="194"/>
                    <a:pt x="109" y="192"/>
                  </a:cubicBezTo>
                  <a:cubicBezTo>
                    <a:pt x="107" y="185"/>
                    <a:pt x="105" y="178"/>
                    <a:pt x="102" y="172"/>
                  </a:cubicBezTo>
                  <a:cubicBezTo>
                    <a:pt x="98" y="157"/>
                    <a:pt x="93" y="143"/>
                    <a:pt x="89" y="129"/>
                  </a:cubicBezTo>
                  <a:cubicBezTo>
                    <a:pt x="87" y="124"/>
                    <a:pt x="87" y="123"/>
                    <a:pt x="81" y="125"/>
                  </a:cubicBezTo>
                  <a:cubicBezTo>
                    <a:pt x="78" y="126"/>
                    <a:pt x="75" y="127"/>
                    <a:pt x="72" y="128"/>
                  </a:cubicBezTo>
                  <a:cubicBezTo>
                    <a:pt x="67" y="130"/>
                    <a:pt x="62" y="131"/>
                    <a:pt x="57" y="133"/>
                  </a:cubicBezTo>
                  <a:cubicBezTo>
                    <a:pt x="51" y="135"/>
                    <a:pt x="47" y="140"/>
                    <a:pt x="46" y="146"/>
                  </a:cubicBezTo>
                  <a:cubicBezTo>
                    <a:pt x="45" y="156"/>
                    <a:pt x="43" y="166"/>
                    <a:pt x="43" y="175"/>
                  </a:cubicBezTo>
                  <a:cubicBezTo>
                    <a:pt x="42" y="178"/>
                    <a:pt x="44" y="181"/>
                    <a:pt x="45" y="182"/>
                  </a:cubicBezTo>
                  <a:cubicBezTo>
                    <a:pt x="70" y="205"/>
                    <a:pt x="99" y="213"/>
                    <a:pt x="132" y="206"/>
                  </a:cubicBezTo>
                  <a:cubicBezTo>
                    <a:pt x="150" y="202"/>
                    <a:pt x="164" y="193"/>
                    <a:pt x="177" y="181"/>
                  </a:cubicBezTo>
                  <a:cubicBezTo>
                    <a:pt x="179" y="180"/>
                    <a:pt x="180" y="178"/>
                    <a:pt x="180" y="176"/>
                  </a:cubicBezTo>
                  <a:cubicBezTo>
                    <a:pt x="179" y="165"/>
                    <a:pt x="177" y="154"/>
                    <a:pt x="175" y="144"/>
                  </a:cubicBezTo>
                  <a:cubicBezTo>
                    <a:pt x="174" y="139"/>
                    <a:pt x="170" y="135"/>
                    <a:pt x="165" y="133"/>
                  </a:cubicBezTo>
                  <a:cubicBezTo>
                    <a:pt x="161" y="131"/>
                    <a:pt x="157" y="130"/>
                    <a:pt x="153" y="128"/>
                  </a:cubicBezTo>
                  <a:cubicBezTo>
                    <a:pt x="147" y="126"/>
                    <a:pt x="142" y="125"/>
                    <a:pt x="136" y="123"/>
                  </a:cubicBezTo>
                  <a:cubicBezTo>
                    <a:pt x="128" y="148"/>
                    <a:pt x="120" y="172"/>
                    <a:pt x="112" y="196"/>
                  </a:cubicBezTo>
                  <a:close/>
                  <a:moveTo>
                    <a:pt x="111" y="31"/>
                  </a:moveTo>
                  <a:cubicBezTo>
                    <a:pt x="106" y="32"/>
                    <a:pt x="101" y="33"/>
                    <a:pt x="96" y="34"/>
                  </a:cubicBezTo>
                  <a:cubicBezTo>
                    <a:pt x="86" y="37"/>
                    <a:pt x="82" y="45"/>
                    <a:pt x="79" y="54"/>
                  </a:cubicBezTo>
                  <a:cubicBezTo>
                    <a:pt x="79" y="56"/>
                    <a:pt x="78" y="59"/>
                    <a:pt x="76" y="60"/>
                  </a:cubicBezTo>
                  <a:cubicBezTo>
                    <a:pt x="69" y="64"/>
                    <a:pt x="67" y="68"/>
                    <a:pt x="68" y="75"/>
                  </a:cubicBezTo>
                  <a:cubicBezTo>
                    <a:pt x="69" y="81"/>
                    <a:pt x="71" y="86"/>
                    <a:pt x="77" y="87"/>
                  </a:cubicBezTo>
                  <a:cubicBezTo>
                    <a:pt x="80" y="87"/>
                    <a:pt x="82" y="89"/>
                    <a:pt x="82" y="91"/>
                  </a:cubicBezTo>
                  <a:cubicBezTo>
                    <a:pt x="84" y="98"/>
                    <a:pt x="88" y="103"/>
                    <a:pt x="92" y="108"/>
                  </a:cubicBezTo>
                  <a:cubicBezTo>
                    <a:pt x="105" y="122"/>
                    <a:pt x="119" y="121"/>
                    <a:pt x="131" y="107"/>
                  </a:cubicBezTo>
                  <a:cubicBezTo>
                    <a:pt x="135" y="102"/>
                    <a:pt x="137" y="96"/>
                    <a:pt x="141" y="90"/>
                  </a:cubicBezTo>
                  <a:cubicBezTo>
                    <a:pt x="142" y="89"/>
                    <a:pt x="143" y="88"/>
                    <a:pt x="144" y="87"/>
                  </a:cubicBezTo>
                  <a:cubicBezTo>
                    <a:pt x="153" y="84"/>
                    <a:pt x="158" y="69"/>
                    <a:pt x="150" y="63"/>
                  </a:cubicBezTo>
                  <a:cubicBezTo>
                    <a:pt x="145" y="59"/>
                    <a:pt x="144" y="54"/>
                    <a:pt x="142" y="48"/>
                  </a:cubicBezTo>
                  <a:cubicBezTo>
                    <a:pt x="141" y="47"/>
                    <a:pt x="140" y="45"/>
                    <a:pt x="139" y="44"/>
                  </a:cubicBezTo>
                  <a:cubicBezTo>
                    <a:pt x="133" y="34"/>
                    <a:pt x="123" y="31"/>
                    <a:pt x="111" y="31"/>
                  </a:cubicBezTo>
                  <a:close/>
                  <a:moveTo>
                    <a:pt x="107" y="143"/>
                  </a:moveTo>
                  <a:cubicBezTo>
                    <a:pt x="101" y="156"/>
                    <a:pt x="106" y="167"/>
                    <a:pt x="111" y="179"/>
                  </a:cubicBezTo>
                  <a:cubicBezTo>
                    <a:pt x="117" y="167"/>
                    <a:pt x="120" y="155"/>
                    <a:pt x="115" y="143"/>
                  </a:cubicBezTo>
                  <a:cubicBezTo>
                    <a:pt x="112" y="143"/>
                    <a:pt x="109" y="143"/>
                    <a:pt x="107" y="143"/>
                  </a:cubicBezTo>
                  <a:close/>
                  <a:moveTo>
                    <a:pt x="118" y="127"/>
                  </a:moveTo>
                  <a:cubicBezTo>
                    <a:pt x="113" y="127"/>
                    <a:pt x="108" y="127"/>
                    <a:pt x="104" y="127"/>
                  </a:cubicBezTo>
                  <a:cubicBezTo>
                    <a:pt x="104" y="131"/>
                    <a:pt x="104" y="134"/>
                    <a:pt x="104" y="138"/>
                  </a:cubicBezTo>
                  <a:cubicBezTo>
                    <a:pt x="109" y="138"/>
                    <a:pt x="114" y="138"/>
                    <a:pt x="118" y="138"/>
                  </a:cubicBezTo>
                  <a:cubicBezTo>
                    <a:pt x="118" y="134"/>
                    <a:pt x="118" y="131"/>
                    <a:pt x="118" y="12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Freeform 7">
              <a:extLst>
                <a:ext uri="{FF2B5EF4-FFF2-40B4-BE49-F238E27FC236}">
                  <a16:creationId xmlns:a16="http://schemas.microsoft.com/office/drawing/2014/main" id="{5394DA81-4808-471C-9AC6-1852A9DD3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0800" y="3460751"/>
              <a:ext cx="441325" cy="288925"/>
            </a:xfrm>
            <a:custGeom>
              <a:avLst/>
              <a:gdLst>
                <a:gd name="T0" fmla="*/ 70 w 138"/>
                <a:gd name="T1" fmla="*/ 73 h 90"/>
                <a:gd name="T2" fmla="*/ 94 w 138"/>
                <a:gd name="T3" fmla="*/ 0 h 90"/>
                <a:gd name="T4" fmla="*/ 111 w 138"/>
                <a:gd name="T5" fmla="*/ 5 h 90"/>
                <a:gd name="T6" fmla="*/ 123 w 138"/>
                <a:gd name="T7" fmla="*/ 10 h 90"/>
                <a:gd name="T8" fmla="*/ 133 w 138"/>
                <a:gd name="T9" fmla="*/ 21 h 90"/>
                <a:gd name="T10" fmla="*/ 138 w 138"/>
                <a:gd name="T11" fmla="*/ 53 h 90"/>
                <a:gd name="T12" fmla="*/ 135 w 138"/>
                <a:gd name="T13" fmla="*/ 58 h 90"/>
                <a:gd name="T14" fmla="*/ 90 w 138"/>
                <a:gd name="T15" fmla="*/ 83 h 90"/>
                <a:gd name="T16" fmla="*/ 3 w 138"/>
                <a:gd name="T17" fmla="*/ 59 h 90"/>
                <a:gd name="T18" fmla="*/ 1 w 138"/>
                <a:gd name="T19" fmla="*/ 52 h 90"/>
                <a:gd name="T20" fmla="*/ 4 w 138"/>
                <a:gd name="T21" fmla="*/ 23 h 90"/>
                <a:gd name="T22" fmla="*/ 15 w 138"/>
                <a:gd name="T23" fmla="*/ 10 h 90"/>
                <a:gd name="T24" fmla="*/ 30 w 138"/>
                <a:gd name="T25" fmla="*/ 5 h 90"/>
                <a:gd name="T26" fmla="*/ 39 w 138"/>
                <a:gd name="T27" fmla="*/ 2 h 90"/>
                <a:gd name="T28" fmla="*/ 47 w 138"/>
                <a:gd name="T29" fmla="*/ 6 h 90"/>
                <a:gd name="T30" fmla="*/ 60 w 138"/>
                <a:gd name="T31" fmla="*/ 49 h 90"/>
                <a:gd name="T32" fmla="*/ 67 w 138"/>
                <a:gd name="T33" fmla="*/ 69 h 90"/>
                <a:gd name="T34" fmla="*/ 69 w 138"/>
                <a:gd name="T35" fmla="*/ 74 h 90"/>
                <a:gd name="T36" fmla="*/ 70 w 138"/>
                <a:gd name="T37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90">
                  <a:moveTo>
                    <a:pt x="70" y="73"/>
                  </a:moveTo>
                  <a:cubicBezTo>
                    <a:pt x="78" y="49"/>
                    <a:pt x="86" y="25"/>
                    <a:pt x="94" y="0"/>
                  </a:cubicBezTo>
                  <a:cubicBezTo>
                    <a:pt x="100" y="2"/>
                    <a:pt x="105" y="3"/>
                    <a:pt x="111" y="5"/>
                  </a:cubicBezTo>
                  <a:cubicBezTo>
                    <a:pt x="115" y="7"/>
                    <a:pt x="119" y="8"/>
                    <a:pt x="123" y="10"/>
                  </a:cubicBezTo>
                  <a:cubicBezTo>
                    <a:pt x="128" y="12"/>
                    <a:pt x="132" y="16"/>
                    <a:pt x="133" y="21"/>
                  </a:cubicBezTo>
                  <a:cubicBezTo>
                    <a:pt x="135" y="31"/>
                    <a:pt x="137" y="42"/>
                    <a:pt x="138" y="53"/>
                  </a:cubicBezTo>
                  <a:cubicBezTo>
                    <a:pt x="138" y="55"/>
                    <a:pt x="137" y="57"/>
                    <a:pt x="135" y="58"/>
                  </a:cubicBezTo>
                  <a:cubicBezTo>
                    <a:pt x="122" y="70"/>
                    <a:pt x="108" y="79"/>
                    <a:pt x="90" y="83"/>
                  </a:cubicBezTo>
                  <a:cubicBezTo>
                    <a:pt x="57" y="90"/>
                    <a:pt x="28" y="82"/>
                    <a:pt x="3" y="59"/>
                  </a:cubicBezTo>
                  <a:cubicBezTo>
                    <a:pt x="2" y="58"/>
                    <a:pt x="0" y="55"/>
                    <a:pt x="1" y="52"/>
                  </a:cubicBezTo>
                  <a:cubicBezTo>
                    <a:pt x="1" y="43"/>
                    <a:pt x="3" y="33"/>
                    <a:pt x="4" y="23"/>
                  </a:cubicBezTo>
                  <a:cubicBezTo>
                    <a:pt x="5" y="17"/>
                    <a:pt x="9" y="12"/>
                    <a:pt x="15" y="10"/>
                  </a:cubicBezTo>
                  <a:cubicBezTo>
                    <a:pt x="20" y="8"/>
                    <a:pt x="25" y="7"/>
                    <a:pt x="30" y="5"/>
                  </a:cubicBezTo>
                  <a:cubicBezTo>
                    <a:pt x="33" y="4"/>
                    <a:pt x="36" y="3"/>
                    <a:pt x="39" y="2"/>
                  </a:cubicBezTo>
                  <a:cubicBezTo>
                    <a:pt x="45" y="0"/>
                    <a:pt x="45" y="1"/>
                    <a:pt x="47" y="6"/>
                  </a:cubicBezTo>
                  <a:cubicBezTo>
                    <a:pt x="51" y="20"/>
                    <a:pt x="56" y="34"/>
                    <a:pt x="60" y="49"/>
                  </a:cubicBezTo>
                  <a:cubicBezTo>
                    <a:pt x="63" y="55"/>
                    <a:pt x="65" y="62"/>
                    <a:pt x="67" y="69"/>
                  </a:cubicBezTo>
                  <a:cubicBezTo>
                    <a:pt x="68" y="71"/>
                    <a:pt x="68" y="72"/>
                    <a:pt x="69" y="74"/>
                  </a:cubicBezTo>
                  <a:cubicBezTo>
                    <a:pt x="69" y="74"/>
                    <a:pt x="70" y="74"/>
                    <a:pt x="70" y="73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" name="Freeform 8">
              <a:extLst>
                <a:ext uri="{FF2B5EF4-FFF2-40B4-BE49-F238E27FC236}">
                  <a16:creationId xmlns:a16="http://schemas.microsoft.com/office/drawing/2014/main" id="{9A033BCE-DE38-4922-BC59-F4FB763A6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0175" y="3170238"/>
              <a:ext cx="292100" cy="290513"/>
            </a:xfrm>
            <a:custGeom>
              <a:avLst/>
              <a:gdLst>
                <a:gd name="T0" fmla="*/ 44 w 91"/>
                <a:gd name="T1" fmla="*/ 0 h 91"/>
                <a:gd name="T2" fmla="*/ 72 w 91"/>
                <a:gd name="T3" fmla="*/ 13 h 91"/>
                <a:gd name="T4" fmla="*/ 75 w 91"/>
                <a:gd name="T5" fmla="*/ 17 h 91"/>
                <a:gd name="T6" fmla="*/ 83 w 91"/>
                <a:gd name="T7" fmla="*/ 32 h 91"/>
                <a:gd name="T8" fmla="*/ 77 w 91"/>
                <a:gd name="T9" fmla="*/ 56 h 91"/>
                <a:gd name="T10" fmla="*/ 74 w 91"/>
                <a:gd name="T11" fmla="*/ 59 h 91"/>
                <a:gd name="T12" fmla="*/ 64 w 91"/>
                <a:gd name="T13" fmla="*/ 76 h 91"/>
                <a:gd name="T14" fmla="*/ 25 w 91"/>
                <a:gd name="T15" fmla="*/ 77 h 91"/>
                <a:gd name="T16" fmla="*/ 15 w 91"/>
                <a:gd name="T17" fmla="*/ 60 h 91"/>
                <a:gd name="T18" fmla="*/ 10 w 91"/>
                <a:gd name="T19" fmla="*/ 56 h 91"/>
                <a:gd name="T20" fmla="*/ 1 w 91"/>
                <a:gd name="T21" fmla="*/ 44 h 91"/>
                <a:gd name="T22" fmla="*/ 9 w 91"/>
                <a:gd name="T23" fmla="*/ 29 h 91"/>
                <a:gd name="T24" fmla="*/ 12 w 91"/>
                <a:gd name="T25" fmla="*/ 23 h 91"/>
                <a:gd name="T26" fmla="*/ 29 w 91"/>
                <a:gd name="T27" fmla="*/ 3 h 91"/>
                <a:gd name="T28" fmla="*/ 44 w 91"/>
                <a:gd name="T2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1" h="91">
                  <a:moveTo>
                    <a:pt x="44" y="0"/>
                  </a:moveTo>
                  <a:cubicBezTo>
                    <a:pt x="56" y="0"/>
                    <a:pt x="66" y="3"/>
                    <a:pt x="72" y="13"/>
                  </a:cubicBezTo>
                  <a:cubicBezTo>
                    <a:pt x="73" y="14"/>
                    <a:pt x="74" y="16"/>
                    <a:pt x="75" y="17"/>
                  </a:cubicBezTo>
                  <a:cubicBezTo>
                    <a:pt x="77" y="23"/>
                    <a:pt x="78" y="28"/>
                    <a:pt x="83" y="32"/>
                  </a:cubicBezTo>
                  <a:cubicBezTo>
                    <a:pt x="91" y="38"/>
                    <a:pt x="86" y="53"/>
                    <a:pt x="77" y="56"/>
                  </a:cubicBezTo>
                  <a:cubicBezTo>
                    <a:pt x="76" y="57"/>
                    <a:pt x="75" y="58"/>
                    <a:pt x="74" y="59"/>
                  </a:cubicBezTo>
                  <a:cubicBezTo>
                    <a:pt x="70" y="65"/>
                    <a:pt x="68" y="71"/>
                    <a:pt x="64" y="76"/>
                  </a:cubicBezTo>
                  <a:cubicBezTo>
                    <a:pt x="52" y="90"/>
                    <a:pt x="38" y="91"/>
                    <a:pt x="25" y="77"/>
                  </a:cubicBezTo>
                  <a:cubicBezTo>
                    <a:pt x="21" y="72"/>
                    <a:pt x="17" y="67"/>
                    <a:pt x="15" y="60"/>
                  </a:cubicBezTo>
                  <a:cubicBezTo>
                    <a:pt x="15" y="58"/>
                    <a:pt x="13" y="56"/>
                    <a:pt x="10" y="56"/>
                  </a:cubicBezTo>
                  <a:cubicBezTo>
                    <a:pt x="4" y="55"/>
                    <a:pt x="2" y="50"/>
                    <a:pt x="1" y="44"/>
                  </a:cubicBezTo>
                  <a:cubicBezTo>
                    <a:pt x="0" y="37"/>
                    <a:pt x="2" y="33"/>
                    <a:pt x="9" y="29"/>
                  </a:cubicBezTo>
                  <a:cubicBezTo>
                    <a:pt x="11" y="28"/>
                    <a:pt x="12" y="25"/>
                    <a:pt x="12" y="23"/>
                  </a:cubicBezTo>
                  <a:cubicBezTo>
                    <a:pt x="15" y="14"/>
                    <a:pt x="19" y="6"/>
                    <a:pt x="29" y="3"/>
                  </a:cubicBezTo>
                  <a:cubicBezTo>
                    <a:pt x="34" y="2"/>
                    <a:pt x="39" y="1"/>
                    <a:pt x="44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Freeform 9">
              <a:extLst>
                <a:ext uri="{FF2B5EF4-FFF2-40B4-BE49-F238E27FC236}">
                  <a16:creationId xmlns:a16="http://schemas.microsoft.com/office/drawing/2014/main" id="{87C69B9A-F93D-41AC-80C8-FF8109214E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9713" y="3525838"/>
              <a:ext cx="60325" cy="114300"/>
            </a:xfrm>
            <a:custGeom>
              <a:avLst/>
              <a:gdLst>
                <a:gd name="T0" fmla="*/ 6 w 19"/>
                <a:gd name="T1" fmla="*/ 0 h 36"/>
                <a:gd name="T2" fmla="*/ 14 w 19"/>
                <a:gd name="T3" fmla="*/ 0 h 36"/>
                <a:gd name="T4" fmla="*/ 10 w 19"/>
                <a:gd name="T5" fmla="*/ 36 h 36"/>
                <a:gd name="T6" fmla="*/ 6 w 19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36">
                  <a:moveTo>
                    <a:pt x="6" y="0"/>
                  </a:moveTo>
                  <a:cubicBezTo>
                    <a:pt x="8" y="0"/>
                    <a:pt x="11" y="0"/>
                    <a:pt x="14" y="0"/>
                  </a:cubicBezTo>
                  <a:cubicBezTo>
                    <a:pt x="19" y="12"/>
                    <a:pt x="16" y="24"/>
                    <a:pt x="10" y="36"/>
                  </a:cubicBezTo>
                  <a:cubicBezTo>
                    <a:pt x="5" y="24"/>
                    <a:pt x="0" y="13"/>
                    <a:pt x="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" name="Freeform 10">
              <a:extLst>
                <a:ext uri="{FF2B5EF4-FFF2-40B4-BE49-F238E27FC236}">
                  <a16:creationId xmlns:a16="http://schemas.microsoft.com/office/drawing/2014/main" id="{77FE0A46-EEE8-4AA9-BD1E-62099F172D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9238" y="3473451"/>
              <a:ext cx="44450" cy="36513"/>
            </a:xfrm>
            <a:custGeom>
              <a:avLst/>
              <a:gdLst>
                <a:gd name="T0" fmla="*/ 14 w 14"/>
                <a:gd name="T1" fmla="*/ 0 h 11"/>
                <a:gd name="T2" fmla="*/ 14 w 14"/>
                <a:gd name="T3" fmla="*/ 11 h 11"/>
                <a:gd name="T4" fmla="*/ 0 w 14"/>
                <a:gd name="T5" fmla="*/ 11 h 11"/>
                <a:gd name="T6" fmla="*/ 0 w 14"/>
                <a:gd name="T7" fmla="*/ 0 h 11"/>
                <a:gd name="T8" fmla="*/ 14 w 14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14" y="0"/>
                  </a:moveTo>
                  <a:cubicBezTo>
                    <a:pt x="14" y="4"/>
                    <a:pt x="14" y="7"/>
                    <a:pt x="14" y="11"/>
                  </a:cubicBezTo>
                  <a:cubicBezTo>
                    <a:pt x="10" y="11"/>
                    <a:pt x="5" y="11"/>
                    <a:pt x="0" y="11"/>
                  </a:cubicBezTo>
                  <a:cubicBezTo>
                    <a:pt x="0" y="7"/>
                    <a:pt x="0" y="4"/>
                    <a:pt x="0" y="0"/>
                  </a:cubicBezTo>
                  <a:cubicBezTo>
                    <a:pt x="4" y="0"/>
                    <a:pt x="9" y="0"/>
                    <a:pt x="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3" name="Group 45">
            <a:extLst>
              <a:ext uri="{FF2B5EF4-FFF2-40B4-BE49-F238E27FC236}">
                <a16:creationId xmlns:a16="http://schemas.microsoft.com/office/drawing/2014/main" id="{5BD97097-8E1E-4F1E-B41D-97C0EED0502D}"/>
              </a:ext>
            </a:extLst>
          </p:cNvPr>
          <p:cNvGrpSpPr/>
          <p:nvPr/>
        </p:nvGrpSpPr>
        <p:grpSpPr>
          <a:xfrm>
            <a:off x="3087558" y="2390526"/>
            <a:ext cx="847657" cy="850065"/>
            <a:chOff x="2257425" y="2868613"/>
            <a:chExt cx="1117600" cy="1120775"/>
          </a:xfrm>
        </p:grpSpPr>
        <p:sp>
          <p:nvSpPr>
            <p:cNvPr id="134" name="Freeform 5">
              <a:extLst>
                <a:ext uri="{FF2B5EF4-FFF2-40B4-BE49-F238E27FC236}">
                  <a16:creationId xmlns:a16="http://schemas.microsoft.com/office/drawing/2014/main" id="{FFE4DA12-2692-481E-8B73-700ECE74F2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57425" y="2868613"/>
              <a:ext cx="1117600" cy="1120775"/>
            </a:xfrm>
            <a:custGeom>
              <a:avLst/>
              <a:gdLst>
                <a:gd name="T0" fmla="*/ 320 w 349"/>
                <a:gd name="T1" fmla="*/ 91 h 350"/>
                <a:gd name="T2" fmla="*/ 337 w 349"/>
                <a:gd name="T3" fmla="*/ 115 h 350"/>
                <a:gd name="T4" fmla="*/ 323 w 349"/>
                <a:gd name="T5" fmla="*/ 133 h 350"/>
                <a:gd name="T6" fmla="*/ 318 w 349"/>
                <a:gd name="T7" fmla="*/ 157 h 350"/>
                <a:gd name="T8" fmla="*/ 338 w 349"/>
                <a:gd name="T9" fmla="*/ 177 h 350"/>
                <a:gd name="T10" fmla="*/ 344 w 349"/>
                <a:gd name="T11" fmla="*/ 208 h 350"/>
                <a:gd name="T12" fmla="*/ 322 w 349"/>
                <a:gd name="T13" fmla="*/ 217 h 350"/>
                <a:gd name="T14" fmla="*/ 306 w 349"/>
                <a:gd name="T15" fmla="*/ 236 h 350"/>
                <a:gd name="T16" fmla="*/ 317 w 349"/>
                <a:gd name="T17" fmla="*/ 260 h 350"/>
                <a:gd name="T18" fmla="*/ 307 w 349"/>
                <a:gd name="T19" fmla="*/ 286 h 350"/>
                <a:gd name="T20" fmla="*/ 279 w 349"/>
                <a:gd name="T21" fmla="*/ 283 h 350"/>
                <a:gd name="T22" fmla="*/ 258 w 349"/>
                <a:gd name="T23" fmla="*/ 294 h 350"/>
                <a:gd name="T24" fmla="*/ 256 w 349"/>
                <a:gd name="T25" fmla="*/ 321 h 350"/>
                <a:gd name="T26" fmla="*/ 233 w 349"/>
                <a:gd name="T27" fmla="*/ 337 h 350"/>
                <a:gd name="T28" fmla="*/ 212 w 349"/>
                <a:gd name="T29" fmla="*/ 322 h 350"/>
                <a:gd name="T30" fmla="*/ 187 w 349"/>
                <a:gd name="T31" fmla="*/ 320 h 350"/>
                <a:gd name="T32" fmla="*/ 171 w 349"/>
                <a:gd name="T33" fmla="*/ 343 h 350"/>
                <a:gd name="T34" fmla="*/ 140 w 349"/>
                <a:gd name="T35" fmla="*/ 346 h 350"/>
                <a:gd name="T36" fmla="*/ 133 w 349"/>
                <a:gd name="T37" fmla="*/ 324 h 350"/>
                <a:gd name="T38" fmla="*/ 113 w 349"/>
                <a:gd name="T39" fmla="*/ 308 h 350"/>
                <a:gd name="T40" fmla="*/ 87 w 349"/>
                <a:gd name="T41" fmla="*/ 321 h 350"/>
                <a:gd name="T42" fmla="*/ 61 w 349"/>
                <a:gd name="T43" fmla="*/ 307 h 350"/>
                <a:gd name="T44" fmla="*/ 65 w 349"/>
                <a:gd name="T45" fmla="*/ 283 h 350"/>
                <a:gd name="T46" fmla="*/ 53 w 349"/>
                <a:gd name="T47" fmla="*/ 258 h 350"/>
                <a:gd name="T48" fmla="*/ 28 w 349"/>
                <a:gd name="T49" fmla="*/ 255 h 350"/>
                <a:gd name="T50" fmla="*/ 8 w 349"/>
                <a:gd name="T51" fmla="*/ 233 h 350"/>
                <a:gd name="T52" fmla="*/ 25 w 349"/>
                <a:gd name="T53" fmla="*/ 211 h 350"/>
                <a:gd name="T54" fmla="*/ 28 w 349"/>
                <a:gd name="T55" fmla="*/ 189 h 350"/>
                <a:gd name="T56" fmla="*/ 7 w 349"/>
                <a:gd name="T57" fmla="*/ 170 h 350"/>
                <a:gd name="T58" fmla="*/ 2 w 349"/>
                <a:gd name="T59" fmla="*/ 142 h 350"/>
                <a:gd name="T60" fmla="*/ 28 w 349"/>
                <a:gd name="T61" fmla="*/ 131 h 350"/>
                <a:gd name="T62" fmla="*/ 41 w 349"/>
                <a:gd name="T63" fmla="*/ 113 h 350"/>
                <a:gd name="T64" fmla="*/ 29 w 349"/>
                <a:gd name="T65" fmla="*/ 88 h 350"/>
                <a:gd name="T66" fmla="*/ 39 w 349"/>
                <a:gd name="T67" fmla="*/ 62 h 350"/>
                <a:gd name="T68" fmla="*/ 66 w 349"/>
                <a:gd name="T69" fmla="*/ 65 h 350"/>
                <a:gd name="T70" fmla="*/ 79 w 349"/>
                <a:gd name="T71" fmla="*/ 62 h 350"/>
                <a:gd name="T72" fmla="*/ 97 w 349"/>
                <a:gd name="T73" fmla="*/ 17 h 350"/>
                <a:gd name="T74" fmla="*/ 124 w 349"/>
                <a:gd name="T75" fmla="*/ 13 h 350"/>
                <a:gd name="T76" fmla="*/ 148 w 349"/>
                <a:gd name="T77" fmla="*/ 31 h 350"/>
                <a:gd name="T78" fmla="*/ 172 w 349"/>
                <a:gd name="T79" fmla="*/ 21 h 350"/>
                <a:gd name="T80" fmla="*/ 187 w 349"/>
                <a:gd name="T81" fmla="*/ 0 h 350"/>
                <a:gd name="T82" fmla="*/ 214 w 349"/>
                <a:gd name="T83" fmla="*/ 11 h 350"/>
                <a:gd name="T84" fmla="*/ 225 w 349"/>
                <a:gd name="T85" fmla="*/ 38 h 350"/>
                <a:gd name="T86" fmla="*/ 248 w 349"/>
                <a:gd name="T87" fmla="*/ 40 h 350"/>
                <a:gd name="T88" fmla="*/ 273 w 349"/>
                <a:gd name="T89" fmla="*/ 31 h 350"/>
                <a:gd name="T90" fmla="*/ 288 w 349"/>
                <a:gd name="T91" fmla="*/ 55 h 350"/>
                <a:gd name="T92" fmla="*/ 283 w 349"/>
                <a:gd name="T93" fmla="*/ 76 h 350"/>
                <a:gd name="T94" fmla="*/ 301 w 349"/>
                <a:gd name="T95" fmla="*/ 94 h 350"/>
                <a:gd name="T96" fmla="*/ 62 w 349"/>
                <a:gd name="T97" fmla="*/ 174 h 350"/>
                <a:gd name="T98" fmla="*/ 285 w 349"/>
                <a:gd name="T99" fmla="*/ 174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9" h="350">
                  <a:moveTo>
                    <a:pt x="301" y="94"/>
                  </a:moveTo>
                  <a:cubicBezTo>
                    <a:pt x="308" y="93"/>
                    <a:pt x="314" y="92"/>
                    <a:pt x="320" y="91"/>
                  </a:cubicBezTo>
                  <a:cubicBezTo>
                    <a:pt x="324" y="90"/>
                    <a:pt x="328" y="92"/>
                    <a:pt x="330" y="96"/>
                  </a:cubicBezTo>
                  <a:cubicBezTo>
                    <a:pt x="332" y="102"/>
                    <a:pt x="335" y="109"/>
                    <a:pt x="337" y="115"/>
                  </a:cubicBezTo>
                  <a:cubicBezTo>
                    <a:pt x="339" y="119"/>
                    <a:pt x="337" y="122"/>
                    <a:pt x="335" y="125"/>
                  </a:cubicBezTo>
                  <a:cubicBezTo>
                    <a:pt x="331" y="128"/>
                    <a:pt x="327" y="130"/>
                    <a:pt x="323" y="133"/>
                  </a:cubicBezTo>
                  <a:cubicBezTo>
                    <a:pt x="317" y="138"/>
                    <a:pt x="316" y="141"/>
                    <a:pt x="317" y="149"/>
                  </a:cubicBezTo>
                  <a:cubicBezTo>
                    <a:pt x="318" y="151"/>
                    <a:pt x="318" y="154"/>
                    <a:pt x="318" y="157"/>
                  </a:cubicBezTo>
                  <a:cubicBezTo>
                    <a:pt x="318" y="168"/>
                    <a:pt x="324" y="173"/>
                    <a:pt x="333" y="176"/>
                  </a:cubicBezTo>
                  <a:cubicBezTo>
                    <a:pt x="335" y="176"/>
                    <a:pt x="336" y="177"/>
                    <a:pt x="338" y="177"/>
                  </a:cubicBezTo>
                  <a:cubicBezTo>
                    <a:pt x="349" y="182"/>
                    <a:pt x="347" y="184"/>
                    <a:pt x="346" y="194"/>
                  </a:cubicBezTo>
                  <a:cubicBezTo>
                    <a:pt x="346" y="199"/>
                    <a:pt x="345" y="203"/>
                    <a:pt x="344" y="208"/>
                  </a:cubicBezTo>
                  <a:cubicBezTo>
                    <a:pt x="343" y="212"/>
                    <a:pt x="340" y="215"/>
                    <a:pt x="336" y="215"/>
                  </a:cubicBezTo>
                  <a:cubicBezTo>
                    <a:pt x="331" y="216"/>
                    <a:pt x="327" y="216"/>
                    <a:pt x="322" y="217"/>
                  </a:cubicBezTo>
                  <a:cubicBezTo>
                    <a:pt x="317" y="217"/>
                    <a:pt x="313" y="220"/>
                    <a:pt x="310" y="225"/>
                  </a:cubicBezTo>
                  <a:cubicBezTo>
                    <a:pt x="309" y="229"/>
                    <a:pt x="308" y="232"/>
                    <a:pt x="306" y="236"/>
                  </a:cubicBezTo>
                  <a:cubicBezTo>
                    <a:pt x="304" y="241"/>
                    <a:pt x="305" y="245"/>
                    <a:pt x="308" y="249"/>
                  </a:cubicBezTo>
                  <a:cubicBezTo>
                    <a:pt x="311" y="253"/>
                    <a:pt x="314" y="256"/>
                    <a:pt x="317" y="260"/>
                  </a:cubicBezTo>
                  <a:cubicBezTo>
                    <a:pt x="321" y="265"/>
                    <a:pt x="321" y="269"/>
                    <a:pt x="317" y="274"/>
                  </a:cubicBezTo>
                  <a:cubicBezTo>
                    <a:pt x="313" y="278"/>
                    <a:pt x="310" y="282"/>
                    <a:pt x="307" y="286"/>
                  </a:cubicBezTo>
                  <a:cubicBezTo>
                    <a:pt x="302" y="292"/>
                    <a:pt x="299" y="292"/>
                    <a:pt x="293" y="289"/>
                  </a:cubicBezTo>
                  <a:cubicBezTo>
                    <a:pt x="288" y="287"/>
                    <a:pt x="284" y="285"/>
                    <a:pt x="279" y="283"/>
                  </a:cubicBezTo>
                  <a:cubicBezTo>
                    <a:pt x="275" y="282"/>
                    <a:pt x="271" y="284"/>
                    <a:pt x="268" y="286"/>
                  </a:cubicBezTo>
                  <a:cubicBezTo>
                    <a:pt x="264" y="289"/>
                    <a:pt x="261" y="291"/>
                    <a:pt x="258" y="294"/>
                  </a:cubicBezTo>
                  <a:cubicBezTo>
                    <a:pt x="254" y="297"/>
                    <a:pt x="253" y="301"/>
                    <a:pt x="254" y="306"/>
                  </a:cubicBezTo>
                  <a:cubicBezTo>
                    <a:pt x="255" y="311"/>
                    <a:pt x="255" y="316"/>
                    <a:pt x="256" y="321"/>
                  </a:cubicBezTo>
                  <a:cubicBezTo>
                    <a:pt x="256" y="326"/>
                    <a:pt x="254" y="329"/>
                    <a:pt x="251" y="330"/>
                  </a:cubicBezTo>
                  <a:cubicBezTo>
                    <a:pt x="245" y="333"/>
                    <a:pt x="239" y="335"/>
                    <a:pt x="233" y="337"/>
                  </a:cubicBezTo>
                  <a:cubicBezTo>
                    <a:pt x="227" y="339"/>
                    <a:pt x="224" y="338"/>
                    <a:pt x="220" y="333"/>
                  </a:cubicBezTo>
                  <a:cubicBezTo>
                    <a:pt x="218" y="329"/>
                    <a:pt x="215" y="325"/>
                    <a:pt x="212" y="322"/>
                  </a:cubicBezTo>
                  <a:cubicBezTo>
                    <a:pt x="209" y="318"/>
                    <a:pt x="205" y="317"/>
                    <a:pt x="201" y="318"/>
                  </a:cubicBezTo>
                  <a:cubicBezTo>
                    <a:pt x="196" y="318"/>
                    <a:pt x="192" y="319"/>
                    <a:pt x="187" y="320"/>
                  </a:cubicBezTo>
                  <a:cubicBezTo>
                    <a:pt x="182" y="321"/>
                    <a:pt x="179" y="324"/>
                    <a:pt x="177" y="328"/>
                  </a:cubicBezTo>
                  <a:cubicBezTo>
                    <a:pt x="175" y="333"/>
                    <a:pt x="173" y="338"/>
                    <a:pt x="171" y="343"/>
                  </a:cubicBezTo>
                  <a:cubicBezTo>
                    <a:pt x="169" y="347"/>
                    <a:pt x="167" y="350"/>
                    <a:pt x="162" y="349"/>
                  </a:cubicBezTo>
                  <a:cubicBezTo>
                    <a:pt x="155" y="348"/>
                    <a:pt x="147" y="348"/>
                    <a:pt x="140" y="346"/>
                  </a:cubicBezTo>
                  <a:cubicBezTo>
                    <a:pt x="137" y="345"/>
                    <a:pt x="135" y="341"/>
                    <a:pt x="134" y="338"/>
                  </a:cubicBezTo>
                  <a:cubicBezTo>
                    <a:pt x="133" y="333"/>
                    <a:pt x="133" y="328"/>
                    <a:pt x="133" y="324"/>
                  </a:cubicBezTo>
                  <a:cubicBezTo>
                    <a:pt x="132" y="318"/>
                    <a:pt x="129" y="313"/>
                    <a:pt x="123" y="312"/>
                  </a:cubicBezTo>
                  <a:cubicBezTo>
                    <a:pt x="119" y="310"/>
                    <a:pt x="116" y="309"/>
                    <a:pt x="113" y="308"/>
                  </a:cubicBezTo>
                  <a:cubicBezTo>
                    <a:pt x="108" y="306"/>
                    <a:pt x="104" y="307"/>
                    <a:pt x="101" y="310"/>
                  </a:cubicBezTo>
                  <a:cubicBezTo>
                    <a:pt x="96" y="314"/>
                    <a:pt x="92" y="317"/>
                    <a:pt x="87" y="321"/>
                  </a:cubicBezTo>
                  <a:cubicBezTo>
                    <a:pt x="84" y="323"/>
                    <a:pt x="81" y="323"/>
                    <a:pt x="78" y="320"/>
                  </a:cubicBezTo>
                  <a:cubicBezTo>
                    <a:pt x="72" y="316"/>
                    <a:pt x="66" y="312"/>
                    <a:pt x="61" y="307"/>
                  </a:cubicBezTo>
                  <a:cubicBezTo>
                    <a:pt x="57" y="304"/>
                    <a:pt x="58" y="299"/>
                    <a:pt x="60" y="295"/>
                  </a:cubicBezTo>
                  <a:cubicBezTo>
                    <a:pt x="62" y="291"/>
                    <a:pt x="63" y="287"/>
                    <a:pt x="65" y="283"/>
                  </a:cubicBezTo>
                  <a:cubicBezTo>
                    <a:pt x="67" y="278"/>
                    <a:pt x="66" y="274"/>
                    <a:pt x="64" y="271"/>
                  </a:cubicBezTo>
                  <a:cubicBezTo>
                    <a:pt x="60" y="266"/>
                    <a:pt x="57" y="262"/>
                    <a:pt x="53" y="258"/>
                  </a:cubicBezTo>
                  <a:cubicBezTo>
                    <a:pt x="51" y="254"/>
                    <a:pt x="47" y="253"/>
                    <a:pt x="43" y="253"/>
                  </a:cubicBezTo>
                  <a:cubicBezTo>
                    <a:pt x="38" y="254"/>
                    <a:pt x="33" y="254"/>
                    <a:pt x="28" y="255"/>
                  </a:cubicBezTo>
                  <a:cubicBezTo>
                    <a:pt x="22" y="257"/>
                    <a:pt x="18" y="255"/>
                    <a:pt x="15" y="249"/>
                  </a:cubicBezTo>
                  <a:cubicBezTo>
                    <a:pt x="13" y="244"/>
                    <a:pt x="10" y="239"/>
                    <a:pt x="8" y="233"/>
                  </a:cubicBezTo>
                  <a:cubicBezTo>
                    <a:pt x="6" y="229"/>
                    <a:pt x="7" y="225"/>
                    <a:pt x="11" y="222"/>
                  </a:cubicBezTo>
                  <a:cubicBezTo>
                    <a:pt x="15" y="218"/>
                    <a:pt x="20" y="214"/>
                    <a:pt x="25" y="211"/>
                  </a:cubicBezTo>
                  <a:cubicBezTo>
                    <a:pt x="29" y="208"/>
                    <a:pt x="30" y="204"/>
                    <a:pt x="30" y="199"/>
                  </a:cubicBezTo>
                  <a:cubicBezTo>
                    <a:pt x="29" y="195"/>
                    <a:pt x="28" y="192"/>
                    <a:pt x="28" y="189"/>
                  </a:cubicBezTo>
                  <a:cubicBezTo>
                    <a:pt x="28" y="180"/>
                    <a:pt x="23" y="176"/>
                    <a:pt x="16" y="174"/>
                  </a:cubicBezTo>
                  <a:cubicBezTo>
                    <a:pt x="13" y="173"/>
                    <a:pt x="10" y="171"/>
                    <a:pt x="7" y="170"/>
                  </a:cubicBezTo>
                  <a:cubicBezTo>
                    <a:pt x="2" y="169"/>
                    <a:pt x="0" y="166"/>
                    <a:pt x="0" y="162"/>
                  </a:cubicBezTo>
                  <a:cubicBezTo>
                    <a:pt x="1" y="155"/>
                    <a:pt x="1" y="149"/>
                    <a:pt x="2" y="142"/>
                  </a:cubicBezTo>
                  <a:cubicBezTo>
                    <a:pt x="2" y="136"/>
                    <a:pt x="5" y="134"/>
                    <a:pt x="11" y="133"/>
                  </a:cubicBezTo>
                  <a:cubicBezTo>
                    <a:pt x="17" y="132"/>
                    <a:pt x="23" y="132"/>
                    <a:pt x="28" y="131"/>
                  </a:cubicBezTo>
                  <a:cubicBezTo>
                    <a:pt x="32" y="130"/>
                    <a:pt x="35" y="128"/>
                    <a:pt x="36" y="124"/>
                  </a:cubicBezTo>
                  <a:cubicBezTo>
                    <a:pt x="38" y="120"/>
                    <a:pt x="40" y="117"/>
                    <a:pt x="41" y="113"/>
                  </a:cubicBezTo>
                  <a:cubicBezTo>
                    <a:pt x="42" y="109"/>
                    <a:pt x="42" y="105"/>
                    <a:pt x="39" y="101"/>
                  </a:cubicBezTo>
                  <a:cubicBezTo>
                    <a:pt x="36" y="97"/>
                    <a:pt x="32" y="93"/>
                    <a:pt x="29" y="88"/>
                  </a:cubicBezTo>
                  <a:cubicBezTo>
                    <a:pt x="26" y="84"/>
                    <a:pt x="26" y="80"/>
                    <a:pt x="29" y="76"/>
                  </a:cubicBezTo>
                  <a:cubicBezTo>
                    <a:pt x="32" y="71"/>
                    <a:pt x="36" y="66"/>
                    <a:pt x="39" y="62"/>
                  </a:cubicBezTo>
                  <a:cubicBezTo>
                    <a:pt x="42" y="57"/>
                    <a:pt x="46" y="56"/>
                    <a:pt x="52" y="58"/>
                  </a:cubicBezTo>
                  <a:cubicBezTo>
                    <a:pt x="57" y="60"/>
                    <a:pt x="62" y="62"/>
                    <a:pt x="66" y="65"/>
                  </a:cubicBezTo>
                  <a:cubicBezTo>
                    <a:pt x="70" y="67"/>
                    <a:pt x="74" y="66"/>
                    <a:pt x="77" y="64"/>
                  </a:cubicBezTo>
                  <a:cubicBezTo>
                    <a:pt x="78" y="63"/>
                    <a:pt x="79" y="63"/>
                    <a:pt x="79" y="62"/>
                  </a:cubicBezTo>
                  <a:cubicBezTo>
                    <a:pt x="94" y="51"/>
                    <a:pt x="94" y="51"/>
                    <a:pt x="90" y="30"/>
                  </a:cubicBezTo>
                  <a:cubicBezTo>
                    <a:pt x="89" y="23"/>
                    <a:pt x="91" y="20"/>
                    <a:pt x="97" y="17"/>
                  </a:cubicBezTo>
                  <a:cubicBezTo>
                    <a:pt x="102" y="15"/>
                    <a:pt x="107" y="13"/>
                    <a:pt x="112" y="11"/>
                  </a:cubicBezTo>
                  <a:cubicBezTo>
                    <a:pt x="117" y="8"/>
                    <a:pt x="120" y="9"/>
                    <a:pt x="124" y="13"/>
                  </a:cubicBezTo>
                  <a:cubicBezTo>
                    <a:pt x="127" y="17"/>
                    <a:pt x="130" y="22"/>
                    <a:pt x="133" y="26"/>
                  </a:cubicBezTo>
                  <a:cubicBezTo>
                    <a:pt x="138" y="31"/>
                    <a:pt x="142" y="32"/>
                    <a:pt x="148" y="31"/>
                  </a:cubicBezTo>
                  <a:cubicBezTo>
                    <a:pt x="152" y="29"/>
                    <a:pt x="156" y="29"/>
                    <a:pt x="160" y="29"/>
                  </a:cubicBezTo>
                  <a:cubicBezTo>
                    <a:pt x="166" y="28"/>
                    <a:pt x="170" y="26"/>
                    <a:pt x="172" y="21"/>
                  </a:cubicBezTo>
                  <a:cubicBezTo>
                    <a:pt x="173" y="16"/>
                    <a:pt x="175" y="11"/>
                    <a:pt x="177" y="6"/>
                  </a:cubicBezTo>
                  <a:cubicBezTo>
                    <a:pt x="179" y="2"/>
                    <a:pt x="182" y="0"/>
                    <a:pt x="187" y="0"/>
                  </a:cubicBezTo>
                  <a:cubicBezTo>
                    <a:pt x="194" y="1"/>
                    <a:pt x="201" y="2"/>
                    <a:pt x="208" y="3"/>
                  </a:cubicBezTo>
                  <a:cubicBezTo>
                    <a:pt x="212" y="3"/>
                    <a:pt x="214" y="6"/>
                    <a:pt x="214" y="11"/>
                  </a:cubicBezTo>
                  <a:cubicBezTo>
                    <a:pt x="215" y="17"/>
                    <a:pt x="216" y="23"/>
                    <a:pt x="217" y="29"/>
                  </a:cubicBezTo>
                  <a:cubicBezTo>
                    <a:pt x="218" y="34"/>
                    <a:pt x="221" y="36"/>
                    <a:pt x="225" y="38"/>
                  </a:cubicBezTo>
                  <a:cubicBezTo>
                    <a:pt x="228" y="39"/>
                    <a:pt x="231" y="40"/>
                    <a:pt x="234" y="41"/>
                  </a:cubicBezTo>
                  <a:cubicBezTo>
                    <a:pt x="239" y="45"/>
                    <a:pt x="244" y="43"/>
                    <a:pt x="248" y="40"/>
                  </a:cubicBezTo>
                  <a:cubicBezTo>
                    <a:pt x="252" y="37"/>
                    <a:pt x="256" y="34"/>
                    <a:pt x="259" y="31"/>
                  </a:cubicBezTo>
                  <a:cubicBezTo>
                    <a:pt x="264" y="27"/>
                    <a:pt x="268" y="27"/>
                    <a:pt x="273" y="31"/>
                  </a:cubicBezTo>
                  <a:cubicBezTo>
                    <a:pt x="277" y="34"/>
                    <a:pt x="281" y="37"/>
                    <a:pt x="285" y="41"/>
                  </a:cubicBezTo>
                  <a:cubicBezTo>
                    <a:pt x="290" y="45"/>
                    <a:pt x="291" y="49"/>
                    <a:pt x="288" y="55"/>
                  </a:cubicBezTo>
                  <a:cubicBezTo>
                    <a:pt x="286" y="59"/>
                    <a:pt x="284" y="64"/>
                    <a:pt x="283" y="68"/>
                  </a:cubicBezTo>
                  <a:cubicBezTo>
                    <a:pt x="282" y="71"/>
                    <a:pt x="282" y="74"/>
                    <a:pt x="283" y="76"/>
                  </a:cubicBezTo>
                  <a:cubicBezTo>
                    <a:pt x="286" y="81"/>
                    <a:pt x="290" y="86"/>
                    <a:pt x="295" y="91"/>
                  </a:cubicBezTo>
                  <a:cubicBezTo>
                    <a:pt x="296" y="93"/>
                    <a:pt x="299" y="93"/>
                    <a:pt x="301" y="94"/>
                  </a:cubicBezTo>
                  <a:close/>
                  <a:moveTo>
                    <a:pt x="174" y="63"/>
                  </a:moveTo>
                  <a:cubicBezTo>
                    <a:pt x="112" y="63"/>
                    <a:pt x="62" y="113"/>
                    <a:pt x="62" y="174"/>
                  </a:cubicBezTo>
                  <a:cubicBezTo>
                    <a:pt x="62" y="236"/>
                    <a:pt x="112" y="285"/>
                    <a:pt x="173" y="286"/>
                  </a:cubicBezTo>
                  <a:cubicBezTo>
                    <a:pt x="235" y="286"/>
                    <a:pt x="285" y="236"/>
                    <a:pt x="285" y="174"/>
                  </a:cubicBezTo>
                  <a:cubicBezTo>
                    <a:pt x="285" y="112"/>
                    <a:pt x="234" y="63"/>
                    <a:pt x="174" y="6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5" name="Freeform 6">
              <a:extLst>
                <a:ext uri="{FF2B5EF4-FFF2-40B4-BE49-F238E27FC236}">
                  <a16:creationId xmlns:a16="http://schemas.microsoft.com/office/drawing/2014/main" id="{E4BD30E3-2EC8-498B-9EE8-C949329D94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55863" y="3070226"/>
              <a:ext cx="714375" cy="714375"/>
            </a:xfrm>
            <a:custGeom>
              <a:avLst/>
              <a:gdLst>
                <a:gd name="T0" fmla="*/ 112 w 223"/>
                <a:gd name="T1" fmla="*/ 0 h 223"/>
                <a:gd name="T2" fmla="*/ 223 w 223"/>
                <a:gd name="T3" fmla="*/ 111 h 223"/>
                <a:gd name="T4" fmla="*/ 111 w 223"/>
                <a:gd name="T5" fmla="*/ 223 h 223"/>
                <a:gd name="T6" fmla="*/ 0 w 223"/>
                <a:gd name="T7" fmla="*/ 111 h 223"/>
                <a:gd name="T8" fmla="*/ 112 w 223"/>
                <a:gd name="T9" fmla="*/ 0 h 223"/>
                <a:gd name="T10" fmla="*/ 112 w 223"/>
                <a:gd name="T11" fmla="*/ 196 h 223"/>
                <a:gd name="T12" fmla="*/ 111 w 223"/>
                <a:gd name="T13" fmla="*/ 197 h 223"/>
                <a:gd name="T14" fmla="*/ 109 w 223"/>
                <a:gd name="T15" fmla="*/ 192 h 223"/>
                <a:gd name="T16" fmla="*/ 102 w 223"/>
                <a:gd name="T17" fmla="*/ 172 h 223"/>
                <a:gd name="T18" fmla="*/ 89 w 223"/>
                <a:gd name="T19" fmla="*/ 129 h 223"/>
                <a:gd name="T20" fmla="*/ 81 w 223"/>
                <a:gd name="T21" fmla="*/ 125 h 223"/>
                <a:gd name="T22" fmla="*/ 72 w 223"/>
                <a:gd name="T23" fmla="*/ 128 h 223"/>
                <a:gd name="T24" fmla="*/ 57 w 223"/>
                <a:gd name="T25" fmla="*/ 133 h 223"/>
                <a:gd name="T26" fmla="*/ 46 w 223"/>
                <a:gd name="T27" fmla="*/ 146 h 223"/>
                <a:gd name="T28" fmla="*/ 43 w 223"/>
                <a:gd name="T29" fmla="*/ 175 h 223"/>
                <a:gd name="T30" fmla="*/ 45 w 223"/>
                <a:gd name="T31" fmla="*/ 182 h 223"/>
                <a:gd name="T32" fmla="*/ 132 w 223"/>
                <a:gd name="T33" fmla="*/ 206 h 223"/>
                <a:gd name="T34" fmla="*/ 177 w 223"/>
                <a:gd name="T35" fmla="*/ 181 h 223"/>
                <a:gd name="T36" fmla="*/ 180 w 223"/>
                <a:gd name="T37" fmla="*/ 176 h 223"/>
                <a:gd name="T38" fmla="*/ 175 w 223"/>
                <a:gd name="T39" fmla="*/ 144 h 223"/>
                <a:gd name="T40" fmla="*/ 165 w 223"/>
                <a:gd name="T41" fmla="*/ 133 h 223"/>
                <a:gd name="T42" fmla="*/ 153 w 223"/>
                <a:gd name="T43" fmla="*/ 128 h 223"/>
                <a:gd name="T44" fmla="*/ 136 w 223"/>
                <a:gd name="T45" fmla="*/ 123 h 223"/>
                <a:gd name="T46" fmla="*/ 112 w 223"/>
                <a:gd name="T47" fmla="*/ 196 h 223"/>
                <a:gd name="T48" fmla="*/ 111 w 223"/>
                <a:gd name="T49" fmla="*/ 31 h 223"/>
                <a:gd name="T50" fmla="*/ 96 w 223"/>
                <a:gd name="T51" fmla="*/ 34 h 223"/>
                <a:gd name="T52" fmla="*/ 79 w 223"/>
                <a:gd name="T53" fmla="*/ 54 h 223"/>
                <a:gd name="T54" fmla="*/ 76 w 223"/>
                <a:gd name="T55" fmla="*/ 60 h 223"/>
                <a:gd name="T56" fmla="*/ 68 w 223"/>
                <a:gd name="T57" fmla="*/ 75 h 223"/>
                <a:gd name="T58" fmla="*/ 77 w 223"/>
                <a:gd name="T59" fmla="*/ 87 h 223"/>
                <a:gd name="T60" fmla="*/ 82 w 223"/>
                <a:gd name="T61" fmla="*/ 91 h 223"/>
                <a:gd name="T62" fmla="*/ 92 w 223"/>
                <a:gd name="T63" fmla="*/ 108 h 223"/>
                <a:gd name="T64" fmla="*/ 131 w 223"/>
                <a:gd name="T65" fmla="*/ 107 h 223"/>
                <a:gd name="T66" fmla="*/ 141 w 223"/>
                <a:gd name="T67" fmla="*/ 90 h 223"/>
                <a:gd name="T68" fmla="*/ 144 w 223"/>
                <a:gd name="T69" fmla="*/ 87 h 223"/>
                <a:gd name="T70" fmla="*/ 150 w 223"/>
                <a:gd name="T71" fmla="*/ 63 h 223"/>
                <a:gd name="T72" fmla="*/ 142 w 223"/>
                <a:gd name="T73" fmla="*/ 48 h 223"/>
                <a:gd name="T74" fmla="*/ 139 w 223"/>
                <a:gd name="T75" fmla="*/ 44 h 223"/>
                <a:gd name="T76" fmla="*/ 111 w 223"/>
                <a:gd name="T77" fmla="*/ 31 h 223"/>
                <a:gd name="T78" fmla="*/ 107 w 223"/>
                <a:gd name="T79" fmla="*/ 143 h 223"/>
                <a:gd name="T80" fmla="*/ 111 w 223"/>
                <a:gd name="T81" fmla="*/ 179 h 223"/>
                <a:gd name="T82" fmla="*/ 115 w 223"/>
                <a:gd name="T83" fmla="*/ 143 h 223"/>
                <a:gd name="T84" fmla="*/ 107 w 223"/>
                <a:gd name="T85" fmla="*/ 143 h 223"/>
                <a:gd name="T86" fmla="*/ 118 w 223"/>
                <a:gd name="T87" fmla="*/ 127 h 223"/>
                <a:gd name="T88" fmla="*/ 104 w 223"/>
                <a:gd name="T89" fmla="*/ 127 h 223"/>
                <a:gd name="T90" fmla="*/ 104 w 223"/>
                <a:gd name="T91" fmla="*/ 138 h 223"/>
                <a:gd name="T92" fmla="*/ 118 w 223"/>
                <a:gd name="T93" fmla="*/ 138 h 223"/>
                <a:gd name="T94" fmla="*/ 118 w 223"/>
                <a:gd name="T95" fmla="*/ 127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3" h="223">
                  <a:moveTo>
                    <a:pt x="112" y="0"/>
                  </a:moveTo>
                  <a:cubicBezTo>
                    <a:pt x="172" y="0"/>
                    <a:pt x="223" y="49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ubicBezTo>
                    <a:pt x="50" y="222"/>
                    <a:pt x="0" y="173"/>
                    <a:pt x="0" y="111"/>
                  </a:cubicBezTo>
                  <a:cubicBezTo>
                    <a:pt x="0" y="50"/>
                    <a:pt x="50" y="0"/>
                    <a:pt x="112" y="0"/>
                  </a:cubicBezTo>
                  <a:close/>
                  <a:moveTo>
                    <a:pt x="112" y="196"/>
                  </a:moveTo>
                  <a:cubicBezTo>
                    <a:pt x="112" y="197"/>
                    <a:pt x="111" y="197"/>
                    <a:pt x="111" y="197"/>
                  </a:cubicBezTo>
                  <a:cubicBezTo>
                    <a:pt x="110" y="195"/>
                    <a:pt x="110" y="194"/>
                    <a:pt x="109" y="192"/>
                  </a:cubicBezTo>
                  <a:cubicBezTo>
                    <a:pt x="107" y="185"/>
                    <a:pt x="105" y="178"/>
                    <a:pt x="102" y="172"/>
                  </a:cubicBezTo>
                  <a:cubicBezTo>
                    <a:pt x="98" y="157"/>
                    <a:pt x="93" y="143"/>
                    <a:pt x="89" y="129"/>
                  </a:cubicBezTo>
                  <a:cubicBezTo>
                    <a:pt x="87" y="124"/>
                    <a:pt x="87" y="123"/>
                    <a:pt x="81" y="125"/>
                  </a:cubicBezTo>
                  <a:cubicBezTo>
                    <a:pt x="78" y="126"/>
                    <a:pt x="75" y="127"/>
                    <a:pt x="72" y="128"/>
                  </a:cubicBezTo>
                  <a:cubicBezTo>
                    <a:pt x="67" y="130"/>
                    <a:pt x="62" y="131"/>
                    <a:pt x="57" y="133"/>
                  </a:cubicBezTo>
                  <a:cubicBezTo>
                    <a:pt x="51" y="135"/>
                    <a:pt x="47" y="140"/>
                    <a:pt x="46" y="146"/>
                  </a:cubicBezTo>
                  <a:cubicBezTo>
                    <a:pt x="45" y="156"/>
                    <a:pt x="43" y="166"/>
                    <a:pt x="43" y="175"/>
                  </a:cubicBezTo>
                  <a:cubicBezTo>
                    <a:pt x="42" y="178"/>
                    <a:pt x="44" y="181"/>
                    <a:pt x="45" y="182"/>
                  </a:cubicBezTo>
                  <a:cubicBezTo>
                    <a:pt x="70" y="205"/>
                    <a:pt x="99" y="213"/>
                    <a:pt x="132" y="206"/>
                  </a:cubicBezTo>
                  <a:cubicBezTo>
                    <a:pt x="150" y="202"/>
                    <a:pt x="164" y="193"/>
                    <a:pt x="177" y="181"/>
                  </a:cubicBezTo>
                  <a:cubicBezTo>
                    <a:pt x="179" y="180"/>
                    <a:pt x="180" y="178"/>
                    <a:pt x="180" y="176"/>
                  </a:cubicBezTo>
                  <a:cubicBezTo>
                    <a:pt x="179" y="165"/>
                    <a:pt x="177" y="154"/>
                    <a:pt x="175" y="144"/>
                  </a:cubicBezTo>
                  <a:cubicBezTo>
                    <a:pt x="174" y="139"/>
                    <a:pt x="170" y="135"/>
                    <a:pt x="165" y="133"/>
                  </a:cubicBezTo>
                  <a:cubicBezTo>
                    <a:pt x="161" y="131"/>
                    <a:pt x="157" y="130"/>
                    <a:pt x="153" y="128"/>
                  </a:cubicBezTo>
                  <a:cubicBezTo>
                    <a:pt x="147" y="126"/>
                    <a:pt x="142" y="125"/>
                    <a:pt x="136" y="123"/>
                  </a:cubicBezTo>
                  <a:cubicBezTo>
                    <a:pt x="128" y="148"/>
                    <a:pt x="120" y="172"/>
                    <a:pt x="112" y="196"/>
                  </a:cubicBezTo>
                  <a:close/>
                  <a:moveTo>
                    <a:pt x="111" y="31"/>
                  </a:moveTo>
                  <a:cubicBezTo>
                    <a:pt x="106" y="32"/>
                    <a:pt x="101" y="33"/>
                    <a:pt x="96" y="34"/>
                  </a:cubicBezTo>
                  <a:cubicBezTo>
                    <a:pt x="86" y="37"/>
                    <a:pt x="82" y="45"/>
                    <a:pt x="79" y="54"/>
                  </a:cubicBezTo>
                  <a:cubicBezTo>
                    <a:pt x="79" y="56"/>
                    <a:pt x="78" y="59"/>
                    <a:pt x="76" y="60"/>
                  </a:cubicBezTo>
                  <a:cubicBezTo>
                    <a:pt x="69" y="64"/>
                    <a:pt x="67" y="68"/>
                    <a:pt x="68" y="75"/>
                  </a:cubicBezTo>
                  <a:cubicBezTo>
                    <a:pt x="69" y="81"/>
                    <a:pt x="71" y="86"/>
                    <a:pt x="77" y="87"/>
                  </a:cubicBezTo>
                  <a:cubicBezTo>
                    <a:pt x="80" y="87"/>
                    <a:pt x="82" y="89"/>
                    <a:pt x="82" y="91"/>
                  </a:cubicBezTo>
                  <a:cubicBezTo>
                    <a:pt x="84" y="98"/>
                    <a:pt x="88" y="103"/>
                    <a:pt x="92" y="108"/>
                  </a:cubicBezTo>
                  <a:cubicBezTo>
                    <a:pt x="105" y="122"/>
                    <a:pt x="119" y="121"/>
                    <a:pt x="131" y="107"/>
                  </a:cubicBezTo>
                  <a:cubicBezTo>
                    <a:pt x="135" y="102"/>
                    <a:pt x="137" y="96"/>
                    <a:pt x="141" y="90"/>
                  </a:cubicBezTo>
                  <a:cubicBezTo>
                    <a:pt x="142" y="89"/>
                    <a:pt x="143" y="88"/>
                    <a:pt x="144" y="87"/>
                  </a:cubicBezTo>
                  <a:cubicBezTo>
                    <a:pt x="153" y="84"/>
                    <a:pt x="158" y="69"/>
                    <a:pt x="150" y="63"/>
                  </a:cubicBezTo>
                  <a:cubicBezTo>
                    <a:pt x="145" y="59"/>
                    <a:pt x="144" y="54"/>
                    <a:pt x="142" y="48"/>
                  </a:cubicBezTo>
                  <a:cubicBezTo>
                    <a:pt x="141" y="47"/>
                    <a:pt x="140" y="45"/>
                    <a:pt x="139" y="44"/>
                  </a:cubicBezTo>
                  <a:cubicBezTo>
                    <a:pt x="133" y="34"/>
                    <a:pt x="123" y="31"/>
                    <a:pt x="111" y="31"/>
                  </a:cubicBezTo>
                  <a:close/>
                  <a:moveTo>
                    <a:pt x="107" y="143"/>
                  </a:moveTo>
                  <a:cubicBezTo>
                    <a:pt x="101" y="156"/>
                    <a:pt x="106" y="167"/>
                    <a:pt x="111" y="179"/>
                  </a:cubicBezTo>
                  <a:cubicBezTo>
                    <a:pt x="117" y="167"/>
                    <a:pt x="120" y="155"/>
                    <a:pt x="115" y="143"/>
                  </a:cubicBezTo>
                  <a:cubicBezTo>
                    <a:pt x="112" y="143"/>
                    <a:pt x="109" y="143"/>
                    <a:pt x="107" y="143"/>
                  </a:cubicBezTo>
                  <a:close/>
                  <a:moveTo>
                    <a:pt x="118" y="127"/>
                  </a:moveTo>
                  <a:cubicBezTo>
                    <a:pt x="113" y="127"/>
                    <a:pt x="108" y="127"/>
                    <a:pt x="104" y="127"/>
                  </a:cubicBezTo>
                  <a:cubicBezTo>
                    <a:pt x="104" y="131"/>
                    <a:pt x="104" y="134"/>
                    <a:pt x="104" y="138"/>
                  </a:cubicBezTo>
                  <a:cubicBezTo>
                    <a:pt x="109" y="138"/>
                    <a:pt x="114" y="138"/>
                    <a:pt x="118" y="138"/>
                  </a:cubicBezTo>
                  <a:cubicBezTo>
                    <a:pt x="118" y="134"/>
                    <a:pt x="118" y="131"/>
                    <a:pt x="118" y="12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6" name="Freeform 7">
              <a:extLst>
                <a:ext uri="{FF2B5EF4-FFF2-40B4-BE49-F238E27FC236}">
                  <a16:creationId xmlns:a16="http://schemas.microsoft.com/office/drawing/2014/main" id="{BB19FDFF-7BA6-49C4-AF97-B3DA84B298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0800" y="3460751"/>
              <a:ext cx="441325" cy="288925"/>
            </a:xfrm>
            <a:custGeom>
              <a:avLst/>
              <a:gdLst>
                <a:gd name="T0" fmla="*/ 70 w 138"/>
                <a:gd name="T1" fmla="*/ 73 h 90"/>
                <a:gd name="T2" fmla="*/ 94 w 138"/>
                <a:gd name="T3" fmla="*/ 0 h 90"/>
                <a:gd name="T4" fmla="*/ 111 w 138"/>
                <a:gd name="T5" fmla="*/ 5 h 90"/>
                <a:gd name="T6" fmla="*/ 123 w 138"/>
                <a:gd name="T7" fmla="*/ 10 h 90"/>
                <a:gd name="T8" fmla="*/ 133 w 138"/>
                <a:gd name="T9" fmla="*/ 21 h 90"/>
                <a:gd name="T10" fmla="*/ 138 w 138"/>
                <a:gd name="T11" fmla="*/ 53 h 90"/>
                <a:gd name="T12" fmla="*/ 135 w 138"/>
                <a:gd name="T13" fmla="*/ 58 h 90"/>
                <a:gd name="T14" fmla="*/ 90 w 138"/>
                <a:gd name="T15" fmla="*/ 83 h 90"/>
                <a:gd name="T16" fmla="*/ 3 w 138"/>
                <a:gd name="T17" fmla="*/ 59 h 90"/>
                <a:gd name="T18" fmla="*/ 1 w 138"/>
                <a:gd name="T19" fmla="*/ 52 h 90"/>
                <a:gd name="T20" fmla="*/ 4 w 138"/>
                <a:gd name="T21" fmla="*/ 23 h 90"/>
                <a:gd name="T22" fmla="*/ 15 w 138"/>
                <a:gd name="T23" fmla="*/ 10 h 90"/>
                <a:gd name="T24" fmla="*/ 30 w 138"/>
                <a:gd name="T25" fmla="*/ 5 h 90"/>
                <a:gd name="T26" fmla="*/ 39 w 138"/>
                <a:gd name="T27" fmla="*/ 2 h 90"/>
                <a:gd name="T28" fmla="*/ 47 w 138"/>
                <a:gd name="T29" fmla="*/ 6 h 90"/>
                <a:gd name="T30" fmla="*/ 60 w 138"/>
                <a:gd name="T31" fmla="*/ 49 h 90"/>
                <a:gd name="T32" fmla="*/ 67 w 138"/>
                <a:gd name="T33" fmla="*/ 69 h 90"/>
                <a:gd name="T34" fmla="*/ 69 w 138"/>
                <a:gd name="T35" fmla="*/ 74 h 90"/>
                <a:gd name="T36" fmla="*/ 70 w 138"/>
                <a:gd name="T37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90">
                  <a:moveTo>
                    <a:pt x="70" y="73"/>
                  </a:moveTo>
                  <a:cubicBezTo>
                    <a:pt x="78" y="49"/>
                    <a:pt x="86" y="25"/>
                    <a:pt x="94" y="0"/>
                  </a:cubicBezTo>
                  <a:cubicBezTo>
                    <a:pt x="100" y="2"/>
                    <a:pt x="105" y="3"/>
                    <a:pt x="111" y="5"/>
                  </a:cubicBezTo>
                  <a:cubicBezTo>
                    <a:pt x="115" y="7"/>
                    <a:pt x="119" y="8"/>
                    <a:pt x="123" y="10"/>
                  </a:cubicBezTo>
                  <a:cubicBezTo>
                    <a:pt x="128" y="12"/>
                    <a:pt x="132" y="16"/>
                    <a:pt x="133" y="21"/>
                  </a:cubicBezTo>
                  <a:cubicBezTo>
                    <a:pt x="135" y="31"/>
                    <a:pt x="137" y="42"/>
                    <a:pt x="138" y="53"/>
                  </a:cubicBezTo>
                  <a:cubicBezTo>
                    <a:pt x="138" y="55"/>
                    <a:pt x="137" y="57"/>
                    <a:pt x="135" y="58"/>
                  </a:cubicBezTo>
                  <a:cubicBezTo>
                    <a:pt x="122" y="70"/>
                    <a:pt x="108" y="79"/>
                    <a:pt x="90" y="83"/>
                  </a:cubicBezTo>
                  <a:cubicBezTo>
                    <a:pt x="57" y="90"/>
                    <a:pt x="28" y="82"/>
                    <a:pt x="3" y="59"/>
                  </a:cubicBezTo>
                  <a:cubicBezTo>
                    <a:pt x="2" y="58"/>
                    <a:pt x="0" y="55"/>
                    <a:pt x="1" y="52"/>
                  </a:cubicBezTo>
                  <a:cubicBezTo>
                    <a:pt x="1" y="43"/>
                    <a:pt x="3" y="33"/>
                    <a:pt x="4" y="23"/>
                  </a:cubicBezTo>
                  <a:cubicBezTo>
                    <a:pt x="5" y="17"/>
                    <a:pt x="9" y="12"/>
                    <a:pt x="15" y="10"/>
                  </a:cubicBezTo>
                  <a:cubicBezTo>
                    <a:pt x="20" y="8"/>
                    <a:pt x="25" y="7"/>
                    <a:pt x="30" y="5"/>
                  </a:cubicBezTo>
                  <a:cubicBezTo>
                    <a:pt x="33" y="4"/>
                    <a:pt x="36" y="3"/>
                    <a:pt x="39" y="2"/>
                  </a:cubicBezTo>
                  <a:cubicBezTo>
                    <a:pt x="45" y="0"/>
                    <a:pt x="45" y="1"/>
                    <a:pt x="47" y="6"/>
                  </a:cubicBezTo>
                  <a:cubicBezTo>
                    <a:pt x="51" y="20"/>
                    <a:pt x="56" y="34"/>
                    <a:pt x="60" y="49"/>
                  </a:cubicBezTo>
                  <a:cubicBezTo>
                    <a:pt x="63" y="55"/>
                    <a:pt x="65" y="62"/>
                    <a:pt x="67" y="69"/>
                  </a:cubicBezTo>
                  <a:cubicBezTo>
                    <a:pt x="68" y="71"/>
                    <a:pt x="68" y="72"/>
                    <a:pt x="69" y="74"/>
                  </a:cubicBezTo>
                  <a:cubicBezTo>
                    <a:pt x="69" y="74"/>
                    <a:pt x="70" y="74"/>
                    <a:pt x="70" y="73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7" name="Freeform 8">
              <a:extLst>
                <a:ext uri="{FF2B5EF4-FFF2-40B4-BE49-F238E27FC236}">
                  <a16:creationId xmlns:a16="http://schemas.microsoft.com/office/drawing/2014/main" id="{59BE8D72-4640-4A54-92D0-BCD498C449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0175" y="3170238"/>
              <a:ext cx="292100" cy="290513"/>
            </a:xfrm>
            <a:custGeom>
              <a:avLst/>
              <a:gdLst>
                <a:gd name="T0" fmla="*/ 44 w 91"/>
                <a:gd name="T1" fmla="*/ 0 h 91"/>
                <a:gd name="T2" fmla="*/ 72 w 91"/>
                <a:gd name="T3" fmla="*/ 13 h 91"/>
                <a:gd name="T4" fmla="*/ 75 w 91"/>
                <a:gd name="T5" fmla="*/ 17 h 91"/>
                <a:gd name="T6" fmla="*/ 83 w 91"/>
                <a:gd name="T7" fmla="*/ 32 h 91"/>
                <a:gd name="T8" fmla="*/ 77 w 91"/>
                <a:gd name="T9" fmla="*/ 56 h 91"/>
                <a:gd name="T10" fmla="*/ 74 w 91"/>
                <a:gd name="T11" fmla="*/ 59 h 91"/>
                <a:gd name="T12" fmla="*/ 64 w 91"/>
                <a:gd name="T13" fmla="*/ 76 h 91"/>
                <a:gd name="T14" fmla="*/ 25 w 91"/>
                <a:gd name="T15" fmla="*/ 77 h 91"/>
                <a:gd name="T16" fmla="*/ 15 w 91"/>
                <a:gd name="T17" fmla="*/ 60 h 91"/>
                <a:gd name="T18" fmla="*/ 10 w 91"/>
                <a:gd name="T19" fmla="*/ 56 h 91"/>
                <a:gd name="T20" fmla="*/ 1 w 91"/>
                <a:gd name="T21" fmla="*/ 44 h 91"/>
                <a:gd name="T22" fmla="*/ 9 w 91"/>
                <a:gd name="T23" fmla="*/ 29 h 91"/>
                <a:gd name="T24" fmla="*/ 12 w 91"/>
                <a:gd name="T25" fmla="*/ 23 h 91"/>
                <a:gd name="T26" fmla="*/ 29 w 91"/>
                <a:gd name="T27" fmla="*/ 3 h 91"/>
                <a:gd name="T28" fmla="*/ 44 w 91"/>
                <a:gd name="T2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1" h="91">
                  <a:moveTo>
                    <a:pt x="44" y="0"/>
                  </a:moveTo>
                  <a:cubicBezTo>
                    <a:pt x="56" y="0"/>
                    <a:pt x="66" y="3"/>
                    <a:pt x="72" y="13"/>
                  </a:cubicBezTo>
                  <a:cubicBezTo>
                    <a:pt x="73" y="14"/>
                    <a:pt x="74" y="16"/>
                    <a:pt x="75" y="17"/>
                  </a:cubicBezTo>
                  <a:cubicBezTo>
                    <a:pt x="77" y="23"/>
                    <a:pt x="78" y="28"/>
                    <a:pt x="83" y="32"/>
                  </a:cubicBezTo>
                  <a:cubicBezTo>
                    <a:pt x="91" y="38"/>
                    <a:pt x="86" y="53"/>
                    <a:pt x="77" y="56"/>
                  </a:cubicBezTo>
                  <a:cubicBezTo>
                    <a:pt x="76" y="57"/>
                    <a:pt x="75" y="58"/>
                    <a:pt x="74" y="59"/>
                  </a:cubicBezTo>
                  <a:cubicBezTo>
                    <a:pt x="70" y="65"/>
                    <a:pt x="68" y="71"/>
                    <a:pt x="64" y="76"/>
                  </a:cubicBezTo>
                  <a:cubicBezTo>
                    <a:pt x="52" y="90"/>
                    <a:pt x="38" y="91"/>
                    <a:pt x="25" y="77"/>
                  </a:cubicBezTo>
                  <a:cubicBezTo>
                    <a:pt x="21" y="72"/>
                    <a:pt x="17" y="67"/>
                    <a:pt x="15" y="60"/>
                  </a:cubicBezTo>
                  <a:cubicBezTo>
                    <a:pt x="15" y="58"/>
                    <a:pt x="13" y="56"/>
                    <a:pt x="10" y="56"/>
                  </a:cubicBezTo>
                  <a:cubicBezTo>
                    <a:pt x="4" y="55"/>
                    <a:pt x="2" y="50"/>
                    <a:pt x="1" y="44"/>
                  </a:cubicBezTo>
                  <a:cubicBezTo>
                    <a:pt x="0" y="37"/>
                    <a:pt x="2" y="33"/>
                    <a:pt x="9" y="29"/>
                  </a:cubicBezTo>
                  <a:cubicBezTo>
                    <a:pt x="11" y="28"/>
                    <a:pt x="12" y="25"/>
                    <a:pt x="12" y="23"/>
                  </a:cubicBezTo>
                  <a:cubicBezTo>
                    <a:pt x="15" y="14"/>
                    <a:pt x="19" y="6"/>
                    <a:pt x="29" y="3"/>
                  </a:cubicBezTo>
                  <a:cubicBezTo>
                    <a:pt x="34" y="2"/>
                    <a:pt x="39" y="1"/>
                    <a:pt x="44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8" name="Freeform 9">
              <a:extLst>
                <a:ext uri="{FF2B5EF4-FFF2-40B4-BE49-F238E27FC236}">
                  <a16:creationId xmlns:a16="http://schemas.microsoft.com/office/drawing/2014/main" id="{BCF44E44-0C38-4B10-866A-61920DFDEF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9713" y="3525838"/>
              <a:ext cx="60325" cy="114300"/>
            </a:xfrm>
            <a:custGeom>
              <a:avLst/>
              <a:gdLst>
                <a:gd name="T0" fmla="*/ 6 w 19"/>
                <a:gd name="T1" fmla="*/ 0 h 36"/>
                <a:gd name="T2" fmla="*/ 14 w 19"/>
                <a:gd name="T3" fmla="*/ 0 h 36"/>
                <a:gd name="T4" fmla="*/ 10 w 19"/>
                <a:gd name="T5" fmla="*/ 36 h 36"/>
                <a:gd name="T6" fmla="*/ 6 w 19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36">
                  <a:moveTo>
                    <a:pt x="6" y="0"/>
                  </a:moveTo>
                  <a:cubicBezTo>
                    <a:pt x="8" y="0"/>
                    <a:pt x="11" y="0"/>
                    <a:pt x="14" y="0"/>
                  </a:cubicBezTo>
                  <a:cubicBezTo>
                    <a:pt x="19" y="12"/>
                    <a:pt x="16" y="24"/>
                    <a:pt x="10" y="36"/>
                  </a:cubicBezTo>
                  <a:cubicBezTo>
                    <a:pt x="5" y="24"/>
                    <a:pt x="0" y="13"/>
                    <a:pt x="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9" name="Freeform 10">
              <a:extLst>
                <a:ext uri="{FF2B5EF4-FFF2-40B4-BE49-F238E27FC236}">
                  <a16:creationId xmlns:a16="http://schemas.microsoft.com/office/drawing/2014/main" id="{DC2D0D81-D801-4835-A1B1-3CB055B2A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9238" y="3473451"/>
              <a:ext cx="44450" cy="36513"/>
            </a:xfrm>
            <a:custGeom>
              <a:avLst/>
              <a:gdLst>
                <a:gd name="T0" fmla="*/ 14 w 14"/>
                <a:gd name="T1" fmla="*/ 0 h 11"/>
                <a:gd name="T2" fmla="*/ 14 w 14"/>
                <a:gd name="T3" fmla="*/ 11 h 11"/>
                <a:gd name="T4" fmla="*/ 0 w 14"/>
                <a:gd name="T5" fmla="*/ 11 h 11"/>
                <a:gd name="T6" fmla="*/ 0 w 14"/>
                <a:gd name="T7" fmla="*/ 0 h 11"/>
                <a:gd name="T8" fmla="*/ 14 w 14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14" y="0"/>
                  </a:moveTo>
                  <a:cubicBezTo>
                    <a:pt x="14" y="4"/>
                    <a:pt x="14" y="7"/>
                    <a:pt x="14" y="11"/>
                  </a:cubicBezTo>
                  <a:cubicBezTo>
                    <a:pt x="10" y="11"/>
                    <a:pt x="5" y="11"/>
                    <a:pt x="0" y="11"/>
                  </a:cubicBezTo>
                  <a:cubicBezTo>
                    <a:pt x="0" y="7"/>
                    <a:pt x="0" y="4"/>
                    <a:pt x="0" y="0"/>
                  </a:cubicBezTo>
                  <a:cubicBezTo>
                    <a:pt x="4" y="0"/>
                    <a:pt x="9" y="0"/>
                    <a:pt x="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40" name="Group 52">
            <a:extLst>
              <a:ext uri="{FF2B5EF4-FFF2-40B4-BE49-F238E27FC236}">
                <a16:creationId xmlns:a16="http://schemas.microsoft.com/office/drawing/2014/main" id="{54651B17-D501-4438-85BE-C35F6D72A3DC}"/>
              </a:ext>
            </a:extLst>
          </p:cNvPr>
          <p:cNvGrpSpPr/>
          <p:nvPr/>
        </p:nvGrpSpPr>
        <p:grpSpPr>
          <a:xfrm>
            <a:off x="2990788" y="3518680"/>
            <a:ext cx="1286694" cy="1290349"/>
            <a:chOff x="2257425" y="2868613"/>
            <a:chExt cx="1117600" cy="1120775"/>
          </a:xfrm>
        </p:grpSpPr>
        <p:sp>
          <p:nvSpPr>
            <p:cNvPr id="141" name="Freeform 5">
              <a:extLst>
                <a:ext uri="{FF2B5EF4-FFF2-40B4-BE49-F238E27FC236}">
                  <a16:creationId xmlns:a16="http://schemas.microsoft.com/office/drawing/2014/main" id="{43CCB1D1-606D-4A43-87CB-4020601714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57425" y="2868613"/>
              <a:ext cx="1117600" cy="1120775"/>
            </a:xfrm>
            <a:custGeom>
              <a:avLst/>
              <a:gdLst>
                <a:gd name="T0" fmla="*/ 320 w 349"/>
                <a:gd name="T1" fmla="*/ 91 h 350"/>
                <a:gd name="T2" fmla="*/ 337 w 349"/>
                <a:gd name="T3" fmla="*/ 115 h 350"/>
                <a:gd name="T4" fmla="*/ 323 w 349"/>
                <a:gd name="T5" fmla="*/ 133 h 350"/>
                <a:gd name="T6" fmla="*/ 318 w 349"/>
                <a:gd name="T7" fmla="*/ 157 h 350"/>
                <a:gd name="T8" fmla="*/ 338 w 349"/>
                <a:gd name="T9" fmla="*/ 177 h 350"/>
                <a:gd name="T10" fmla="*/ 344 w 349"/>
                <a:gd name="T11" fmla="*/ 208 h 350"/>
                <a:gd name="T12" fmla="*/ 322 w 349"/>
                <a:gd name="T13" fmla="*/ 217 h 350"/>
                <a:gd name="T14" fmla="*/ 306 w 349"/>
                <a:gd name="T15" fmla="*/ 236 h 350"/>
                <a:gd name="T16" fmla="*/ 317 w 349"/>
                <a:gd name="T17" fmla="*/ 260 h 350"/>
                <a:gd name="T18" fmla="*/ 307 w 349"/>
                <a:gd name="T19" fmla="*/ 286 h 350"/>
                <a:gd name="T20" fmla="*/ 279 w 349"/>
                <a:gd name="T21" fmla="*/ 283 h 350"/>
                <a:gd name="T22" fmla="*/ 258 w 349"/>
                <a:gd name="T23" fmla="*/ 294 h 350"/>
                <a:gd name="T24" fmla="*/ 256 w 349"/>
                <a:gd name="T25" fmla="*/ 321 h 350"/>
                <a:gd name="T26" fmla="*/ 233 w 349"/>
                <a:gd name="T27" fmla="*/ 337 h 350"/>
                <a:gd name="T28" fmla="*/ 212 w 349"/>
                <a:gd name="T29" fmla="*/ 322 h 350"/>
                <a:gd name="T30" fmla="*/ 187 w 349"/>
                <a:gd name="T31" fmla="*/ 320 h 350"/>
                <a:gd name="T32" fmla="*/ 171 w 349"/>
                <a:gd name="T33" fmla="*/ 343 h 350"/>
                <a:gd name="T34" fmla="*/ 140 w 349"/>
                <a:gd name="T35" fmla="*/ 346 h 350"/>
                <a:gd name="T36" fmla="*/ 133 w 349"/>
                <a:gd name="T37" fmla="*/ 324 h 350"/>
                <a:gd name="T38" fmla="*/ 113 w 349"/>
                <a:gd name="T39" fmla="*/ 308 h 350"/>
                <a:gd name="T40" fmla="*/ 87 w 349"/>
                <a:gd name="T41" fmla="*/ 321 h 350"/>
                <a:gd name="T42" fmla="*/ 61 w 349"/>
                <a:gd name="T43" fmla="*/ 307 h 350"/>
                <a:gd name="T44" fmla="*/ 65 w 349"/>
                <a:gd name="T45" fmla="*/ 283 h 350"/>
                <a:gd name="T46" fmla="*/ 53 w 349"/>
                <a:gd name="T47" fmla="*/ 258 h 350"/>
                <a:gd name="T48" fmla="*/ 28 w 349"/>
                <a:gd name="T49" fmla="*/ 255 h 350"/>
                <a:gd name="T50" fmla="*/ 8 w 349"/>
                <a:gd name="T51" fmla="*/ 233 h 350"/>
                <a:gd name="T52" fmla="*/ 25 w 349"/>
                <a:gd name="T53" fmla="*/ 211 h 350"/>
                <a:gd name="T54" fmla="*/ 28 w 349"/>
                <a:gd name="T55" fmla="*/ 189 h 350"/>
                <a:gd name="T56" fmla="*/ 7 w 349"/>
                <a:gd name="T57" fmla="*/ 170 h 350"/>
                <a:gd name="T58" fmla="*/ 2 w 349"/>
                <a:gd name="T59" fmla="*/ 142 h 350"/>
                <a:gd name="T60" fmla="*/ 28 w 349"/>
                <a:gd name="T61" fmla="*/ 131 h 350"/>
                <a:gd name="T62" fmla="*/ 41 w 349"/>
                <a:gd name="T63" fmla="*/ 113 h 350"/>
                <a:gd name="T64" fmla="*/ 29 w 349"/>
                <a:gd name="T65" fmla="*/ 88 h 350"/>
                <a:gd name="T66" fmla="*/ 39 w 349"/>
                <a:gd name="T67" fmla="*/ 62 h 350"/>
                <a:gd name="T68" fmla="*/ 66 w 349"/>
                <a:gd name="T69" fmla="*/ 65 h 350"/>
                <a:gd name="T70" fmla="*/ 79 w 349"/>
                <a:gd name="T71" fmla="*/ 62 h 350"/>
                <a:gd name="T72" fmla="*/ 97 w 349"/>
                <a:gd name="T73" fmla="*/ 17 h 350"/>
                <a:gd name="T74" fmla="*/ 124 w 349"/>
                <a:gd name="T75" fmla="*/ 13 h 350"/>
                <a:gd name="T76" fmla="*/ 148 w 349"/>
                <a:gd name="T77" fmla="*/ 31 h 350"/>
                <a:gd name="T78" fmla="*/ 172 w 349"/>
                <a:gd name="T79" fmla="*/ 21 h 350"/>
                <a:gd name="T80" fmla="*/ 187 w 349"/>
                <a:gd name="T81" fmla="*/ 0 h 350"/>
                <a:gd name="T82" fmla="*/ 214 w 349"/>
                <a:gd name="T83" fmla="*/ 11 h 350"/>
                <a:gd name="T84" fmla="*/ 225 w 349"/>
                <a:gd name="T85" fmla="*/ 38 h 350"/>
                <a:gd name="T86" fmla="*/ 248 w 349"/>
                <a:gd name="T87" fmla="*/ 40 h 350"/>
                <a:gd name="T88" fmla="*/ 273 w 349"/>
                <a:gd name="T89" fmla="*/ 31 h 350"/>
                <a:gd name="T90" fmla="*/ 288 w 349"/>
                <a:gd name="T91" fmla="*/ 55 h 350"/>
                <a:gd name="T92" fmla="*/ 283 w 349"/>
                <a:gd name="T93" fmla="*/ 76 h 350"/>
                <a:gd name="T94" fmla="*/ 301 w 349"/>
                <a:gd name="T95" fmla="*/ 94 h 350"/>
                <a:gd name="T96" fmla="*/ 62 w 349"/>
                <a:gd name="T97" fmla="*/ 174 h 350"/>
                <a:gd name="T98" fmla="*/ 285 w 349"/>
                <a:gd name="T99" fmla="*/ 174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9" h="350">
                  <a:moveTo>
                    <a:pt x="301" y="94"/>
                  </a:moveTo>
                  <a:cubicBezTo>
                    <a:pt x="308" y="93"/>
                    <a:pt x="314" y="92"/>
                    <a:pt x="320" y="91"/>
                  </a:cubicBezTo>
                  <a:cubicBezTo>
                    <a:pt x="324" y="90"/>
                    <a:pt x="328" y="92"/>
                    <a:pt x="330" y="96"/>
                  </a:cubicBezTo>
                  <a:cubicBezTo>
                    <a:pt x="332" y="102"/>
                    <a:pt x="335" y="109"/>
                    <a:pt x="337" y="115"/>
                  </a:cubicBezTo>
                  <a:cubicBezTo>
                    <a:pt x="339" y="119"/>
                    <a:pt x="337" y="122"/>
                    <a:pt x="335" y="125"/>
                  </a:cubicBezTo>
                  <a:cubicBezTo>
                    <a:pt x="331" y="128"/>
                    <a:pt x="327" y="130"/>
                    <a:pt x="323" y="133"/>
                  </a:cubicBezTo>
                  <a:cubicBezTo>
                    <a:pt x="317" y="138"/>
                    <a:pt x="316" y="141"/>
                    <a:pt x="317" y="149"/>
                  </a:cubicBezTo>
                  <a:cubicBezTo>
                    <a:pt x="318" y="151"/>
                    <a:pt x="318" y="154"/>
                    <a:pt x="318" y="157"/>
                  </a:cubicBezTo>
                  <a:cubicBezTo>
                    <a:pt x="318" y="168"/>
                    <a:pt x="324" y="173"/>
                    <a:pt x="333" y="176"/>
                  </a:cubicBezTo>
                  <a:cubicBezTo>
                    <a:pt x="335" y="176"/>
                    <a:pt x="336" y="177"/>
                    <a:pt x="338" y="177"/>
                  </a:cubicBezTo>
                  <a:cubicBezTo>
                    <a:pt x="349" y="182"/>
                    <a:pt x="347" y="184"/>
                    <a:pt x="346" y="194"/>
                  </a:cubicBezTo>
                  <a:cubicBezTo>
                    <a:pt x="346" y="199"/>
                    <a:pt x="345" y="203"/>
                    <a:pt x="344" y="208"/>
                  </a:cubicBezTo>
                  <a:cubicBezTo>
                    <a:pt x="343" y="212"/>
                    <a:pt x="340" y="215"/>
                    <a:pt x="336" y="215"/>
                  </a:cubicBezTo>
                  <a:cubicBezTo>
                    <a:pt x="331" y="216"/>
                    <a:pt x="327" y="216"/>
                    <a:pt x="322" y="217"/>
                  </a:cubicBezTo>
                  <a:cubicBezTo>
                    <a:pt x="317" y="217"/>
                    <a:pt x="313" y="220"/>
                    <a:pt x="310" y="225"/>
                  </a:cubicBezTo>
                  <a:cubicBezTo>
                    <a:pt x="309" y="229"/>
                    <a:pt x="308" y="232"/>
                    <a:pt x="306" y="236"/>
                  </a:cubicBezTo>
                  <a:cubicBezTo>
                    <a:pt x="304" y="241"/>
                    <a:pt x="305" y="245"/>
                    <a:pt x="308" y="249"/>
                  </a:cubicBezTo>
                  <a:cubicBezTo>
                    <a:pt x="311" y="253"/>
                    <a:pt x="314" y="256"/>
                    <a:pt x="317" y="260"/>
                  </a:cubicBezTo>
                  <a:cubicBezTo>
                    <a:pt x="321" y="265"/>
                    <a:pt x="321" y="269"/>
                    <a:pt x="317" y="274"/>
                  </a:cubicBezTo>
                  <a:cubicBezTo>
                    <a:pt x="313" y="278"/>
                    <a:pt x="310" y="282"/>
                    <a:pt x="307" y="286"/>
                  </a:cubicBezTo>
                  <a:cubicBezTo>
                    <a:pt x="302" y="292"/>
                    <a:pt x="299" y="292"/>
                    <a:pt x="293" y="289"/>
                  </a:cubicBezTo>
                  <a:cubicBezTo>
                    <a:pt x="288" y="287"/>
                    <a:pt x="284" y="285"/>
                    <a:pt x="279" y="283"/>
                  </a:cubicBezTo>
                  <a:cubicBezTo>
                    <a:pt x="275" y="282"/>
                    <a:pt x="271" y="284"/>
                    <a:pt x="268" y="286"/>
                  </a:cubicBezTo>
                  <a:cubicBezTo>
                    <a:pt x="264" y="289"/>
                    <a:pt x="261" y="291"/>
                    <a:pt x="258" y="294"/>
                  </a:cubicBezTo>
                  <a:cubicBezTo>
                    <a:pt x="254" y="297"/>
                    <a:pt x="253" y="301"/>
                    <a:pt x="254" y="306"/>
                  </a:cubicBezTo>
                  <a:cubicBezTo>
                    <a:pt x="255" y="311"/>
                    <a:pt x="255" y="316"/>
                    <a:pt x="256" y="321"/>
                  </a:cubicBezTo>
                  <a:cubicBezTo>
                    <a:pt x="256" y="326"/>
                    <a:pt x="254" y="329"/>
                    <a:pt x="251" y="330"/>
                  </a:cubicBezTo>
                  <a:cubicBezTo>
                    <a:pt x="245" y="333"/>
                    <a:pt x="239" y="335"/>
                    <a:pt x="233" y="337"/>
                  </a:cubicBezTo>
                  <a:cubicBezTo>
                    <a:pt x="227" y="339"/>
                    <a:pt x="224" y="338"/>
                    <a:pt x="220" y="333"/>
                  </a:cubicBezTo>
                  <a:cubicBezTo>
                    <a:pt x="218" y="329"/>
                    <a:pt x="215" y="325"/>
                    <a:pt x="212" y="322"/>
                  </a:cubicBezTo>
                  <a:cubicBezTo>
                    <a:pt x="209" y="318"/>
                    <a:pt x="205" y="317"/>
                    <a:pt x="201" y="318"/>
                  </a:cubicBezTo>
                  <a:cubicBezTo>
                    <a:pt x="196" y="318"/>
                    <a:pt x="192" y="319"/>
                    <a:pt x="187" y="320"/>
                  </a:cubicBezTo>
                  <a:cubicBezTo>
                    <a:pt x="182" y="321"/>
                    <a:pt x="179" y="324"/>
                    <a:pt x="177" y="328"/>
                  </a:cubicBezTo>
                  <a:cubicBezTo>
                    <a:pt x="175" y="333"/>
                    <a:pt x="173" y="338"/>
                    <a:pt x="171" y="343"/>
                  </a:cubicBezTo>
                  <a:cubicBezTo>
                    <a:pt x="169" y="347"/>
                    <a:pt x="167" y="350"/>
                    <a:pt x="162" y="349"/>
                  </a:cubicBezTo>
                  <a:cubicBezTo>
                    <a:pt x="155" y="348"/>
                    <a:pt x="147" y="348"/>
                    <a:pt x="140" y="346"/>
                  </a:cubicBezTo>
                  <a:cubicBezTo>
                    <a:pt x="137" y="345"/>
                    <a:pt x="135" y="341"/>
                    <a:pt x="134" y="338"/>
                  </a:cubicBezTo>
                  <a:cubicBezTo>
                    <a:pt x="133" y="333"/>
                    <a:pt x="133" y="328"/>
                    <a:pt x="133" y="324"/>
                  </a:cubicBezTo>
                  <a:cubicBezTo>
                    <a:pt x="132" y="318"/>
                    <a:pt x="129" y="313"/>
                    <a:pt x="123" y="312"/>
                  </a:cubicBezTo>
                  <a:cubicBezTo>
                    <a:pt x="119" y="310"/>
                    <a:pt x="116" y="309"/>
                    <a:pt x="113" y="308"/>
                  </a:cubicBezTo>
                  <a:cubicBezTo>
                    <a:pt x="108" y="306"/>
                    <a:pt x="104" y="307"/>
                    <a:pt x="101" y="310"/>
                  </a:cubicBezTo>
                  <a:cubicBezTo>
                    <a:pt x="96" y="314"/>
                    <a:pt x="92" y="317"/>
                    <a:pt x="87" y="321"/>
                  </a:cubicBezTo>
                  <a:cubicBezTo>
                    <a:pt x="84" y="323"/>
                    <a:pt x="81" y="323"/>
                    <a:pt x="78" y="320"/>
                  </a:cubicBezTo>
                  <a:cubicBezTo>
                    <a:pt x="72" y="316"/>
                    <a:pt x="66" y="312"/>
                    <a:pt x="61" y="307"/>
                  </a:cubicBezTo>
                  <a:cubicBezTo>
                    <a:pt x="57" y="304"/>
                    <a:pt x="58" y="299"/>
                    <a:pt x="60" y="295"/>
                  </a:cubicBezTo>
                  <a:cubicBezTo>
                    <a:pt x="62" y="291"/>
                    <a:pt x="63" y="287"/>
                    <a:pt x="65" y="283"/>
                  </a:cubicBezTo>
                  <a:cubicBezTo>
                    <a:pt x="67" y="278"/>
                    <a:pt x="66" y="274"/>
                    <a:pt x="64" y="271"/>
                  </a:cubicBezTo>
                  <a:cubicBezTo>
                    <a:pt x="60" y="266"/>
                    <a:pt x="57" y="262"/>
                    <a:pt x="53" y="258"/>
                  </a:cubicBezTo>
                  <a:cubicBezTo>
                    <a:pt x="51" y="254"/>
                    <a:pt x="47" y="253"/>
                    <a:pt x="43" y="253"/>
                  </a:cubicBezTo>
                  <a:cubicBezTo>
                    <a:pt x="38" y="254"/>
                    <a:pt x="33" y="254"/>
                    <a:pt x="28" y="255"/>
                  </a:cubicBezTo>
                  <a:cubicBezTo>
                    <a:pt x="22" y="257"/>
                    <a:pt x="18" y="255"/>
                    <a:pt x="15" y="249"/>
                  </a:cubicBezTo>
                  <a:cubicBezTo>
                    <a:pt x="13" y="244"/>
                    <a:pt x="10" y="239"/>
                    <a:pt x="8" y="233"/>
                  </a:cubicBezTo>
                  <a:cubicBezTo>
                    <a:pt x="6" y="229"/>
                    <a:pt x="7" y="225"/>
                    <a:pt x="11" y="222"/>
                  </a:cubicBezTo>
                  <a:cubicBezTo>
                    <a:pt x="15" y="218"/>
                    <a:pt x="20" y="214"/>
                    <a:pt x="25" y="211"/>
                  </a:cubicBezTo>
                  <a:cubicBezTo>
                    <a:pt x="29" y="208"/>
                    <a:pt x="30" y="204"/>
                    <a:pt x="30" y="199"/>
                  </a:cubicBezTo>
                  <a:cubicBezTo>
                    <a:pt x="29" y="195"/>
                    <a:pt x="28" y="192"/>
                    <a:pt x="28" y="189"/>
                  </a:cubicBezTo>
                  <a:cubicBezTo>
                    <a:pt x="28" y="180"/>
                    <a:pt x="23" y="176"/>
                    <a:pt x="16" y="174"/>
                  </a:cubicBezTo>
                  <a:cubicBezTo>
                    <a:pt x="13" y="173"/>
                    <a:pt x="10" y="171"/>
                    <a:pt x="7" y="170"/>
                  </a:cubicBezTo>
                  <a:cubicBezTo>
                    <a:pt x="2" y="169"/>
                    <a:pt x="0" y="166"/>
                    <a:pt x="0" y="162"/>
                  </a:cubicBezTo>
                  <a:cubicBezTo>
                    <a:pt x="1" y="155"/>
                    <a:pt x="1" y="149"/>
                    <a:pt x="2" y="142"/>
                  </a:cubicBezTo>
                  <a:cubicBezTo>
                    <a:pt x="2" y="136"/>
                    <a:pt x="5" y="134"/>
                    <a:pt x="11" y="133"/>
                  </a:cubicBezTo>
                  <a:cubicBezTo>
                    <a:pt x="17" y="132"/>
                    <a:pt x="23" y="132"/>
                    <a:pt x="28" y="131"/>
                  </a:cubicBezTo>
                  <a:cubicBezTo>
                    <a:pt x="32" y="130"/>
                    <a:pt x="35" y="128"/>
                    <a:pt x="36" y="124"/>
                  </a:cubicBezTo>
                  <a:cubicBezTo>
                    <a:pt x="38" y="120"/>
                    <a:pt x="40" y="117"/>
                    <a:pt x="41" y="113"/>
                  </a:cubicBezTo>
                  <a:cubicBezTo>
                    <a:pt x="42" y="109"/>
                    <a:pt x="42" y="105"/>
                    <a:pt x="39" y="101"/>
                  </a:cubicBezTo>
                  <a:cubicBezTo>
                    <a:pt x="36" y="97"/>
                    <a:pt x="32" y="93"/>
                    <a:pt x="29" y="88"/>
                  </a:cubicBezTo>
                  <a:cubicBezTo>
                    <a:pt x="26" y="84"/>
                    <a:pt x="26" y="80"/>
                    <a:pt x="29" y="76"/>
                  </a:cubicBezTo>
                  <a:cubicBezTo>
                    <a:pt x="32" y="71"/>
                    <a:pt x="36" y="66"/>
                    <a:pt x="39" y="62"/>
                  </a:cubicBezTo>
                  <a:cubicBezTo>
                    <a:pt x="42" y="57"/>
                    <a:pt x="46" y="56"/>
                    <a:pt x="52" y="58"/>
                  </a:cubicBezTo>
                  <a:cubicBezTo>
                    <a:pt x="57" y="60"/>
                    <a:pt x="62" y="62"/>
                    <a:pt x="66" y="65"/>
                  </a:cubicBezTo>
                  <a:cubicBezTo>
                    <a:pt x="70" y="67"/>
                    <a:pt x="74" y="66"/>
                    <a:pt x="77" y="64"/>
                  </a:cubicBezTo>
                  <a:cubicBezTo>
                    <a:pt x="78" y="63"/>
                    <a:pt x="79" y="63"/>
                    <a:pt x="79" y="62"/>
                  </a:cubicBezTo>
                  <a:cubicBezTo>
                    <a:pt x="94" y="51"/>
                    <a:pt x="94" y="51"/>
                    <a:pt x="90" y="30"/>
                  </a:cubicBezTo>
                  <a:cubicBezTo>
                    <a:pt x="89" y="23"/>
                    <a:pt x="91" y="20"/>
                    <a:pt x="97" y="17"/>
                  </a:cubicBezTo>
                  <a:cubicBezTo>
                    <a:pt x="102" y="15"/>
                    <a:pt x="107" y="13"/>
                    <a:pt x="112" y="11"/>
                  </a:cubicBezTo>
                  <a:cubicBezTo>
                    <a:pt x="117" y="8"/>
                    <a:pt x="120" y="9"/>
                    <a:pt x="124" y="13"/>
                  </a:cubicBezTo>
                  <a:cubicBezTo>
                    <a:pt x="127" y="17"/>
                    <a:pt x="130" y="22"/>
                    <a:pt x="133" y="26"/>
                  </a:cubicBezTo>
                  <a:cubicBezTo>
                    <a:pt x="138" y="31"/>
                    <a:pt x="142" y="32"/>
                    <a:pt x="148" y="31"/>
                  </a:cubicBezTo>
                  <a:cubicBezTo>
                    <a:pt x="152" y="29"/>
                    <a:pt x="156" y="29"/>
                    <a:pt x="160" y="29"/>
                  </a:cubicBezTo>
                  <a:cubicBezTo>
                    <a:pt x="166" y="28"/>
                    <a:pt x="170" y="26"/>
                    <a:pt x="172" y="21"/>
                  </a:cubicBezTo>
                  <a:cubicBezTo>
                    <a:pt x="173" y="16"/>
                    <a:pt x="175" y="11"/>
                    <a:pt x="177" y="6"/>
                  </a:cubicBezTo>
                  <a:cubicBezTo>
                    <a:pt x="179" y="2"/>
                    <a:pt x="182" y="0"/>
                    <a:pt x="187" y="0"/>
                  </a:cubicBezTo>
                  <a:cubicBezTo>
                    <a:pt x="194" y="1"/>
                    <a:pt x="201" y="2"/>
                    <a:pt x="208" y="3"/>
                  </a:cubicBezTo>
                  <a:cubicBezTo>
                    <a:pt x="212" y="3"/>
                    <a:pt x="214" y="6"/>
                    <a:pt x="214" y="11"/>
                  </a:cubicBezTo>
                  <a:cubicBezTo>
                    <a:pt x="215" y="17"/>
                    <a:pt x="216" y="23"/>
                    <a:pt x="217" y="29"/>
                  </a:cubicBezTo>
                  <a:cubicBezTo>
                    <a:pt x="218" y="34"/>
                    <a:pt x="221" y="36"/>
                    <a:pt x="225" y="38"/>
                  </a:cubicBezTo>
                  <a:cubicBezTo>
                    <a:pt x="228" y="39"/>
                    <a:pt x="231" y="40"/>
                    <a:pt x="234" y="41"/>
                  </a:cubicBezTo>
                  <a:cubicBezTo>
                    <a:pt x="239" y="45"/>
                    <a:pt x="244" y="43"/>
                    <a:pt x="248" y="40"/>
                  </a:cubicBezTo>
                  <a:cubicBezTo>
                    <a:pt x="252" y="37"/>
                    <a:pt x="256" y="34"/>
                    <a:pt x="259" y="31"/>
                  </a:cubicBezTo>
                  <a:cubicBezTo>
                    <a:pt x="264" y="27"/>
                    <a:pt x="268" y="27"/>
                    <a:pt x="273" y="31"/>
                  </a:cubicBezTo>
                  <a:cubicBezTo>
                    <a:pt x="277" y="34"/>
                    <a:pt x="281" y="37"/>
                    <a:pt x="285" y="41"/>
                  </a:cubicBezTo>
                  <a:cubicBezTo>
                    <a:pt x="290" y="45"/>
                    <a:pt x="291" y="49"/>
                    <a:pt x="288" y="55"/>
                  </a:cubicBezTo>
                  <a:cubicBezTo>
                    <a:pt x="286" y="59"/>
                    <a:pt x="284" y="64"/>
                    <a:pt x="283" y="68"/>
                  </a:cubicBezTo>
                  <a:cubicBezTo>
                    <a:pt x="282" y="71"/>
                    <a:pt x="282" y="74"/>
                    <a:pt x="283" y="76"/>
                  </a:cubicBezTo>
                  <a:cubicBezTo>
                    <a:pt x="286" y="81"/>
                    <a:pt x="290" y="86"/>
                    <a:pt x="295" y="91"/>
                  </a:cubicBezTo>
                  <a:cubicBezTo>
                    <a:pt x="296" y="93"/>
                    <a:pt x="299" y="93"/>
                    <a:pt x="301" y="94"/>
                  </a:cubicBezTo>
                  <a:close/>
                  <a:moveTo>
                    <a:pt x="174" y="63"/>
                  </a:moveTo>
                  <a:cubicBezTo>
                    <a:pt x="112" y="63"/>
                    <a:pt x="62" y="113"/>
                    <a:pt x="62" y="174"/>
                  </a:cubicBezTo>
                  <a:cubicBezTo>
                    <a:pt x="62" y="236"/>
                    <a:pt x="112" y="285"/>
                    <a:pt x="173" y="286"/>
                  </a:cubicBezTo>
                  <a:cubicBezTo>
                    <a:pt x="235" y="286"/>
                    <a:pt x="285" y="236"/>
                    <a:pt x="285" y="174"/>
                  </a:cubicBezTo>
                  <a:cubicBezTo>
                    <a:pt x="285" y="112"/>
                    <a:pt x="234" y="63"/>
                    <a:pt x="174" y="6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2" name="Freeform 6">
              <a:extLst>
                <a:ext uri="{FF2B5EF4-FFF2-40B4-BE49-F238E27FC236}">
                  <a16:creationId xmlns:a16="http://schemas.microsoft.com/office/drawing/2014/main" id="{5B8C7223-DA4F-4BC2-9867-51C81D0788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55863" y="3070226"/>
              <a:ext cx="714375" cy="714375"/>
            </a:xfrm>
            <a:custGeom>
              <a:avLst/>
              <a:gdLst>
                <a:gd name="T0" fmla="*/ 112 w 223"/>
                <a:gd name="T1" fmla="*/ 0 h 223"/>
                <a:gd name="T2" fmla="*/ 223 w 223"/>
                <a:gd name="T3" fmla="*/ 111 h 223"/>
                <a:gd name="T4" fmla="*/ 111 w 223"/>
                <a:gd name="T5" fmla="*/ 223 h 223"/>
                <a:gd name="T6" fmla="*/ 0 w 223"/>
                <a:gd name="T7" fmla="*/ 111 h 223"/>
                <a:gd name="T8" fmla="*/ 112 w 223"/>
                <a:gd name="T9" fmla="*/ 0 h 223"/>
                <a:gd name="T10" fmla="*/ 112 w 223"/>
                <a:gd name="T11" fmla="*/ 196 h 223"/>
                <a:gd name="T12" fmla="*/ 111 w 223"/>
                <a:gd name="T13" fmla="*/ 197 h 223"/>
                <a:gd name="T14" fmla="*/ 109 w 223"/>
                <a:gd name="T15" fmla="*/ 192 h 223"/>
                <a:gd name="T16" fmla="*/ 102 w 223"/>
                <a:gd name="T17" fmla="*/ 172 h 223"/>
                <a:gd name="T18" fmla="*/ 89 w 223"/>
                <a:gd name="T19" fmla="*/ 129 h 223"/>
                <a:gd name="T20" fmla="*/ 81 w 223"/>
                <a:gd name="T21" fmla="*/ 125 h 223"/>
                <a:gd name="T22" fmla="*/ 72 w 223"/>
                <a:gd name="T23" fmla="*/ 128 h 223"/>
                <a:gd name="T24" fmla="*/ 57 w 223"/>
                <a:gd name="T25" fmla="*/ 133 h 223"/>
                <a:gd name="T26" fmla="*/ 46 w 223"/>
                <a:gd name="T27" fmla="*/ 146 h 223"/>
                <a:gd name="T28" fmla="*/ 43 w 223"/>
                <a:gd name="T29" fmla="*/ 175 h 223"/>
                <a:gd name="T30" fmla="*/ 45 w 223"/>
                <a:gd name="T31" fmla="*/ 182 h 223"/>
                <a:gd name="T32" fmla="*/ 132 w 223"/>
                <a:gd name="T33" fmla="*/ 206 h 223"/>
                <a:gd name="T34" fmla="*/ 177 w 223"/>
                <a:gd name="T35" fmla="*/ 181 h 223"/>
                <a:gd name="T36" fmla="*/ 180 w 223"/>
                <a:gd name="T37" fmla="*/ 176 h 223"/>
                <a:gd name="T38" fmla="*/ 175 w 223"/>
                <a:gd name="T39" fmla="*/ 144 h 223"/>
                <a:gd name="T40" fmla="*/ 165 w 223"/>
                <a:gd name="T41" fmla="*/ 133 h 223"/>
                <a:gd name="T42" fmla="*/ 153 w 223"/>
                <a:gd name="T43" fmla="*/ 128 h 223"/>
                <a:gd name="T44" fmla="*/ 136 w 223"/>
                <a:gd name="T45" fmla="*/ 123 h 223"/>
                <a:gd name="T46" fmla="*/ 112 w 223"/>
                <a:gd name="T47" fmla="*/ 196 h 223"/>
                <a:gd name="T48" fmla="*/ 111 w 223"/>
                <a:gd name="T49" fmla="*/ 31 h 223"/>
                <a:gd name="T50" fmla="*/ 96 w 223"/>
                <a:gd name="T51" fmla="*/ 34 h 223"/>
                <a:gd name="T52" fmla="*/ 79 w 223"/>
                <a:gd name="T53" fmla="*/ 54 h 223"/>
                <a:gd name="T54" fmla="*/ 76 w 223"/>
                <a:gd name="T55" fmla="*/ 60 h 223"/>
                <a:gd name="T56" fmla="*/ 68 w 223"/>
                <a:gd name="T57" fmla="*/ 75 h 223"/>
                <a:gd name="T58" fmla="*/ 77 w 223"/>
                <a:gd name="T59" fmla="*/ 87 h 223"/>
                <a:gd name="T60" fmla="*/ 82 w 223"/>
                <a:gd name="T61" fmla="*/ 91 h 223"/>
                <a:gd name="T62" fmla="*/ 92 w 223"/>
                <a:gd name="T63" fmla="*/ 108 h 223"/>
                <a:gd name="T64" fmla="*/ 131 w 223"/>
                <a:gd name="T65" fmla="*/ 107 h 223"/>
                <a:gd name="T66" fmla="*/ 141 w 223"/>
                <a:gd name="T67" fmla="*/ 90 h 223"/>
                <a:gd name="T68" fmla="*/ 144 w 223"/>
                <a:gd name="T69" fmla="*/ 87 h 223"/>
                <a:gd name="T70" fmla="*/ 150 w 223"/>
                <a:gd name="T71" fmla="*/ 63 h 223"/>
                <a:gd name="T72" fmla="*/ 142 w 223"/>
                <a:gd name="T73" fmla="*/ 48 h 223"/>
                <a:gd name="T74" fmla="*/ 139 w 223"/>
                <a:gd name="T75" fmla="*/ 44 h 223"/>
                <a:gd name="T76" fmla="*/ 111 w 223"/>
                <a:gd name="T77" fmla="*/ 31 h 223"/>
                <a:gd name="T78" fmla="*/ 107 w 223"/>
                <a:gd name="T79" fmla="*/ 143 h 223"/>
                <a:gd name="T80" fmla="*/ 111 w 223"/>
                <a:gd name="T81" fmla="*/ 179 h 223"/>
                <a:gd name="T82" fmla="*/ 115 w 223"/>
                <a:gd name="T83" fmla="*/ 143 h 223"/>
                <a:gd name="T84" fmla="*/ 107 w 223"/>
                <a:gd name="T85" fmla="*/ 143 h 223"/>
                <a:gd name="T86" fmla="*/ 118 w 223"/>
                <a:gd name="T87" fmla="*/ 127 h 223"/>
                <a:gd name="T88" fmla="*/ 104 w 223"/>
                <a:gd name="T89" fmla="*/ 127 h 223"/>
                <a:gd name="T90" fmla="*/ 104 w 223"/>
                <a:gd name="T91" fmla="*/ 138 h 223"/>
                <a:gd name="T92" fmla="*/ 118 w 223"/>
                <a:gd name="T93" fmla="*/ 138 h 223"/>
                <a:gd name="T94" fmla="*/ 118 w 223"/>
                <a:gd name="T95" fmla="*/ 127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3" h="223">
                  <a:moveTo>
                    <a:pt x="112" y="0"/>
                  </a:moveTo>
                  <a:cubicBezTo>
                    <a:pt x="172" y="0"/>
                    <a:pt x="223" y="49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ubicBezTo>
                    <a:pt x="50" y="222"/>
                    <a:pt x="0" y="173"/>
                    <a:pt x="0" y="111"/>
                  </a:cubicBezTo>
                  <a:cubicBezTo>
                    <a:pt x="0" y="50"/>
                    <a:pt x="50" y="0"/>
                    <a:pt x="112" y="0"/>
                  </a:cubicBezTo>
                  <a:close/>
                  <a:moveTo>
                    <a:pt x="112" y="196"/>
                  </a:moveTo>
                  <a:cubicBezTo>
                    <a:pt x="112" y="197"/>
                    <a:pt x="111" y="197"/>
                    <a:pt x="111" y="197"/>
                  </a:cubicBezTo>
                  <a:cubicBezTo>
                    <a:pt x="110" y="195"/>
                    <a:pt x="110" y="194"/>
                    <a:pt x="109" y="192"/>
                  </a:cubicBezTo>
                  <a:cubicBezTo>
                    <a:pt x="107" y="185"/>
                    <a:pt x="105" y="178"/>
                    <a:pt x="102" y="172"/>
                  </a:cubicBezTo>
                  <a:cubicBezTo>
                    <a:pt x="98" y="157"/>
                    <a:pt x="93" y="143"/>
                    <a:pt x="89" y="129"/>
                  </a:cubicBezTo>
                  <a:cubicBezTo>
                    <a:pt x="87" y="124"/>
                    <a:pt x="87" y="123"/>
                    <a:pt x="81" y="125"/>
                  </a:cubicBezTo>
                  <a:cubicBezTo>
                    <a:pt x="78" y="126"/>
                    <a:pt x="75" y="127"/>
                    <a:pt x="72" y="128"/>
                  </a:cubicBezTo>
                  <a:cubicBezTo>
                    <a:pt x="67" y="130"/>
                    <a:pt x="62" y="131"/>
                    <a:pt x="57" y="133"/>
                  </a:cubicBezTo>
                  <a:cubicBezTo>
                    <a:pt x="51" y="135"/>
                    <a:pt x="47" y="140"/>
                    <a:pt x="46" y="146"/>
                  </a:cubicBezTo>
                  <a:cubicBezTo>
                    <a:pt x="45" y="156"/>
                    <a:pt x="43" y="166"/>
                    <a:pt x="43" y="175"/>
                  </a:cubicBezTo>
                  <a:cubicBezTo>
                    <a:pt x="42" y="178"/>
                    <a:pt x="44" y="181"/>
                    <a:pt x="45" y="182"/>
                  </a:cubicBezTo>
                  <a:cubicBezTo>
                    <a:pt x="70" y="205"/>
                    <a:pt x="99" y="213"/>
                    <a:pt x="132" y="206"/>
                  </a:cubicBezTo>
                  <a:cubicBezTo>
                    <a:pt x="150" y="202"/>
                    <a:pt x="164" y="193"/>
                    <a:pt x="177" y="181"/>
                  </a:cubicBezTo>
                  <a:cubicBezTo>
                    <a:pt x="179" y="180"/>
                    <a:pt x="180" y="178"/>
                    <a:pt x="180" y="176"/>
                  </a:cubicBezTo>
                  <a:cubicBezTo>
                    <a:pt x="179" y="165"/>
                    <a:pt x="177" y="154"/>
                    <a:pt x="175" y="144"/>
                  </a:cubicBezTo>
                  <a:cubicBezTo>
                    <a:pt x="174" y="139"/>
                    <a:pt x="170" y="135"/>
                    <a:pt x="165" y="133"/>
                  </a:cubicBezTo>
                  <a:cubicBezTo>
                    <a:pt x="161" y="131"/>
                    <a:pt x="157" y="130"/>
                    <a:pt x="153" y="128"/>
                  </a:cubicBezTo>
                  <a:cubicBezTo>
                    <a:pt x="147" y="126"/>
                    <a:pt x="142" y="125"/>
                    <a:pt x="136" y="123"/>
                  </a:cubicBezTo>
                  <a:cubicBezTo>
                    <a:pt x="128" y="148"/>
                    <a:pt x="120" y="172"/>
                    <a:pt x="112" y="196"/>
                  </a:cubicBezTo>
                  <a:close/>
                  <a:moveTo>
                    <a:pt x="111" y="31"/>
                  </a:moveTo>
                  <a:cubicBezTo>
                    <a:pt x="106" y="32"/>
                    <a:pt x="101" y="33"/>
                    <a:pt x="96" y="34"/>
                  </a:cubicBezTo>
                  <a:cubicBezTo>
                    <a:pt x="86" y="37"/>
                    <a:pt x="82" y="45"/>
                    <a:pt x="79" y="54"/>
                  </a:cubicBezTo>
                  <a:cubicBezTo>
                    <a:pt x="79" y="56"/>
                    <a:pt x="78" y="59"/>
                    <a:pt x="76" y="60"/>
                  </a:cubicBezTo>
                  <a:cubicBezTo>
                    <a:pt x="69" y="64"/>
                    <a:pt x="67" y="68"/>
                    <a:pt x="68" y="75"/>
                  </a:cubicBezTo>
                  <a:cubicBezTo>
                    <a:pt x="69" y="81"/>
                    <a:pt x="71" y="86"/>
                    <a:pt x="77" y="87"/>
                  </a:cubicBezTo>
                  <a:cubicBezTo>
                    <a:pt x="80" y="87"/>
                    <a:pt x="82" y="89"/>
                    <a:pt x="82" y="91"/>
                  </a:cubicBezTo>
                  <a:cubicBezTo>
                    <a:pt x="84" y="98"/>
                    <a:pt x="88" y="103"/>
                    <a:pt x="92" y="108"/>
                  </a:cubicBezTo>
                  <a:cubicBezTo>
                    <a:pt x="105" y="122"/>
                    <a:pt x="119" y="121"/>
                    <a:pt x="131" y="107"/>
                  </a:cubicBezTo>
                  <a:cubicBezTo>
                    <a:pt x="135" y="102"/>
                    <a:pt x="137" y="96"/>
                    <a:pt x="141" y="90"/>
                  </a:cubicBezTo>
                  <a:cubicBezTo>
                    <a:pt x="142" y="89"/>
                    <a:pt x="143" y="88"/>
                    <a:pt x="144" y="87"/>
                  </a:cubicBezTo>
                  <a:cubicBezTo>
                    <a:pt x="153" y="84"/>
                    <a:pt x="158" y="69"/>
                    <a:pt x="150" y="63"/>
                  </a:cubicBezTo>
                  <a:cubicBezTo>
                    <a:pt x="145" y="59"/>
                    <a:pt x="144" y="54"/>
                    <a:pt x="142" y="48"/>
                  </a:cubicBezTo>
                  <a:cubicBezTo>
                    <a:pt x="141" y="47"/>
                    <a:pt x="140" y="45"/>
                    <a:pt x="139" y="44"/>
                  </a:cubicBezTo>
                  <a:cubicBezTo>
                    <a:pt x="133" y="34"/>
                    <a:pt x="123" y="31"/>
                    <a:pt x="111" y="31"/>
                  </a:cubicBezTo>
                  <a:close/>
                  <a:moveTo>
                    <a:pt x="107" y="143"/>
                  </a:moveTo>
                  <a:cubicBezTo>
                    <a:pt x="101" y="156"/>
                    <a:pt x="106" y="167"/>
                    <a:pt x="111" y="179"/>
                  </a:cubicBezTo>
                  <a:cubicBezTo>
                    <a:pt x="117" y="167"/>
                    <a:pt x="120" y="155"/>
                    <a:pt x="115" y="143"/>
                  </a:cubicBezTo>
                  <a:cubicBezTo>
                    <a:pt x="112" y="143"/>
                    <a:pt x="109" y="143"/>
                    <a:pt x="107" y="143"/>
                  </a:cubicBezTo>
                  <a:close/>
                  <a:moveTo>
                    <a:pt x="118" y="127"/>
                  </a:moveTo>
                  <a:cubicBezTo>
                    <a:pt x="113" y="127"/>
                    <a:pt x="108" y="127"/>
                    <a:pt x="104" y="127"/>
                  </a:cubicBezTo>
                  <a:cubicBezTo>
                    <a:pt x="104" y="131"/>
                    <a:pt x="104" y="134"/>
                    <a:pt x="104" y="138"/>
                  </a:cubicBezTo>
                  <a:cubicBezTo>
                    <a:pt x="109" y="138"/>
                    <a:pt x="114" y="138"/>
                    <a:pt x="118" y="138"/>
                  </a:cubicBezTo>
                  <a:cubicBezTo>
                    <a:pt x="118" y="134"/>
                    <a:pt x="118" y="131"/>
                    <a:pt x="118" y="12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" name="Freeform 7">
              <a:extLst>
                <a:ext uri="{FF2B5EF4-FFF2-40B4-BE49-F238E27FC236}">
                  <a16:creationId xmlns:a16="http://schemas.microsoft.com/office/drawing/2014/main" id="{9695B58F-863B-48A4-8F69-014CCB3433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0800" y="3460751"/>
              <a:ext cx="441325" cy="288925"/>
            </a:xfrm>
            <a:custGeom>
              <a:avLst/>
              <a:gdLst>
                <a:gd name="T0" fmla="*/ 70 w 138"/>
                <a:gd name="T1" fmla="*/ 73 h 90"/>
                <a:gd name="T2" fmla="*/ 94 w 138"/>
                <a:gd name="T3" fmla="*/ 0 h 90"/>
                <a:gd name="T4" fmla="*/ 111 w 138"/>
                <a:gd name="T5" fmla="*/ 5 h 90"/>
                <a:gd name="T6" fmla="*/ 123 w 138"/>
                <a:gd name="T7" fmla="*/ 10 h 90"/>
                <a:gd name="T8" fmla="*/ 133 w 138"/>
                <a:gd name="T9" fmla="*/ 21 h 90"/>
                <a:gd name="T10" fmla="*/ 138 w 138"/>
                <a:gd name="T11" fmla="*/ 53 h 90"/>
                <a:gd name="T12" fmla="*/ 135 w 138"/>
                <a:gd name="T13" fmla="*/ 58 h 90"/>
                <a:gd name="T14" fmla="*/ 90 w 138"/>
                <a:gd name="T15" fmla="*/ 83 h 90"/>
                <a:gd name="T16" fmla="*/ 3 w 138"/>
                <a:gd name="T17" fmla="*/ 59 h 90"/>
                <a:gd name="T18" fmla="*/ 1 w 138"/>
                <a:gd name="T19" fmla="*/ 52 h 90"/>
                <a:gd name="T20" fmla="*/ 4 w 138"/>
                <a:gd name="T21" fmla="*/ 23 h 90"/>
                <a:gd name="T22" fmla="*/ 15 w 138"/>
                <a:gd name="T23" fmla="*/ 10 h 90"/>
                <a:gd name="T24" fmla="*/ 30 w 138"/>
                <a:gd name="T25" fmla="*/ 5 h 90"/>
                <a:gd name="T26" fmla="*/ 39 w 138"/>
                <a:gd name="T27" fmla="*/ 2 h 90"/>
                <a:gd name="T28" fmla="*/ 47 w 138"/>
                <a:gd name="T29" fmla="*/ 6 h 90"/>
                <a:gd name="T30" fmla="*/ 60 w 138"/>
                <a:gd name="T31" fmla="*/ 49 h 90"/>
                <a:gd name="T32" fmla="*/ 67 w 138"/>
                <a:gd name="T33" fmla="*/ 69 h 90"/>
                <a:gd name="T34" fmla="*/ 69 w 138"/>
                <a:gd name="T35" fmla="*/ 74 h 90"/>
                <a:gd name="T36" fmla="*/ 70 w 138"/>
                <a:gd name="T37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90">
                  <a:moveTo>
                    <a:pt x="70" y="73"/>
                  </a:moveTo>
                  <a:cubicBezTo>
                    <a:pt x="78" y="49"/>
                    <a:pt x="86" y="25"/>
                    <a:pt x="94" y="0"/>
                  </a:cubicBezTo>
                  <a:cubicBezTo>
                    <a:pt x="100" y="2"/>
                    <a:pt x="105" y="3"/>
                    <a:pt x="111" y="5"/>
                  </a:cubicBezTo>
                  <a:cubicBezTo>
                    <a:pt x="115" y="7"/>
                    <a:pt x="119" y="8"/>
                    <a:pt x="123" y="10"/>
                  </a:cubicBezTo>
                  <a:cubicBezTo>
                    <a:pt x="128" y="12"/>
                    <a:pt x="132" y="16"/>
                    <a:pt x="133" y="21"/>
                  </a:cubicBezTo>
                  <a:cubicBezTo>
                    <a:pt x="135" y="31"/>
                    <a:pt x="137" y="42"/>
                    <a:pt x="138" y="53"/>
                  </a:cubicBezTo>
                  <a:cubicBezTo>
                    <a:pt x="138" y="55"/>
                    <a:pt x="137" y="57"/>
                    <a:pt x="135" y="58"/>
                  </a:cubicBezTo>
                  <a:cubicBezTo>
                    <a:pt x="122" y="70"/>
                    <a:pt x="108" y="79"/>
                    <a:pt x="90" y="83"/>
                  </a:cubicBezTo>
                  <a:cubicBezTo>
                    <a:pt x="57" y="90"/>
                    <a:pt x="28" y="82"/>
                    <a:pt x="3" y="59"/>
                  </a:cubicBezTo>
                  <a:cubicBezTo>
                    <a:pt x="2" y="58"/>
                    <a:pt x="0" y="55"/>
                    <a:pt x="1" y="52"/>
                  </a:cubicBezTo>
                  <a:cubicBezTo>
                    <a:pt x="1" y="43"/>
                    <a:pt x="3" y="33"/>
                    <a:pt x="4" y="23"/>
                  </a:cubicBezTo>
                  <a:cubicBezTo>
                    <a:pt x="5" y="17"/>
                    <a:pt x="9" y="12"/>
                    <a:pt x="15" y="10"/>
                  </a:cubicBezTo>
                  <a:cubicBezTo>
                    <a:pt x="20" y="8"/>
                    <a:pt x="25" y="7"/>
                    <a:pt x="30" y="5"/>
                  </a:cubicBezTo>
                  <a:cubicBezTo>
                    <a:pt x="33" y="4"/>
                    <a:pt x="36" y="3"/>
                    <a:pt x="39" y="2"/>
                  </a:cubicBezTo>
                  <a:cubicBezTo>
                    <a:pt x="45" y="0"/>
                    <a:pt x="45" y="1"/>
                    <a:pt x="47" y="6"/>
                  </a:cubicBezTo>
                  <a:cubicBezTo>
                    <a:pt x="51" y="20"/>
                    <a:pt x="56" y="34"/>
                    <a:pt x="60" y="49"/>
                  </a:cubicBezTo>
                  <a:cubicBezTo>
                    <a:pt x="63" y="55"/>
                    <a:pt x="65" y="62"/>
                    <a:pt x="67" y="69"/>
                  </a:cubicBezTo>
                  <a:cubicBezTo>
                    <a:pt x="68" y="71"/>
                    <a:pt x="68" y="72"/>
                    <a:pt x="69" y="74"/>
                  </a:cubicBezTo>
                  <a:cubicBezTo>
                    <a:pt x="69" y="74"/>
                    <a:pt x="70" y="74"/>
                    <a:pt x="70" y="7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4" name="Freeform 8">
              <a:extLst>
                <a:ext uri="{FF2B5EF4-FFF2-40B4-BE49-F238E27FC236}">
                  <a16:creationId xmlns:a16="http://schemas.microsoft.com/office/drawing/2014/main" id="{89B5BFF6-DE6C-45CE-BD5D-F35B7E61B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0175" y="3170238"/>
              <a:ext cx="292100" cy="290513"/>
            </a:xfrm>
            <a:custGeom>
              <a:avLst/>
              <a:gdLst>
                <a:gd name="T0" fmla="*/ 44 w 91"/>
                <a:gd name="T1" fmla="*/ 0 h 91"/>
                <a:gd name="T2" fmla="*/ 72 w 91"/>
                <a:gd name="T3" fmla="*/ 13 h 91"/>
                <a:gd name="T4" fmla="*/ 75 w 91"/>
                <a:gd name="T5" fmla="*/ 17 h 91"/>
                <a:gd name="T6" fmla="*/ 83 w 91"/>
                <a:gd name="T7" fmla="*/ 32 h 91"/>
                <a:gd name="T8" fmla="*/ 77 w 91"/>
                <a:gd name="T9" fmla="*/ 56 h 91"/>
                <a:gd name="T10" fmla="*/ 74 w 91"/>
                <a:gd name="T11" fmla="*/ 59 h 91"/>
                <a:gd name="T12" fmla="*/ 64 w 91"/>
                <a:gd name="T13" fmla="*/ 76 h 91"/>
                <a:gd name="T14" fmla="*/ 25 w 91"/>
                <a:gd name="T15" fmla="*/ 77 h 91"/>
                <a:gd name="T16" fmla="*/ 15 w 91"/>
                <a:gd name="T17" fmla="*/ 60 h 91"/>
                <a:gd name="T18" fmla="*/ 10 w 91"/>
                <a:gd name="T19" fmla="*/ 56 h 91"/>
                <a:gd name="T20" fmla="*/ 1 w 91"/>
                <a:gd name="T21" fmla="*/ 44 h 91"/>
                <a:gd name="T22" fmla="*/ 9 w 91"/>
                <a:gd name="T23" fmla="*/ 29 h 91"/>
                <a:gd name="T24" fmla="*/ 12 w 91"/>
                <a:gd name="T25" fmla="*/ 23 h 91"/>
                <a:gd name="T26" fmla="*/ 29 w 91"/>
                <a:gd name="T27" fmla="*/ 3 h 91"/>
                <a:gd name="T28" fmla="*/ 44 w 91"/>
                <a:gd name="T2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1" h="91">
                  <a:moveTo>
                    <a:pt x="44" y="0"/>
                  </a:moveTo>
                  <a:cubicBezTo>
                    <a:pt x="56" y="0"/>
                    <a:pt x="66" y="3"/>
                    <a:pt x="72" y="13"/>
                  </a:cubicBezTo>
                  <a:cubicBezTo>
                    <a:pt x="73" y="14"/>
                    <a:pt x="74" y="16"/>
                    <a:pt x="75" y="17"/>
                  </a:cubicBezTo>
                  <a:cubicBezTo>
                    <a:pt x="77" y="23"/>
                    <a:pt x="78" y="28"/>
                    <a:pt x="83" y="32"/>
                  </a:cubicBezTo>
                  <a:cubicBezTo>
                    <a:pt x="91" y="38"/>
                    <a:pt x="86" y="53"/>
                    <a:pt x="77" y="56"/>
                  </a:cubicBezTo>
                  <a:cubicBezTo>
                    <a:pt x="76" y="57"/>
                    <a:pt x="75" y="58"/>
                    <a:pt x="74" y="59"/>
                  </a:cubicBezTo>
                  <a:cubicBezTo>
                    <a:pt x="70" y="65"/>
                    <a:pt x="68" y="71"/>
                    <a:pt x="64" y="76"/>
                  </a:cubicBezTo>
                  <a:cubicBezTo>
                    <a:pt x="52" y="90"/>
                    <a:pt x="38" y="91"/>
                    <a:pt x="25" y="77"/>
                  </a:cubicBezTo>
                  <a:cubicBezTo>
                    <a:pt x="21" y="72"/>
                    <a:pt x="17" y="67"/>
                    <a:pt x="15" y="60"/>
                  </a:cubicBezTo>
                  <a:cubicBezTo>
                    <a:pt x="15" y="58"/>
                    <a:pt x="13" y="56"/>
                    <a:pt x="10" y="56"/>
                  </a:cubicBezTo>
                  <a:cubicBezTo>
                    <a:pt x="4" y="55"/>
                    <a:pt x="2" y="50"/>
                    <a:pt x="1" y="44"/>
                  </a:cubicBezTo>
                  <a:cubicBezTo>
                    <a:pt x="0" y="37"/>
                    <a:pt x="2" y="33"/>
                    <a:pt x="9" y="29"/>
                  </a:cubicBezTo>
                  <a:cubicBezTo>
                    <a:pt x="11" y="28"/>
                    <a:pt x="12" y="25"/>
                    <a:pt x="12" y="23"/>
                  </a:cubicBezTo>
                  <a:cubicBezTo>
                    <a:pt x="15" y="14"/>
                    <a:pt x="19" y="6"/>
                    <a:pt x="29" y="3"/>
                  </a:cubicBezTo>
                  <a:cubicBezTo>
                    <a:pt x="34" y="2"/>
                    <a:pt x="39" y="1"/>
                    <a:pt x="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5" name="Freeform 9">
              <a:extLst>
                <a:ext uri="{FF2B5EF4-FFF2-40B4-BE49-F238E27FC236}">
                  <a16:creationId xmlns:a16="http://schemas.microsoft.com/office/drawing/2014/main" id="{B17B9200-DEF6-400C-BF99-1D5B604E82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9713" y="3525838"/>
              <a:ext cx="60325" cy="114300"/>
            </a:xfrm>
            <a:custGeom>
              <a:avLst/>
              <a:gdLst>
                <a:gd name="T0" fmla="*/ 6 w 19"/>
                <a:gd name="T1" fmla="*/ 0 h 36"/>
                <a:gd name="T2" fmla="*/ 14 w 19"/>
                <a:gd name="T3" fmla="*/ 0 h 36"/>
                <a:gd name="T4" fmla="*/ 10 w 19"/>
                <a:gd name="T5" fmla="*/ 36 h 36"/>
                <a:gd name="T6" fmla="*/ 6 w 19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36">
                  <a:moveTo>
                    <a:pt x="6" y="0"/>
                  </a:moveTo>
                  <a:cubicBezTo>
                    <a:pt x="8" y="0"/>
                    <a:pt x="11" y="0"/>
                    <a:pt x="14" y="0"/>
                  </a:cubicBezTo>
                  <a:cubicBezTo>
                    <a:pt x="19" y="12"/>
                    <a:pt x="16" y="24"/>
                    <a:pt x="10" y="36"/>
                  </a:cubicBezTo>
                  <a:cubicBezTo>
                    <a:pt x="5" y="24"/>
                    <a:pt x="0" y="13"/>
                    <a:pt x="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6" name="Freeform 10">
              <a:extLst>
                <a:ext uri="{FF2B5EF4-FFF2-40B4-BE49-F238E27FC236}">
                  <a16:creationId xmlns:a16="http://schemas.microsoft.com/office/drawing/2014/main" id="{62F7780C-CDD9-4DE1-9FF8-24ABFEDCA5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9238" y="3473451"/>
              <a:ext cx="44450" cy="36513"/>
            </a:xfrm>
            <a:custGeom>
              <a:avLst/>
              <a:gdLst>
                <a:gd name="T0" fmla="*/ 14 w 14"/>
                <a:gd name="T1" fmla="*/ 0 h 11"/>
                <a:gd name="T2" fmla="*/ 14 w 14"/>
                <a:gd name="T3" fmla="*/ 11 h 11"/>
                <a:gd name="T4" fmla="*/ 0 w 14"/>
                <a:gd name="T5" fmla="*/ 11 h 11"/>
                <a:gd name="T6" fmla="*/ 0 w 14"/>
                <a:gd name="T7" fmla="*/ 0 h 11"/>
                <a:gd name="T8" fmla="*/ 14 w 14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14" y="0"/>
                  </a:moveTo>
                  <a:cubicBezTo>
                    <a:pt x="14" y="4"/>
                    <a:pt x="14" y="7"/>
                    <a:pt x="14" y="11"/>
                  </a:cubicBezTo>
                  <a:cubicBezTo>
                    <a:pt x="10" y="11"/>
                    <a:pt x="5" y="11"/>
                    <a:pt x="0" y="11"/>
                  </a:cubicBezTo>
                  <a:cubicBezTo>
                    <a:pt x="0" y="7"/>
                    <a:pt x="0" y="4"/>
                    <a:pt x="0" y="0"/>
                  </a:cubicBezTo>
                  <a:cubicBezTo>
                    <a:pt x="4" y="0"/>
                    <a:pt x="9" y="0"/>
                    <a:pt x="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47" name="Group 60">
            <a:extLst>
              <a:ext uri="{FF2B5EF4-FFF2-40B4-BE49-F238E27FC236}">
                <a16:creationId xmlns:a16="http://schemas.microsoft.com/office/drawing/2014/main" id="{319027D6-36A8-4A9E-8174-BDDE6DCBE2BE}"/>
              </a:ext>
            </a:extLst>
          </p:cNvPr>
          <p:cNvGrpSpPr/>
          <p:nvPr/>
        </p:nvGrpSpPr>
        <p:grpSpPr>
          <a:xfrm>
            <a:off x="4435383" y="4453030"/>
            <a:ext cx="889911" cy="892439"/>
            <a:chOff x="2257425" y="2868613"/>
            <a:chExt cx="1117600" cy="1120775"/>
          </a:xfrm>
        </p:grpSpPr>
        <p:sp>
          <p:nvSpPr>
            <p:cNvPr id="148" name="Freeform 5">
              <a:extLst>
                <a:ext uri="{FF2B5EF4-FFF2-40B4-BE49-F238E27FC236}">
                  <a16:creationId xmlns:a16="http://schemas.microsoft.com/office/drawing/2014/main" id="{16FDB78D-D04A-42FE-87A5-C51560431A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57425" y="2868613"/>
              <a:ext cx="1117600" cy="1120775"/>
            </a:xfrm>
            <a:custGeom>
              <a:avLst/>
              <a:gdLst>
                <a:gd name="T0" fmla="*/ 320 w 349"/>
                <a:gd name="T1" fmla="*/ 91 h 350"/>
                <a:gd name="T2" fmla="*/ 337 w 349"/>
                <a:gd name="T3" fmla="*/ 115 h 350"/>
                <a:gd name="T4" fmla="*/ 323 w 349"/>
                <a:gd name="T5" fmla="*/ 133 h 350"/>
                <a:gd name="T6" fmla="*/ 318 w 349"/>
                <a:gd name="T7" fmla="*/ 157 h 350"/>
                <a:gd name="T8" fmla="*/ 338 w 349"/>
                <a:gd name="T9" fmla="*/ 177 h 350"/>
                <a:gd name="T10" fmla="*/ 344 w 349"/>
                <a:gd name="T11" fmla="*/ 208 h 350"/>
                <a:gd name="T12" fmla="*/ 322 w 349"/>
                <a:gd name="T13" fmla="*/ 217 h 350"/>
                <a:gd name="T14" fmla="*/ 306 w 349"/>
                <a:gd name="T15" fmla="*/ 236 h 350"/>
                <a:gd name="T16" fmla="*/ 317 w 349"/>
                <a:gd name="T17" fmla="*/ 260 h 350"/>
                <a:gd name="T18" fmla="*/ 307 w 349"/>
                <a:gd name="T19" fmla="*/ 286 h 350"/>
                <a:gd name="T20" fmla="*/ 279 w 349"/>
                <a:gd name="T21" fmla="*/ 283 h 350"/>
                <a:gd name="T22" fmla="*/ 258 w 349"/>
                <a:gd name="T23" fmla="*/ 294 h 350"/>
                <a:gd name="T24" fmla="*/ 256 w 349"/>
                <a:gd name="T25" fmla="*/ 321 h 350"/>
                <a:gd name="T26" fmla="*/ 233 w 349"/>
                <a:gd name="T27" fmla="*/ 337 h 350"/>
                <a:gd name="T28" fmla="*/ 212 w 349"/>
                <a:gd name="T29" fmla="*/ 322 h 350"/>
                <a:gd name="T30" fmla="*/ 187 w 349"/>
                <a:gd name="T31" fmla="*/ 320 h 350"/>
                <a:gd name="T32" fmla="*/ 171 w 349"/>
                <a:gd name="T33" fmla="*/ 343 h 350"/>
                <a:gd name="T34" fmla="*/ 140 w 349"/>
                <a:gd name="T35" fmla="*/ 346 h 350"/>
                <a:gd name="T36" fmla="*/ 133 w 349"/>
                <a:gd name="T37" fmla="*/ 324 h 350"/>
                <a:gd name="T38" fmla="*/ 113 w 349"/>
                <a:gd name="T39" fmla="*/ 308 h 350"/>
                <a:gd name="T40" fmla="*/ 87 w 349"/>
                <a:gd name="T41" fmla="*/ 321 h 350"/>
                <a:gd name="T42" fmla="*/ 61 w 349"/>
                <a:gd name="T43" fmla="*/ 307 h 350"/>
                <a:gd name="T44" fmla="*/ 65 w 349"/>
                <a:gd name="T45" fmla="*/ 283 h 350"/>
                <a:gd name="T46" fmla="*/ 53 w 349"/>
                <a:gd name="T47" fmla="*/ 258 h 350"/>
                <a:gd name="T48" fmla="*/ 28 w 349"/>
                <a:gd name="T49" fmla="*/ 255 h 350"/>
                <a:gd name="T50" fmla="*/ 8 w 349"/>
                <a:gd name="T51" fmla="*/ 233 h 350"/>
                <a:gd name="T52" fmla="*/ 25 w 349"/>
                <a:gd name="T53" fmla="*/ 211 h 350"/>
                <a:gd name="T54" fmla="*/ 28 w 349"/>
                <a:gd name="T55" fmla="*/ 189 h 350"/>
                <a:gd name="T56" fmla="*/ 7 w 349"/>
                <a:gd name="T57" fmla="*/ 170 h 350"/>
                <a:gd name="T58" fmla="*/ 2 w 349"/>
                <a:gd name="T59" fmla="*/ 142 h 350"/>
                <a:gd name="T60" fmla="*/ 28 w 349"/>
                <a:gd name="T61" fmla="*/ 131 h 350"/>
                <a:gd name="T62" fmla="*/ 41 w 349"/>
                <a:gd name="T63" fmla="*/ 113 h 350"/>
                <a:gd name="T64" fmla="*/ 29 w 349"/>
                <a:gd name="T65" fmla="*/ 88 h 350"/>
                <a:gd name="T66" fmla="*/ 39 w 349"/>
                <a:gd name="T67" fmla="*/ 62 h 350"/>
                <a:gd name="T68" fmla="*/ 66 w 349"/>
                <a:gd name="T69" fmla="*/ 65 h 350"/>
                <a:gd name="T70" fmla="*/ 79 w 349"/>
                <a:gd name="T71" fmla="*/ 62 h 350"/>
                <a:gd name="T72" fmla="*/ 97 w 349"/>
                <a:gd name="T73" fmla="*/ 17 h 350"/>
                <a:gd name="T74" fmla="*/ 124 w 349"/>
                <a:gd name="T75" fmla="*/ 13 h 350"/>
                <a:gd name="T76" fmla="*/ 148 w 349"/>
                <a:gd name="T77" fmla="*/ 31 h 350"/>
                <a:gd name="T78" fmla="*/ 172 w 349"/>
                <a:gd name="T79" fmla="*/ 21 h 350"/>
                <a:gd name="T80" fmla="*/ 187 w 349"/>
                <a:gd name="T81" fmla="*/ 0 h 350"/>
                <a:gd name="T82" fmla="*/ 214 w 349"/>
                <a:gd name="T83" fmla="*/ 11 h 350"/>
                <a:gd name="T84" fmla="*/ 225 w 349"/>
                <a:gd name="T85" fmla="*/ 38 h 350"/>
                <a:gd name="T86" fmla="*/ 248 w 349"/>
                <a:gd name="T87" fmla="*/ 40 h 350"/>
                <a:gd name="T88" fmla="*/ 273 w 349"/>
                <a:gd name="T89" fmla="*/ 31 h 350"/>
                <a:gd name="T90" fmla="*/ 288 w 349"/>
                <a:gd name="T91" fmla="*/ 55 h 350"/>
                <a:gd name="T92" fmla="*/ 283 w 349"/>
                <a:gd name="T93" fmla="*/ 76 h 350"/>
                <a:gd name="T94" fmla="*/ 301 w 349"/>
                <a:gd name="T95" fmla="*/ 94 h 350"/>
                <a:gd name="T96" fmla="*/ 62 w 349"/>
                <a:gd name="T97" fmla="*/ 174 h 350"/>
                <a:gd name="T98" fmla="*/ 285 w 349"/>
                <a:gd name="T99" fmla="*/ 174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9" h="350">
                  <a:moveTo>
                    <a:pt x="301" y="94"/>
                  </a:moveTo>
                  <a:cubicBezTo>
                    <a:pt x="308" y="93"/>
                    <a:pt x="314" y="92"/>
                    <a:pt x="320" y="91"/>
                  </a:cubicBezTo>
                  <a:cubicBezTo>
                    <a:pt x="324" y="90"/>
                    <a:pt x="328" y="92"/>
                    <a:pt x="330" y="96"/>
                  </a:cubicBezTo>
                  <a:cubicBezTo>
                    <a:pt x="332" y="102"/>
                    <a:pt x="335" y="109"/>
                    <a:pt x="337" y="115"/>
                  </a:cubicBezTo>
                  <a:cubicBezTo>
                    <a:pt x="339" y="119"/>
                    <a:pt x="337" y="122"/>
                    <a:pt x="335" y="125"/>
                  </a:cubicBezTo>
                  <a:cubicBezTo>
                    <a:pt x="331" y="128"/>
                    <a:pt x="327" y="130"/>
                    <a:pt x="323" y="133"/>
                  </a:cubicBezTo>
                  <a:cubicBezTo>
                    <a:pt x="317" y="138"/>
                    <a:pt x="316" y="141"/>
                    <a:pt x="317" y="149"/>
                  </a:cubicBezTo>
                  <a:cubicBezTo>
                    <a:pt x="318" y="151"/>
                    <a:pt x="318" y="154"/>
                    <a:pt x="318" y="157"/>
                  </a:cubicBezTo>
                  <a:cubicBezTo>
                    <a:pt x="318" y="168"/>
                    <a:pt x="324" y="173"/>
                    <a:pt x="333" y="176"/>
                  </a:cubicBezTo>
                  <a:cubicBezTo>
                    <a:pt x="335" y="176"/>
                    <a:pt x="336" y="177"/>
                    <a:pt x="338" y="177"/>
                  </a:cubicBezTo>
                  <a:cubicBezTo>
                    <a:pt x="349" y="182"/>
                    <a:pt x="347" y="184"/>
                    <a:pt x="346" y="194"/>
                  </a:cubicBezTo>
                  <a:cubicBezTo>
                    <a:pt x="346" y="199"/>
                    <a:pt x="345" y="203"/>
                    <a:pt x="344" y="208"/>
                  </a:cubicBezTo>
                  <a:cubicBezTo>
                    <a:pt x="343" y="212"/>
                    <a:pt x="340" y="215"/>
                    <a:pt x="336" y="215"/>
                  </a:cubicBezTo>
                  <a:cubicBezTo>
                    <a:pt x="331" y="216"/>
                    <a:pt x="327" y="216"/>
                    <a:pt x="322" y="217"/>
                  </a:cubicBezTo>
                  <a:cubicBezTo>
                    <a:pt x="317" y="217"/>
                    <a:pt x="313" y="220"/>
                    <a:pt x="310" y="225"/>
                  </a:cubicBezTo>
                  <a:cubicBezTo>
                    <a:pt x="309" y="229"/>
                    <a:pt x="308" y="232"/>
                    <a:pt x="306" y="236"/>
                  </a:cubicBezTo>
                  <a:cubicBezTo>
                    <a:pt x="304" y="241"/>
                    <a:pt x="305" y="245"/>
                    <a:pt x="308" y="249"/>
                  </a:cubicBezTo>
                  <a:cubicBezTo>
                    <a:pt x="311" y="253"/>
                    <a:pt x="314" y="256"/>
                    <a:pt x="317" y="260"/>
                  </a:cubicBezTo>
                  <a:cubicBezTo>
                    <a:pt x="321" y="265"/>
                    <a:pt x="321" y="269"/>
                    <a:pt x="317" y="274"/>
                  </a:cubicBezTo>
                  <a:cubicBezTo>
                    <a:pt x="313" y="278"/>
                    <a:pt x="310" y="282"/>
                    <a:pt x="307" y="286"/>
                  </a:cubicBezTo>
                  <a:cubicBezTo>
                    <a:pt x="302" y="292"/>
                    <a:pt x="299" y="292"/>
                    <a:pt x="293" y="289"/>
                  </a:cubicBezTo>
                  <a:cubicBezTo>
                    <a:pt x="288" y="287"/>
                    <a:pt x="284" y="285"/>
                    <a:pt x="279" y="283"/>
                  </a:cubicBezTo>
                  <a:cubicBezTo>
                    <a:pt x="275" y="282"/>
                    <a:pt x="271" y="284"/>
                    <a:pt x="268" y="286"/>
                  </a:cubicBezTo>
                  <a:cubicBezTo>
                    <a:pt x="264" y="289"/>
                    <a:pt x="261" y="291"/>
                    <a:pt x="258" y="294"/>
                  </a:cubicBezTo>
                  <a:cubicBezTo>
                    <a:pt x="254" y="297"/>
                    <a:pt x="253" y="301"/>
                    <a:pt x="254" y="306"/>
                  </a:cubicBezTo>
                  <a:cubicBezTo>
                    <a:pt x="255" y="311"/>
                    <a:pt x="255" y="316"/>
                    <a:pt x="256" y="321"/>
                  </a:cubicBezTo>
                  <a:cubicBezTo>
                    <a:pt x="256" y="326"/>
                    <a:pt x="254" y="329"/>
                    <a:pt x="251" y="330"/>
                  </a:cubicBezTo>
                  <a:cubicBezTo>
                    <a:pt x="245" y="333"/>
                    <a:pt x="239" y="335"/>
                    <a:pt x="233" y="337"/>
                  </a:cubicBezTo>
                  <a:cubicBezTo>
                    <a:pt x="227" y="339"/>
                    <a:pt x="224" y="338"/>
                    <a:pt x="220" y="333"/>
                  </a:cubicBezTo>
                  <a:cubicBezTo>
                    <a:pt x="218" y="329"/>
                    <a:pt x="215" y="325"/>
                    <a:pt x="212" y="322"/>
                  </a:cubicBezTo>
                  <a:cubicBezTo>
                    <a:pt x="209" y="318"/>
                    <a:pt x="205" y="317"/>
                    <a:pt x="201" y="318"/>
                  </a:cubicBezTo>
                  <a:cubicBezTo>
                    <a:pt x="196" y="318"/>
                    <a:pt x="192" y="319"/>
                    <a:pt x="187" y="320"/>
                  </a:cubicBezTo>
                  <a:cubicBezTo>
                    <a:pt x="182" y="321"/>
                    <a:pt x="179" y="324"/>
                    <a:pt x="177" y="328"/>
                  </a:cubicBezTo>
                  <a:cubicBezTo>
                    <a:pt x="175" y="333"/>
                    <a:pt x="173" y="338"/>
                    <a:pt x="171" y="343"/>
                  </a:cubicBezTo>
                  <a:cubicBezTo>
                    <a:pt x="169" y="347"/>
                    <a:pt x="167" y="350"/>
                    <a:pt x="162" y="349"/>
                  </a:cubicBezTo>
                  <a:cubicBezTo>
                    <a:pt x="155" y="348"/>
                    <a:pt x="147" y="348"/>
                    <a:pt x="140" y="346"/>
                  </a:cubicBezTo>
                  <a:cubicBezTo>
                    <a:pt x="137" y="345"/>
                    <a:pt x="135" y="341"/>
                    <a:pt x="134" y="338"/>
                  </a:cubicBezTo>
                  <a:cubicBezTo>
                    <a:pt x="133" y="333"/>
                    <a:pt x="133" y="328"/>
                    <a:pt x="133" y="324"/>
                  </a:cubicBezTo>
                  <a:cubicBezTo>
                    <a:pt x="132" y="318"/>
                    <a:pt x="129" y="313"/>
                    <a:pt x="123" y="312"/>
                  </a:cubicBezTo>
                  <a:cubicBezTo>
                    <a:pt x="119" y="310"/>
                    <a:pt x="116" y="309"/>
                    <a:pt x="113" y="308"/>
                  </a:cubicBezTo>
                  <a:cubicBezTo>
                    <a:pt x="108" y="306"/>
                    <a:pt x="104" y="307"/>
                    <a:pt x="101" y="310"/>
                  </a:cubicBezTo>
                  <a:cubicBezTo>
                    <a:pt x="96" y="314"/>
                    <a:pt x="92" y="317"/>
                    <a:pt x="87" y="321"/>
                  </a:cubicBezTo>
                  <a:cubicBezTo>
                    <a:pt x="84" y="323"/>
                    <a:pt x="81" y="323"/>
                    <a:pt x="78" y="320"/>
                  </a:cubicBezTo>
                  <a:cubicBezTo>
                    <a:pt x="72" y="316"/>
                    <a:pt x="66" y="312"/>
                    <a:pt x="61" y="307"/>
                  </a:cubicBezTo>
                  <a:cubicBezTo>
                    <a:pt x="57" y="304"/>
                    <a:pt x="58" y="299"/>
                    <a:pt x="60" y="295"/>
                  </a:cubicBezTo>
                  <a:cubicBezTo>
                    <a:pt x="62" y="291"/>
                    <a:pt x="63" y="287"/>
                    <a:pt x="65" y="283"/>
                  </a:cubicBezTo>
                  <a:cubicBezTo>
                    <a:pt x="67" y="278"/>
                    <a:pt x="66" y="274"/>
                    <a:pt x="64" y="271"/>
                  </a:cubicBezTo>
                  <a:cubicBezTo>
                    <a:pt x="60" y="266"/>
                    <a:pt x="57" y="262"/>
                    <a:pt x="53" y="258"/>
                  </a:cubicBezTo>
                  <a:cubicBezTo>
                    <a:pt x="51" y="254"/>
                    <a:pt x="47" y="253"/>
                    <a:pt x="43" y="253"/>
                  </a:cubicBezTo>
                  <a:cubicBezTo>
                    <a:pt x="38" y="254"/>
                    <a:pt x="33" y="254"/>
                    <a:pt x="28" y="255"/>
                  </a:cubicBezTo>
                  <a:cubicBezTo>
                    <a:pt x="22" y="257"/>
                    <a:pt x="18" y="255"/>
                    <a:pt x="15" y="249"/>
                  </a:cubicBezTo>
                  <a:cubicBezTo>
                    <a:pt x="13" y="244"/>
                    <a:pt x="10" y="239"/>
                    <a:pt x="8" y="233"/>
                  </a:cubicBezTo>
                  <a:cubicBezTo>
                    <a:pt x="6" y="229"/>
                    <a:pt x="7" y="225"/>
                    <a:pt x="11" y="222"/>
                  </a:cubicBezTo>
                  <a:cubicBezTo>
                    <a:pt x="15" y="218"/>
                    <a:pt x="20" y="214"/>
                    <a:pt x="25" y="211"/>
                  </a:cubicBezTo>
                  <a:cubicBezTo>
                    <a:pt x="29" y="208"/>
                    <a:pt x="30" y="204"/>
                    <a:pt x="30" y="199"/>
                  </a:cubicBezTo>
                  <a:cubicBezTo>
                    <a:pt x="29" y="195"/>
                    <a:pt x="28" y="192"/>
                    <a:pt x="28" y="189"/>
                  </a:cubicBezTo>
                  <a:cubicBezTo>
                    <a:pt x="28" y="180"/>
                    <a:pt x="23" y="176"/>
                    <a:pt x="16" y="174"/>
                  </a:cubicBezTo>
                  <a:cubicBezTo>
                    <a:pt x="13" y="173"/>
                    <a:pt x="10" y="171"/>
                    <a:pt x="7" y="170"/>
                  </a:cubicBezTo>
                  <a:cubicBezTo>
                    <a:pt x="2" y="169"/>
                    <a:pt x="0" y="166"/>
                    <a:pt x="0" y="162"/>
                  </a:cubicBezTo>
                  <a:cubicBezTo>
                    <a:pt x="1" y="155"/>
                    <a:pt x="1" y="149"/>
                    <a:pt x="2" y="142"/>
                  </a:cubicBezTo>
                  <a:cubicBezTo>
                    <a:pt x="2" y="136"/>
                    <a:pt x="5" y="134"/>
                    <a:pt x="11" y="133"/>
                  </a:cubicBezTo>
                  <a:cubicBezTo>
                    <a:pt x="17" y="132"/>
                    <a:pt x="23" y="132"/>
                    <a:pt x="28" y="131"/>
                  </a:cubicBezTo>
                  <a:cubicBezTo>
                    <a:pt x="32" y="130"/>
                    <a:pt x="35" y="128"/>
                    <a:pt x="36" y="124"/>
                  </a:cubicBezTo>
                  <a:cubicBezTo>
                    <a:pt x="38" y="120"/>
                    <a:pt x="40" y="117"/>
                    <a:pt x="41" y="113"/>
                  </a:cubicBezTo>
                  <a:cubicBezTo>
                    <a:pt x="42" y="109"/>
                    <a:pt x="42" y="105"/>
                    <a:pt x="39" y="101"/>
                  </a:cubicBezTo>
                  <a:cubicBezTo>
                    <a:pt x="36" y="97"/>
                    <a:pt x="32" y="93"/>
                    <a:pt x="29" y="88"/>
                  </a:cubicBezTo>
                  <a:cubicBezTo>
                    <a:pt x="26" y="84"/>
                    <a:pt x="26" y="80"/>
                    <a:pt x="29" y="76"/>
                  </a:cubicBezTo>
                  <a:cubicBezTo>
                    <a:pt x="32" y="71"/>
                    <a:pt x="36" y="66"/>
                    <a:pt x="39" y="62"/>
                  </a:cubicBezTo>
                  <a:cubicBezTo>
                    <a:pt x="42" y="57"/>
                    <a:pt x="46" y="56"/>
                    <a:pt x="52" y="58"/>
                  </a:cubicBezTo>
                  <a:cubicBezTo>
                    <a:pt x="57" y="60"/>
                    <a:pt x="62" y="62"/>
                    <a:pt x="66" y="65"/>
                  </a:cubicBezTo>
                  <a:cubicBezTo>
                    <a:pt x="70" y="67"/>
                    <a:pt x="74" y="66"/>
                    <a:pt x="77" y="64"/>
                  </a:cubicBezTo>
                  <a:cubicBezTo>
                    <a:pt x="78" y="63"/>
                    <a:pt x="79" y="63"/>
                    <a:pt x="79" y="62"/>
                  </a:cubicBezTo>
                  <a:cubicBezTo>
                    <a:pt x="94" y="51"/>
                    <a:pt x="94" y="51"/>
                    <a:pt x="90" y="30"/>
                  </a:cubicBezTo>
                  <a:cubicBezTo>
                    <a:pt x="89" y="23"/>
                    <a:pt x="91" y="20"/>
                    <a:pt x="97" y="17"/>
                  </a:cubicBezTo>
                  <a:cubicBezTo>
                    <a:pt x="102" y="15"/>
                    <a:pt x="107" y="13"/>
                    <a:pt x="112" y="11"/>
                  </a:cubicBezTo>
                  <a:cubicBezTo>
                    <a:pt x="117" y="8"/>
                    <a:pt x="120" y="9"/>
                    <a:pt x="124" y="13"/>
                  </a:cubicBezTo>
                  <a:cubicBezTo>
                    <a:pt x="127" y="17"/>
                    <a:pt x="130" y="22"/>
                    <a:pt x="133" y="26"/>
                  </a:cubicBezTo>
                  <a:cubicBezTo>
                    <a:pt x="138" y="31"/>
                    <a:pt x="142" y="32"/>
                    <a:pt x="148" y="31"/>
                  </a:cubicBezTo>
                  <a:cubicBezTo>
                    <a:pt x="152" y="29"/>
                    <a:pt x="156" y="29"/>
                    <a:pt x="160" y="29"/>
                  </a:cubicBezTo>
                  <a:cubicBezTo>
                    <a:pt x="166" y="28"/>
                    <a:pt x="170" y="26"/>
                    <a:pt x="172" y="21"/>
                  </a:cubicBezTo>
                  <a:cubicBezTo>
                    <a:pt x="173" y="16"/>
                    <a:pt x="175" y="11"/>
                    <a:pt x="177" y="6"/>
                  </a:cubicBezTo>
                  <a:cubicBezTo>
                    <a:pt x="179" y="2"/>
                    <a:pt x="182" y="0"/>
                    <a:pt x="187" y="0"/>
                  </a:cubicBezTo>
                  <a:cubicBezTo>
                    <a:pt x="194" y="1"/>
                    <a:pt x="201" y="2"/>
                    <a:pt x="208" y="3"/>
                  </a:cubicBezTo>
                  <a:cubicBezTo>
                    <a:pt x="212" y="3"/>
                    <a:pt x="214" y="6"/>
                    <a:pt x="214" y="11"/>
                  </a:cubicBezTo>
                  <a:cubicBezTo>
                    <a:pt x="215" y="17"/>
                    <a:pt x="216" y="23"/>
                    <a:pt x="217" y="29"/>
                  </a:cubicBezTo>
                  <a:cubicBezTo>
                    <a:pt x="218" y="34"/>
                    <a:pt x="221" y="36"/>
                    <a:pt x="225" y="38"/>
                  </a:cubicBezTo>
                  <a:cubicBezTo>
                    <a:pt x="228" y="39"/>
                    <a:pt x="231" y="40"/>
                    <a:pt x="234" y="41"/>
                  </a:cubicBezTo>
                  <a:cubicBezTo>
                    <a:pt x="239" y="45"/>
                    <a:pt x="244" y="43"/>
                    <a:pt x="248" y="40"/>
                  </a:cubicBezTo>
                  <a:cubicBezTo>
                    <a:pt x="252" y="37"/>
                    <a:pt x="256" y="34"/>
                    <a:pt x="259" y="31"/>
                  </a:cubicBezTo>
                  <a:cubicBezTo>
                    <a:pt x="264" y="27"/>
                    <a:pt x="268" y="27"/>
                    <a:pt x="273" y="31"/>
                  </a:cubicBezTo>
                  <a:cubicBezTo>
                    <a:pt x="277" y="34"/>
                    <a:pt x="281" y="37"/>
                    <a:pt x="285" y="41"/>
                  </a:cubicBezTo>
                  <a:cubicBezTo>
                    <a:pt x="290" y="45"/>
                    <a:pt x="291" y="49"/>
                    <a:pt x="288" y="55"/>
                  </a:cubicBezTo>
                  <a:cubicBezTo>
                    <a:pt x="286" y="59"/>
                    <a:pt x="284" y="64"/>
                    <a:pt x="283" y="68"/>
                  </a:cubicBezTo>
                  <a:cubicBezTo>
                    <a:pt x="282" y="71"/>
                    <a:pt x="282" y="74"/>
                    <a:pt x="283" y="76"/>
                  </a:cubicBezTo>
                  <a:cubicBezTo>
                    <a:pt x="286" y="81"/>
                    <a:pt x="290" y="86"/>
                    <a:pt x="295" y="91"/>
                  </a:cubicBezTo>
                  <a:cubicBezTo>
                    <a:pt x="296" y="93"/>
                    <a:pt x="299" y="93"/>
                    <a:pt x="301" y="94"/>
                  </a:cubicBezTo>
                  <a:close/>
                  <a:moveTo>
                    <a:pt x="174" y="63"/>
                  </a:moveTo>
                  <a:cubicBezTo>
                    <a:pt x="112" y="63"/>
                    <a:pt x="62" y="113"/>
                    <a:pt x="62" y="174"/>
                  </a:cubicBezTo>
                  <a:cubicBezTo>
                    <a:pt x="62" y="236"/>
                    <a:pt x="112" y="285"/>
                    <a:pt x="173" y="286"/>
                  </a:cubicBezTo>
                  <a:cubicBezTo>
                    <a:pt x="235" y="286"/>
                    <a:pt x="285" y="236"/>
                    <a:pt x="285" y="174"/>
                  </a:cubicBezTo>
                  <a:cubicBezTo>
                    <a:pt x="285" y="112"/>
                    <a:pt x="234" y="63"/>
                    <a:pt x="174" y="6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9" name="Freeform 6">
              <a:extLst>
                <a:ext uri="{FF2B5EF4-FFF2-40B4-BE49-F238E27FC236}">
                  <a16:creationId xmlns:a16="http://schemas.microsoft.com/office/drawing/2014/main" id="{342DF00F-8E1B-4237-8DC9-0BBBAD0528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55863" y="3070226"/>
              <a:ext cx="714375" cy="714375"/>
            </a:xfrm>
            <a:custGeom>
              <a:avLst/>
              <a:gdLst>
                <a:gd name="T0" fmla="*/ 112 w 223"/>
                <a:gd name="T1" fmla="*/ 0 h 223"/>
                <a:gd name="T2" fmla="*/ 223 w 223"/>
                <a:gd name="T3" fmla="*/ 111 h 223"/>
                <a:gd name="T4" fmla="*/ 111 w 223"/>
                <a:gd name="T5" fmla="*/ 223 h 223"/>
                <a:gd name="T6" fmla="*/ 0 w 223"/>
                <a:gd name="T7" fmla="*/ 111 h 223"/>
                <a:gd name="T8" fmla="*/ 112 w 223"/>
                <a:gd name="T9" fmla="*/ 0 h 223"/>
                <a:gd name="T10" fmla="*/ 112 w 223"/>
                <a:gd name="T11" fmla="*/ 196 h 223"/>
                <a:gd name="T12" fmla="*/ 111 w 223"/>
                <a:gd name="T13" fmla="*/ 197 h 223"/>
                <a:gd name="T14" fmla="*/ 109 w 223"/>
                <a:gd name="T15" fmla="*/ 192 h 223"/>
                <a:gd name="T16" fmla="*/ 102 w 223"/>
                <a:gd name="T17" fmla="*/ 172 h 223"/>
                <a:gd name="T18" fmla="*/ 89 w 223"/>
                <a:gd name="T19" fmla="*/ 129 h 223"/>
                <a:gd name="T20" fmla="*/ 81 w 223"/>
                <a:gd name="T21" fmla="*/ 125 h 223"/>
                <a:gd name="T22" fmla="*/ 72 w 223"/>
                <a:gd name="T23" fmla="*/ 128 h 223"/>
                <a:gd name="T24" fmla="*/ 57 w 223"/>
                <a:gd name="T25" fmla="*/ 133 h 223"/>
                <a:gd name="T26" fmla="*/ 46 w 223"/>
                <a:gd name="T27" fmla="*/ 146 h 223"/>
                <a:gd name="T28" fmla="*/ 43 w 223"/>
                <a:gd name="T29" fmla="*/ 175 h 223"/>
                <a:gd name="T30" fmla="*/ 45 w 223"/>
                <a:gd name="T31" fmla="*/ 182 h 223"/>
                <a:gd name="T32" fmla="*/ 132 w 223"/>
                <a:gd name="T33" fmla="*/ 206 h 223"/>
                <a:gd name="T34" fmla="*/ 177 w 223"/>
                <a:gd name="T35" fmla="*/ 181 h 223"/>
                <a:gd name="T36" fmla="*/ 180 w 223"/>
                <a:gd name="T37" fmla="*/ 176 h 223"/>
                <a:gd name="T38" fmla="*/ 175 w 223"/>
                <a:gd name="T39" fmla="*/ 144 h 223"/>
                <a:gd name="T40" fmla="*/ 165 w 223"/>
                <a:gd name="T41" fmla="*/ 133 h 223"/>
                <a:gd name="T42" fmla="*/ 153 w 223"/>
                <a:gd name="T43" fmla="*/ 128 h 223"/>
                <a:gd name="T44" fmla="*/ 136 w 223"/>
                <a:gd name="T45" fmla="*/ 123 h 223"/>
                <a:gd name="T46" fmla="*/ 112 w 223"/>
                <a:gd name="T47" fmla="*/ 196 h 223"/>
                <a:gd name="T48" fmla="*/ 111 w 223"/>
                <a:gd name="T49" fmla="*/ 31 h 223"/>
                <a:gd name="T50" fmla="*/ 96 w 223"/>
                <a:gd name="T51" fmla="*/ 34 h 223"/>
                <a:gd name="T52" fmla="*/ 79 w 223"/>
                <a:gd name="T53" fmla="*/ 54 h 223"/>
                <a:gd name="T54" fmla="*/ 76 w 223"/>
                <a:gd name="T55" fmla="*/ 60 h 223"/>
                <a:gd name="T56" fmla="*/ 68 w 223"/>
                <a:gd name="T57" fmla="*/ 75 h 223"/>
                <a:gd name="T58" fmla="*/ 77 w 223"/>
                <a:gd name="T59" fmla="*/ 87 h 223"/>
                <a:gd name="T60" fmla="*/ 82 w 223"/>
                <a:gd name="T61" fmla="*/ 91 h 223"/>
                <a:gd name="T62" fmla="*/ 92 w 223"/>
                <a:gd name="T63" fmla="*/ 108 h 223"/>
                <a:gd name="T64" fmla="*/ 131 w 223"/>
                <a:gd name="T65" fmla="*/ 107 h 223"/>
                <a:gd name="T66" fmla="*/ 141 w 223"/>
                <a:gd name="T67" fmla="*/ 90 h 223"/>
                <a:gd name="T68" fmla="*/ 144 w 223"/>
                <a:gd name="T69" fmla="*/ 87 h 223"/>
                <a:gd name="T70" fmla="*/ 150 w 223"/>
                <a:gd name="T71" fmla="*/ 63 h 223"/>
                <a:gd name="T72" fmla="*/ 142 w 223"/>
                <a:gd name="T73" fmla="*/ 48 h 223"/>
                <a:gd name="T74" fmla="*/ 139 w 223"/>
                <a:gd name="T75" fmla="*/ 44 h 223"/>
                <a:gd name="T76" fmla="*/ 111 w 223"/>
                <a:gd name="T77" fmla="*/ 31 h 223"/>
                <a:gd name="T78" fmla="*/ 107 w 223"/>
                <a:gd name="T79" fmla="*/ 143 h 223"/>
                <a:gd name="T80" fmla="*/ 111 w 223"/>
                <a:gd name="T81" fmla="*/ 179 h 223"/>
                <a:gd name="T82" fmla="*/ 115 w 223"/>
                <a:gd name="T83" fmla="*/ 143 h 223"/>
                <a:gd name="T84" fmla="*/ 107 w 223"/>
                <a:gd name="T85" fmla="*/ 143 h 223"/>
                <a:gd name="T86" fmla="*/ 118 w 223"/>
                <a:gd name="T87" fmla="*/ 127 h 223"/>
                <a:gd name="T88" fmla="*/ 104 w 223"/>
                <a:gd name="T89" fmla="*/ 127 h 223"/>
                <a:gd name="T90" fmla="*/ 104 w 223"/>
                <a:gd name="T91" fmla="*/ 138 h 223"/>
                <a:gd name="T92" fmla="*/ 118 w 223"/>
                <a:gd name="T93" fmla="*/ 138 h 223"/>
                <a:gd name="T94" fmla="*/ 118 w 223"/>
                <a:gd name="T95" fmla="*/ 127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3" h="223">
                  <a:moveTo>
                    <a:pt x="112" y="0"/>
                  </a:moveTo>
                  <a:cubicBezTo>
                    <a:pt x="172" y="0"/>
                    <a:pt x="223" y="49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ubicBezTo>
                    <a:pt x="50" y="222"/>
                    <a:pt x="0" y="173"/>
                    <a:pt x="0" y="111"/>
                  </a:cubicBezTo>
                  <a:cubicBezTo>
                    <a:pt x="0" y="50"/>
                    <a:pt x="50" y="0"/>
                    <a:pt x="112" y="0"/>
                  </a:cubicBezTo>
                  <a:close/>
                  <a:moveTo>
                    <a:pt x="112" y="196"/>
                  </a:moveTo>
                  <a:cubicBezTo>
                    <a:pt x="112" y="197"/>
                    <a:pt x="111" y="197"/>
                    <a:pt x="111" y="197"/>
                  </a:cubicBezTo>
                  <a:cubicBezTo>
                    <a:pt x="110" y="195"/>
                    <a:pt x="110" y="194"/>
                    <a:pt x="109" y="192"/>
                  </a:cubicBezTo>
                  <a:cubicBezTo>
                    <a:pt x="107" y="185"/>
                    <a:pt x="105" y="178"/>
                    <a:pt x="102" y="172"/>
                  </a:cubicBezTo>
                  <a:cubicBezTo>
                    <a:pt x="98" y="157"/>
                    <a:pt x="93" y="143"/>
                    <a:pt x="89" y="129"/>
                  </a:cubicBezTo>
                  <a:cubicBezTo>
                    <a:pt x="87" y="124"/>
                    <a:pt x="87" y="123"/>
                    <a:pt x="81" y="125"/>
                  </a:cubicBezTo>
                  <a:cubicBezTo>
                    <a:pt x="78" y="126"/>
                    <a:pt x="75" y="127"/>
                    <a:pt x="72" y="128"/>
                  </a:cubicBezTo>
                  <a:cubicBezTo>
                    <a:pt x="67" y="130"/>
                    <a:pt x="62" y="131"/>
                    <a:pt x="57" y="133"/>
                  </a:cubicBezTo>
                  <a:cubicBezTo>
                    <a:pt x="51" y="135"/>
                    <a:pt x="47" y="140"/>
                    <a:pt x="46" y="146"/>
                  </a:cubicBezTo>
                  <a:cubicBezTo>
                    <a:pt x="45" y="156"/>
                    <a:pt x="43" y="166"/>
                    <a:pt x="43" y="175"/>
                  </a:cubicBezTo>
                  <a:cubicBezTo>
                    <a:pt x="42" y="178"/>
                    <a:pt x="44" y="181"/>
                    <a:pt x="45" y="182"/>
                  </a:cubicBezTo>
                  <a:cubicBezTo>
                    <a:pt x="70" y="205"/>
                    <a:pt x="99" y="213"/>
                    <a:pt x="132" y="206"/>
                  </a:cubicBezTo>
                  <a:cubicBezTo>
                    <a:pt x="150" y="202"/>
                    <a:pt x="164" y="193"/>
                    <a:pt x="177" y="181"/>
                  </a:cubicBezTo>
                  <a:cubicBezTo>
                    <a:pt x="179" y="180"/>
                    <a:pt x="180" y="178"/>
                    <a:pt x="180" y="176"/>
                  </a:cubicBezTo>
                  <a:cubicBezTo>
                    <a:pt x="179" y="165"/>
                    <a:pt x="177" y="154"/>
                    <a:pt x="175" y="144"/>
                  </a:cubicBezTo>
                  <a:cubicBezTo>
                    <a:pt x="174" y="139"/>
                    <a:pt x="170" y="135"/>
                    <a:pt x="165" y="133"/>
                  </a:cubicBezTo>
                  <a:cubicBezTo>
                    <a:pt x="161" y="131"/>
                    <a:pt x="157" y="130"/>
                    <a:pt x="153" y="128"/>
                  </a:cubicBezTo>
                  <a:cubicBezTo>
                    <a:pt x="147" y="126"/>
                    <a:pt x="142" y="125"/>
                    <a:pt x="136" y="123"/>
                  </a:cubicBezTo>
                  <a:cubicBezTo>
                    <a:pt x="128" y="148"/>
                    <a:pt x="120" y="172"/>
                    <a:pt x="112" y="196"/>
                  </a:cubicBezTo>
                  <a:close/>
                  <a:moveTo>
                    <a:pt x="111" y="31"/>
                  </a:moveTo>
                  <a:cubicBezTo>
                    <a:pt x="106" y="32"/>
                    <a:pt x="101" y="33"/>
                    <a:pt x="96" y="34"/>
                  </a:cubicBezTo>
                  <a:cubicBezTo>
                    <a:pt x="86" y="37"/>
                    <a:pt x="82" y="45"/>
                    <a:pt x="79" y="54"/>
                  </a:cubicBezTo>
                  <a:cubicBezTo>
                    <a:pt x="79" y="56"/>
                    <a:pt x="78" y="59"/>
                    <a:pt x="76" y="60"/>
                  </a:cubicBezTo>
                  <a:cubicBezTo>
                    <a:pt x="69" y="64"/>
                    <a:pt x="67" y="68"/>
                    <a:pt x="68" y="75"/>
                  </a:cubicBezTo>
                  <a:cubicBezTo>
                    <a:pt x="69" y="81"/>
                    <a:pt x="71" y="86"/>
                    <a:pt x="77" y="87"/>
                  </a:cubicBezTo>
                  <a:cubicBezTo>
                    <a:pt x="80" y="87"/>
                    <a:pt x="82" y="89"/>
                    <a:pt x="82" y="91"/>
                  </a:cubicBezTo>
                  <a:cubicBezTo>
                    <a:pt x="84" y="98"/>
                    <a:pt x="88" y="103"/>
                    <a:pt x="92" y="108"/>
                  </a:cubicBezTo>
                  <a:cubicBezTo>
                    <a:pt x="105" y="122"/>
                    <a:pt x="119" y="121"/>
                    <a:pt x="131" y="107"/>
                  </a:cubicBezTo>
                  <a:cubicBezTo>
                    <a:pt x="135" y="102"/>
                    <a:pt x="137" y="96"/>
                    <a:pt x="141" y="90"/>
                  </a:cubicBezTo>
                  <a:cubicBezTo>
                    <a:pt x="142" y="89"/>
                    <a:pt x="143" y="88"/>
                    <a:pt x="144" y="87"/>
                  </a:cubicBezTo>
                  <a:cubicBezTo>
                    <a:pt x="153" y="84"/>
                    <a:pt x="158" y="69"/>
                    <a:pt x="150" y="63"/>
                  </a:cubicBezTo>
                  <a:cubicBezTo>
                    <a:pt x="145" y="59"/>
                    <a:pt x="144" y="54"/>
                    <a:pt x="142" y="48"/>
                  </a:cubicBezTo>
                  <a:cubicBezTo>
                    <a:pt x="141" y="47"/>
                    <a:pt x="140" y="45"/>
                    <a:pt x="139" y="44"/>
                  </a:cubicBezTo>
                  <a:cubicBezTo>
                    <a:pt x="133" y="34"/>
                    <a:pt x="123" y="31"/>
                    <a:pt x="111" y="31"/>
                  </a:cubicBezTo>
                  <a:close/>
                  <a:moveTo>
                    <a:pt x="107" y="143"/>
                  </a:moveTo>
                  <a:cubicBezTo>
                    <a:pt x="101" y="156"/>
                    <a:pt x="106" y="167"/>
                    <a:pt x="111" y="179"/>
                  </a:cubicBezTo>
                  <a:cubicBezTo>
                    <a:pt x="117" y="167"/>
                    <a:pt x="120" y="155"/>
                    <a:pt x="115" y="143"/>
                  </a:cubicBezTo>
                  <a:cubicBezTo>
                    <a:pt x="112" y="143"/>
                    <a:pt x="109" y="143"/>
                    <a:pt x="107" y="143"/>
                  </a:cubicBezTo>
                  <a:close/>
                  <a:moveTo>
                    <a:pt x="118" y="127"/>
                  </a:moveTo>
                  <a:cubicBezTo>
                    <a:pt x="113" y="127"/>
                    <a:pt x="108" y="127"/>
                    <a:pt x="104" y="127"/>
                  </a:cubicBezTo>
                  <a:cubicBezTo>
                    <a:pt x="104" y="131"/>
                    <a:pt x="104" y="134"/>
                    <a:pt x="104" y="138"/>
                  </a:cubicBezTo>
                  <a:cubicBezTo>
                    <a:pt x="109" y="138"/>
                    <a:pt x="114" y="138"/>
                    <a:pt x="118" y="138"/>
                  </a:cubicBezTo>
                  <a:cubicBezTo>
                    <a:pt x="118" y="134"/>
                    <a:pt x="118" y="131"/>
                    <a:pt x="118" y="12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0" name="Freeform 7">
              <a:extLst>
                <a:ext uri="{FF2B5EF4-FFF2-40B4-BE49-F238E27FC236}">
                  <a16:creationId xmlns:a16="http://schemas.microsoft.com/office/drawing/2014/main" id="{F8C04E34-03D0-4597-8A4E-17873615C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0800" y="3460751"/>
              <a:ext cx="441325" cy="288925"/>
            </a:xfrm>
            <a:custGeom>
              <a:avLst/>
              <a:gdLst>
                <a:gd name="T0" fmla="*/ 70 w 138"/>
                <a:gd name="T1" fmla="*/ 73 h 90"/>
                <a:gd name="T2" fmla="*/ 94 w 138"/>
                <a:gd name="T3" fmla="*/ 0 h 90"/>
                <a:gd name="T4" fmla="*/ 111 w 138"/>
                <a:gd name="T5" fmla="*/ 5 h 90"/>
                <a:gd name="T6" fmla="*/ 123 w 138"/>
                <a:gd name="T7" fmla="*/ 10 h 90"/>
                <a:gd name="T8" fmla="*/ 133 w 138"/>
                <a:gd name="T9" fmla="*/ 21 h 90"/>
                <a:gd name="T10" fmla="*/ 138 w 138"/>
                <a:gd name="T11" fmla="*/ 53 h 90"/>
                <a:gd name="T12" fmla="*/ 135 w 138"/>
                <a:gd name="T13" fmla="*/ 58 h 90"/>
                <a:gd name="T14" fmla="*/ 90 w 138"/>
                <a:gd name="T15" fmla="*/ 83 h 90"/>
                <a:gd name="T16" fmla="*/ 3 w 138"/>
                <a:gd name="T17" fmla="*/ 59 h 90"/>
                <a:gd name="T18" fmla="*/ 1 w 138"/>
                <a:gd name="T19" fmla="*/ 52 h 90"/>
                <a:gd name="T20" fmla="*/ 4 w 138"/>
                <a:gd name="T21" fmla="*/ 23 h 90"/>
                <a:gd name="T22" fmla="*/ 15 w 138"/>
                <a:gd name="T23" fmla="*/ 10 h 90"/>
                <a:gd name="T24" fmla="*/ 30 w 138"/>
                <a:gd name="T25" fmla="*/ 5 h 90"/>
                <a:gd name="T26" fmla="*/ 39 w 138"/>
                <a:gd name="T27" fmla="*/ 2 h 90"/>
                <a:gd name="T28" fmla="*/ 47 w 138"/>
                <a:gd name="T29" fmla="*/ 6 h 90"/>
                <a:gd name="T30" fmla="*/ 60 w 138"/>
                <a:gd name="T31" fmla="*/ 49 h 90"/>
                <a:gd name="T32" fmla="*/ 67 w 138"/>
                <a:gd name="T33" fmla="*/ 69 h 90"/>
                <a:gd name="T34" fmla="*/ 69 w 138"/>
                <a:gd name="T35" fmla="*/ 74 h 90"/>
                <a:gd name="T36" fmla="*/ 70 w 138"/>
                <a:gd name="T37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90">
                  <a:moveTo>
                    <a:pt x="70" y="73"/>
                  </a:moveTo>
                  <a:cubicBezTo>
                    <a:pt x="78" y="49"/>
                    <a:pt x="86" y="25"/>
                    <a:pt x="94" y="0"/>
                  </a:cubicBezTo>
                  <a:cubicBezTo>
                    <a:pt x="100" y="2"/>
                    <a:pt x="105" y="3"/>
                    <a:pt x="111" y="5"/>
                  </a:cubicBezTo>
                  <a:cubicBezTo>
                    <a:pt x="115" y="7"/>
                    <a:pt x="119" y="8"/>
                    <a:pt x="123" y="10"/>
                  </a:cubicBezTo>
                  <a:cubicBezTo>
                    <a:pt x="128" y="12"/>
                    <a:pt x="132" y="16"/>
                    <a:pt x="133" y="21"/>
                  </a:cubicBezTo>
                  <a:cubicBezTo>
                    <a:pt x="135" y="31"/>
                    <a:pt x="137" y="42"/>
                    <a:pt x="138" y="53"/>
                  </a:cubicBezTo>
                  <a:cubicBezTo>
                    <a:pt x="138" y="55"/>
                    <a:pt x="137" y="57"/>
                    <a:pt x="135" y="58"/>
                  </a:cubicBezTo>
                  <a:cubicBezTo>
                    <a:pt x="122" y="70"/>
                    <a:pt x="108" y="79"/>
                    <a:pt x="90" y="83"/>
                  </a:cubicBezTo>
                  <a:cubicBezTo>
                    <a:pt x="57" y="90"/>
                    <a:pt x="28" y="82"/>
                    <a:pt x="3" y="59"/>
                  </a:cubicBezTo>
                  <a:cubicBezTo>
                    <a:pt x="2" y="58"/>
                    <a:pt x="0" y="55"/>
                    <a:pt x="1" y="52"/>
                  </a:cubicBezTo>
                  <a:cubicBezTo>
                    <a:pt x="1" y="43"/>
                    <a:pt x="3" y="33"/>
                    <a:pt x="4" y="23"/>
                  </a:cubicBezTo>
                  <a:cubicBezTo>
                    <a:pt x="5" y="17"/>
                    <a:pt x="9" y="12"/>
                    <a:pt x="15" y="10"/>
                  </a:cubicBezTo>
                  <a:cubicBezTo>
                    <a:pt x="20" y="8"/>
                    <a:pt x="25" y="7"/>
                    <a:pt x="30" y="5"/>
                  </a:cubicBezTo>
                  <a:cubicBezTo>
                    <a:pt x="33" y="4"/>
                    <a:pt x="36" y="3"/>
                    <a:pt x="39" y="2"/>
                  </a:cubicBezTo>
                  <a:cubicBezTo>
                    <a:pt x="45" y="0"/>
                    <a:pt x="45" y="1"/>
                    <a:pt x="47" y="6"/>
                  </a:cubicBezTo>
                  <a:cubicBezTo>
                    <a:pt x="51" y="20"/>
                    <a:pt x="56" y="34"/>
                    <a:pt x="60" y="49"/>
                  </a:cubicBezTo>
                  <a:cubicBezTo>
                    <a:pt x="63" y="55"/>
                    <a:pt x="65" y="62"/>
                    <a:pt x="67" y="69"/>
                  </a:cubicBezTo>
                  <a:cubicBezTo>
                    <a:pt x="68" y="71"/>
                    <a:pt x="68" y="72"/>
                    <a:pt x="69" y="74"/>
                  </a:cubicBezTo>
                  <a:cubicBezTo>
                    <a:pt x="69" y="74"/>
                    <a:pt x="70" y="74"/>
                    <a:pt x="70" y="73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Freeform 8">
              <a:extLst>
                <a:ext uri="{FF2B5EF4-FFF2-40B4-BE49-F238E27FC236}">
                  <a16:creationId xmlns:a16="http://schemas.microsoft.com/office/drawing/2014/main" id="{B6DE9DB7-89E8-44D7-AF45-48618E7DE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0175" y="3170238"/>
              <a:ext cx="292100" cy="290513"/>
            </a:xfrm>
            <a:custGeom>
              <a:avLst/>
              <a:gdLst>
                <a:gd name="T0" fmla="*/ 44 w 91"/>
                <a:gd name="T1" fmla="*/ 0 h 91"/>
                <a:gd name="T2" fmla="*/ 72 w 91"/>
                <a:gd name="T3" fmla="*/ 13 h 91"/>
                <a:gd name="T4" fmla="*/ 75 w 91"/>
                <a:gd name="T5" fmla="*/ 17 h 91"/>
                <a:gd name="T6" fmla="*/ 83 w 91"/>
                <a:gd name="T7" fmla="*/ 32 h 91"/>
                <a:gd name="T8" fmla="*/ 77 w 91"/>
                <a:gd name="T9" fmla="*/ 56 h 91"/>
                <a:gd name="T10" fmla="*/ 74 w 91"/>
                <a:gd name="T11" fmla="*/ 59 h 91"/>
                <a:gd name="T12" fmla="*/ 64 w 91"/>
                <a:gd name="T13" fmla="*/ 76 h 91"/>
                <a:gd name="T14" fmla="*/ 25 w 91"/>
                <a:gd name="T15" fmla="*/ 77 h 91"/>
                <a:gd name="T16" fmla="*/ 15 w 91"/>
                <a:gd name="T17" fmla="*/ 60 h 91"/>
                <a:gd name="T18" fmla="*/ 10 w 91"/>
                <a:gd name="T19" fmla="*/ 56 h 91"/>
                <a:gd name="T20" fmla="*/ 1 w 91"/>
                <a:gd name="T21" fmla="*/ 44 h 91"/>
                <a:gd name="T22" fmla="*/ 9 w 91"/>
                <a:gd name="T23" fmla="*/ 29 h 91"/>
                <a:gd name="T24" fmla="*/ 12 w 91"/>
                <a:gd name="T25" fmla="*/ 23 h 91"/>
                <a:gd name="T26" fmla="*/ 29 w 91"/>
                <a:gd name="T27" fmla="*/ 3 h 91"/>
                <a:gd name="T28" fmla="*/ 44 w 91"/>
                <a:gd name="T2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1" h="91">
                  <a:moveTo>
                    <a:pt x="44" y="0"/>
                  </a:moveTo>
                  <a:cubicBezTo>
                    <a:pt x="56" y="0"/>
                    <a:pt x="66" y="3"/>
                    <a:pt x="72" y="13"/>
                  </a:cubicBezTo>
                  <a:cubicBezTo>
                    <a:pt x="73" y="14"/>
                    <a:pt x="74" y="16"/>
                    <a:pt x="75" y="17"/>
                  </a:cubicBezTo>
                  <a:cubicBezTo>
                    <a:pt x="77" y="23"/>
                    <a:pt x="78" y="28"/>
                    <a:pt x="83" y="32"/>
                  </a:cubicBezTo>
                  <a:cubicBezTo>
                    <a:pt x="91" y="38"/>
                    <a:pt x="86" y="53"/>
                    <a:pt x="77" y="56"/>
                  </a:cubicBezTo>
                  <a:cubicBezTo>
                    <a:pt x="76" y="57"/>
                    <a:pt x="75" y="58"/>
                    <a:pt x="74" y="59"/>
                  </a:cubicBezTo>
                  <a:cubicBezTo>
                    <a:pt x="70" y="65"/>
                    <a:pt x="68" y="71"/>
                    <a:pt x="64" y="76"/>
                  </a:cubicBezTo>
                  <a:cubicBezTo>
                    <a:pt x="52" y="90"/>
                    <a:pt x="38" y="91"/>
                    <a:pt x="25" y="77"/>
                  </a:cubicBezTo>
                  <a:cubicBezTo>
                    <a:pt x="21" y="72"/>
                    <a:pt x="17" y="67"/>
                    <a:pt x="15" y="60"/>
                  </a:cubicBezTo>
                  <a:cubicBezTo>
                    <a:pt x="15" y="58"/>
                    <a:pt x="13" y="56"/>
                    <a:pt x="10" y="56"/>
                  </a:cubicBezTo>
                  <a:cubicBezTo>
                    <a:pt x="4" y="55"/>
                    <a:pt x="2" y="50"/>
                    <a:pt x="1" y="44"/>
                  </a:cubicBezTo>
                  <a:cubicBezTo>
                    <a:pt x="0" y="37"/>
                    <a:pt x="2" y="33"/>
                    <a:pt x="9" y="29"/>
                  </a:cubicBezTo>
                  <a:cubicBezTo>
                    <a:pt x="11" y="28"/>
                    <a:pt x="12" y="25"/>
                    <a:pt x="12" y="23"/>
                  </a:cubicBezTo>
                  <a:cubicBezTo>
                    <a:pt x="15" y="14"/>
                    <a:pt x="19" y="6"/>
                    <a:pt x="29" y="3"/>
                  </a:cubicBezTo>
                  <a:cubicBezTo>
                    <a:pt x="34" y="2"/>
                    <a:pt x="39" y="1"/>
                    <a:pt x="44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2" name="Freeform 9">
              <a:extLst>
                <a:ext uri="{FF2B5EF4-FFF2-40B4-BE49-F238E27FC236}">
                  <a16:creationId xmlns:a16="http://schemas.microsoft.com/office/drawing/2014/main" id="{AFEEF234-7D3B-408D-A731-0961D437A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9713" y="3525838"/>
              <a:ext cx="60325" cy="114300"/>
            </a:xfrm>
            <a:custGeom>
              <a:avLst/>
              <a:gdLst>
                <a:gd name="T0" fmla="*/ 6 w 19"/>
                <a:gd name="T1" fmla="*/ 0 h 36"/>
                <a:gd name="T2" fmla="*/ 14 w 19"/>
                <a:gd name="T3" fmla="*/ 0 h 36"/>
                <a:gd name="T4" fmla="*/ 10 w 19"/>
                <a:gd name="T5" fmla="*/ 36 h 36"/>
                <a:gd name="T6" fmla="*/ 6 w 19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36">
                  <a:moveTo>
                    <a:pt x="6" y="0"/>
                  </a:moveTo>
                  <a:cubicBezTo>
                    <a:pt x="8" y="0"/>
                    <a:pt x="11" y="0"/>
                    <a:pt x="14" y="0"/>
                  </a:cubicBezTo>
                  <a:cubicBezTo>
                    <a:pt x="19" y="12"/>
                    <a:pt x="16" y="24"/>
                    <a:pt x="10" y="36"/>
                  </a:cubicBezTo>
                  <a:cubicBezTo>
                    <a:pt x="5" y="24"/>
                    <a:pt x="0" y="13"/>
                    <a:pt x="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" name="Freeform 10">
              <a:extLst>
                <a:ext uri="{FF2B5EF4-FFF2-40B4-BE49-F238E27FC236}">
                  <a16:creationId xmlns:a16="http://schemas.microsoft.com/office/drawing/2014/main" id="{78B917CD-2065-486A-8678-4C601FF18E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9238" y="3473451"/>
              <a:ext cx="44450" cy="36513"/>
            </a:xfrm>
            <a:custGeom>
              <a:avLst/>
              <a:gdLst>
                <a:gd name="T0" fmla="*/ 14 w 14"/>
                <a:gd name="T1" fmla="*/ 0 h 11"/>
                <a:gd name="T2" fmla="*/ 14 w 14"/>
                <a:gd name="T3" fmla="*/ 11 h 11"/>
                <a:gd name="T4" fmla="*/ 0 w 14"/>
                <a:gd name="T5" fmla="*/ 11 h 11"/>
                <a:gd name="T6" fmla="*/ 0 w 14"/>
                <a:gd name="T7" fmla="*/ 0 h 11"/>
                <a:gd name="T8" fmla="*/ 14 w 14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14" y="0"/>
                  </a:moveTo>
                  <a:cubicBezTo>
                    <a:pt x="14" y="4"/>
                    <a:pt x="14" y="7"/>
                    <a:pt x="14" y="11"/>
                  </a:cubicBezTo>
                  <a:cubicBezTo>
                    <a:pt x="10" y="11"/>
                    <a:pt x="5" y="11"/>
                    <a:pt x="0" y="11"/>
                  </a:cubicBezTo>
                  <a:cubicBezTo>
                    <a:pt x="0" y="7"/>
                    <a:pt x="0" y="4"/>
                    <a:pt x="0" y="0"/>
                  </a:cubicBezTo>
                  <a:cubicBezTo>
                    <a:pt x="4" y="0"/>
                    <a:pt x="9" y="0"/>
                    <a:pt x="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54" name="Group 81">
            <a:extLst>
              <a:ext uri="{FF2B5EF4-FFF2-40B4-BE49-F238E27FC236}">
                <a16:creationId xmlns:a16="http://schemas.microsoft.com/office/drawing/2014/main" id="{50893CC4-BC0C-4D7B-B808-BD1113883310}"/>
              </a:ext>
            </a:extLst>
          </p:cNvPr>
          <p:cNvGrpSpPr/>
          <p:nvPr/>
        </p:nvGrpSpPr>
        <p:grpSpPr>
          <a:xfrm>
            <a:off x="3654240" y="5045746"/>
            <a:ext cx="597747" cy="599445"/>
            <a:chOff x="2257425" y="2868613"/>
            <a:chExt cx="1117600" cy="1120775"/>
          </a:xfrm>
        </p:grpSpPr>
        <p:sp>
          <p:nvSpPr>
            <p:cNvPr id="155" name="Freeform 5">
              <a:extLst>
                <a:ext uri="{FF2B5EF4-FFF2-40B4-BE49-F238E27FC236}">
                  <a16:creationId xmlns:a16="http://schemas.microsoft.com/office/drawing/2014/main" id="{AE9A8EBD-7662-448F-BFB5-D288CC4D29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57425" y="2868613"/>
              <a:ext cx="1117600" cy="1120775"/>
            </a:xfrm>
            <a:custGeom>
              <a:avLst/>
              <a:gdLst>
                <a:gd name="T0" fmla="*/ 320 w 349"/>
                <a:gd name="T1" fmla="*/ 91 h 350"/>
                <a:gd name="T2" fmla="*/ 337 w 349"/>
                <a:gd name="T3" fmla="*/ 115 h 350"/>
                <a:gd name="T4" fmla="*/ 323 w 349"/>
                <a:gd name="T5" fmla="*/ 133 h 350"/>
                <a:gd name="T6" fmla="*/ 318 w 349"/>
                <a:gd name="T7" fmla="*/ 157 h 350"/>
                <a:gd name="T8" fmla="*/ 338 w 349"/>
                <a:gd name="T9" fmla="*/ 177 h 350"/>
                <a:gd name="T10" fmla="*/ 344 w 349"/>
                <a:gd name="T11" fmla="*/ 208 h 350"/>
                <a:gd name="T12" fmla="*/ 322 w 349"/>
                <a:gd name="T13" fmla="*/ 217 h 350"/>
                <a:gd name="T14" fmla="*/ 306 w 349"/>
                <a:gd name="T15" fmla="*/ 236 h 350"/>
                <a:gd name="T16" fmla="*/ 317 w 349"/>
                <a:gd name="T17" fmla="*/ 260 h 350"/>
                <a:gd name="T18" fmla="*/ 307 w 349"/>
                <a:gd name="T19" fmla="*/ 286 h 350"/>
                <a:gd name="T20" fmla="*/ 279 w 349"/>
                <a:gd name="T21" fmla="*/ 283 h 350"/>
                <a:gd name="T22" fmla="*/ 258 w 349"/>
                <a:gd name="T23" fmla="*/ 294 h 350"/>
                <a:gd name="T24" fmla="*/ 256 w 349"/>
                <a:gd name="T25" fmla="*/ 321 h 350"/>
                <a:gd name="T26" fmla="*/ 233 w 349"/>
                <a:gd name="T27" fmla="*/ 337 h 350"/>
                <a:gd name="T28" fmla="*/ 212 w 349"/>
                <a:gd name="T29" fmla="*/ 322 h 350"/>
                <a:gd name="T30" fmla="*/ 187 w 349"/>
                <a:gd name="T31" fmla="*/ 320 h 350"/>
                <a:gd name="T32" fmla="*/ 171 w 349"/>
                <a:gd name="T33" fmla="*/ 343 h 350"/>
                <a:gd name="T34" fmla="*/ 140 w 349"/>
                <a:gd name="T35" fmla="*/ 346 h 350"/>
                <a:gd name="T36" fmla="*/ 133 w 349"/>
                <a:gd name="T37" fmla="*/ 324 h 350"/>
                <a:gd name="T38" fmla="*/ 113 w 349"/>
                <a:gd name="T39" fmla="*/ 308 h 350"/>
                <a:gd name="T40" fmla="*/ 87 w 349"/>
                <a:gd name="T41" fmla="*/ 321 h 350"/>
                <a:gd name="T42" fmla="*/ 61 w 349"/>
                <a:gd name="T43" fmla="*/ 307 h 350"/>
                <a:gd name="T44" fmla="*/ 65 w 349"/>
                <a:gd name="T45" fmla="*/ 283 h 350"/>
                <a:gd name="T46" fmla="*/ 53 w 349"/>
                <a:gd name="T47" fmla="*/ 258 h 350"/>
                <a:gd name="T48" fmla="*/ 28 w 349"/>
                <a:gd name="T49" fmla="*/ 255 h 350"/>
                <a:gd name="T50" fmla="*/ 8 w 349"/>
                <a:gd name="T51" fmla="*/ 233 h 350"/>
                <a:gd name="T52" fmla="*/ 25 w 349"/>
                <a:gd name="T53" fmla="*/ 211 h 350"/>
                <a:gd name="T54" fmla="*/ 28 w 349"/>
                <a:gd name="T55" fmla="*/ 189 h 350"/>
                <a:gd name="T56" fmla="*/ 7 w 349"/>
                <a:gd name="T57" fmla="*/ 170 h 350"/>
                <a:gd name="T58" fmla="*/ 2 w 349"/>
                <a:gd name="T59" fmla="*/ 142 h 350"/>
                <a:gd name="T60" fmla="*/ 28 w 349"/>
                <a:gd name="T61" fmla="*/ 131 h 350"/>
                <a:gd name="T62" fmla="*/ 41 w 349"/>
                <a:gd name="T63" fmla="*/ 113 h 350"/>
                <a:gd name="T64" fmla="*/ 29 w 349"/>
                <a:gd name="T65" fmla="*/ 88 h 350"/>
                <a:gd name="T66" fmla="*/ 39 w 349"/>
                <a:gd name="T67" fmla="*/ 62 h 350"/>
                <a:gd name="T68" fmla="*/ 66 w 349"/>
                <a:gd name="T69" fmla="*/ 65 h 350"/>
                <a:gd name="T70" fmla="*/ 79 w 349"/>
                <a:gd name="T71" fmla="*/ 62 h 350"/>
                <a:gd name="T72" fmla="*/ 97 w 349"/>
                <a:gd name="T73" fmla="*/ 17 h 350"/>
                <a:gd name="T74" fmla="*/ 124 w 349"/>
                <a:gd name="T75" fmla="*/ 13 h 350"/>
                <a:gd name="T76" fmla="*/ 148 w 349"/>
                <a:gd name="T77" fmla="*/ 31 h 350"/>
                <a:gd name="T78" fmla="*/ 172 w 349"/>
                <a:gd name="T79" fmla="*/ 21 h 350"/>
                <a:gd name="T80" fmla="*/ 187 w 349"/>
                <a:gd name="T81" fmla="*/ 0 h 350"/>
                <a:gd name="T82" fmla="*/ 214 w 349"/>
                <a:gd name="T83" fmla="*/ 11 h 350"/>
                <a:gd name="T84" fmla="*/ 225 w 349"/>
                <a:gd name="T85" fmla="*/ 38 h 350"/>
                <a:gd name="T86" fmla="*/ 248 w 349"/>
                <a:gd name="T87" fmla="*/ 40 h 350"/>
                <a:gd name="T88" fmla="*/ 273 w 349"/>
                <a:gd name="T89" fmla="*/ 31 h 350"/>
                <a:gd name="T90" fmla="*/ 288 w 349"/>
                <a:gd name="T91" fmla="*/ 55 h 350"/>
                <a:gd name="T92" fmla="*/ 283 w 349"/>
                <a:gd name="T93" fmla="*/ 76 h 350"/>
                <a:gd name="T94" fmla="*/ 301 w 349"/>
                <a:gd name="T95" fmla="*/ 94 h 350"/>
                <a:gd name="T96" fmla="*/ 62 w 349"/>
                <a:gd name="T97" fmla="*/ 174 h 350"/>
                <a:gd name="T98" fmla="*/ 285 w 349"/>
                <a:gd name="T99" fmla="*/ 174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9" h="350">
                  <a:moveTo>
                    <a:pt x="301" y="94"/>
                  </a:moveTo>
                  <a:cubicBezTo>
                    <a:pt x="308" y="93"/>
                    <a:pt x="314" y="92"/>
                    <a:pt x="320" y="91"/>
                  </a:cubicBezTo>
                  <a:cubicBezTo>
                    <a:pt x="324" y="90"/>
                    <a:pt x="328" y="92"/>
                    <a:pt x="330" y="96"/>
                  </a:cubicBezTo>
                  <a:cubicBezTo>
                    <a:pt x="332" y="102"/>
                    <a:pt x="335" y="109"/>
                    <a:pt x="337" y="115"/>
                  </a:cubicBezTo>
                  <a:cubicBezTo>
                    <a:pt x="339" y="119"/>
                    <a:pt x="337" y="122"/>
                    <a:pt x="335" y="125"/>
                  </a:cubicBezTo>
                  <a:cubicBezTo>
                    <a:pt x="331" y="128"/>
                    <a:pt x="327" y="130"/>
                    <a:pt x="323" y="133"/>
                  </a:cubicBezTo>
                  <a:cubicBezTo>
                    <a:pt x="317" y="138"/>
                    <a:pt x="316" y="141"/>
                    <a:pt x="317" y="149"/>
                  </a:cubicBezTo>
                  <a:cubicBezTo>
                    <a:pt x="318" y="151"/>
                    <a:pt x="318" y="154"/>
                    <a:pt x="318" y="157"/>
                  </a:cubicBezTo>
                  <a:cubicBezTo>
                    <a:pt x="318" y="168"/>
                    <a:pt x="324" y="173"/>
                    <a:pt x="333" y="176"/>
                  </a:cubicBezTo>
                  <a:cubicBezTo>
                    <a:pt x="335" y="176"/>
                    <a:pt x="336" y="177"/>
                    <a:pt x="338" y="177"/>
                  </a:cubicBezTo>
                  <a:cubicBezTo>
                    <a:pt x="349" y="182"/>
                    <a:pt x="347" y="184"/>
                    <a:pt x="346" y="194"/>
                  </a:cubicBezTo>
                  <a:cubicBezTo>
                    <a:pt x="346" y="199"/>
                    <a:pt x="345" y="203"/>
                    <a:pt x="344" y="208"/>
                  </a:cubicBezTo>
                  <a:cubicBezTo>
                    <a:pt x="343" y="212"/>
                    <a:pt x="340" y="215"/>
                    <a:pt x="336" y="215"/>
                  </a:cubicBezTo>
                  <a:cubicBezTo>
                    <a:pt x="331" y="216"/>
                    <a:pt x="327" y="216"/>
                    <a:pt x="322" y="217"/>
                  </a:cubicBezTo>
                  <a:cubicBezTo>
                    <a:pt x="317" y="217"/>
                    <a:pt x="313" y="220"/>
                    <a:pt x="310" y="225"/>
                  </a:cubicBezTo>
                  <a:cubicBezTo>
                    <a:pt x="309" y="229"/>
                    <a:pt x="308" y="232"/>
                    <a:pt x="306" y="236"/>
                  </a:cubicBezTo>
                  <a:cubicBezTo>
                    <a:pt x="304" y="241"/>
                    <a:pt x="305" y="245"/>
                    <a:pt x="308" y="249"/>
                  </a:cubicBezTo>
                  <a:cubicBezTo>
                    <a:pt x="311" y="253"/>
                    <a:pt x="314" y="256"/>
                    <a:pt x="317" y="260"/>
                  </a:cubicBezTo>
                  <a:cubicBezTo>
                    <a:pt x="321" y="265"/>
                    <a:pt x="321" y="269"/>
                    <a:pt x="317" y="274"/>
                  </a:cubicBezTo>
                  <a:cubicBezTo>
                    <a:pt x="313" y="278"/>
                    <a:pt x="310" y="282"/>
                    <a:pt x="307" y="286"/>
                  </a:cubicBezTo>
                  <a:cubicBezTo>
                    <a:pt x="302" y="292"/>
                    <a:pt x="299" y="292"/>
                    <a:pt x="293" y="289"/>
                  </a:cubicBezTo>
                  <a:cubicBezTo>
                    <a:pt x="288" y="287"/>
                    <a:pt x="284" y="285"/>
                    <a:pt x="279" y="283"/>
                  </a:cubicBezTo>
                  <a:cubicBezTo>
                    <a:pt x="275" y="282"/>
                    <a:pt x="271" y="284"/>
                    <a:pt x="268" y="286"/>
                  </a:cubicBezTo>
                  <a:cubicBezTo>
                    <a:pt x="264" y="289"/>
                    <a:pt x="261" y="291"/>
                    <a:pt x="258" y="294"/>
                  </a:cubicBezTo>
                  <a:cubicBezTo>
                    <a:pt x="254" y="297"/>
                    <a:pt x="253" y="301"/>
                    <a:pt x="254" y="306"/>
                  </a:cubicBezTo>
                  <a:cubicBezTo>
                    <a:pt x="255" y="311"/>
                    <a:pt x="255" y="316"/>
                    <a:pt x="256" y="321"/>
                  </a:cubicBezTo>
                  <a:cubicBezTo>
                    <a:pt x="256" y="326"/>
                    <a:pt x="254" y="329"/>
                    <a:pt x="251" y="330"/>
                  </a:cubicBezTo>
                  <a:cubicBezTo>
                    <a:pt x="245" y="333"/>
                    <a:pt x="239" y="335"/>
                    <a:pt x="233" y="337"/>
                  </a:cubicBezTo>
                  <a:cubicBezTo>
                    <a:pt x="227" y="339"/>
                    <a:pt x="224" y="338"/>
                    <a:pt x="220" y="333"/>
                  </a:cubicBezTo>
                  <a:cubicBezTo>
                    <a:pt x="218" y="329"/>
                    <a:pt x="215" y="325"/>
                    <a:pt x="212" y="322"/>
                  </a:cubicBezTo>
                  <a:cubicBezTo>
                    <a:pt x="209" y="318"/>
                    <a:pt x="205" y="317"/>
                    <a:pt x="201" y="318"/>
                  </a:cubicBezTo>
                  <a:cubicBezTo>
                    <a:pt x="196" y="318"/>
                    <a:pt x="192" y="319"/>
                    <a:pt x="187" y="320"/>
                  </a:cubicBezTo>
                  <a:cubicBezTo>
                    <a:pt x="182" y="321"/>
                    <a:pt x="179" y="324"/>
                    <a:pt x="177" y="328"/>
                  </a:cubicBezTo>
                  <a:cubicBezTo>
                    <a:pt x="175" y="333"/>
                    <a:pt x="173" y="338"/>
                    <a:pt x="171" y="343"/>
                  </a:cubicBezTo>
                  <a:cubicBezTo>
                    <a:pt x="169" y="347"/>
                    <a:pt x="167" y="350"/>
                    <a:pt x="162" y="349"/>
                  </a:cubicBezTo>
                  <a:cubicBezTo>
                    <a:pt x="155" y="348"/>
                    <a:pt x="147" y="348"/>
                    <a:pt x="140" y="346"/>
                  </a:cubicBezTo>
                  <a:cubicBezTo>
                    <a:pt x="137" y="345"/>
                    <a:pt x="135" y="341"/>
                    <a:pt x="134" y="338"/>
                  </a:cubicBezTo>
                  <a:cubicBezTo>
                    <a:pt x="133" y="333"/>
                    <a:pt x="133" y="328"/>
                    <a:pt x="133" y="324"/>
                  </a:cubicBezTo>
                  <a:cubicBezTo>
                    <a:pt x="132" y="318"/>
                    <a:pt x="129" y="313"/>
                    <a:pt x="123" y="312"/>
                  </a:cubicBezTo>
                  <a:cubicBezTo>
                    <a:pt x="119" y="310"/>
                    <a:pt x="116" y="309"/>
                    <a:pt x="113" y="308"/>
                  </a:cubicBezTo>
                  <a:cubicBezTo>
                    <a:pt x="108" y="306"/>
                    <a:pt x="104" y="307"/>
                    <a:pt x="101" y="310"/>
                  </a:cubicBezTo>
                  <a:cubicBezTo>
                    <a:pt x="96" y="314"/>
                    <a:pt x="92" y="317"/>
                    <a:pt x="87" y="321"/>
                  </a:cubicBezTo>
                  <a:cubicBezTo>
                    <a:pt x="84" y="323"/>
                    <a:pt x="81" y="323"/>
                    <a:pt x="78" y="320"/>
                  </a:cubicBezTo>
                  <a:cubicBezTo>
                    <a:pt x="72" y="316"/>
                    <a:pt x="66" y="312"/>
                    <a:pt x="61" y="307"/>
                  </a:cubicBezTo>
                  <a:cubicBezTo>
                    <a:pt x="57" y="304"/>
                    <a:pt x="58" y="299"/>
                    <a:pt x="60" y="295"/>
                  </a:cubicBezTo>
                  <a:cubicBezTo>
                    <a:pt x="62" y="291"/>
                    <a:pt x="63" y="287"/>
                    <a:pt x="65" y="283"/>
                  </a:cubicBezTo>
                  <a:cubicBezTo>
                    <a:pt x="67" y="278"/>
                    <a:pt x="66" y="274"/>
                    <a:pt x="64" y="271"/>
                  </a:cubicBezTo>
                  <a:cubicBezTo>
                    <a:pt x="60" y="266"/>
                    <a:pt x="57" y="262"/>
                    <a:pt x="53" y="258"/>
                  </a:cubicBezTo>
                  <a:cubicBezTo>
                    <a:pt x="51" y="254"/>
                    <a:pt x="47" y="253"/>
                    <a:pt x="43" y="253"/>
                  </a:cubicBezTo>
                  <a:cubicBezTo>
                    <a:pt x="38" y="254"/>
                    <a:pt x="33" y="254"/>
                    <a:pt x="28" y="255"/>
                  </a:cubicBezTo>
                  <a:cubicBezTo>
                    <a:pt x="22" y="257"/>
                    <a:pt x="18" y="255"/>
                    <a:pt x="15" y="249"/>
                  </a:cubicBezTo>
                  <a:cubicBezTo>
                    <a:pt x="13" y="244"/>
                    <a:pt x="10" y="239"/>
                    <a:pt x="8" y="233"/>
                  </a:cubicBezTo>
                  <a:cubicBezTo>
                    <a:pt x="6" y="229"/>
                    <a:pt x="7" y="225"/>
                    <a:pt x="11" y="222"/>
                  </a:cubicBezTo>
                  <a:cubicBezTo>
                    <a:pt x="15" y="218"/>
                    <a:pt x="20" y="214"/>
                    <a:pt x="25" y="211"/>
                  </a:cubicBezTo>
                  <a:cubicBezTo>
                    <a:pt x="29" y="208"/>
                    <a:pt x="30" y="204"/>
                    <a:pt x="30" y="199"/>
                  </a:cubicBezTo>
                  <a:cubicBezTo>
                    <a:pt x="29" y="195"/>
                    <a:pt x="28" y="192"/>
                    <a:pt x="28" y="189"/>
                  </a:cubicBezTo>
                  <a:cubicBezTo>
                    <a:pt x="28" y="180"/>
                    <a:pt x="23" y="176"/>
                    <a:pt x="16" y="174"/>
                  </a:cubicBezTo>
                  <a:cubicBezTo>
                    <a:pt x="13" y="173"/>
                    <a:pt x="10" y="171"/>
                    <a:pt x="7" y="170"/>
                  </a:cubicBezTo>
                  <a:cubicBezTo>
                    <a:pt x="2" y="169"/>
                    <a:pt x="0" y="166"/>
                    <a:pt x="0" y="162"/>
                  </a:cubicBezTo>
                  <a:cubicBezTo>
                    <a:pt x="1" y="155"/>
                    <a:pt x="1" y="149"/>
                    <a:pt x="2" y="142"/>
                  </a:cubicBezTo>
                  <a:cubicBezTo>
                    <a:pt x="2" y="136"/>
                    <a:pt x="5" y="134"/>
                    <a:pt x="11" y="133"/>
                  </a:cubicBezTo>
                  <a:cubicBezTo>
                    <a:pt x="17" y="132"/>
                    <a:pt x="23" y="132"/>
                    <a:pt x="28" y="131"/>
                  </a:cubicBezTo>
                  <a:cubicBezTo>
                    <a:pt x="32" y="130"/>
                    <a:pt x="35" y="128"/>
                    <a:pt x="36" y="124"/>
                  </a:cubicBezTo>
                  <a:cubicBezTo>
                    <a:pt x="38" y="120"/>
                    <a:pt x="40" y="117"/>
                    <a:pt x="41" y="113"/>
                  </a:cubicBezTo>
                  <a:cubicBezTo>
                    <a:pt x="42" y="109"/>
                    <a:pt x="42" y="105"/>
                    <a:pt x="39" y="101"/>
                  </a:cubicBezTo>
                  <a:cubicBezTo>
                    <a:pt x="36" y="97"/>
                    <a:pt x="32" y="93"/>
                    <a:pt x="29" y="88"/>
                  </a:cubicBezTo>
                  <a:cubicBezTo>
                    <a:pt x="26" y="84"/>
                    <a:pt x="26" y="80"/>
                    <a:pt x="29" y="76"/>
                  </a:cubicBezTo>
                  <a:cubicBezTo>
                    <a:pt x="32" y="71"/>
                    <a:pt x="36" y="66"/>
                    <a:pt x="39" y="62"/>
                  </a:cubicBezTo>
                  <a:cubicBezTo>
                    <a:pt x="42" y="57"/>
                    <a:pt x="46" y="56"/>
                    <a:pt x="52" y="58"/>
                  </a:cubicBezTo>
                  <a:cubicBezTo>
                    <a:pt x="57" y="60"/>
                    <a:pt x="62" y="62"/>
                    <a:pt x="66" y="65"/>
                  </a:cubicBezTo>
                  <a:cubicBezTo>
                    <a:pt x="70" y="67"/>
                    <a:pt x="74" y="66"/>
                    <a:pt x="77" y="64"/>
                  </a:cubicBezTo>
                  <a:cubicBezTo>
                    <a:pt x="78" y="63"/>
                    <a:pt x="79" y="63"/>
                    <a:pt x="79" y="62"/>
                  </a:cubicBezTo>
                  <a:cubicBezTo>
                    <a:pt x="94" y="51"/>
                    <a:pt x="94" y="51"/>
                    <a:pt x="90" y="30"/>
                  </a:cubicBezTo>
                  <a:cubicBezTo>
                    <a:pt x="89" y="23"/>
                    <a:pt x="91" y="20"/>
                    <a:pt x="97" y="17"/>
                  </a:cubicBezTo>
                  <a:cubicBezTo>
                    <a:pt x="102" y="15"/>
                    <a:pt x="107" y="13"/>
                    <a:pt x="112" y="11"/>
                  </a:cubicBezTo>
                  <a:cubicBezTo>
                    <a:pt x="117" y="8"/>
                    <a:pt x="120" y="9"/>
                    <a:pt x="124" y="13"/>
                  </a:cubicBezTo>
                  <a:cubicBezTo>
                    <a:pt x="127" y="17"/>
                    <a:pt x="130" y="22"/>
                    <a:pt x="133" y="26"/>
                  </a:cubicBezTo>
                  <a:cubicBezTo>
                    <a:pt x="138" y="31"/>
                    <a:pt x="142" y="32"/>
                    <a:pt x="148" y="31"/>
                  </a:cubicBezTo>
                  <a:cubicBezTo>
                    <a:pt x="152" y="29"/>
                    <a:pt x="156" y="29"/>
                    <a:pt x="160" y="29"/>
                  </a:cubicBezTo>
                  <a:cubicBezTo>
                    <a:pt x="166" y="28"/>
                    <a:pt x="170" y="26"/>
                    <a:pt x="172" y="21"/>
                  </a:cubicBezTo>
                  <a:cubicBezTo>
                    <a:pt x="173" y="16"/>
                    <a:pt x="175" y="11"/>
                    <a:pt x="177" y="6"/>
                  </a:cubicBezTo>
                  <a:cubicBezTo>
                    <a:pt x="179" y="2"/>
                    <a:pt x="182" y="0"/>
                    <a:pt x="187" y="0"/>
                  </a:cubicBezTo>
                  <a:cubicBezTo>
                    <a:pt x="194" y="1"/>
                    <a:pt x="201" y="2"/>
                    <a:pt x="208" y="3"/>
                  </a:cubicBezTo>
                  <a:cubicBezTo>
                    <a:pt x="212" y="3"/>
                    <a:pt x="214" y="6"/>
                    <a:pt x="214" y="11"/>
                  </a:cubicBezTo>
                  <a:cubicBezTo>
                    <a:pt x="215" y="17"/>
                    <a:pt x="216" y="23"/>
                    <a:pt x="217" y="29"/>
                  </a:cubicBezTo>
                  <a:cubicBezTo>
                    <a:pt x="218" y="34"/>
                    <a:pt x="221" y="36"/>
                    <a:pt x="225" y="38"/>
                  </a:cubicBezTo>
                  <a:cubicBezTo>
                    <a:pt x="228" y="39"/>
                    <a:pt x="231" y="40"/>
                    <a:pt x="234" y="41"/>
                  </a:cubicBezTo>
                  <a:cubicBezTo>
                    <a:pt x="239" y="45"/>
                    <a:pt x="244" y="43"/>
                    <a:pt x="248" y="40"/>
                  </a:cubicBezTo>
                  <a:cubicBezTo>
                    <a:pt x="252" y="37"/>
                    <a:pt x="256" y="34"/>
                    <a:pt x="259" y="31"/>
                  </a:cubicBezTo>
                  <a:cubicBezTo>
                    <a:pt x="264" y="27"/>
                    <a:pt x="268" y="27"/>
                    <a:pt x="273" y="31"/>
                  </a:cubicBezTo>
                  <a:cubicBezTo>
                    <a:pt x="277" y="34"/>
                    <a:pt x="281" y="37"/>
                    <a:pt x="285" y="41"/>
                  </a:cubicBezTo>
                  <a:cubicBezTo>
                    <a:pt x="290" y="45"/>
                    <a:pt x="291" y="49"/>
                    <a:pt x="288" y="55"/>
                  </a:cubicBezTo>
                  <a:cubicBezTo>
                    <a:pt x="286" y="59"/>
                    <a:pt x="284" y="64"/>
                    <a:pt x="283" y="68"/>
                  </a:cubicBezTo>
                  <a:cubicBezTo>
                    <a:pt x="282" y="71"/>
                    <a:pt x="282" y="74"/>
                    <a:pt x="283" y="76"/>
                  </a:cubicBezTo>
                  <a:cubicBezTo>
                    <a:pt x="286" y="81"/>
                    <a:pt x="290" y="86"/>
                    <a:pt x="295" y="91"/>
                  </a:cubicBezTo>
                  <a:cubicBezTo>
                    <a:pt x="296" y="93"/>
                    <a:pt x="299" y="93"/>
                    <a:pt x="301" y="94"/>
                  </a:cubicBezTo>
                  <a:close/>
                  <a:moveTo>
                    <a:pt x="174" y="63"/>
                  </a:moveTo>
                  <a:cubicBezTo>
                    <a:pt x="112" y="63"/>
                    <a:pt x="62" y="113"/>
                    <a:pt x="62" y="174"/>
                  </a:cubicBezTo>
                  <a:cubicBezTo>
                    <a:pt x="62" y="236"/>
                    <a:pt x="112" y="285"/>
                    <a:pt x="173" y="286"/>
                  </a:cubicBezTo>
                  <a:cubicBezTo>
                    <a:pt x="235" y="286"/>
                    <a:pt x="285" y="236"/>
                    <a:pt x="285" y="174"/>
                  </a:cubicBezTo>
                  <a:cubicBezTo>
                    <a:pt x="285" y="112"/>
                    <a:pt x="234" y="63"/>
                    <a:pt x="174" y="6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6" name="Freeform 6">
              <a:extLst>
                <a:ext uri="{FF2B5EF4-FFF2-40B4-BE49-F238E27FC236}">
                  <a16:creationId xmlns:a16="http://schemas.microsoft.com/office/drawing/2014/main" id="{282F6A52-1EEC-4410-9D8D-FA118A7EFC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55863" y="3070226"/>
              <a:ext cx="714375" cy="714375"/>
            </a:xfrm>
            <a:custGeom>
              <a:avLst/>
              <a:gdLst>
                <a:gd name="T0" fmla="*/ 112 w 223"/>
                <a:gd name="T1" fmla="*/ 0 h 223"/>
                <a:gd name="T2" fmla="*/ 223 w 223"/>
                <a:gd name="T3" fmla="*/ 111 h 223"/>
                <a:gd name="T4" fmla="*/ 111 w 223"/>
                <a:gd name="T5" fmla="*/ 223 h 223"/>
                <a:gd name="T6" fmla="*/ 0 w 223"/>
                <a:gd name="T7" fmla="*/ 111 h 223"/>
                <a:gd name="T8" fmla="*/ 112 w 223"/>
                <a:gd name="T9" fmla="*/ 0 h 223"/>
                <a:gd name="T10" fmla="*/ 112 w 223"/>
                <a:gd name="T11" fmla="*/ 196 h 223"/>
                <a:gd name="T12" fmla="*/ 111 w 223"/>
                <a:gd name="T13" fmla="*/ 197 h 223"/>
                <a:gd name="T14" fmla="*/ 109 w 223"/>
                <a:gd name="T15" fmla="*/ 192 h 223"/>
                <a:gd name="T16" fmla="*/ 102 w 223"/>
                <a:gd name="T17" fmla="*/ 172 h 223"/>
                <a:gd name="T18" fmla="*/ 89 w 223"/>
                <a:gd name="T19" fmla="*/ 129 h 223"/>
                <a:gd name="T20" fmla="*/ 81 w 223"/>
                <a:gd name="T21" fmla="*/ 125 h 223"/>
                <a:gd name="T22" fmla="*/ 72 w 223"/>
                <a:gd name="T23" fmla="*/ 128 h 223"/>
                <a:gd name="T24" fmla="*/ 57 w 223"/>
                <a:gd name="T25" fmla="*/ 133 h 223"/>
                <a:gd name="T26" fmla="*/ 46 w 223"/>
                <a:gd name="T27" fmla="*/ 146 h 223"/>
                <a:gd name="T28" fmla="*/ 43 w 223"/>
                <a:gd name="T29" fmla="*/ 175 h 223"/>
                <a:gd name="T30" fmla="*/ 45 w 223"/>
                <a:gd name="T31" fmla="*/ 182 h 223"/>
                <a:gd name="T32" fmla="*/ 132 w 223"/>
                <a:gd name="T33" fmla="*/ 206 h 223"/>
                <a:gd name="T34" fmla="*/ 177 w 223"/>
                <a:gd name="T35" fmla="*/ 181 h 223"/>
                <a:gd name="T36" fmla="*/ 180 w 223"/>
                <a:gd name="T37" fmla="*/ 176 h 223"/>
                <a:gd name="T38" fmla="*/ 175 w 223"/>
                <a:gd name="T39" fmla="*/ 144 h 223"/>
                <a:gd name="T40" fmla="*/ 165 w 223"/>
                <a:gd name="T41" fmla="*/ 133 h 223"/>
                <a:gd name="T42" fmla="*/ 153 w 223"/>
                <a:gd name="T43" fmla="*/ 128 h 223"/>
                <a:gd name="T44" fmla="*/ 136 w 223"/>
                <a:gd name="T45" fmla="*/ 123 h 223"/>
                <a:gd name="T46" fmla="*/ 112 w 223"/>
                <a:gd name="T47" fmla="*/ 196 h 223"/>
                <a:gd name="T48" fmla="*/ 111 w 223"/>
                <a:gd name="T49" fmla="*/ 31 h 223"/>
                <a:gd name="T50" fmla="*/ 96 w 223"/>
                <a:gd name="T51" fmla="*/ 34 h 223"/>
                <a:gd name="T52" fmla="*/ 79 w 223"/>
                <a:gd name="T53" fmla="*/ 54 h 223"/>
                <a:gd name="T54" fmla="*/ 76 w 223"/>
                <a:gd name="T55" fmla="*/ 60 h 223"/>
                <a:gd name="T56" fmla="*/ 68 w 223"/>
                <a:gd name="T57" fmla="*/ 75 h 223"/>
                <a:gd name="T58" fmla="*/ 77 w 223"/>
                <a:gd name="T59" fmla="*/ 87 h 223"/>
                <a:gd name="T60" fmla="*/ 82 w 223"/>
                <a:gd name="T61" fmla="*/ 91 h 223"/>
                <a:gd name="T62" fmla="*/ 92 w 223"/>
                <a:gd name="T63" fmla="*/ 108 h 223"/>
                <a:gd name="T64" fmla="*/ 131 w 223"/>
                <a:gd name="T65" fmla="*/ 107 h 223"/>
                <a:gd name="T66" fmla="*/ 141 w 223"/>
                <a:gd name="T67" fmla="*/ 90 h 223"/>
                <a:gd name="T68" fmla="*/ 144 w 223"/>
                <a:gd name="T69" fmla="*/ 87 h 223"/>
                <a:gd name="T70" fmla="*/ 150 w 223"/>
                <a:gd name="T71" fmla="*/ 63 h 223"/>
                <a:gd name="T72" fmla="*/ 142 w 223"/>
                <a:gd name="T73" fmla="*/ 48 h 223"/>
                <a:gd name="T74" fmla="*/ 139 w 223"/>
                <a:gd name="T75" fmla="*/ 44 h 223"/>
                <a:gd name="T76" fmla="*/ 111 w 223"/>
                <a:gd name="T77" fmla="*/ 31 h 223"/>
                <a:gd name="T78" fmla="*/ 107 w 223"/>
                <a:gd name="T79" fmla="*/ 143 h 223"/>
                <a:gd name="T80" fmla="*/ 111 w 223"/>
                <a:gd name="T81" fmla="*/ 179 h 223"/>
                <a:gd name="T82" fmla="*/ 115 w 223"/>
                <a:gd name="T83" fmla="*/ 143 h 223"/>
                <a:gd name="T84" fmla="*/ 107 w 223"/>
                <a:gd name="T85" fmla="*/ 143 h 223"/>
                <a:gd name="T86" fmla="*/ 118 w 223"/>
                <a:gd name="T87" fmla="*/ 127 h 223"/>
                <a:gd name="T88" fmla="*/ 104 w 223"/>
                <a:gd name="T89" fmla="*/ 127 h 223"/>
                <a:gd name="T90" fmla="*/ 104 w 223"/>
                <a:gd name="T91" fmla="*/ 138 h 223"/>
                <a:gd name="T92" fmla="*/ 118 w 223"/>
                <a:gd name="T93" fmla="*/ 138 h 223"/>
                <a:gd name="T94" fmla="*/ 118 w 223"/>
                <a:gd name="T95" fmla="*/ 127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3" h="223">
                  <a:moveTo>
                    <a:pt x="112" y="0"/>
                  </a:moveTo>
                  <a:cubicBezTo>
                    <a:pt x="172" y="0"/>
                    <a:pt x="223" y="49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ubicBezTo>
                    <a:pt x="50" y="222"/>
                    <a:pt x="0" y="173"/>
                    <a:pt x="0" y="111"/>
                  </a:cubicBezTo>
                  <a:cubicBezTo>
                    <a:pt x="0" y="50"/>
                    <a:pt x="50" y="0"/>
                    <a:pt x="112" y="0"/>
                  </a:cubicBezTo>
                  <a:close/>
                  <a:moveTo>
                    <a:pt x="112" y="196"/>
                  </a:moveTo>
                  <a:cubicBezTo>
                    <a:pt x="112" y="197"/>
                    <a:pt x="111" y="197"/>
                    <a:pt x="111" y="197"/>
                  </a:cubicBezTo>
                  <a:cubicBezTo>
                    <a:pt x="110" y="195"/>
                    <a:pt x="110" y="194"/>
                    <a:pt x="109" y="192"/>
                  </a:cubicBezTo>
                  <a:cubicBezTo>
                    <a:pt x="107" y="185"/>
                    <a:pt x="105" y="178"/>
                    <a:pt x="102" y="172"/>
                  </a:cubicBezTo>
                  <a:cubicBezTo>
                    <a:pt x="98" y="157"/>
                    <a:pt x="93" y="143"/>
                    <a:pt x="89" y="129"/>
                  </a:cubicBezTo>
                  <a:cubicBezTo>
                    <a:pt x="87" y="124"/>
                    <a:pt x="87" y="123"/>
                    <a:pt x="81" y="125"/>
                  </a:cubicBezTo>
                  <a:cubicBezTo>
                    <a:pt x="78" y="126"/>
                    <a:pt x="75" y="127"/>
                    <a:pt x="72" y="128"/>
                  </a:cubicBezTo>
                  <a:cubicBezTo>
                    <a:pt x="67" y="130"/>
                    <a:pt x="62" y="131"/>
                    <a:pt x="57" y="133"/>
                  </a:cubicBezTo>
                  <a:cubicBezTo>
                    <a:pt x="51" y="135"/>
                    <a:pt x="47" y="140"/>
                    <a:pt x="46" y="146"/>
                  </a:cubicBezTo>
                  <a:cubicBezTo>
                    <a:pt x="45" y="156"/>
                    <a:pt x="43" y="166"/>
                    <a:pt x="43" y="175"/>
                  </a:cubicBezTo>
                  <a:cubicBezTo>
                    <a:pt x="42" y="178"/>
                    <a:pt x="44" y="181"/>
                    <a:pt x="45" y="182"/>
                  </a:cubicBezTo>
                  <a:cubicBezTo>
                    <a:pt x="70" y="205"/>
                    <a:pt x="99" y="213"/>
                    <a:pt x="132" y="206"/>
                  </a:cubicBezTo>
                  <a:cubicBezTo>
                    <a:pt x="150" y="202"/>
                    <a:pt x="164" y="193"/>
                    <a:pt x="177" y="181"/>
                  </a:cubicBezTo>
                  <a:cubicBezTo>
                    <a:pt x="179" y="180"/>
                    <a:pt x="180" y="178"/>
                    <a:pt x="180" y="176"/>
                  </a:cubicBezTo>
                  <a:cubicBezTo>
                    <a:pt x="179" y="165"/>
                    <a:pt x="177" y="154"/>
                    <a:pt x="175" y="144"/>
                  </a:cubicBezTo>
                  <a:cubicBezTo>
                    <a:pt x="174" y="139"/>
                    <a:pt x="170" y="135"/>
                    <a:pt x="165" y="133"/>
                  </a:cubicBezTo>
                  <a:cubicBezTo>
                    <a:pt x="161" y="131"/>
                    <a:pt x="157" y="130"/>
                    <a:pt x="153" y="128"/>
                  </a:cubicBezTo>
                  <a:cubicBezTo>
                    <a:pt x="147" y="126"/>
                    <a:pt x="142" y="125"/>
                    <a:pt x="136" y="123"/>
                  </a:cubicBezTo>
                  <a:cubicBezTo>
                    <a:pt x="128" y="148"/>
                    <a:pt x="120" y="172"/>
                    <a:pt x="112" y="196"/>
                  </a:cubicBezTo>
                  <a:close/>
                  <a:moveTo>
                    <a:pt x="111" y="31"/>
                  </a:moveTo>
                  <a:cubicBezTo>
                    <a:pt x="106" y="32"/>
                    <a:pt x="101" y="33"/>
                    <a:pt x="96" y="34"/>
                  </a:cubicBezTo>
                  <a:cubicBezTo>
                    <a:pt x="86" y="37"/>
                    <a:pt x="82" y="45"/>
                    <a:pt x="79" y="54"/>
                  </a:cubicBezTo>
                  <a:cubicBezTo>
                    <a:pt x="79" y="56"/>
                    <a:pt x="78" y="59"/>
                    <a:pt x="76" y="60"/>
                  </a:cubicBezTo>
                  <a:cubicBezTo>
                    <a:pt x="69" y="64"/>
                    <a:pt x="67" y="68"/>
                    <a:pt x="68" y="75"/>
                  </a:cubicBezTo>
                  <a:cubicBezTo>
                    <a:pt x="69" y="81"/>
                    <a:pt x="71" y="86"/>
                    <a:pt x="77" y="87"/>
                  </a:cubicBezTo>
                  <a:cubicBezTo>
                    <a:pt x="80" y="87"/>
                    <a:pt x="82" y="89"/>
                    <a:pt x="82" y="91"/>
                  </a:cubicBezTo>
                  <a:cubicBezTo>
                    <a:pt x="84" y="98"/>
                    <a:pt x="88" y="103"/>
                    <a:pt x="92" y="108"/>
                  </a:cubicBezTo>
                  <a:cubicBezTo>
                    <a:pt x="105" y="122"/>
                    <a:pt x="119" y="121"/>
                    <a:pt x="131" y="107"/>
                  </a:cubicBezTo>
                  <a:cubicBezTo>
                    <a:pt x="135" y="102"/>
                    <a:pt x="137" y="96"/>
                    <a:pt x="141" y="90"/>
                  </a:cubicBezTo>
                  <a:cubicBezTo>
                    <a:pt x="142" y="89"/>
                    <a:pt x="143" y="88"/>
                    <a:pt x="144" y="87"/>
                  </a:cubicBezTo>
                  <a:cubicBezTo>
                    <a:pt x="153" y="84"/>
                    <a:pt x="158" y="69"/>
                    <a:pt x="150" y="63"/>
                  </a:cubicBezTo>
                  <a:cubicBezTo>
                    <a:pt x="145" y="59"/>
                    <a:pt x="144" y="54"/>
                    <a:pt x="142" y="48"/>
                  </a:cubicBezTo>
                  <a:cubicBezTo>
                    <a:pt x="141" y="47"/>
                    <a:pt x="140" y="45"/>
                    <a:pt x="139" y="44"/>
                  </a:cubicBezTo>
                  <a:cubicBezTo>
                    <a:pt x="133" y="34"/>
                    <a:pt x="123" y="31"/>
                    <a:pt x="111" y="31"/>
                  </a:cubicBezTo>
                  <a:close/>
                  <a:moveTo>
                    <a:pt x="107" y="143"/>
                  </a:moveTo>
                  <a:cubicBezTo>
                    <a:pt x="101" y="156"/>
                    <a:pt x="106" y="167"/>
                    <a:pt x="111" y="179"/>
                  </a:cubicBezTo>
                  <a:cubicBezTo>
                    <a:pt x="117" y="167"/>
                    <a:pt x="120" y="155"/>
                    <a:pt x="115" y="143"/>
                  </a:cubicBezTo>
                  <a:cubicBezTo>
                    <a:pt x="112" y="143"/>
                    <a:pt x="109" y="143"/>
                    <a:pt x="107" y="143"/>
                  </a:cubicBezTo>
                  <a:close/>
                  <a:moveTo>
                    <a:pt x="118" y="127"/>
                  </a:moveTo>
                  <a:cubicBezTo>
                    <a:pt x="113" y="127"/>
                    <a:pt x="108" y="127"/>
                    <a:pt x="104" y="127"/>
                  </a:cubicBezTo>
                  <a:cubicBezTo>
                    <a:pt x="104" y="131"/>
                    <a:pt x="104" y="134"/>
                    <a:pt x="104" y="138"/>
                  </a:cubicBezTo>
                  <a:cubicBezTo>
                    <a:pt x="109" y="138"/>
                    <a:pt x="114" y="138"/>
                    <a:pt x="118" y="138"/>
                  </a:cubicBezTo>
                  <a:cubicBezTo>
                    <a:pt x="118" y="134"/>
                    <a:pt x="118" y="131"/>
                    <a:pt x="118" y="12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7" name="Freeform 7">
              <a:extLst>
                <a:ext uri="{FF2B5EF4-FFF2-40B4-BE49-F238E27FC236}">
                  <a16:creationId xmlns:a16="http://schemas.microsoft.com/office/drawing/2014/main" id="{9734E462-571F-4D5E-84EA-F2250C4061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0800" y="3460751"/>
              <a:ext cx="441325" cy="288925"/>
            </a:xfrm>
            <a:custGeom>
              <a:avLst/>
              <a:gdLst>
                <a:gd name="T0" fmla="*/ 70 w 138"/>
                <a:gd name="T1" fmla="*/ 73 h 90"/>
                <a:gd name="T2" fmla="*/ 94 w 138"/>
                <a:gd name="T3" fmla="*/ 0 h 90"/>
                <a:gd name="T4" fmla="*/ 111 w 138"/>
                <a:gd name="T5" fmla="*/ 5 h 90"/>
                <a:gd name="T6" fmla="*/ 123 w 138"/>
                <a:gd name="T7" fmla="*/ 10 h 90"/>
                <a:gd name="T8" fmla="*/ 133 w 138"/>
                <a:gd name="T9" fmla="*/ 21 h 90"/>
                <a:gd name="T10" fmla="*/ 138 w 138"/>
                <a:gd name="T11" fmla="*/ 53 h 90"/>
                <a:gd name="T12" fmla="*/ 135 w 138"/>
                <a:gd name="T13" fmla="*/ 58 h 90"/>
                <a:gd name="T14" fmla="*/ 90 w 138"/>
                <a:gd name="T15" fmla="*/ 83 h 90"/>
                <a:gd name="T16" fmla="*/ 3 w 138"/>
                <a:gd name="T17" fmla="*/ 59 h 90"/>
                <a:gd name="T18" fmla="*/ 1 w 138"/>
                <a:gd name="T19" fmla="*/ 52 h 90"/>
                <a:gd name="T20" fmla="*/ 4 w 138"/>
                <a:gd name="T21" fmla="*/ 23 h 90"/>
                <a:gd name="T22" fmla="*/ 15 w 138"/>
                <a:gd name="T23" fmla="*/ 10 h 90"/>
                <a:gd name="T24" fmla="*/ 30 w 138"/>
                <a:gd name="T25" fmla="*/ 5 h 90"/>
                <a:gd name="T26" fmla="*/ 39 w 138"/>
                <a:gd name="T27" fmla="*/ 2 h 90"/>
                <a:gd name="T28" fmla="*/ 47 w 138"/>
                <a:gd name="T29" fmla="*/ 6 h 90"/>
                <a:gd name="T30" fmla="*/ 60 w 138"/>
                <a:gd name="T31" fmla="*/ 49 h 90"/>
                <a:gd name="T32" fmla="*/ 67 w 138"/>
                <a:gd name="T33" fmla="*/ 69 h 90"/>
                <a:gd name="T34" fmla="*/ 69 w 138"/>
                <a:gd name="T35" fmla="*/ 74 h 90"/>
                <a:gd name="T36" fmla="*/ 70 w 138"/>
                <a:gd name="T37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90">
                  <a:moveTo>
                    <a:pt x="70" y="73"/>
                  </a:moveTo>
                  <a:cubicBezTo>
                    <a:pt x="78" y="49"/>
                    <a:pt x="86" y="25"/>
                    <a:pt x="94" y="0"/>
                  </a:cubicBezTo>
                  <a:cubicBezTo>
                    <a:pt x="100" y="2"/>
                    <a:pt x="105" y="3"/>
                    <a:pt x="111" y="5"/>
                  </a:cubicBezTo>
                  <a:cubicBezTo>
                    <a:pt x="115" y="7"/>
                    <a:pt x="119" y="8"/>
                    <a:pt x="123" y="10"/>
                  </a:cubicBezTo>
                  <a:cubicBezTo>
                    <a:pt x="128" y="12"/>
                    <a:pt x="132" y="16"/>
                    <a:pt x="133" y="21"/>
                  </a:cubicBezTo>
                  <a:cubicBezTo>
                    <a:pt x="135" y="31"/>
                    <a:pt x="137" y="42"/>
                    <a:pt x="138" y="53"/>
                  </a:cubicBezTo>
                  <a:cubicBezTo>
                    <a:pt x="138" y="55"/>
                    <a:pt x="137" y="57"/>
                    <a:pt x="135" y="58"/>
                  </a:cubicBezTo>
                  <a:cubicBezTo>
                    <a:pt x="122" y="70"/>
                    <a:pt x="108" y="79"/>
                    <a:pt x="90" y="83"/>
                  </a:cubicBezTo>
                  <a:cubicBezTo>
                    <a:pt x="57" y="90"/>
                    <a:pt x="28" y="82"/>
                    <a:pt x="3" y="59"/>
                  </a:cubicBezTo>
                  <a:cubicBezTo>
                    <a:pt x="2" y="58"/>
                    <a:pt x="0" y="55"/>
                    <a:pt x="1" y="52"/>
                  </a:cubicBezTo>
                  <a:cubicBezTo>
                    <a:pt x="1" y="43"/>
                    <a:pt x="3" y="33"/>
                    <a:pt x="4" y="23"/>
                  </a:cubicBezTo>
                  <a:cubicBezTo>
                    <a:pt x="5" y="17"/>
                    <a:pt x="9" y="12"/>
                    <a:pt x="15" y="10"/>
                  </a:cubicBezTo>
                  <a:cubicBezTo>
                    <a:pt x="20" y="8"/>
                    <a:pt x="25" y="7"/>
                    <a:pt x="30" y="5"/>
                  </a:cubicBezTo>
                  <a:cubicBezTo>
                    <a:pt x="33" y="4"/>
                    <a:pt x="36" y="3"/>
                    <a:pt x="39" y="2"/>
                  </a:cubicBezTo>
                  <a:cubicBezTo>
                    <a:pt x="45" y="0"/>
                    <a:pt x="45" y="1"/>
                    <a:pt x="47" y="6"/>
                  </a:cubicBezTo>
                  <a:cubicBezTo>
                    <a:pt x="51" y="20"/>
                    <a:pt x="56" y="34"/>
                    <a:pt x="60" y="49"/>
                  </a:cubicBezTo>
                  <a:cubicBezTo>
                    <a:pt x="63" y="55"/>
                    <a:pt x="65" y="62"/>
                    <a:pt x="67" y="69"/>
                  </a:cubicBezTo>
                  <a:cubicBezTo>
                    <a:pt x="68" y="71"/>
                    <a:pt x="68" y="72"/>
                    <a:pt x="69" y="74"/>
                  </a:cubicBezTo>
                  <a:cubicBezTo>
                    <a:pt x="69" y="74"/>
                    <a:pt x="70" y="74"/>
                    <a:pt x="70" y="73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8" name="Freeform 8">
              <a:extLst>
                <a:ext uri="{FF2B5EF4-FFF2-40B4-BE49-F238E27FC236}">
                  <a16:creationId xmlns:a16="http://schemas.microsoft.com/office/drawing/2014/main" id="{E33750D2-23E0-4DEB-90C9-8E553B0C38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0175" y="3170238"/>
              <a:ext cx="292100" cy="290513"/>
            </a:xfrm>
            <a:custGeom>
              <a:avLst/>
              <a:gdLst>
                <a:gd name="T0" fmla="*/ 44 w 91"/>
                <a:gd name="T1" fmla="*/ 0 h 91"/>
                <a:gd name="T2" fmla="*/ 72 w 91"/>
                <a:gd name="T3" fmla="*/ 13 h 91"/>
                <a:gd name="T4" fmla="*/ 75 w 91"/>
                <a:gd name="T5" fmla="*/ 17 h 91"/>
                <a:gd name="T6" fmla="*/ 83 w 91"/>
                <a:gd name="T7" fmla="*/ 32 h 91"/>
                <a:gd name="T8" fmla="*/ 77 w 91"/>
                <a:gd name="T9" fmla="*/ 56 h 91"/>
                <a:gd name="T10" fmla="*/ 74 w 91"/>
                <a:gd name="T11" fmla="*/ 59 h 91"/>
                <a:gd name="T12" fmla="*/ 64 w 91"/>
                <a:gd name="T13" fmla="*/ 76 h 91"/>
                <a:gd name="T14" fmla="*/ 25 w 91"/>
                <a:gd name="T15" fmla="*/ 77 h 91"/>
                <a:gd name="T16" fmla="*/ 15 w 91"/>
                <a:gd name="T17" fmla="*/ 60 h 91"/>
                <a:gd name="T18" fmla="*/ 10 w 91"/>
                <a:gd name="T19" fmla="*/ 56 h 91"/>
                <a:gd name="T20" fmla="*/ 1 w 91"/>
                <a:gd name="T21" fmla="*/ 44 h 91"/>
                <a:gd name="T22" fmla="*/ 9 w 91"/>
                <a:gd name="T23" fmla="*/ 29 h 91"/>
                <a:gd name="T24" fmla="*/ 12 w 91"/>
                <a:gd name="T25" fmla="*/ 23 h 91"/>
                <a:gd name="T26" fmla="*/ 29 w 91"/>
                <a:gd name="T27" fmla="*/ 3 h 91"/>
                <a:gd name="T28" fmla="*/ 44 w 91"/>
                <a:gd name="T2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1" h="91">
                  <a:moveTo>
                    <a:pt x="44" y="0"/>
                  </a:moveTo>
                  <a:cubicBezTo>
                    <a:pt x="56" y="0"/>
                    <a:pt x="66" y="3"/>
                    <a:pt x="72" y="13"/>
                  </a:cubicBezTo>
                  <a:cubicBezTo>
                    <a:pt x="73" y="14"/>
                    <a:pt x="74" y="16"/>
                    <a:pt x="75" y="17"/>
                  </a:cubicBezTo>
                  <a:cubicBezTo>
                    <a:pt x="77" y="23"/>
                    <a:pt x="78" y="28"/>
                    <a:pt x="83" y="32"/>
                  </a:cubicBezTo>
                  <a:cubicBezTo>
                    <a:pt x="91" y="38"/>
                    <a:pt x="86" y="53"/>
                    <a:pt x="77" y="56"/>
                  </a:cubicBezTo>
                  <a:cubicBezTo>
                    <a:pt x="76" y="57"/>
                    <a:pt x="75" y="58"/>
                    <a:pt x="74" y="59"/>
                  </a:cubicBezTo>
                  <a:cubicBezTo>
                    <a:pt x="70" y="65"/>
                    <a:pt x="68" y="71"/>
                    <a:pt x="64" y="76"/>
                  </a:cubicBezTo>
                  <a:cubicBezTo>
                    <a:pt x="52" y="90"/>
                    <a:pt x="38" y="91"/>
                    <a:pt x="25" y="77"/>
                  </a:cubicBezTo>
                  <a:cubicBezTo>
                    <a:pt x="21" y="72"/>
                    <a:pt x="17" y="67"/>
                    <a:pt x="15" y="60"/>
                  </a:cubicBezTo>
                  <a:cubicBezTo>
                    <a:pt x="15" y="58"/>
                    <a:pt x="13" y="56"/>
                    <a:pt x="10" y="56"/>
                  </a:cubicBezTo>
                  <a:cubicBezTo>
                    <a:pt x="4" y="55"/>
                    <a:pt x="2" y="50"/>
                    <a:pt x="1" y="44"/>
                  </a:cubicBezTo>
                  <a:cubicBezTo>
                    <a:pt x="0" y="37"/>
                    <a:pt x="2" y="33"/>
                    <a:pt x="9" y="29"/>
                  </a:cubicBezTo>
                  <a:cubicBezTo>
                    <a:pt x="11" y="28"/>
                    <a:pt x="12" y="25"/>
                    <a:pt x="12" y="23"/>
                  </a:cubicBezTo>
                  <a:cubicBezTo>
                    <a:pt x="15" y="14"/>
                    <a:pt x="19" y="6"/>
                    <a:pt x="29" y="3"/>
                  </a:cubicBezTo>
                  <a:cubicBezTo>
                    <a:pt x="34" y="2"/>
                    <a:pt x="39" y="1"/>
                    <a:pt x="44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9" name="Freeform 9">
              <a:extLst>
                <a:ext uri="{FF2B5EF4-FFF2-40B4-BE49-F238E27FC236}">
                  <a16:creationId xmlns:a16="http://schemas.microsoft.com/office/drawing/2014/main" id="{F972D9BA-3786-403F-8E30-BEAC64883A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9713" y="3525838"/>
              <a:ext cx="60325" cy="114300"/>
            </a:xfrm>
            <a:custGeom>
              <a:avLst/>
              <a:gdLst>
                <a:gd name="T0" fmla="*/ 6 w 19"/>
                <a:gd name="T1" fmla="*/ 0 h 36"/>
                <a:gd name="T2" fmla="*/ 14 w 19"/>
                <a:gd name="T3" fmla="*/ 0 h 36"/>
                <a:gd name="T4" fmla="*/ 10 w 19"/>
                <a:gd name="T5" fmla="*/ 36 h 36"/>
                <a:gd name="T6" fmla="*/ 6 w 19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36">
                  <a:moveTo>
                    <a:pt x="6" y="0"/>
                  </a:moveTo>
                  <a:cubicBezTo>
                    <a:pt x="8" y="0"/>
                    <a:pt x="11" y="0"/>
                    <a:pt x="14" y="0"/>
                  </a:cubicBezTo>
                  <a:cubicBezTo>
                    <a:pt x="19" y="12"/>
                    <a:pt x="16" y="24"/>
                    <a:pt x="10" y="36"/>
                  </a:cubicBezTo>
                  <a:cubicBezTo>
                    <a:pt x="5" y="24"/>
                    <a:pt x="0" y="13"/>
                    <a:pt x="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0" name="Freeform 10">
              <a:extLst>
                <a:ext uri="{FF2B5EF4-FFF2-40B4-BE49-F238E27FC236}">
                  <a16:creationId xmlns:a16="http://schemas.microsoft.com/office/drawing/2014/main" id="{2895EF99-A59F-4C95-9F45-DAFAC789AA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9238" y="3473451"/>
              <a:ext cx="44450" cy="36513"/>
            </a:xfrm>
            <a:custGeom>
              <a:avLst/>
              <a:gdLst>
                <a:gd name="T0" fmla="*/ 14 w 14"/>
                <a:gd name="T1" fmla="*/ 0 h 11"/>
                <a:gd name="T2" fmla="*/ 14 w 14"/>
                <a:gd name="T3" fmla="*/ 11 h 11"/>
                <a:gd name="T4" fmla="*/ 0 w 14"/>
                <a:gd name="T5" fmla="*/ 11 h 11"/>
                <a:gd name="T6" fmla="*/ 0 w 14"/>
                <a:gd name="T7" fmla="*/ 0 h 11"/>
                <a:gd name="T8" fmla="*/ 14 w 14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14" y="0"/>
                  </a:moveTo>
                  <a:cubicBezTo>
                    <a:pt x="14" y="4"/>
                    <a:pt x="14" y="7"/>
                    <a:pt x="14" y="11"/>
                  </a:cubicBezTo>
                  <a:cubicBezTo>
                    <a:pt x="10" y="11"/>
                    <a:pt x="5" y="11"/>
                    <a:pt x="0" y="11"/>
                  </a:cubicBezTo>
                  <a:cubicBezTo>
                    <a:pt x="0" y="7"/>
                    <a:pt x="0" y="4"/>
                    <a:pt x="0" y="0"/>
                  </a:cubicBezTo>
                  <a:cubicBezTo>
                    <a:pt x="4" y="0"/>
                    <a:pt x="9" y="0"/>
                    <a:pt x="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1" name="Group 88">
            <a:extLst>
              <a:ext uri="{FF2B5EF4-FFF2-40B4-BE49-F238E27FC236}">
                <a16:creationId xmlns:a16="http://schemas.microsoft.com/office/drawing/2014/main" id="{62A14652-14E0-4FFE-A68C-D17F1E2631D4}"/>
              </a:ext>
            </a:extLst>
          </p:cNvPr>
          <p:cNvGrpSpPr/>
          <p:nvPr/>
        </p:nvGrpSpPr>
        <p:grpSpPr>
          <a:xfrm>
            <a:off x="6651018" y="2416503"/>
            <a:ext cx="1759884" cy="1764883"/>
            <a:chOff x="2257425" y="2868613"/>
            <a:chExt cx="1117600" cy="1120775"/>
          </a:xfrm>
        </p:grpSpPr>
        <p:sp>
          <p:nvSpPr>
            <p:cNvPr id="162" name="Freeform 5">
              <a:extLst>
                <a:ext uri="{FF2B5EF4-FFF2-40B4-BE49-F238E27FC236}">
                  <a16:creationId xmlns:a16="http://schemas.microsoft.com/office/drawing/2014/main" id="{51D5712E-4AD5-4A63-A14E-F7F51AD218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57425" y="2868613"/>
              <a:ext cx="1117600" cy="1120775"/>
            </a:xfrm>
            <a:custGeom>
              <a:avLst/>
              <a:gdLst>
                <a:gd name="T0" fmla="*/ 320 w 349"/>
                <a:gd name="T1" fmla="*/ 91 h 350"/>
                <a:gd name="T2" fmla="*/ 337 w 349"/>
                <a:gd name="T3" fmla="*/ 115 h 350"/>
                <a:gd name="T4" fmla="*/ 323 w 349"/>
                <a:gd name="T5" fmla="*/ 133 h 350"/>
                <a:gd name="T6" fmla="*/ 318 w 349"/>
                <a:gd name="T7" fmla="*/ 157 h 350"/>
                <a:gd name="T8" fmla="*/ 338 w 349"/>
                <a:gd name="T9" fmla="*/ 177 h 350"/>
                <a:gd name="T10" fmla="*/ 344 w 349"/>
                <a:gd name="T11" fmla="*/ 208 h 350"/>
                <a:gd name="T12" fmla="*/ 322 w 349"/>
                <a:gd name="T13" fmla="*/ 217 h 350"/>
                <a:gd name="T14" fmla="*/ 306 w 349"/>
                <a:gd name="T15" fmla="*/ 236 h 350"/>
                <a:gd name="T16" fmla="*/ 317 w 349"/>
                <a:gd name="T17" fmla="*/ 260 h 350"/>
                <a:gd name="T18" fmla="*/ 307 w 349"/>
                <a:gd name="T19" fmla="*/ 286 h 350"/>
                <a:gd name="T20" fmla="*/ 279 w 349"/>
                <a:gd name="T21" fmla="*/ 283 h 350"/>
                <a:gd name="T22" fmla="*/ 258 w 349"/>
                <a:gd name="T23" fmla="*/ 294 h 350"/>
                <a:gd name="T24" fmla="*/ 256 w 349"/>
                <a:gd name="T25" fmla="*/ 321 h 350"/>
                <a:gd name="T26" fmla="*/ 233 w 349"/>
                <a:gd name="T27" fmla="*/ 337 h 350"/>
                <a:gd name="T28" fmla="*/ 212 w 349"/>
                <a:gd name="T29" fmla="*/ 322 h 350"/>
                <a:gd name="T30" fmla="*/ 187 w 349"/>
                <a:gd name="T31" fmla="*/ 320 h 350"/>
                <a:gd name="T32" fmla="*/ 171 w 349"/>
                <a:gd name="T33" fmla="*/ 343 h 350"/>
                <a:gd name="T34" fmla="*/ 140 w 349"/>
                <a:gd name="T35" fmla="*/ 346 h 350"/>
                <a:gd name="T36" fmla="*/ 133 w 349"/>
                <a:gd name="T37" fmla="*/ 324 h 350"/>
                <a:gd name="T38" fmla="*/ 113 w 349"/>
                <a:gd name="T39" fmla="*/ 308 h 350"/>
                <a:gd name="T40" fmla="*/ 87 w 349"/>
                <a:gd name="T41" fmla="*/ 321 h 350"/>
                <a:gd name="T42" fmla="*/ 61 w 349"/>
                <a:gd name="T43" fmla="*/ 307 h 350"/>
                <a:gd name="T44" fmla="*/ 65 w 349"/>
                <a:gd name="T45" fmla="*/ 283 h 350"/>
                <a:gd name="T46" fmla="*/ 53 w 349"/>
                <a:gd name="T47" fmla="*/ 258 h 350"/>
                <a:gd name="T48" fmla="*/ 28 w 349"/>
                <a:gd name="T49" fmla="*/ 255 h 350"/>
                <a:gd name="T50" fmla="*/ 8 w 349"/>
                <a:gd name="T51" fmla="*/ 233 h 350"/>
                <a:gd name="T52" fmla="*/ 25 w 349"/>
                <a:gd name="T53" fmla="*/ 211 h 350"/>
                <a:gd name="T54" fmla="*/ 28 w 349"/>
                <a:gd name="T55" fmla="*/ 189 h 350"/>
                <a:gd name="T56" fmla="*/ 7 w 349"/>
                <a:gd name="T57" fmla="*/ 170 h 350"/>
                <a:gd name="T58" fmla="*/ 2 w 349"/>
                <a:gd name="T59" fmla="*/ 142 h 350"/>
                <a:gd name="T60" fmla="*/ 28 w 349"/>
                <a:gd name="T61" fmla="*/ 131 h 350"/>
                <a:gd name="T62" fmla="*/ 41 w 349"/>
                <a:gd name="T63" fmla="*/ 113 h 350"/>
                <a:gd name="T64" fmla="*/ 29 w 349"/>
                <a:gd name="T65" fmla="*/ 88 h 350"/>
                <a:gd name="T66" fmla="*/ 39 w 349"/>
                <a:gd name="T67" fmla="*/ 62 h 350"/>
                <a:gd name="T68" fmla="*/ 66 w 349"/>
                <a:gd name="T69" fmla="*/ 65 h 350"/>
                <a:gd name="T70" fmla="*/ 79 w 349"/>
                <a:gd name="T71" fmla="*/ 62 h 350"/>
                <a:gd name="T72" fmla="*/ 97 w 349"/>
                <a:gd name="T73" fmla="*/ 17 h 350"/>
                <a:gd name="T74" fmla="*/ 124 w 349"/>
                <a:gd name="T75" fmla="*/ 13 h 350"/>
                <a:gd name="T76" fmla="*/ 148 w 349"/>
                <a:gd name="T77" fmla="*/ 31 h 350"/>
                <a:gd name="T78" fmla="*/ 172 w 349"/>
                <a:gd name="T79" fmla="*/ 21 h 350"/>
                <a:gd name="T80" fmla="*/ 187 w 349"/>
                <a:gd name="T81" fmla="*/ 0 h 350"/>
                <a:gd name="T82" fmla="*/ 214 w 349"/>
                <a:gd name="T83" fmla="*/ 11 h 350"/>
                <a:gd name="T84" fmla="*/ 225 w 349"/>
                <a:gd name="T85" fmla="*/ 38 h 350"/>
                <a:gd name="T86" fmla="*/ 248 w 349"/>
                <a:gd name="T87" fmla="*/ 40 h 350"/>
                <a:gd name="T88" fmla="*/ 273 w 349"/>
                <a:gd name="T89" fmla="*/ 31 h 350"/>
                <a:gd name="T90" fmla="*/ 288 w 349"/>
                <a:gd name="T91" fmla="*/ 55 h 350"/>
                <a:gd name="T92" fmla="*/ 283 w 349"/>
                <a:gd name="T93" fmla="*/ 76 h 350"/>
                <a:gd name="T94" fmla="*/ 301 w 349"/>
                <a:gd name="T95" fmla="*/ 94 h 350"/>
                <a:gd name="T96" fmla="*/ 62 w 349"/>
                <a:gd name="T97" fmla="*/ 174 h 350"/>
                <a:gd name="T98" fmla="*/ 285 w 349"/>
                <a:gd name="T99" fmla="*/ 174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9" h="350">
                  <a:moveTo>
                    <a:pt x="301" y="94"/>
                  </a:moveTo>
                  <a:cubicBezTo>
                    <a:pt x="308" y="93"/>
                    <a:pt x="314" y="92"/>
                    <a:pt x="320" y="91"/>
                  </a:cubicBezTo>
                  <a:cubicBezTo>
                    <a:pt x="324" y="90"/>
                    <a:pt x="328" y="92"/>
                    <a:pt x="330" y="96"/>
                  </a:cubicBezTo>
                  <a:cubicBezTo>
                    <a:pt x="332" y="102"/>
                    <a:pt x="335" y="109"/>
                    <a:pt x="337" y="115"/>
                  </a:cubicBezTo>
                  <a:cubicBezTo>
                    <a:pt x="339" y="119"/>
                    <a:pt x="337" y="122"/>
                    <a:pt x="335" y="125"/>
                  </a:cubicBezTo>
                  <a:cubicBezTo>
                    <a:pt x="331" y="128"/>
                    <a:pt x="327" y="130"/>
                    <a:pt x="323" y="133"/>
                  </a:cubicBezTo>
                  <a:cubicBezTo>
                    <a:pt x="317" y="138"/>
                    <a:pt x="316" y="141"/>
                    <a:pt x="317" y="149"/>
                  </a:cubicBezTo>
                  <a:cubicBezTo>
                    <a:pt x="318" y="151"/>
                    <a:pt x="318" y="154"/>
                    <a:pt x="318" y="157"/>
                  </a:cubicBezTo>
                  <a:cubicBezTo>
                    <a:pt x="318" y="168"/>
                    <a:pt x="324" y="173"/>
                    <a:pt x="333" y="176"/>
                  </a:cubicBezTo>
                  <a:cubicBezTo>
                    <a:pt x="335" y="176"/>
                    <a:pt x="336" y="177"/>
                    <a:pt x="338" y="177"/>
                  </a:cubicBezTo>
                  <a:cubicBezTo>
                    <a:pt x="349" y="182"/>
                    <a:pt x="347" y="184"/>
                    <a:pt x="346" y="194"/>
                  </a:cubicBezTo>
                  <a:cubicBezTo>
                    <a:pt x="346" y="199"/>
                    <a:pt x="345" y="203"/>
                    <a:pt x="344" y="208"/>
                  </a:cubicBezTo>
                  <a:cubicBezTo>
                    <a:pt x="343" y="212"/>
                    <a:pt x="340" y="215"/>
                    <a:pt x="336" y="215"/>
                  </a:cubicBezTo>
                  <a:cubicBezTo>
                    <a:pt x="331" y="216"/>
                    <a:pt x="327" y="216"/>
                    <a:pt x="322" y="217"/>
                  </a:cubicBezTo>
                  <a:cubicBezTo>
                    <a:pt x="317" y="217"/>
                    <a:pt x="313" y="220"/>
                    <a:pt x="310" y="225"/>
                  </a:cubicBezTo>
                  <a:cubicBezTo>
                    <a:pt x="309" y="229"/>
                    <a:pt x="308" y="232"/>
                    <a:pt x="306" y="236"/>
                  </a:cubicBezTo>
                  <a:cubicBezTo>
                    <a:pt x="304" y="241"/>
                    <a:pt x="305" y="245"/>
                    <a:pt x="308" y="249"/>
                  </a:cubicBezTo>
                  <a:cubicBezTo>
                    <a:pt x="311" y="253"/>
                    <a:pt x="314" y="256"/>
                    <a:pt x="317" y="260"/>
                  </a:cubicBezTo>
                  <a:cubicBezTo>
                    <a:pt x="321" y="265"/>
                    <a:pt x="321" y="269"/>
                    <a:pt x="317" y="274"/>
                  </a:cubicBezTo>
                  <a:cubicBezTo>
                    <a:pt x="313" y="278"/>
                    <a:pt x="310" y="282"/>
                    <a:pt x="307" y="286"/>
                  </a:cubicBezTo>
                  <a:cubicBezTo>
                    <a:pt x="302" y="292"/>
                    <a:pt x="299" y="292"/>
                    <a:pt x="293" y="289"/>
                  </a:cubicBezTo>
                  <a:cubicBezTo>
                    <a:pt x="288" y="287"/>
                    <a:pt x="284" y="285"/>
                    <a:pt x="279" y="283"/>
                  </a:cubicBezTo>
                  <a:cubicBezTo>
                    <a:pt x="275" y="282"/>
                    <a:pt x="271" y="284"/>
                    <a:pt x="268" y="286"/>
                  </a:cubicBezTo>
                  <a:cubicBezTo>
                    <a:pt x="264" y="289"/>
                    <a:pt x="261" y="291"/>
                    <a:pt x="258" y="294"/>
                  </a:cubicBezTo>
                  <a:cubicBezTo>
                    <a:pt x="254" y="297"/>
                    <a:pt x="253" y="301"/>
                    <a:pt x="254" y="306"/>
                  </a:cubicBezTo>
                  <a:cubicBezTo>
                    <a:pt x="255" y="311"/>
                    <a:pt x="255" y="316"/>
                    <a:pt x="256" y="321"/>
                  </a:cubicBezTo>
                  <a:cubicBezTo>
                    <a:pt x="256" y="326"/>
                    <a:pt x="254" y="329"/>
                    <a:pt x="251" y="330"/>
                  </a:cubicBezTo>
                  <a:cubicBezTo>
                    <a:pt x="245" y="333"/>
                    <a:pt x="239" y="335"/>
                    <a:pt x="233" y="337"/>
                  </a:cubicBezTo>
                  <a:cubicBezTo>
                    <a:pt x="227" y="339"/>
                    <a:pt x="224" y="338"/>
                    <a:pt x="220" y="333"/>
                  </a:cubicBezTo>
                  <a:cubicBezTo>
                    <a:pt x="218" y="329"/>
                    <a:pt x="215" y="325"/>
                    <a:pt x="212" y="322"/>
                  </a:cubicBezTo>
                  <a:cubicBezTo>
                    <a:pt x="209" y="318"/>
                    <a:pt x="205" y="317"/>
                    <a:pt x="201" y="318"/>
                  </a:cubicBezTo>
                  <a:cubicBezTo>
                    <a:pt x="196" y="318"/>
                    <a:pt x="192" y="319"/>
                    <a:pt x="187" y="320"/>
                  </a:cubicBezTo>
                  <a:cubicBezTo>
                    <a:pt x="182" y="321"/>
                    <a:pt x="179" y="324"/>
                    <a:pt x="177" y="328"/>
                  </a:cubicBezTo>
                  <a:cubicBezTo>
                    <a:pt x="175" y="333"/>
                    <a:pt x="173" y="338"/>
                    <a:pt x="171" y="343"/>
                  </a:cubicBezTo>
                  <a:cubicBezTo>
                    <a:pt x="169" y="347"/>
                    <a:pt x="167" y="350"/>
                    <a:pt x="162" y="349"/>
                  </a:cubicBezTo>
                  <a:cubicBezTo>
                    <a:pt x="155" y="348"/>
                    <a:pt x="147" y="348"/>
                    <a:pt x="140" y="346"/>
                  </a:cubicBezTo>
                  <a:cubicBezTo>
                    <a:pt x="137" y="345"/>
                    <a:pt x="135" y="341"/>
                    <a:pt x="134" y="338"/>
                  </a:cubicBezTo>
                  <a:cubicBezTo>
                    <a:pt x="133" y="333"/>
                    <a:pt x="133" y="328"/>
                    <a:pt x="133" y="324"/>
                  </a:cubicBezTo>
                  <a:cubicBezTo>
                    <a:pt x="132" y="318"/>
                    <a:pt x="129" y="313"/>
                    <a:pt x="123" y="312"/>
                  </a:cubicBezTo>
                  <a:cubicBezTo>
                    <a:pt x="119" y="310"/>
                    <a:pt x="116" y="309"/>
                    <a:pt x="113" y="308"/>
                  </a:cubicBezTo>
                  <a:cubicBezTo>
                    <a:pt x="108" y="306"/>
                    <a:pt x="104" y="307"/>
                    <a:pt x="101" y="310"/>
                  </a:cubicBezTo>
                  <a:cubicBezTo>
                    <a:pt x="96" y="314"/>
                    <a:pt x="92" y="317"/>
                    <a:pt x="87" y="321"/>
                  </a:cubicBezTo>
                  <a:cubicBezTo>
                    <a:pt x="84" y="323"/>
                    <a:pt x="81" y="323"/>
                    <a:pt x="78" y="320"/>
                  </a:cubicBezTo>
                  <a:cubicBezTo>
                    <a:pt x="72" y="316"/>
                    <a:pt x="66" y="312"/>
                    <a:pt x="61" y="307"/>
                  </a:cubicBezTo>
                  <a:cubicBezTo>
                    <a:pt x="57" y="304"/>
                    <a:pt x="58" y="299"/>
                    <a:pt x="60" y="295"/>
                  </a:cubicBezTo>
                  <a:cubicBezTo>
                    <a:pt x="62" y="291"/>
                    <a:pt x="63" y="287"/>
                    <a:pt x="65" y="283"/>
                  </a:cubicBezTo>
                  <a:cubicBezTo>
                    <a:pt x="67" y="278"/>
                    <a:pt x="66" y="274"/>
                    <a:pt x="64" y="271"/>
                  </a:cubicBezTo>
                  <a:cubicBezTo>
                    <a:pt x="60" y="266"/>
                    <a:pt x="57" y="262"/>
                    <a:pt x="53" y="258"/>
                  </a:cubicBezTo>
                  <a:cubicBezTo>
                    <a:pt x="51" y="254"/>
                    <a:pt x="47" y="253"/>
                    <a:pt x="43" y="253"/>
                  </a:cubicBezTo>
                  <a:cubicBezTo>
                    <a:pt x="38" y="254"/>
                    <a:pt x="33" y="254"/>
                    <a:pt x="28" y="255"/>
                  </a:cubicBezTo>
                  <a:cubicBezTo>
                    <a:pt x="22" y="257"/>
                    <a:pt x="18" y="255"/>
                    <a:pt x="15" y="249"/>
                  </a:cubicBezTo>
                  <a:cubicBezTo>
                    <a:pt x="13" y="244"/>
                    <a:pt x="10" y="239"/>
                    <a:pt x="8" y="233"/>
                  </a:cubicBezTo>
                  <a:cubicBezTo>
                    <a:pt x="6" y="229"/>
                    <a:pt x="7" y="225"/>
                    <a:pt x="11" y="222"/>
                  </a:cubicBezTo>
                  <a:cubicBezTo>
                    <a:pt x="15" y="218"/>
                    <a:pt x="20" y="214"/>
                    <a:pt x="25" y="211"/>
                  </a:cubicBezTo>
                  <a:cubicBezTo>
                    <a:pt x="29" y="208"/>
                    <a:pt x="30" y="204"/>
                    <a:pt x="30" y="199"/>
                  </a:cubicBezTo>
                  <a:cubicBezTo>
                    <a:pt x="29" y="195"/>
                    <a:pt x="28" y="192"/>
                    <a:pt x="28" y="189"/>
                  </a:cubicBezTo>
                  <a:cubicBezTo>
                    <a:pt x="28" y="180"/>
                    <a:pt x="23" y="176"/>
                    <a:pt x="16" y="174"/>
                  </a:cubicBezTo>
                  <a:cubicBezTo>
                    <a:pt x="13" y="173"/>
                    <a:pt x="10" y="171"/>
                    <a:pt x="7" y="170"/>
                  </a:cubicBezTo>
                  <a:cubicBezTo>
                    <a:pt x="2" y="169"/>
                    <a:pt x="0" y="166"/>
                    <a:pt x="0" y="162"/>
                  </a:cubicBezTo>
                  <a:cubicBezTo>
                    <a:pt x="1" y="155"/>
                    <a:pt x="1" y="149"/>
                    <a:pt x="2" y="142"/>
                  </a:cubicBezTo>
                  <a:cubicBezTo>
                    <a:pt x="2" y="136"/>
                    <a:pt x="5" y="134"/>
                    <a:pt x="11" y="133"/>
                  </a:cubicBezTo>
                  <a:cubicBezTo>
                    <a:pt x="17" y="132"/>
                    <a:pt x="23" y="132"/>
                    <a:pt x="28" y="131"/>
                  </a:cubicBezTo>
                  <a:cubicBezTo>
                    <a:pt x="32" y="130"/>
                    <a:pt x="35" y="128"/>
                    <a:pt x="36" y="124"/>
                  </a:cubicBezTo>
                  <a:cubicBezTo>
                    <a:pt x="38" y="120"/>
                    <a:pt x="40" y="117"/>
                    <a:pt x="41" y="113"/>
                  </a:cubicBezTo>
                  <a:cubicBezTo>
                    <a:pt x="42" y="109"/>
                    <a:pt x="42" y="105"/>
                    <a:pt x="39" y="101"/>
                  </a:cubicBezTo>
                  <a:cubicBezTo>
                    <a:pt x="36" y="97"/>
                    <a:pt x="32" y="93"/>
                    <a:pt x="29" y="88"/>
                  </a:cubicBezTo>
                  <a:cubicBezTo>
                    <a:pt x="26" y="84"/>
                    <a:pt x="26" y="80"/>
                    <a:pt x="29" y="76"/>
                  </a:cubicBezTo>
                  <a:cubicBezTo>
                    <a:pt x="32" y="71"/>
                    <a:pt x="36" y="66"/>
                    <a:pt x="39" y="62"/>
                  </a:cubicBezTo>
                  <a:cubicBezTo>
                    <a:pt x="42" y="57"/>
                    <a:pt x="46" y="56"/>
                    <a:pt x="52" y="58"/>
                  </a:cubicBezTo>
                  <a:cubicBezTo>
                    <a:pt x="57" y="60"/>
                    <a:pt x="62" y="62"/>
                    <a:pt x="66" y="65"/>
                  </a:cubicBezTo>
                  <a:cubicBezTo>
                    <a:pt x="70" y="67"/>
                    <a:pt x="74" y="66"/>
                    <a:pt x="77" y="64"/>
                  </a:cubicBezTo>
                  <a:cubicBezTo>
                    <a:pt x="78" y="63"/>
                    <a:pt x="79" y="63"/>
                    <a:pt x="79" y="62"/>
                  </a:cubicBezTo>
                  <a:cubicBezTo>
                    <a:pt x="94" y="51"/>
                    <a:pt x="94" y="51"/>
                    <a:pt x="90" y="30"/>
                  </a:cubicBezTo>
                  <a:cubicBezTo>
                    <a:pt x="89" y="23"/>
                    <a:pt x="91" y="20"/>
                    <a:pt x="97" y="17"/>
                  </a:cubicBezTo>
                  <a:cubicBezTo>
                    <a:pt x="102" y="15"/>
                    <a:pt x="107" y="13"/>
                    <a:pt x="112" y="11"/>
                  </a:cubicBezTo>
                  <a:cubicBezTo>
                    <a:pt x="117" y="8"/>
                    <a:pt x="120" y="9"/>
                    <a:pt x="124" y="13"/>
                  </a:cubicBezTo>
                  <a:cubicBezTo>
                    <a:pt x="127" y="17"/>
                    <a:pt x="130" y="22"/>
                    <a:pt x="133" y="26"/>
                  </a:cubicBezTo>
                  <a:cubicBezTo>
                    <a:pt x="138" y="31"/>
                    <a:pt x="142" y="32"/>
                    <a:pt x="148" y="31"/>
                  </a:cubicBezTo>
                  <a:cubicBezTo>
                    <a:pt x="152" y="29"/>
                    <a:pt x="156" y="29"/>
                    <a:pt x="160" y="29"/>
                  </a:cubicBezTo>
                  <a:cubicBezTo>
                    <a:pt x="166" y="28"/>
                    <a:pt x="170" y="26"/>
                    <a:pt x="172" y="21"/>
                  </a:cubicBezTo>
                  <a:cubicBezTo>
                    <a:pt x="173" y="16"/>
                    <a:pt x="175" y="11"/>
                    <a:pt x="177" y="6"/>
                  </a:cubicBezTo>
                  <a:cubicBezTo>
                    <a:pt x="179" y="2"/>
                    <a:pt x="182" y="0"/>
                    <a:pt x="187" y="0"/>
                  </a:cubicBezTo>
                  <a:cubicBezTo>
                    <a:pt x="194" y="1"/>
                    <a:pt x="201" y="2"/>
                    <a:pt x="208" y="3"/>
                  </a:cubicBezTo>
                  <a:cubicBezTo>
                    <a:pt x="212" y="3"/>
                    <a:pt x="214" y="6"/>
                    <a:pt x="214" y="11"/>
                  </a:cubicBezTo>
                  <a:cubicBezTo>
                    <a:pt x="215" y="17"/>
                    <a:pt x="216" y="23"/>
                    <a:pt x="217" y="29"/>
                  </a:cubicBezTo>
                  <a:cubicBezTo>
                    <a:pt x="218" y="34"/>
                    <a:pt x="221" y="36"/>
                    <a:pt x="225" y="38"/>
                  </a:cubicBezTo>
                  <a:cubicBezTo>
                    <a:pt x="228" y="39"/>
                    <a:pt x="231" y="40"/>
                    <a:pt x="234" y="41"/>
                  </a:cubicBezTo>
                  <a:cubicBezTo>
                    <a:pt x="239" y="45"/>
                    <a:pt x="244" y="43"/>
                    <a:pt x="248" y="40"/>
                  </a:cubicBezTo>
                  <a:cubicBezTo>
                    <a:pt x="252" y="37"/>
                    <a:pt x="256" y="34"/>
                    <a:pt x="259" y="31"/>
                  </a:cubicBezTo>
                  <a:cubicBezTo>
                    <a:pt x="264" y="27"/>
                    <a:pt x="268" y="27"/>
                    <a:pt x="273" y="31"/>
                  </a:cubicBezTo>
                  <a:cubicBezTo>
                    <a:pt x="277" y="34"/>
                    <a:pt x="281" y="37"/>
                    <a:pt x="285" y="41"/>
                  </a:cubicBezTo>
                  <a:cubicBezTo>
                    <a:pt x="290" y="45"/>
                    <a:pt x="291" y="49"/>
                    <a:pt x="288" y="55"/>
                  </a:cubicBezTo>
                  <a:cubicBezTo>
                    <a:pt x="286" y="59"/>
                    <a:pt x="284" y="64"/>
                    <a:pt x="283" y="68"/>
                  </a:cubicBezTo>
                  <a:cubicBezTo>
                    <a:pt x="282" y="71"/>
                    <a:pt x="282" y="74"/>
                    <a:pt x="283" y="76"/>
                  </a:cubicBezTo>
                  <a:cubicBezTo>
                    <a:pt x="286" y="81"/>
                    <a:pt x="290" y="86"/>
                    <a:pt x="295" y="91"/>
                  </a:cubicBezTo>
                  <a:cubicBezTo>
                    <a:pt x="296" y="93"/>
                    <a:pt x="299" y="93"/>
                    <a:pt x="301" y="94"/>
                  </a:cubicBezTo>
                  <a:close/>
                  <a:moveTo>
                    <a:pt x="174" y="63"/>
                  </a:moveTo>
                  <a:cubicBezTo>
                    <a:pt x="112" y="63"/>
                    <a:pt x="62" y="113"/>
                    <a:pt x="62" y="174"/>
                  </a:cubicBezTo>
                  <a:cubicBezTo>
                    <a:pt x="62" y="236"/>
                    <a:pt x="112" y="285"/>
                    <a:pt x="173" y="286"/>
                  </a:cubicBezTo>
                  <a:cubicBezTo>
                    <a:pt x="235" y="286"/>
                    <a:pt x="285" y="236"/>
                    <a:pt x="285" y="174"/>
                  </a:cubicBezTo>
                  <a:cubicBezTo>
                    <a:pt x="285" y="112"/>
                    <a:pt x="234" y="63"/>
                    <a:pt x="174" y="6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3" name="Freeform 6">
              <a:extLst>
                <a:ext uri="{FF2B5EF4-FFF2-40B4-BE49-F238E27FC236}">
                  <a16:creationId xmlns:a16="http://schemas.microsoft.com/office/drawing/2014/main" id="{3A6EB33A-4CE0-4A7B-990B-A4A8516BC3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55863" y="3070226"/>
              <a:ext cx="714375" cy="714375"/>
            </a:xfrm>
            <a:custGeom>
              <a:avLst/>
              <a:gdLst>
                <a:gd name="T0" fmla="*/ 112 w 223"/>
                <a:gd name="T1" fmla="*/ 0 h 223"/>
                <a:gd name="T2" fmla="*/ 223 w 223"/>
                <a:gd name="T3" fmla="*/ 111 h 223"/>
                <a:gd name="T4" fmla="*/ 111 w 223"/>
                <a:gd name="T5" fmla="*/ 223 h 223"/>
                <a:gd name="T6" fmla="*/ 0 w 223"/>
                <a:gd name="T7" fmla="*/ 111 h 223"/>
                <a:gd name="T8" fmla="*/ 112 w 223"/>
                <a:gd name="T9" fmla="*/ 0 h 223"/>
                <a:gd name="T10" fmla="*/ 112 w 223"/>
                <a:gd name="T11" fmla="*/ 196 h 223"/>
                <a:gd name="T12" fmla="*/ 111 w 223"/>
                <a:gd name="T13" fmla="*/ 197 h 223"/>
                <a:gd name="T14" fmla="*/ 109 w 223"/>
                <a:gd name="T15" fmla="*/ 192 h 223"/>
                <a:gd name="T16" fmla="*/ 102 w 223"/>
                <a:gd name="T17" fmla="*/ 172 h 223"/>
                <a:gd name="T18" fmla="*/ 89 w 223"/>
                <a:gd name="T19" fmla="*/ 129 h 223"/>
                <a:gd name="T20" fmla="*/ 81 w 223"/>
                <a:gd name="T21" fmla="*/ 125 h 223"/>
                <a:gd name="T22" fmla="*/ 72 w 223"/>
                <a:gd name="T23" fmla="*/ 128 h 223"/>
                <a:gd name="T24" fmla="*/ 57 w 223"/>
                <a:gd name="T25" fmla="*/ 133 h 223"/>
                <a:gd name="T26" fmla="*/ 46 w 223"/>
                <a:gd name="T27" fmla="*/ 146 h 223"/>
                <a:gd name="T28" fmla="*/ 43 w 223"/>
                <a:gd name="T29" fmla="*/ 175 h 223"/>
                <a:gd name="T30" fmla="*/ 45 w 223"/>
                <a:gd name="T31" fmla="*/ 182 h 223"/>
                <a:gd name="T32" fmla="*/ 132 w 223"/>
                <a:gd name="T33" fmla="*/ 206 h 223"/>
                <a:gd name="T34" fmla="*/ 177 w 223"/>
                <a:gd name="T35" fmla="*/ 181 h 223"/>
                <a:gd name="T36" fmla="*/ 180 w 223"/>
                <a:gd name="T37" fmla="*/ 176 h 223"/>
                <a:gd name="T38" fmla="*/ 175 w 223"/>
                <a:gd name="T39" fmla="*/ 144 h 223"/>
                <a:gd name="T40" fmla="*/ 165 w 223"/>
                <a:gd name="T41" fmla="*/ 133 h 223"/>
                <a:gd name="T42" fmla="*/ 153 w 223"/>
                <a:gd name="T43" fmla="*/ 128 h 223"/>
                <a:gd name="T44" fmla="*/ 136 w 223"/>
                <a:gd name="T45" fmla="*/ 123 h 223"/>
                <a:gd name="T46" fmla="*/ 112 w 223"/>
                <a:gd name="T47" fmla="*/ 196 h 223"/>
                <a:gd name="T48" fmla="*/ 111 w 223"/>
                <a:gd name="T49" fmla="*/ 31 h 223"/>
                <a:gd name="T50" fmla="*/ 96 w 223"/>
                <a:gd name="T51" fmla="*/ 34 h 223"/>
                <a:gd name="T52" fmla="*/ 79 w 223"/>
                <a:gd name="T53" fmla="*/ 54 h 223"/>
                <a:gd name="T54" fmla="*/ 76 w 223"/>
                <a:gd name="T55" fmla="*/ 60 h 223"/>
                <a:gd name="T56" fmla="*/ 68 w 223"/>
                <a:gd name="T57" fmla="*/ 75 h 223"/>
                <a:gd name="T58" fmla="*/ 77 w 223"/>
                <a:gd name="T59" fmla="*/ 87 h 223"/>
                <a:gd name="T60" fmla="*/ 82 w 223"/>
                <a:gd name="T61" fmla="*/ 91 h 223"/>
                <a:gd name="T62" fmla="*/ 92 w 223"/>
                <a:gd name="T63" fmla="*/ 108 h 223"/>
                <a:gd name="T64" fmla="*/ 131 w 223"/>
                <a:gd name="T65" fmla="*/ 107 h 223"/>
                <a:gd name="T66" fmla="*/ 141 w 223"/>
                <a:gd name="T67" fmla="*/ 90 h 223"/>
                <a:gd name="T68" fmla="*/ 144 w 223"/>
                <a:gd name="T69" fmla="*/ 87 h 223"/>
                <a:gd name="T70" fmla="*/ 150 w 223"/>
                <a:gd name="T71" fmla="*/ 63 h 223"/>
                <a:gd name="T72" fmla="*/ 142 w 223"/>
                <a:gd name="T73" fmla="*/ 48 h 223"/>
                <a:gd name="T74" fmla="*/ 139 w 223"/>
                <a:gd name="T75" fmla="*/ 44 h 223"/>
                <a:gd name="T76" fmla="*/ 111 w 223"/>
                <a:gd name="T77" fmla="*/ 31 h 223"/>
                <a:gd name="T78" fmla="*/ 107 w 223"/>
                <a:gd name="T79" fmla="*/ 143 h 223"/>
                <a:gd name="T80" fmla="*/ 111 w 223"/>
                <a:gd name="T81" fmla="*/ 179 h 223"/>
                <a:gd name="T82" fmla="*/ 115 w 223"/>
                <a:gd name="T83" fmla="*/ 143 h 223"/>
                <a:gd name="T84" fmla="*/ 107 w 223"/>
                <a:gd name="T85" fmla="*/ 143 h 223"/>
                <a:gd name="T86" fmla="*/ 118 w 223"/>
                <a:gd name="T87" fmla="*/ 127 h 223"/>
                <a:gd name="T88" fmla="*/ 104 w 223"/>
                <a:gd name="T89" fmla="*/ 127 h 223"/>
                <a:gd name="T90" fmla="*/ 104 w 223"/>
                <a:gd name="T91" fmla="*/ 138 h 223"/>
                <a:gd name="T92" fmla="*/ 118 w 223"/>
                <a:gd name="T93" fmla="*/ 138 h 223"/>
                <a:gd name="T94" fmla="*/ 118 w 223"/>
                <a:gd name="T95" fmla="*/ 127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3" h="223">
                  <a:moveTo>
                    <a:pt x="112" y="0"/>
                  </a:moveTo>
                  <a:cubicBezTo>
                    <a:pt x="172" y="0"/>
                    <a:pt x="223" y="49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ubicBezTo>
                    <a:pt x="50" y="222"/>
                    <a:pt x="0" y="173"/>
                    <a:pt x="0" y="111"/>
                  </a:cubicBezTo>
                  <a:cubicBezTo>
                    <a:pt x="0" y="50"/>
                    <a:pt x="50" y="0"/>
                    <a:pt x="112" y="0"/>
                  </a:cubicBezTo>
                  <a:close/>
                  <a:moveTo>
                    <a:pt x="112" y="196"/>
                  </a:moveTo>
                  <a:cubicBezTo>
                    <a:pt x="112" y="197"/>
                    <a:pt x="111" y="197"/>
                    <a:pt x="111" y="197"/>
                  </a:cubicBezTo>
                  <a:cubicBezTo>
                    <a:pt x="110" y="195"/>
                    <a:pt x="110" y="194"/>
                    <a:pt x="109" y="192"/>
                  </a:cubicBezTo>
                  <a:cubicBezTo>
                    <a:pt x="107" y="185"/>
                    <a:pt x="105" y="178"/>
                    <a:pt x="102" y="172"/>
                  </a:cubicBezTo>
                  <a:cubicBezTo>
                    <a:pt x="98" y="157"/>
                    <a:pt x="93" y="143"/>
                    <a:pt x="89" y="129"/>
                  </a:cubicBezTo>
                  <a:cubicBezTo>
                    <a:pt x="87" y="124"/>
                    <a:pt x="87" y="123"/>
                    <a:pt x="81" y="125"/>
                  </a:cubicBezTo>
                  <a:cubicBezTo>
                    <a:pt x="78" y="126"/>
                    <a:pt x="75" y="127"/>
                    <a:pt x="72" y="128"/>
                  </a:cubicBezTo>
                  <a:cubicBezTo>
                    <a:pt x="67" y="130"/>
                    <a:pt x="62" y="131"/>
                    <a:pt x="57" y="133"/>
                  </a:cubicBezTo>
                  <a:cubicBezTo>
                    <a:pt x="51" y="135"/>
                    <a:pt x="47" y="140"/>
                    <a:pt x="46" y="146"/>
                  </a:cubicBezTo>
                  <a:cubicBezTo>
                    <a:pt x="45" y="156"/>
                    <a:pt x="43" y="166"/>
                    <a:pt x="43" y="175"/>
                  </a:cubicBezTo>
                  <a:cubicBezTo>
                    <a:pt x="42" y="178"/>
                    <a:pt x="44" y="181"/>
                    <a:pt x="45" y="182"/>
                  </a:cubicBezTo>
                  <a:cubicBezTo>
                    <a:pt x="70" y="205"/>
                    <a:pt x="99" y="213"/>
                    <a:pt x="132" y="206"/>
                  </a:cubicBezTo>
                  <a:cubicBezTo>
                    <a:pt x="150" y="202"/>
                    <a:pt x="164" y="193"/>
                    <a:pt x="177" y="181"/>
                  </a:cubicBezTo>
                  <a:cubicBezTo>
                    <a:pt x="179" y="180"/>
                    <a:pt x="180" y="178"/>
                    <a:pt x="180" y="176"/>
                  </a:cubicBezTo>
                  <a:cubicBezTo>
                    <a:pt x="179" y="165"/>
                    <a:pt x="177" y="154"/>
                    <a:pt x="175" y="144"/>
                  </a:cubicBezTo>
                  <a:cubicBezTo>
                    <a:pt x="174" y="139"/>
                    <a:pt x="170" y="135"/>
                    <a:pt x="165" y="133"/>
                  </a:cubicBezTo>
                  <a:cubicBezTo>
                    <a:pt x="161" y="131"/>
                    <a:pt x="157" y="130"/>
                    <a:pt x="153" y="128"/>
                  </a:cubicBezTo>
                  <a:cubicBezTo>
                    <a:pt x="147" y="126"/>
                    <a:pt x="142" y="125"/>
                    <a:pt x="136" y="123"/>
                  </a:cubicBezTo>
                  <a:cubicBezTo>
                    <a:pt x="128" y="148"/>
                    <a:pt x="120" y="172"/>
                    <a:pt x="112" y="196"/>
                  </a:cubicBezTo>
                  <a:close/>
                  <a:moveTo>
                    <a:pt x="111" y="31"/>
                  </a:moveTo>
                  <a:cubicBezTo>
                    <a:pt x="106" y="32"/>
                    <a:pt x="101" y="33"/>
                    <a:pt x="96" y="34"/>
                  </a:cubicBezTo>
                  <a:cubicBezTo>
                    <a:pt x="86" y="37"/>
                    <a:pt x="82" y="45"/>
                    <a:pt x="79" y="54"/>
                  </a:cubicBezTo>
                  <a:cubicBezTo>
                    <a:pt x="79" y="56"/>
                    <a:pt x="78" y="59"/>
                    <a:pt x="76" y="60"/>
                  </a:cubicBezTo>
                  <a:cubicBezTo>
                    <a:pt x="69" y="64"/>
                    <a:pt x="67" y="68"/>
                    <a:pt x="68" y="75"/>
                  </a:cubicBezTo>
                  <a:cubicBezTo>
                    <a:pt x="69" y="81"/>
                    <a:pt x="71" y="86"/>
                    <a:pt x="77" y="87"/>
                  </a:cubicBezTo>
                  <a:cubicBezTo>
                    <a:pt x="80" y="87"/>
                    <a:pt x="82" y="89"/>
                    <a:pt x="82" y="91"/>
                  </a:cubicBezTo>
                  <a:cubicBezTo>
                    <a:pt x="84" y="98"/>
                    <a:pt x="88" y="103"/>
                    <a:pt x="92" y="108"/>
                  </a:cubicBezTo>
                  <a:cubicBezTo>
                    <a:pt x="105" y="122"/>
                    <a:pt x="119" y="121"/>
                    <a:pt x="131" y="107"/>
                  </a:cubicBezTo>
                  <a:cubicBezTo>
                    <a:pt x="135" y="102"/>
                    <a:pt x="137" y="96"/>
                    <a:pt x="141" y="90"/>
                  </a:cubicBezTo>
                  <a:cubicBezTo>
                    <a:pt x="142" y="89"/>
                    <a:pt x="143" y="88"/>
                    <a:pt x="144" y="87"/>
                  </a:cubicBezTo>
                  <a:cubicBezTo>
                    <a:pt x="153" y="84"/>
                    <a:pt x="158" y="69"/>
                    <a:pt x="150" y="63"/>
                  </a:cubicBezTo>
                  <a:cubicBezTo>
                    <a:pt x="145" y="59"/>
                    <a:pt x="144" y="54"/>
                    <a:pt x="142" y="48"/>
                  </a:cubicBezTo>
                  <a:cubicBezTo>
                    <a:pt x="141" y="47"/>
                    <a:pt x="140" y="45"/>
                    <a:pt x="139" y="44"/>
                  </a:cubicBezTo>
                  <a:cubicBezTo>
                    <a:pt x="133" y="34"/>
                    <a:pt x="123" y="31"/>
                    <a:pt x="111" y="31"/>
                  </a:cubicBezTo>
                  <a:close/>
                  <a:moveTo>
                    <a:pt x="107" y="143"/>
                  </a:moveTo>
                  <a:cubicBezTo>
                    <a:pt x="101" y="156"/>
                    <a:pt x="106" y="167"/>
                    <a:pt x="111" y="179"/>
                  </a:cubicBezTo>
                  <a:cubicBezTo>
                    <a:pt x="117" y="167"/>
                    <a:pt x="120" y="155"/>
                    <a:pt x="115" y="143"/>
                  </a:cubicBezTo>
                  <a:cubicBezTo>
                    <a:pt x="112" y="143"/>
                    <a:pt x="109" y="143"/>
                    <a:pt x="107" y="143"/>
                  </a:cubicBezTo>
                  <a:close/>
                  <a:moveTo>
                    <a:pt x="118" y="127"/>
                  </a:moveTo>
                  <a:cubicBezTo>
                    <a:pt x="113" y="127"/>
                    <a:pt x="108" y="127"/>
                    <a:pt x="104" y="127"/>
                  </a:cubicBezTo>
                  <a:cubicBezTo>
                    <a:pt x="104" y="131"/>
                    <a:pt x="104" y="134"/>
                    <a:pt x="104" y="138"/>
                  </a:cubicBezTo>
                  <a:cubicBezTo>
                    <a:pt x="109" y="138"/>
                    <a:pt x="114" y="138"/>
                    <a:pt x="118" y="138"/>
                  </a:cubicBezTo>
                  <a:cubicBezTo>
                    <a:pt x="118" y="134"/>
                    <a:pt x="118" y="131"/>
                    <a:pt x="118" y="12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4" name="Freeform 7">
              <a:extLst>
                <a:ext uri="{FF2B5EF4-FFF2-40B4-BE49-F238E27FC236}">
                  <a16:creationId xmlns:a16="http://schemas.microsoft.com/office/drawing/2014/main" id="{B7A2FF34-E331-4CFF-B894-BEE138A5BB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0800" y="3460751"/>
              <a:ext cx="441325" cy="288925"/>
            </a:xfrm>
            <a:custGeom>
              <a:avLst/>
              <a:gdLst>
                <a:gd name="T0" fmla="*/ 70 w 138"/>
                <a:gd name="T1" fmla="*/ 73 h 90"/>
                <a:gd name="T2" fmla="*/ 94 w 138"/>
                <a:gd name="T3" fmla="*/ 0 h 90"/>
                <a:gd name="T4" fmla="*/ 111 w 138"/>
                <a:gd name="T5" fmla="*/ 5 h 90"/>
                <a:gd name="T6" fmla="*/ 123 w 138"/>
                <a:gd name="T7" fmla="*/ 10 h 90"/>
                <a:gd name="T8" fmla="*/ 133 w 138"/>
                <a:gd name="T9" fmla="*/ 21 h 90"/>
                <a:gd name="T10" fmla="*/ 138 w 138"/>
                <a:gd name="T11" fmla="*/ 53 h 90"/>
                <a:gd name="T12" fmla="*/ 135 w 138"/>
                <a:gd name="T13" fmla="*/ 58 h 90"/>
                <a:gd name="T14" fmla="*/ 90 w 138"/>
                <a:gd name="T15" fmla="*/ 83 h 90"/>
                <a:gd name="T16" fmla="*/ 3 w 138"/>
                <a:gd name="T17" fmla="*/ 59 h 90"/>
                <a:gd name="T18" fmla="*/ 1 w 138"/>
                <a:gd name="T19" fmla="*/ 52 h 90"/>
                <a:gd name="T20" fmla="*/ 4 w 138"/>
                <a:gd name="T21" fmla="*/ 23 h 90"/>
                <a:gd name="T22" fmla="*/ 15 w 138"/>
                <a:gd name="T23" fmla="*/ 10 h 90"/>
                <a:gd name="T24" fmla="*/ 30 w 138"/>
                <a:gd name="T25" fmla="*/ 5 h 90"/>
                <a:gd name="T26" fmla="*/ 39 w 138"/>
                <a:gd name="T27" fmla="*/ 2 h 90"/>
                <a:gd name="T28" fmla="*/ 47 w 138"/>
                <a:gd name="T29" fmla="*/ 6 h 90"/>
                <a:gd name="T30" fmla="*/ 60 w 138"/>
                <a:gd name="T31" fmla="*/ 49 h 90"/>
                <a:gd name="T32" fmla="*/ 67 w 138"/>
                <a:gd name="T33" fmla="*/ 69 h 90"/>
                <a:gd name="T34" fmla="*/ 69 w 138"/>
                <a:gd name="T35" fmla="*/ 74 h 90"/>
                <a:gd name="T36" fmla="*/ 70 w 138"/>
                <a:gd name="T37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90">
                  <a:moveTo>
                    <a:pt x="70" y="73"/>
                  </a:moveTo>
                  <a:cubicBezTo>
                    <a:pt x="78" y="49"/>
                    <a:pt x="86" y="25"/>
                    <a:pt x="94" y="0"/>
                  </a:cubicBezTo>
                  <a:cubicBezTo>
                    <a:pt x="100" y="2"/>
                    <a:pt x="105" y="3"/>
                    <a:pt x="111" y="5"/>
                  </a:cubicBezTo>
                  <a:cubicBezTo>
                    <a:pt x="115" y="7"/>
                    <a:pt x="119" y="8"/>
                    <a:pt x="123" y="10"/>
                  </a:cubicBezTo>
                  <a:cubicBezTo>
                    <a:pt x="128" y="12"/>
                    <a:pt x="132" y="16"/>
                    <a:pt x="133" y="21"/>
                  </a:cubicBezTo>
                  <a:cubicBezTo>
                    <a:pt x="135" y="31"/>
                    <a:pt x="137" y="42"/>
                    <a:pt x="138" y="53"/>
                  </a:cubicBezTo>
                  <a:cubicBezTo>
                    <a:pt x="138" y="55"/>
                    <a:pt x="137" y="57"/>
                    <a:pt x="135" y="58"/>
                  </a:cubicBezTo>
                  <a:cubicBezTo>
                    <a:pt x="122" y="70"/>
                    <a:pt x="108" y="79"/>
                    <a:pt x="90" y="83"/>
                  </a:cubicBezTo>
                  <a:cubicBezTo>
                    <a:pt x="57" y="90"/>
                    <a:pt x="28" y="82"/>
                    <a:pt x="3" y="59"/>
                  </a:cubicBezTo>
                  <a:cubicBezTo>
                    <a:pt x="2" y="58"/>
                    <a:pt x="0" y="55"/>
                    <a:pt x="1" y="52"/>
                  </a:cubicBezTo>
                  <a:cubicBezTo>
                    <a:pt x="1" y="43"/>
                    <a:pt x="3" y="33"/>
                    <a:pt x="4" y="23"/>
                  </a:cubicBezTo>
                  <a:cubicBezTo>
                    <a:pt x="5" y="17"/>
                    <a:pt x="9" y="12"/>
                    <a:pt x="15" y="10"/>
                  </a:cubicBezTo>
                  <a:cubicBezTo>
                    <a:pt x="20" y="8"/>
                    <a:pt x="25" y="7"/>
                    <a:pt x="30" y="5"/>
                  </a:cubicBezTo>
                  <a:cubicBezTo>
                    <a:pt x="33" y="4"/>
                    <a:pt x="36" y="3"/>
                    <a:pt x="39" y="2"/>
                  </a:cubicBezTo>
                  <a:cubicBezTo>
                    <a:pt x="45" y="0"/>
                    <a:pt x="45" y="1"/>
                    <a:pt x="47" y="6"/>
                  </a:cubicBezTo>
                  <a:cubicBezTo>
                    <a:pt x="51" y="20"/>
                    <a:pt x="56" y="34"/>
                    <a:pt x="60" y="49"/>
                  </a:cubicBezTo>
                  <a:cubicBezTo>
                    <a:pt x="63" y="55"/>
                    <a:pt x="65" y="62"/>
                    <a:pt x="67" y="69"/>
                  </a:cubicBezTo>
                  <a:cubicBezTo>
                    <a:pt x="68" y="71"/>
                    <a:pt x="68" y="72"/>
                    <a:pt x="69" y="74"/>
                  </a:cubicBezTo>
                  <a:cubicBezTo>
                    <a:pt x="69" y="74"/>
                    <a:pt x="70" y="74"/>
                    <a:pt x="70" y="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5" name="Freeform 8">
              <a:extLst>
                <a:ext uri="{FF2B5EF4-FFF2-40B4-BE49-F238E27FC236}">
                  <a16:creationId xmlns:a16="http://schemas.microsoft.com/office/drawing/2014/main" id="{09D7A49E-B788-4A1B-A019-8F50130AD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0175" y="3170238"/>
              <a:ext cx="292100" cy="290513"/>
            </a:xfrm>
            <a:custGeom>
              <a:avLst/>
              <a:gdLst>
                <a:gd name="T0" fmla="*/ 44 w 91"/>
                <a:gd name="T1" fmla="*/ 0 h 91"/>
                <a:gd name="T2" fmla="*/ 72 w 91"/>
                <a:gd name="T3" fmla="*/ 13 h 91"/>
                <a:gd name="T4" fmla="*/ 75 w 91"/>
                <a:gd name="T5" fmla="*/ 17 h 91"/>
                <a:gd name="T6" fmla="*/ 83 w 91"/>
                <a:gd name="T7" fmla="*/ 32 h 91"/>
                <a:gd name="T8" fmla="*/ 77 w 91"/>
                <a:gd name="T9" fmla="*/ 56 h 91"/>
                <a:gd name="T10" fmla="*/ 74 w 91"/>
                <a:gd name="T11" fmla="*/ 59 h 91"/>
                <a:gd name="T12" fmla="*/ 64 w 91"/>
                <a:gd name="T13" fmla="*/ 76 h 91"/>
                <a:gd name="T14" fmla="*/ 25 w 91"/>
                <a:gd name="T15" fmla="*/ 77 h 91"/>
                <a:gd name="T16" fmla="*/ 15 w 91"/>
                <a:gd name="T17" fmla="*/ 60 h 91"/>
                <a:gd name="T18" fmla="*/ 10 w 91"/>
                <a:gd name="T19" fmla="*/ 56 h 91"/>
                <a:gd name="T20" fmla="*/ 1 w 91"/>
                <a:gd name="T21" fmla="*/ 44 h 91"/>
                <a:gd name="T22" fmla="*/ 9 w 91"/>
                <a:gd name="T23" fmla="*/ 29 h 91"/>
                <a:gd name="T24" fmla="*/ 12 w 91"/>
                <a:gd name="T25" fmla="*/ 23 h 91"/>
                <a:gd name="T26" fmla="*/ 29 w 91"/>
                <a:gd name="T27" fmla="*/ 3 h 91"/>
                <a:gd name="T28" fmla="*/ 44 w 91"/>
                <a:gd name="T2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1" h="91">
                  <a:moveTo>
                    <a:pt x="44" y="0"/>
                  </a:moveTo>
                  <a:cubicBezTo>
                    <a:pt x="56" y="0"/>
                    <a:pt x="66" y="3"/>
                    <a:pt x="72" y="13"/>
                  </a:cubicBezTo>
                  <a:cubicBezTo>
                    <a:pt x="73" y="14"/>
                    <a:pt x="74" y="16"/>
                    <a:pt x="75" y="17"/>
                  </a:cubicBezTo>
                  <a:cubicBezTo>
                    <a:pt x="77" y="23"/>
                    <a:pt x="78" y="28"/>
                    <a:pt x="83" y="32"/>
                  </a:cubicBezTo>
                  <a:cubicBezTo>
                    <a:pt x="91" y="38"/>
                    <a:pt x="86" y="53"/>
                    <a:pt x="77" y="56"/>
                  </a:cubicBezTo>
                  <a:cubicBezTo>
                    <a:pt x="76" y="57"/>
                    <a:pt x="75" y="58"/>
                    <a:pt x="74" y="59"/>
                  </a:cubicBezTo>
                  <a:cubicBezTo>
                    <a:pt x="70" y="65"/>
                    <a:pt x="68" y="71"/>
                    <a:pt x="64" y="76"/>
                  </a:cubicBezTo>
                  <a:cubicBezTo>
                    <a:pt x="52" y="90"/>
                    <a:pt x="38" y="91"/>
                    <a:pt x="25" y="77"/>
                  </a:cubicBezTo>
                  <a:cubicBezTo>
                    <a:pt x="21" y="72"/>
                    <a:pt x="17" y="67"/>
                    <a:pt x="15" y="60"/>
                  </a:cubicBezTo>
                  <a:cubicBezTo>
                    <a:pt x="15" y="58"/>
                    <a:pt x="13" y="56"/>
                    <a:pt x="10" y="56"/>
                  </a:cubicBezTo>
                  <a:cubicBezTo>
                    <a:pt x="4" y="55"/>
                    <a:pt x="2" y="50"/>
                    <a:pt x="1" y="44"/>
                  </a:cubicBezTo>
                  <a:cubicBezTo>
                    <a:pt x="0" y="37"/>
                    <a:pt x="2" y="33"/>
                    <a:pt x="9" y="29"/>
                  </a:cubicBezTo>
                  <a:cubicBezTo>
                    <a:pt x="11" y="28"/>
                    <a:pt x="12" y="25"/>
                    <a:pt x="12" y="23"/>
                  </a:cubicBezTo>
                  <a:cubicBezTo>
                    <a:pt x="15" y="14"/>
                    <a:pt x="19" y="6"/>
                    <a:pt x="29" y="3"/>
                  </a:cubicBezTo>
                  <a:cubicBezTo>
                    <a:pt x="34" y="2"/>
                    <a:pt x="39" y="1"/>
                    <a:pt x="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6" name="Freeform 9">
              <a:extLst>
                <a:ext uri="{FF2B5EF4-FFF2-40B4-BE49-F238E27FC236}">
                  <a16:creationId xmlns:a16="http://schemas.microsoft.com/office/drawing/2014/main" id="{04241D58-60B2-4CC3-B9C1-4E772C355C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9713" y="3525838"/>
              <a:ext cx="60325" cy="114300"/>
            </a:xfrm>
            <a:custGeom>
              <a:avLst/>
              <a:gdLst>
                <a:gd name="T0" fmla="*/ 6 w 19"/>
                <a:gd name="T1" fmla="*/ 0 h 36"/>
                <a:gd name="T2" fmla="*/ 14 w 19"/>
                <a:gd name="T3" fmla="*/ 0 h 36"/>
                <a:gd name="T4" fmla="*/ 10 w 19"/>
                <a:gd name="T5" fmla="*/ 36 h 36"/>
                <a:gd name="T6" fmla="*/ 6 w 19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36">
                  <a:moveTo>
                    <a:pt x="6" y="0"/>
                  </a:moveTo>
                  <a:cubicBezTo>
                    <a:pt x="8" y="0"/>
                    <a:pt x="11" y="0"/>
                    <a:pt x="14" y="0"/>
                  </a:cubicBezTo>
                  <a:cubicBezTo>
                    <a:pt x="19" y="12"/>
                    <a:pt x="16" y="24"/>
                    <a:pt x="10" y="36"/>
                  </a:cubicBezTo>
                  <a:cubicBezTo>
                    <a:pt x="5" y="24"/>
                    <a:pt x="0" y="13"/>
                    <a:pt x="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7" name="Freeform 10">
              <a:extLst>
                <a:ext uri="{FF2B5EF4-FFF2-40B4-BE49-F238E27FC236}">
                  <a16:creationId xmlns:a16="http://schemas.microsoft.com/office/drawing/2014/main" id="{6A08B221-B476-4FEE-A55B-846467F0DE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9238" y="3473451"/>
              <a:ext cx="44450" cy="36513"/>
            </a:xfrm>
            <a:custGeom>
              <a:avLst/>
              <a:gdLst>
                <a:gd name="T0" fmla="*/ 14 w 14"/>
                <a:gd name="T1" fmla="*/ 0 h 11"/>
                <a:gd name="T2" fmla="*/ 14 w 14"/>
                <a:gd name="T3" fmla="*/ 11 h 11"/>
                <a:gd name="T4" fmla="*/ 0 w 14"/>
                <a:gd name="T5" fmla="*/ 11 h 11"/>
                <a:gd name="T6" fmla="*/ 0 w 14"/>
                <a:gd name="T7" fmla="*/ 0 h 11"/>
                <a:gd name="T8" fmla="*/ 14 w 14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14" y="0"/>
                  </a:moveTo>
                  <a:cubicBezTo>
                    <a:pt x="14" y="4"/>
                    <a:pt x="14" y="7"/>
                    <a:pt x="14" y="11"/>
                  </a:cubicBezTo>
                  <a:cubicBezTo>
                    <a:pt x="10" y="11"/>
                    <a:pt x="5" y="11"/>
                    <a:pt x="0" y="11"/>
                  </a:cubicBezTo>
                  <a:cubicBezTo>
                    <a:pt x="0" y="7"/>
                    <a:pt x="0" y="4"/>
                    <a:pt x="0" y="0"/>
                  </a:cubicBezTo>
                  <a:cubicBezTo>
                    <a:pt x="4" y="0"/>
                    <a:pt x="9" y="0"/>
                    <a:pt x="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8" name="Group 95">
            <a:extLst>
              <a:ext uri="{FF2B5EF4-FFF2-40B4-BE49-F238E27FC236}">
                <a16:creationId xmlns:a16="http://schemas.microsoft.com/office/drawing/2014/main" id="{04F00BDC-7BC0-48B8-B7EF-A5ABFE8D9D87}"/>
              </a:ext>
            </a:extLst>
          </p:cNvPr>
          <p:cNvGrpSpPr/>
          <p:nvPr/>
        </p:nvGrpSpPr>
        <p:grpSpPr>
          <a:xfrm>
            <a:off x="4245291" y="2013375"/>
            <a:ext cx="2308475" cy="2315032"/>
            <a:chOff x="2257425" y="2868613"/>
            <a:chExt cx="1117600" cy="1120775"/>
          </a:xfrm>
        </p:grpSpPr>
        <p:sp>
          <p:nvSpPr>
            <p:cNvPr id="169" name="Freeform 5">
              <a:extLst>
                <a:ext uri="{FF2B5EF4-FFF2-40B4-BE49-F238E27FC236}">
                  <a16:creationId xmlns:a16="http://schemas.microsoft.com/office/drawing/2014/main" id="{EE1AD488-07DF-4B4C-AA65-CE65845C8B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57425" y="2868613"/>
              <a:ext cx="1117600" cy="1120775"/>
            </a:xfrm>
            <a:custGeom>
              <a:avLst/>
              <a:gdLst>
                <a:gd name="T0" fmla="*/ 320 w 349"/>
                <a:gd name="T1" fmla="*/ 91 h 350"/>
                <a:gd name="T2" fmla="*/ 337 w 349"/>
                <a:gd name="T3" fmla="*/ 115 h 350"/>
                <a:gd name="T4" fmla="*/ 323 w 349"/>
                <a:gd name="T5" fmla="*/ 133 h 350"/>
                <a:gd name="T6" fmla="*/ 318 w 349"/>
                <a:gd name="T7" fmla="*/ 157 h 350"/>
                <a:gd name="T8" fmla="*/ 338 w 349"/>
                <a:gd name="T9" fmla="*/ 177 h 350"/>
                <a:gd name="T10" fmla="*/ 344 w 349"/>
                <a:gd name="T11" fmla="*/ 208 h 350"/>
                <a:gd name="T12" fmla="*/ 322 w 349"/>
                <a:gd name="T13" fmla="*/ 217 h 350"/>
                <a:gd name="T14" fmla="*/ 306 w 349"/>
                <a:gd name="T15" fmla="*/ 236 h 350"/>
                <a:gd name="T16" fmla="*/ 317 w 349"/>
                <a:gd name="T17" fmla="*/ 260 h 350"/>
                <a:gd name="T18" fmla="*/ 307 w 349"/>
                <a:gd name="T19" fmla="*/ 286 h 350"/>
                <a:gd name="T20" fmla="*/ 279 w 349"/>
                <a:gd name="T21" fmla="*/ 283 h 350"/>
                <a:gd name="T22" fmla="*/ 258 w 349"/>
                <a:gd name="T23" fmla="*/ 294 h 350"/>
                <a:gd name="T24" fmla="*/ 256 w 349"/>
                <a:gd name="T25" fmla="*/ 321 h 350"/>
                <a:gd name="T26" fmla="*/ 233 w 349"/>
                <a:gd name="T27" fmla="*/ 337 h 350"/>
                <a:gd name="T28" fmla="*/ 212 w 349"/>
                <a:gd name="T29" fmla="*/ 322 h 350"/>
                <a:gd name="T30" fmla="*/ 187 w 349"/>
                <a:gd name="T31" fmla="*/ 320 h 350"/>
                <a:gd name="T32" fmla="*/ 171 w 349"/>
                <a:gd name="T33" fmla="*/ 343 h 350"/>
                <a:gd name="T34" fmla="*/ 140 w 349"/>
                <a:gd name="T35" fmla="*/ 346 h 350"/>
                <a:gd name="T36" fmla="*/ 133 w 349"/>
                <a:gd name="T37" fmla="*/ 324 h 350"/>
                <a:gd name="T38" fmla="*/ 113 w 349"/>
                <a:gd name="T39" fmla="*/ 308 h 350"/>
                <a:gd name="T40" fmla="*/ 87 w 349"/>
                <a:gd name="T41" fmla="*/ 321 h 350"/>
                <a:gd name="T42" fmla="*/ 61 w 349"/>
                <a:gd name="T43" fmla="*/ 307 h 350"/>
                <a:gd name="T44" fmla="*/ 65 w 349"/>
                <a:gd name="T45" fmla="*/ 283 h 350"/>
                <a:gd name="T46" fmla="*/ 53 w 349"/>
                <a:gd name="T47" fmla="*/ 258 h 350"/>
                <a:gd name="T48" fmla="*/ 28 w 349"/>
                <a:gd name="T49" fmla="*/ 255 h 350"/>
                <a:gd name="T50" fmla="*/ 8 w 349"/>
                <a:gd name="T51" fmla="*/ 233 h 350"/>
                <a:gd name="T52" fmla="*/ 25 w 349"/>
                <a:gd name="T53" fmla="*/ 211 h 350"/>
                <a:gd name="T54" fmla="*/ 28 w 349"/>
                <a:gd name="T55" fmla="*/ 189 h 350"/>
                <a:gd name="T56" fmla="*/ 7 w 349"/>
                <a:gd name="T57" fmla="*/ 170 h 350"/>
                <a:gd name="T58" fmla="*/ 2 w 349"/>
                <a:gd name="T59" fmla="*/ 142 h 350"/>
                <a:gd name="T60" fmla="*/ 28 w 349"/>
                <a:gd name="T61" fmla="*/ 131 h 350"/>
                <a:gd name="T62" fmla="*/ 41 w 349"/>
                <a:gd name="T63" fmla="*/ 113 h 350"/>
                <a:gd name="T64" fmla="*/ 29 w 349"/>
                <a:gd name="T65" fmla="*/ 88 h 350"/>
                <a:gd name="T66" fmla="*/ 39 w 349"/>
                <a:gd name="T67" fmla="*/ 62 h 350"/>
                <a:gd name="T68" fmla="*/ 66 w 349"/>
                <a:gd name="T69" fmla="*/ 65 h 350"/>
                <a:gd name="T70" fmla="*/ 79 w 349"/>
                <a:gd name="T71" fmla="*/ 62 h 350"/>
                <a:gd name="T72" fmla="*/ 97 w 349"/>
                <a:gd name="T73" fmla="*/ 17 h 350"/>
                <a:gd name="T74" fmla="*/ 124 w 349"/>
                <a:gd name="T75" fmla="*/ 13 h 350"/>
                <a:gd name="T76" fmla="*/ 148 w 349"/>
                <a:gd name="T77" fmla="*/ 31 h 350"/>
                <a:gd name="T78" fmla="*/ 172 w 349"/>
                <a:gd name="T79" fmla="*/ 21 h 350"/>
                <a:gd name="T80" fmla="*/ 187 w 349"/>
                <a:gd name="T81" fmla="*/ 0 h 350"/>
                <a:gd name="T82" fmla="*/ 214 w 349"/>
                <a:gd name="T83" fmla="*/ 11 h 350"/>
                <a:gd name="T84" fmla="*/ 225 w 349"/>
                <a:gd name="T85" fmla="*/ 38 h 350"/>
                <a:gd name="T86" fmla="*/ 248 w 349"/>
                <a:gd name="T87" fmla="*/ 40 h 350"/>
                <a:gd name="T88" fmla="*/ 273 w 349"/>
                <a:gd name="T89" fmla="*/ 31 h 350"/>
                <a:gd name="T90" fmla="*/ 288 w 349"/>
                <a:gd name="T91" fmla="*/ 55 h 350"/>
                <a:gd name="T92" fmla="*/ 283 w 349"/>
                <a:gd name="T93" fmla="*/ 76 h 350"/>
                <a:gd name="T94" fmla="*/ 301 w 349"/>
                <a:gd name="T95" fmla="*/ 94 h 350"/>
                <a:gd name="T96" fmla="*/ 62 w 349"/>
                <a:gd name="T97" fmla="*/ 174 h 350"/>
                <a:gd name="T98" fmla="*/ 285 w 349"/>
                <a:gd name="T99" fmla="*/ 174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9" h="350">
                  <a:moveTo>
                    <a:pt x="301" y="94"/>
                  </a:moveTo>
                  <a:cubicBezTo>
                    <a:pt x="308" y="93"/>
                    <a:pt x="314" y="92"/>
                    <a:pt x="320" y="91"/>
                  </a:cubicBezTo>
                  <a:cubicBezTo>
                    <a:pt x="324" y="90"/>
                    <a:pt x="328" y="92"/>
                    <a:pt x="330" y="96"/>
                  </a:cubicBezTo>
                  <a:cubicBezTo>
                    <a:pt x="332" y="102"/>
                    <a:pt x="335" y="109"/>
                    <a:pt x="337" y="115"/>
                  </a:cubicBezTo>
                  <a:cubicBezTo>
                    <a:pt x="339" y="119"/>
                    <a:pt x="337" y="122"/>
                    <a:pt x="335" y="125"/>
                  </a:cubicBezTo>
                  <a:cubicBezTo>
                    <a:pt x="331" y="128"/>
                    <a:pt x="327" y="130"/>
                    <a:pt x="323" y="133"/>
                  </a:cubicBezTo>
                  <a:cubicBezTo>
                    <a:pt x="317" y="138"/>
                    <a:pt x="316" y="141"/>
                    <a:pt x="317" y="149"/>
                  </a:cubicBezTo>
                  <a:cubicBezTo>
                    <a:pt x="318" y="151"/>
                    <a:pt x="318" y="154"/>
                    <a:pt x="318" y="157"/>
                  </a:cubicBezTo>
                  <a:cubicBezTo>
                    <a:pt x="318" y="168"/>
                    <a:pt x="324" y="173"/>
                    <a:pt x="333" y="176"/>
                  </a:cubicBezTo>
                  <a:cubicBezTo>
                    <a:pt x="335" y="176"/>
                    <a:pt x="336" y="177"/>
                    <a:pt x="338" y="177"/>
                  </a:cubicBezTo>
                  <a:cubicBezTo>
                    <a:pt x="349" y="182"/>
                    <a:pt x="347" y="184"/>
                    <a:pt x="346" y="194"/>
                  </a:cubicBezTo>
                  <a:cubicBezTo>
                    <a:pt x="346" y="199"/>
                    <a:pt x="345" y="203"/>
                    <a:pt x="344" y="208"/>
                  </a:cubicBezTo>
                  <a:cubicBezTo>
                    <a:pt x="343" y="212"/>
                    <a:pt x="340" y="215"/>
                    <a:pt x="336" y="215"/>
                  </a:cubicBezTo>
                  <a:cubicBezTo>
                    <a:pt x="331" y="216"/>
                    <a:pt x="327" y="216"/>
                    <a:pt x="322" y="217"/>
                  </a:cubicBezTo>
                  <a:cubicBezTo>
                    <a:pt x="317" y="217"/>
                    <a:pt x="313" y="220"/>
                    <a:pt x="310" y="225"/>
                  </a:cubicBezTo>
                  <a:cubicBezTo>
                    <a:pt x="309" y="229"/>
                    <a:pt x="308" y="232"/>
                    <a:pt x="306" y="236"/>
                  </a:cubicBezTo>
                  <a:cubicBezTo>
                    <a:pt x="304" y="241"/>
                    <a:pt x="305" y="245"/>
                    <a:pt x="308" y="249"/>
                  </a:cubicBezTo>
                  <a:cubicBezTo>
                    <a:pt x="311" y="253"/>
                    <a:pt x="314" y="256"/>
                    <a:pt x="317" y="260"/>
                  </a:cubicBezTo>
                  <a:cubicBezTo>
                    <a:pt x="321" y="265"/>
                    <a:pt x="321" y="269"/>
                    <a:pt x="317" y="274"/>
                  </a:cubicBezTo>
                  <a:cubicBezTo>
                    <a:pt x="313" y="278"/>
                    <a:pt x="310" y="282"/>
                    <a:pt x="307" y="286"/>
                  </a:cubicBezTo>
                  <a:cubicBezTo>
                    <a:pt x="302" y="292"/>
                    <a:pt x="299" y="292"/>
                    <a:pt x="293" y="289"/>
                  </a:cubicBezTo>
                  <a:cubicBezTo>
                    <a:pt x="288" y="287"/>
                    <a:pt x="284" y="285"/>
                    <a:pt x="279" y="283"/>
                  </a:cubicBezTo>
                  <a:cubicBezTo>
                    <a:pt x="275" y="282"/>
                    <a:pt x="271" y="284"/>
                    <a:pt x="268" y="286"/>
                  </a:cubicBezTo>
                  <a:cubicBezTo>
                    <a:pt x="264" y="289"/>
                    <a:pt x="261" y="291"/>
                    <a:pt x="258" y="294"/>
                  </a:cubicBezTo>
                  <a:cubicBezTo>
                    <a:pt x="254" y="297"/>
                    <a:pt x="253" y="301"/>
                    <a:pt x="254" y="306"/>
                  </a:cubicBezTo>
                  <a:cubicBezTo>
                    <a:pt x="255" y="311"/>
                    <a:pt x="255" y="316"/>
                    <a:pt x="256" y="321"/>
                  </a:cubicBezTo>
                  <a:cubicBezTo>
                    <a:pt x="256" y="326"/>
                    <a:pt x="254" y="329"/>
                    <a:pt x="251" y="330"/>
                  </a:cubicBezTo>
                  <a:cubicBezTo>
                    <a:pt x="245" y="333"/>
                    <a:pt x="239" y="335"/>
                    <a:pt x="233" y="337"/>
                  </a:cubicBezTo>
                  <a:cubicBezTo>
                    <a:pt x="227" y="339"/>
                    <a:pt x="224" y="338"/>
                    <a:pt x="220" y="333"/>
                  </a:cubicBezTo>
                  <a:cubicBezTo>
                    <a:pt x="218" y="329"/>
                    <a:pt x="215" y="325"/>
                    <a:pt x="212" y="322"/>
                  </a:cubicBezTo>
                  <a:cubicBezTo>
                    <a:pt x="209" y="318"/>
                    <a:pt x="205" y="317"/>
                    <a:pt x="201" y="318"/>
                  </a:cubicBezTo>
                  <a:cubicBezTo>
                    <a:pt x="196" y="318"/>
                    <a:pt x="192" y="319"/>
                    <a:pt x="187" y="320"/>
                  </a:cubicBezTo>
                  <a:cubicBezTo>
                    <a:pt x="182" y="321"/>
                    <a:pt x="179" y="324"/>
                    <a:pt x="177" y="328"/>
                  </a:cubicBezTo>
                  <a:cubicBezTo>
                    <a:pt x="175" y="333"/>
                    <a:pt x="173" y="338"/>
                    <a:pt x="171" y="343"/>
                  </a:cubicBezTo>
                  <a:cubicBezTo>
                    <a:pt x="169" y="347"/>
                    <a:pt x="167" y="350"/>
                    <a:pt x="162" y="349"/>
                  </a:cubicBezTo>
                  <a:cubicBezTo>
                    <a:pt x="155" y="348"/>
                    <a:pt x="147" y="348"/>
                    <a:pt x="140" y="346"/>
                  </a:cubicBezTo>
                  <a:cubicBezTo>
                    <a:pt x="137" y="345"/>
                    <a:pt x="135" y="341"/>
                    <a:pt x="134" y="338"/>
                  </a:cubicBezTo>
                  <a:cubicBezTo>
                    <a:pt x="133" y="333"/>
                    <a:pt x="133" y="328"/>
                    <a:pt x="133" y="324"/>
                  </a:cubicBezTo>
                  <a:cubicBezTo>
                    <a:pt x="132" y="318"/>
                    <a:pt x="129" y="313"/>
                    <a:pt x="123" y="312"/>
                  </a:cubicBezTo>
                  <a:cubicBezTo>
                    <a:pt x="119" y="310"/>
                    <a:pt x="116" y="309"/>
                    <a:pt x="113" y="308"/>
                  </a:cubicBezTo>
                  <a:cubicBezTo>
                    <a:pt x="108" y="306"/>
                    <a:pt x="104" y="307"/>
                    <a:pt x="101" y="310"/>
                  </a:cubicBezTo>
                  <a:cubicBezTo>
                    <a:pt x="96" y="314"/>
                    <a:pt x="92" y="317"/>
                    <a:pt x="87" y="321"/>
                  </a:cubicBezTo>
                  <a:cubicBezTo>
                    <a:pt x="84" y="323"/>
                    <a:pt x="81" y="323"/>
                    <a:pt x="78" y="320"/>
                  </a:cubicBezTo>
                  <a:cubicBezTo>
                    <a:pt x="72" y="316"/>
                    <a:pt x="66" y="312"/>
                    <a:pt x="61" y="307"/>
                  </a:cubicBezTo>
                  <a:cubicBezTo>
                    <a:pt x="57" y="304"/>
                    <a:pt x="58" y="299"/>
                    <a:pt x="60" y="295"/>
                  </a:cubicBezTo>
                  <a:cubicBezTo>
                    <a:pt x="62" y="291"/>
                    <a:pt x="63" y="287"/>
                    <a:pt x="65" y="283"/>
                  </a:cubicBezTo>
                  <a:cubicBezTo>
                    <a:pt x="67" y="278"/>
                    <a:pt x="66" y="274"/>
                    <a:pt x="64" y="271"/>
                  </a:cubicBezTo>
                  <a:cubicBezTo>
                    <a:pt x="60" y="266"/>
                    <a:pt x="57" y="262"/>
                    <a:pt x="53" y="258"/>
                  </a:cubicBezTo>
                  <a:cubicBezTo>
                    <a:pt x="51" y="254"/>
                    <a:pt x="47" y="253"/>
                    <a:pt x="43" y="253"/>
                  </a:cubicBezTo>
                  <a:cubicBezTo>
                    <a:pt x="38" y="254"/>
                    <a:pt x="33" y="254"/>
                    <a:pt x="28" y="255"/>
                  </a:cubicBezTo>
                  <a:cubicBezTo>
                    <a:pt x="22" y="257"/>
                    <a:pt x="18" y="255"/>
                    <a:pt x="15" y="249"/>
                  </a:cubicBezTo>
                  <a:cubicBezTo>
                    <a:pt x="13" y="244"/>
                    <a:pt x="10" y="239"/>
                    <a:pt x="8" y="233"/>
                  </a:cubicBezTo>
                  <a:cubicBezTo>
                    <a:pt x="6" y="229"/>
                    <a:pt x="7" y="225"/>
                    <a:pt x="11" y="222"/>
                  </a:cubicBezTo>
                  <a:cubicBezTo>
                    <a:pt x="15" y="218"/>
                    <a:pt x="20" y="214"/>
                    <a:pt x="25" y="211"/>
                  </a:cubicBezTo>
                  <a:cubicBezTo>
                    <a:pt x="29" y="208"/>
                    <a:pt x="30" y="204"/>
                    <a:pt x="30" y="199"/>
                  </a:cubicBezTo>
                  <a:cubicBezTo>
                    <a:pt x="29" y="195"/>
                    <a:pt x="28" y="192"/>
                    <a:pt x="28" y="189"/>
                  </a:cubicBezTo>
                  <a:cubicBezTo>
                    <a:pt x="28" y="180"/>
                    <a:pt x="23" y="176"/>
                    <a:pt x="16" y="174"/>
                  </a:cubicBezTo>
                  <a:cubicBezTo>
                    <a:pt x="13" y="173"/>
                    <a:pt x="10" y="171"/>
                    <a:pt x="7" y="170"/>
                  </a:cubicBezTo>
                  <a:cubicBezTo>
                    <a:pt x="2" y="169"/>
                    <a:pt x="0" y="166"/>
                    <a:pt x="0" y="162"/>
                  </a:cubicBezTo>
                  <a:cubicBezTo>
                    <a:pt x="1" y="155"/>
                    <a:pt x="1" y="149"/>
                    <a:pt x="2" y="142"/>
                  </a:cubicBezTo>
                  <a:cubicBezTo>
                    <a:pt x="2" y="136"/>
                    <a:pt x="5" y="134"/>
                    <a:pt x="11" y="133"/>
                  </a:cubicBezTo>
                  <a:cubicBezTo>
                    <a:pt x="17" y="132"/>
                    <a:pt x="23" y="132"/>
                    <a:pt x="28" y="131"/>
                  </a:cubicBezTo>
                  <a:cubicBezTo>
                    <a:pt x="32" y="130"/>
                    <a:pt x="35" y="128"/>
                    <a:pt x="36" y="124"/>
                  </a:cubicBezTo>
                  <a:cubicBezTo>
                    <a:pt x="38" y="120"/>
                    <a:pt x="40" y="117"/>
                    <a:pt x="41" y="113"/>
                  </a:cubicBezTo>
                  <a:cubicBezTo>
                    <a:pt x="42" y="109"/>
                    <a:pt x="42" y="105"/>
                    <a:pt x="39" y="101"/>
                  </a:cubicBezTo>
                  <a:cubicBezTo>
                    <a:pt x="36" y="97"/>
                    <a:pt x="32" y="93"/>
                    <a:pt x="29" y="88"/>
                  </a:cubicBezTo>
                  <a:cubicBezTo>
                    <a:pt x="26" y="84"/>
                    <a:pt x="26" y="80"/>
                    <a:pt x="29" y="76"/>
                  </a:cubicBezTo>
                  <a:cubicBezTo>
                    <a:pt x="32" y="71"/>
                    <a:pt x="36" y="66"/>
                    <a:pt x="39" y="62"/>
                  </a:cubicBezTo>
                  <a:cubicBezTo>
                    <a:pt x="42" y="57"/>
                    <a:pt x="46" y="56"/>
                    <a:pt x="52" y="58"/>
                  </a:cubicBezTo>
                  <a:cubicBezTo>
                    <a:pt x="57" y="60"/>
                    <a:pt x="62" y="62"/>
                    <a:pt x="66" y="65"/>
                  </a:cubicBezTo>
                  <a:cubicBezTo>
                    <a:pt x="70" y="67"/>
                    <a:pt x="74" y="66"/>
                    <a:pt x="77" y="64"/>
                  </a:cubicBezTo>
                  <a:cubicBezTo>
                    <a:pt x="78" y="63"/>
                    <a:pt x="79" y="63"/>
                    <a:pt x="79" y="62"/>
                  </a:cubicBezTo>
                  <a:cubicBezTo>
                    <a:pt x="94" y="51"/>
                    <a:pt x="94" y="51"/>
                    <a:pt x="90" y="30"/>
                  </a:cubicBezTo>
                  <a:cubicBezTo>
                    <a:pt x="89" y="23"/>
                    <a:pt x="91" y="20"/>
                    <a:pt x="97" y="17"/>
                  </a:cubicBezTo>
                  <a:cubicBezTo>
                    <a:pt x="102" y="15"/>
                    <a:pt x="107" y="13"/>
                    <a:pt x="112" y="11"/>
                  </a:cubicBezTo>
                  <a:cubicBezTo>
                    <a:pt x="117" y="8"/>
                    <a:pt x="120" y="9"/>
                    <a:pt x="124" y="13"/>
                  </a:cubicBezTo>
                  <a:cubicBezTo>
                    <a:pt x="127" y="17"/>
                    <a:pt x="130" y="22"/>
                    <a:pt x="133" y="26"/>
                  </a:cubicBezTo>
                  <a:cubicBezTo>
                    <a:pt x="138" y="31"/>
                    <a:pt x="142" y="32"/>
                    <a:pt x="148" y="31"/>
                  </a:cubicBezTo>
                  <a:cubicBezTo>
                    <a:pt x="152" y="29"/>
                    <a:pt x="156" y="29"/>
                    <a:pt x="160" y="29"/>
                  </a:cubicBezTo>
                  <a:cubicBezTo>
                    <a:pt x="166" y="28"/>
                    <a:pt x="170" y="26"/>
                    <a:pt x="172" y="21"/>
                  </a:cubicBezTo>
                  <a:cubicBezTo>
                    <a:pt x="173" y="16"/>
                    <a:pt x="175" y="11"/>
                    <a:pt x="177" y="6"/>
                  </a:cubicBezTo>
                  <a:cubicBezTo>
                    <a:pt x="179" y="2"/>
                    <a:pt x="182" y="0"/>
                    <a:pt x="187" y="0"/>
                  </a:cubicBezTo>
                  <a:cubicBezTo>
                    <a:pt x="194" y="1"/>
                    <a:pt x="201" y="2"/>
                    <a:pt x="208" y="3"/>
                  </a:cubicBezTo>
                  <a:cubicBezTo>
                    <a:pt x="212" y="3"/>
                    <a:pt x="214" y="6"/>
                    <a:pt x="214" y="11"/>
                  </a:cubicBezTo>
                  <a:cubicBezTo>
                    <a:pt x="215" y="17"/>
                    <a:pt x="216" y="23"/>
                    <a:pt x="217" y="29"/>
                  </a:cubicBezTo>
                  <a:cubicBezTo>
                    <a:pt x="218" y="34"/>
                    <a:pt x="221" y="36"/>
                    <a:pt x="225" y="38"/>
                  </a:cubicBezTo>
                  <a:cubicBezTo>
                    <a:pt x="228" y="39"/>
                    <a:pt x="231" y="40"/>
                    <a:pt x="234" y="41"/>
                  </a:cubicBezTo>
                  <a:cubicBezTo>
                    <a:pt x="239" y="45"/>
                    <a:pt x="244" y="43"/>
                    <a:pt x="248" y="40"/>
                  </a:cubicBezTo>
                  <a:cubicBezTo>
                    <a:pt x="252" y="37"/>
                    <a:pt x="256" y="34"/>
                    <a:pt x="259" y="31"/>
                  </a:cubicBezTo>
                  <a:cubicBezTo>
                    <a:pt x="264" y="27"/>
                    <a:pt x="268" y="27"/>
                    <a:pt x="273" y="31"/>
                  </a:cubicBezTo>
                  <a:cubicBezTo>
                    <a:pt x="277" y="34"/>
                    <a:pt x="281" y="37"/>
                    <a:pt x="285" y="41"/>
                  </a:cubicBezTo>
                  <a:cubicBezTo>
                    <a:pt x="290" y="45"/>
                    <a:pt x="291" y="49"/>
                    <a:pt x="288" y="55"/>
                  </a:cubicBezTo>
                  <a:cubicBezTo>
                    <a:pt x="286" y="59"/>
                    <a:pt x="284" y="64"/>
                    <a:pt x="283" y="68"/>
                  </a:cubicBezTo>
                  <a:cubicBezTo>
                    <a:pt x="282" y="71"/>
                    <a:pt x="282" y="74"/>
                    <a:pt x="283" y="76"/>
                  </a:cubicBezTo>
                  <a:cubicBezTo>
                    <a:pt x="286" y="81"/>
                    <a:pt x="290" y="86"/>
                    <a:pt x="295" y="91"/>
                  </a:cubicBezTo>
                  <a:cubicBezTo>
                    <a:pt x="296" y="93"/>
                    <a:pt x="299" y="93"/>
                    <a:pt x="301" y="94"/>
                  </a:cubicBezTo>
                  <a:close/>
                  <a:moveTo>
                    <a:pt x="174" y="63"/>
                  </a:moveTo>
                  <a:cubicBezTo>
                    <a:pt x="112" y="63"/>
                    <a:pt x="62" y="113"/>
                    <a:pt x="62" y="174"/>
                  </a:cubicBezTo>
                  <a:cubicBezTo>
                    <a:pt x="62" y="236"/>
                    <a:pt x="112" y="285"/>
                    <a:pt x="173" y="286"/>
                  </a:cubicBezTo>
                  <a:cubicBezTo>
                    <a:pt x="235" y="286"/>
                    <a:pt x="285" y="236"/>
                    <a:pt x="285" y="174"/>
                  </a:cubicBezTo>
                  <a:cubicBezTo>
                    <a:pt x="285" y="112"/>
                    <a:pt x="234" y="63"/>
                    <a:pt x="174" y="6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0" name="Freeform 6">
              <a:extLst>
                <a:ext uri="{FF2B5EF4-FFF2-40B4-BE49-F238E27FC236}">
                  <a16:creationId xmlns:a16="http://schemas.microsoft.com/office/drawing/2014/main" id="{F37E8F38-D19A-47CE-8569-6F0D43EBFE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55863" y="3070226"/>
              <a:ext cx="714375" cy="714375"/>
            </a:xfrm>
            <a:custGeom>
              <a:avLst/>
              <a:gdLst>
                <a:gd name="T0" fmla="*/ 112 w 223"/>
                <a:gd name="T1" fmla="*/ 0 h 223"/>
                <a:gd name="T2" fmla="*/ 223 w 223"/>
                <a:gd name="T3" fmla="*/ 111 h 223"/>
                <a:gd name="T4" fmla="*/ 111 w 223"/>
                <a:gd name="T5" fmla="*/ 223 h 223"/>
                <a:gd name="T6" fmla="*/ 0 w 223"/>
                <a:gd name="T7" fmla="*/ 111 h 223"/>
                <a:gd name="T8" fmla="*/ 112 w 223"/>
                <a:gd name="T9" fmla="*/ 0 h 223"/>
                <a:gd name="T10" fmla="*/ 112 w 223"/>
                <a:gd name="T11" fmla="*/ 196 h 223"/>
                <a:gd name="T12" fmla="*/ 111 w 223"/>
                <a:gd name="T13" fmla="*/ 197 h 223"/>
                <a:gd name="T14" fmla="*/ 109 w 223"/>
                <a:gd name="T15" fmla="*/ 192 h 223"/>
                <a:gd name="T16" fmla="*/ 102 w 223"/>
                <a:gd name="T17" fmla="*/ 172 h 223"/>
                <a:gd name="T18" fmla="*/ 89 w 223"/>
                <a:gd name="T19" fmla="*/ 129 h 223"/>
                <a:gd name="T20" fmla="*/ 81 w 223"/>
                <a:gd name="T21" fmla="*/ 125 h 223"/>
                <a:gd name="T22" fmla="*/ 72 w 223"/>
                <a:gd name="T23" fmla="*/ 128 h 223"/>
                <a:gd name="T24" fmla="*/ 57 w 223"/>
                <a:gd name="T25" fmla="*/ 133 h 223"/>
                <a:gd name="T26" fmla="*/ 46 w 223"/>
                <a:gd name="T27" fmla="*/ 146 h 223"/>
                <a:gd name="T28" fmla="*/ 43 w 223"/>
                <a:gd name="T29" fmla="*/ 175 h 223"/>
                <a:gd name="T30" fmla="*/ 45 w 223"/>
                <a:gd name="T31" fmla="*/ 182 h 223"/>
                <a:gd name="T32" fmla="*/ 132 w 223"/>
                <a:gd name="T33" fmla="*/ 206 h 223"/>
                <a:gd name="T34" fmla="*/ 177 w 223"/>
                <a:gd name="T35" fmla="*/ 181 h 223"/>
                <a:gd name="T36" fmla="*/ 180 w 223"/>
                <a:gd name="T37" fmla="*/ 176 h 223"/>
                <a:gd name="T38" fmla="*/ 175 w 223"/>
                <a:gd name="T39" fmla="*/ 144 h 223"/>
                <a:gd name="T40" fmla="*/ 165 w 223"/>
                <a:gd name="T41" fmla="*/ 133 h 223"/>
                <a:gd name="T42" fmla="*/ 153 w 223"/>
                <a:gd name="T43" fmla="*/ 128 h 223"/>
                <a:gd name="T44" fmla="*/ 136 w 223"/>
                <a:gd name="T45" fmla="*/ 123 h 223"/>
                <a:gd name="T46" fmla="*/ 112 w 223"/>
                <a:gd name="T47" fmla="*/ 196 h 223"/>
                <a:gd name="T48" fmla="*/ 111 w 223"/>
                <a:gd name="T49" fmla="*/ 31 h 223"/>
                <a:gd name="T50" fmla="*/ 96 w 223"/>
                <a:gd name="T51" fmla="*/ 34 h 223"/>
                <a:gd name="T52" fmla="*/ 79 w 223"/>
                <a:gd name="T53" fmla="*/ 54 h 223"/>
                <a:gd name="T54" fmla="*/ 76 w 223"/>
                <a:gd name="T55" fmla="*/ 60 h 223"/>
                <a:gd name="T56" fmla="*/ 68 w 223"/>
                <a:gd name="T57" fmla="*/ 75 h 223"/>
                <a:gd name="T58" fmla="*/ 77 w 223"/>
                <a:gd name="T59" fmla="*/ 87 h 223"/>
                <a:gd name="T60" fmla="*/ 82 w 223"/>
                <a:gd name="T61" fmla="*/ 91 h 223"/>
                <a:gd name="T62" fmla="*/ 92 w 223"/>
                <a:gd name="T63" fmla="*/ 108 h 223"/>
                <a:gd name="T64" fmla="*/ 131 w 223"/>
                <a:gd name="T65" fmla="*/ 107 h 223"/>
                <a:gd name="T66" fmla="*/ 141 w 223"/>
                <a:gd name="T67" fmla="*/ 90 h 223"/>
                <a:gd name="T68" fmla="*/ 144 w 223"/>
                <a:gd name="T69" fmla="*/ 87 h 223"/>
                <a:gd name="T70" fmla="*/ 150 w 223"/>
                <a:gd name="T71" fmla="*/ 63 h 223"/>
                <a:gd name="T72" fmla="*/ 142 w 223"/>
                <a:gd name="T73" fmla="*/ 48 h 223"/>
                <a:gd name="T74" fmla="*/ 139 w 223"/>
                <a:gd name="T75" fmla="*/ 44 h 223"/>
                <a:gd name="T76" fmla="*/ 111 w 223"/>
                <a:gd name="T77" fmla="*/ 31 h 223"/>
                <a:gd name="T78" fmla="*/ 107 w 223"/>
                <a:gd name="T79" fmla="*/ 143 h 223"/>
                <a:gd name="T80" fmla="*/ 111 w 223"/>
                <a:gd name="T81" fmla="*/ 179 h 223"/>
                <a:gd name="T82" fmla="*/ 115 w 223"/>
                <a:gd name="T83" fmla="*/ 143 h 223"/>
                <a:gd name="T84" fmla="*/ 107 w 223"/>
                <a:gd name="T85" fmla="*/ 143 h 223"/>
                <a:gd name="T86" fmla="*/ 118 w 223"/>
                <a:gd name="T87" fmla="*/ 127 h 223"/>
                <a:gd name="T88" fmla="*/ 104 w 223"/>
                <a:gd name="T89" fmla="*/ 127 h 223"/>
                <a:gd name="T90" fmla="*/ 104 w 223"/>
                <a:gd name="T91" fmla="*/ 138 h 223"/>
                <a:gd name="T92" fmla="*/ 118 w 223"/>
                <a:gd name="T93" fmla="*/ 138 h 223"/>
                <a:gd name="T94" fmla="*/ 118 w 223"/>
                <a:gd name="T95" fmla="*/ 127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3" h="223">
                  <a:moveTo>
                    <a:pt x="112" y="0"/>
                  </a:moveTo>
                  <a:cubicBezTo>
                    <a:pt x="172" y="0"/>
                    <a:pt x="223" y="49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ubicBezTo>
                    <a:pt x="50" y="222"/>
                    <a:pt x="0" y="173"/>
                    <a:pt x="0" y="111"/>
                  </a:cubicBezTo>
                  <a:cubicBezTo>
                    <a:pt x="0" y="50"/>
                    <a:pt x="50" y="0"/>
                    <a:pt x="112" y="0"/>
                  </a:cubicBezTo>
                  <a:close/>
                  <a:moveTo>
                    <a:pt x="112" y="196"/>
                  </a:moveTo>
                  <a:cubicBezTo>
                    <a:pt x="112" y="197"/>
                    <a:pt x="111" y="197"/>
                    <a:pt x="111" y="197"/>
                  </a:cubicBezTo>
                  <a:cubicBezTo>
                    <a:pt x="110" y="195"/>
                    <a:pt x="110" y="194"/>
                    <a:pt x="109" y="192"/>
                  </a:cubicBezTo>
                  <a:cubicBezTo>
                    <a:pt x="107" y="185"/>
                    <a:pt x="105" y="178"/>
                    <a:pt x="102" y="172"/>
                  </a:cubicBezTo>
                  <a:cubicBezTo>
                    <a:pt x="98" y="157"/>
                    <a:pt x="93" y="143"/>
                    <a:pt x="89" y="129"/>
                  </a:cubicBezTo>
                  <a:cubicBezTo>
                    <a:pt x="87" y="124"/>
                    <a:pt x="87" y="123"/>
                    <a:pt x="81" y="125"/>
                  </a:cubicBezTo>
                  <a:cubicBezTo>
                    <a:pt x="78" y="126"/>
                    <a:pt x="75" y="127"/>
                    <a:pt x="72" y="128"/>
                  </a:cubicBezTo>
                  <a:cubicBezTo>
                    <a:pt x="67" y="130"/>
                    <a:pt x="62" y="131"/>
                    <a:pt x="57" y="133"/>
                  </a:cubicBezTo>
                  <a:cubicBezTo>
                    <a:pt x="51" y="135"/>
                    <a:pt x="47" y="140"/>
                    <a:pt x="46" y="146"/>
                  </a:cubicBezTo>
                  <a:cubicBezTo>
                    <a:pt x="45" y="156"/>
                    <a:pt x="43" y="166"/>
                    <a:pt x="43" y="175"/>
                  </a:cubicBezTo>
                  <a:cubicBezTo>
                    <a:pt x="42" y="178"/>
                    <a:pt x="44" y="181"/>
                    <a:pt x="45" y="182"/>
                  </a:cubicBezTo>
                  <a:cubicBezTo>
                    <a:pt x="70" y="205"/>
                    <a:pt x="99" y="213"/>
                    <a:pt x="132" y="206"/>
                  </a:cubicBezTo>
                  <a:cubicBezTo>
                    <a:pt x="150" y="202"/>
                    <a:pt x="164" y="193"/>
                    <a:pt x="177" y="181"/>
                  </a:cubicBezTo>
                  <a:cubicBezTo>
                    <a:pt x="179" y="180"/>
                    <a:pt x="180" y="178"/>
                    <a:pt x="180" y="176"/>
                  </a:cubicBezTo>
                  <a:cubicBezTo>
                    <a:pt x="179" y="165"/>
                    <a:pt x="177" y="154"/>
                    <a:pt x="175" y="144"/>
                  </a:cubicBezTo>
                  <a:cubicBezTo>
                    <a:pt x="174" y="139"/>
                    <a:pt x="170" y="135"/>
                    <a:pt x="165" y="133"/>
                  </a:cubicBezTo>
                  <a:cubicBezTo>
                    <a:pt x="161" y="131"/>
                    <a:pt x="157" y="130"/>
                    <a:pt x="153" y="128"/>
                  </a:cubicBezTo>
                  <a:cubicBezTo>
                    <a:pt x="147" y="126"/>
                    <a:pt x="142" y="125"/>
                    <a:pt x="136" y="123"/>
                  </a:cubicBezTo>
                  <a:cubicBezTo>
                    <a:pt x="128" y="148"/>
                    <a:pt x="120" y="172"/>
                    <a:pt x="112" y="196"/>
                  </a:cubicBezTo>
                  <a:close/>
                  <a:moveTo>
                    <a:pt x="111" y="31"/>
                  </a:moveTo>
                  <a:cubicBezTo>
                    <a:pt x="106" y="32"/>
                    <a:pt x="101" y="33"/>
                    <a:pt x="96" y="34"/>
                  </a:cubicBezTo>
                  <a:cubicBezTo>
                    <a:pt x="86" y="37"/>
                    <a:pt x="82" y="45"/>
                    <a:pt x="79" y="54"/>
                  </a:cubicBezTo>
                  <a:cubicBezTo>
                    <a:pt x="79" y="56"/>
                    <a:pt x="78" y="59"/>
                    <a:pt x="76" y="60"/>
                  </a:cubicBezTo>
                  <a:cubicBezTo>
                    <a:pt x="69" y="64"/>
                    <a:pt x="67" y="68"/>
                    <a:pt x="68" y="75"/>
                  </a:cubicBezTo>
                  <a:cubicBezTo>
                    <a:pt x="69" y="81"/>
                    <a:pt x="71" y="86"/>
                    <a:pt x="77" y="87"/>
                  </a:cubicBezTo>
                  <a:cubicBezTo>
                    <a:pt x="80" y="87"/>
                    <a:pt x="82" y="89"/>
                    <a:pt x="82" y="91"/>
                  </a:cubicBezTo>
                  <a:cubicBezTo>
                    <a:pt x="84" y="98"/>
                    <a:pt x="88" y="103"/>
                    <a:pt x="92" y="108"/>
                  </a:cubicBezTo>
                  <a:cubicBezTo>
                    <a:pt x="105" y="122"/>
                    <a:pt x="119" y="121"/>
                    <a:pt x="131" y="107"/>
                  </a:cubicBezTo>
                  <a:cubicBezTo>
                    <a:pt x="135" y="102"/>
                    <a:pt x="137" y="96"/>
                    <a:pt x="141" y="90"/>
                  </a:cubicBezTo>
                  <a:cubicBezTo>
                    <a:pt x="142" y="89"/>
                    <a:pt x="143" y="88"/>
                    <a:pt x="144" y="87"/>
                  </a:cubicBezTo>
                  <a:cubicBezTo>
                    <a:pt x="153" y="84"/>
                    <a:pt x="158" y="69"/>
                    <a:pt x="150" y="63"/>
                  </a:cubicBezTo>
                  <a:cubicBezTo>
                    <a:pt x="145" y="59"/>
                    <a:pt x="144" y="54"/>
                    <a:pt x="142" y="48"/>
                  </a:cubicBezTo>
                  <a:cubicBezTo>
                    <a:pt x="141" y="47"/>
                    <a:pt x="140" y="45"/>
                    <a:pt x="139" y="44"/>
                  </a:cubicBezTo>
                  <a:cubicBezTo>
                    <a:pt x="133" y="34"/>
                    <a:pt x="123" y="31"/>
                    <a:pt x="111" y="31"/>
                  </a:cubicBezTo>
                  <a:close/>
                  <a:moveTo>
                    <a:pt x="107" y="143"/>
                  </a:moveTo>
                  <a:cubicBezTo>
                    <a:pt x="101" y="156"/>
                    <a:pt x="106" y="167"/>
                    <a:pt x="111" y="179"/>
                  </a:cubicBezTo>
                  <a:cubicBezTo>
                    <a:pt x="117" y="167"/>
                    <a:pt x="120" y="155"/>
                    <a:pt x="115" y="143"/>
                  </a:cubicBezTo>
                  <a:cubicBezTo>
                    <a:pt x="112" y="143"/>
                    <a:pt x="109" y="143"/>
                    <a:pt x="107" y="143"/>
                  </a:cubicBezTo>
                  <a:close/>
                  <a:moveTo>
                    <a:pt x="118" y="127"/>
                  </a:moveTo>
                  <a:cubicBezTo>
                    <a:pt x="113" y="127"/>
                    <a:pt x="108" y="127"/>
                    <a:pt x="104" y="127"/>
                  </a:cubicBezTo>
                  <a:cubicBezTo>
                    <a:pt x="104" y="131"/>
                    <a:pt x="104" y="134"/>
                    <a:pt x="104" y="138"/>
                  </a:cubicBezTo>
                  <a:cubicBezTo>
                    <a:pt x="109" y="138"/>
                    <a:pt x="114" y="138"/>
                    <a:pt x="118" y="138"/>
                  </a:cubicBezTo>
                  <a:cubicBezTo>
                    <a:pt x="118" y="134"/>
                    <a:pt x="118" y="131"/>
                    <a:pt x="118" y="12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1" name="Freeform 7">
              <a:extLst>
                <a:ext uri="{FF2B5EF4-FFF2-40B4-BE49-F238E27FC236}">
                  <a16:creationId xmlns:a16="http://schemas.microsoft.com/office/drawing/2014/main" id="{1514EBBB-CE6E-44D1-B85C-F409744A2B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0800" y="3460751"/>
              <a:ext cx="441325" cy="288925"/>
            </a:xfrm>
            <a:custGeom>
              <a:avLst/>
              <a:gdLst>
                <a:gd name="T0" fmla="*/ 70 w 138"/>
                <a:gd name="T1" fmla="*/ 73 h 90"/>
                <a:gd name="T2" fmla="*/ 94 w 138"/>
                <a:gd name="T3" fmla="*/ 0 h 90"/>
                <a:gd name="T4" fmla="*/ 111 w 138"/>
                <a:gd name="T5" fmla="*/ 5 h 90"/>
                <a:gd name="T6" fmla="*/ 123 w 138"/>
                <a:gd name="T7" fmla="*/ 10 h 90"/>
                <a:gd name="T8" fmla="*/ 133 w 138"/>
                <a:gd name="T9" fmla="*/ 21 h 90"/>
                <a:gd name="T10" fmla="*/ 138 w 138"/>
                <a:gd name="T11" fmla="*/ 53 h 90"/>
                <a:gd name="T12" fmla="*/ 135 w 138"/>
                <a:gd name="T13" fmla="*/ 58 h 90"/>
                <a:gd name="T14" fmla="*/ 90 w 138"/>
                <a:gd name="T15" fmla="*/ 83 h 90"/>
                <a:gd name="T16" fmla="*/ 3 w 138"/>
                <a:gd name="T17" fmla="*/ 59 h 90"/>
                <a:gd name="T18" fmla="*/ 1 w 138"/>
                <a:gd name="T19" fmla="*/ 52 h 90"/>
                <a:gd name="T20" fmla="*/ 4 w 138"/>
                <a:gd name="T21" fmla="*/ 23 h 90"/>
                <a:gd name="T22" fmla="*/ 15 w 138"/>
                <a:gd name="T23" fmla="*/ 10 h 90"/>
                <a:gd name="T24" fmla="*/ 30 w 138"/>
                <a:gd name="T25" fmla="*/ 5 h 90"/>
                <a:gd name="T26" fmla="*/ 39 w 138"/>
                <a:gd name="T27" fmla="*/ 2 h 90"/>
                <a:gd name="T28" fmla="*/ 47 w 138"/>
                <a:gd name="T29" fmla="*/ 6 h 90"/>
                <a:gd name="T30" fmla="*/ 60 w 138"/>
                <a:gd name="T31" fmla="*/ 49 h 90"/>
                <a:gd name="T32" fmla="*/ 67 w 138"/>
                <a:gd name="T33" fmla="*/ 69 h 90"/>
                <a:gd name="T34" fmla="*/ 69 w 138"/>
                <a:gd name="T35" fmla="*/ 74 h 90"/>
                <a:gd name="T36" fmla="*/ 70 w 138"/>
                <a:gd name="T37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90">
                  <a:moveTo>
                    <a:pt x="70" y="73"/>
                  </a:moveTo>
                  <a:cubicBezTo>
                    <a:pt x="78" y="49"/>
                    <a:pt x="86" y="25"/>
                    <a:pt x="94" y="0"/>
                  </a:cubicBezTo>
                  <a:cubicBezTo>
                    <a:pt x="100" y="2"/>
                    <a:pt x="105" y="3"/>
                    <a:pt x="111" y="5"/>
                  </a:cubicBezTo>
                  <a:cubicBezTo>
                    <a:pt x="115" y="7"/>
                    <a:pt x="119" y="8"/>
                    <a:pt x="123" y="10"/>
                  </a:cubicBezTo>
                  <a:cubicBezTo>
                    <a:pt x="128" y="12"/>
                    <a:pt x="132" y="16"/>
                    <a:pt x="133" y="21"/>
                  </a:cubicBezTo>
                  <a:cubicBezTo>
                    <a:pt x="135" y="31"/>
                    <a:pt x="137" y="42"/>
                    <a:pt x="138" y="53"/>
                  </a:cubicBezTo>
                  <a:cubicBezTo>
                    <a:pt x="138" y="55"/>
                    <a:pt x="137" y="57"/>
                    <a:pt x="135" y="58"/>
                  </a:cubicBezTo>
                  <a:cubicBezTo>
                    <a:pt x="122" y="70"/>
                    <a:pt x="108" y="79"/>
                    <a:pt x="90" y="83"/>
                  </a:cubicBezTo>
                  <a:cubicBezTo>
                    <a:pt x="57" y="90"/>
                    <a:pt x="28" y="82"/>
                    <a:pt x="3" y="59"/>
                  </a:cubicBezTo>
                  <a:cubicBezTo>
                    <a:pt x="2" y="58"/>
                    <a:pt x="0" y="55"/>
                    <a:pt x="1" y="52"/>
                  </a:cubicBezTo>
                  <a:cubicBezTo>
                    <a:pt x="1" y="43"/>
                    <a:pt x="3" y="33"/>
                    <a:pt x="4" y="23"/>
                  </a:cubicBezTo>
                  <a:cubicBezTo>
                    <a:pt x="5" y="17"/>
                    <a:pt x="9" y="12"/>
                    <a:pt x="15" y="10"/>
                  </a:cubicBezTo>
                  <a:cubicBezTo>
                    <a:pt x="20" y="8"/>
                    <a:pt x="25" y="7"/>
                    <a:pt x="30" y="5"/>
                  </a:cubicBezTo>
                  <a:cubicBezTo>
                    <a:pt x="33" y="4"/>
                    <a:pt x="36" y="3"/>
                    <a:pt x="39" y="2"/>
                  </a:cubicBezTo>
                  <a:cubicBezTo>
                    <a:pt x="45" y="0"/>
                    <a:pt x="45" y="1"/>
                    <a:pt x="47" y="6"/>
                  </a:cubicBezTo>
                  <a:cubicBezTo>
                    <a:pt x="51" y="20"/>
                    <a:pt x="56" y="34"/>
                    <a:pt x="60" y="49"/>
                  </a:cubicBezTo>
                  <a:cubicBezTo>
                    <a:pt x="63" y="55"/>
                    <a:pt x="65" y="62"/>
                    <a:pt x="67" y="69"/>
                  </a:cubicBezTo>
                  <a:cubicBezTo>
                    <a:pt x="68" y="71"/>
                    <a:pt x="68" y="72"/>
                    <a:pt x="69" y="74"/>
                  </a:cubicBezTo>
                  <a:cubicBezTo>
                    <a:pt x="69" y="74"/>
                    <a:pt x="70" y="74"/>
                    <a:pt x="70" y="73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2" name="Freeform 8">
              <a:extLst>
                <a:ext uri="{FF2B5EF4-FFF2-40B4-BE49-F238E27FC236}">
                  <a16:creationId xmlns:a16="http://schemas.microsoft.com/office/drawing/2014/main" id="{69CC280E-EF33-46F8-B054-1FFD94972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0175" y="3170238"/>
              <a:ext cx="292100" cy="290513"/>
            </a:xfrm>
            <a:custGeom>
              <a:avLst/>
              <a:gdLst>
                <a:gd name="T0" fmla="*/ 44 w 91"/>
                <a:gd name="T1" fmla="*/ 0 h 91"/>
                <a:gd name="T2" fmla="*/ 72 w 91"/>
                <a:gd name="T3" fmla="*/ 13 h 91"/>
                <a:gd name="T4" fmla="*/ 75 w 91"/>
                <a:gd name="T5" fmla="*/ 17 h 91"/>
                <a:gd name="T6" fmla="*/ 83 w 91"/>
                <a:gd name="T7" fmla="*/ 32 h 91"/>
                <a:gd name="T8" fmla="*/ 77 w 91"/>
                <a:gd name="T9" fmla="*/ 56 h 91"/>
                <a:gd name="T10" fmla="*/ 74 w 91"/>
                <a:gd name="T11" fmla="*/ 59 h 91"/>
                <a:gd name="T12" fmla="*/ 64 w 91"/>
                <a:gd name="T13" fmla="*/ 76 h 91"/>
                <a:gd name="T14" fmla="*/ 25 w 91"/>
                <a:gd name="T15" fmla="*/ 77 h 91"/>
                <a:gd name="T16" fmla="*/ 15 w 91"/>
                <a:gd name="T17" fmla="*/ 60 h 91"/>
                <a:gd name="T18" fmla="*/ 10 w 91"/>
                <a:gd name="T19" fmla="*/ 56 h 91"/>
                <a:gd name="T20" fmla="*/ 1 w 91"/>
                <a:gd name="T21" fmla="*/ 44 h 91"/>
                <a:gd name="T22" fmla="*/ 9 w 91"/>
                <a:gd name="T23" fmla="*/ 29 h 91"/>
                <a:gd name="T24" fmla="*/ 12 w 91"/>
                <a:gd name="T25" fmla="*/ 23 h 91"/>
                <a:gd name="T26" fmla="*/ 29 w 91"/>
                <a:gd name="T27" fmla="*/ 3 h 91"/>
                <a:gd name="T28" fmla="*/ 44 w 91"/>
                <a:gd name="T2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1" h="91">
                  <a:moveTo>
                    <a:pt x="44" y="0"/>
                  </a:moveTo>
                  <a:cubicBezTo>
                    <a:pt x="56" y="0"/>
                    <a:pt x="66" y="3"/>
                    <a:pt x="72" y="13"/>
                  </a:cubicBezTo>
                  <a:cubicBezTo>
                    <a:pt x="73" y="14"/>
                    <a:pt x="74" y="16"/>
                    <a:pt x="75" y="17"/>
                  </a:cubicBezTo>
                  <a:cubicBezTo>
                    <a:pt x="77" y="23"/>
                    <a:pt x="78" y="28"/>
                    <a:pt x="83" y="32"/>
                  </a:cubicBezTo>
                  <a:cubicBezTo>
                    <a:pt x="91" y="38"/>
                    <a:pt x="86" y="53"/>
                    <a:pt x="77" y="56"/>
                  </a:cubicBezTo>
                  <a:cubicBezTo>
                    <a:pt x="76" y="57"/>
                    <a:pt x="75" y="58"/>
                    <a:pt x="74" y="59"/>
                  </a:cubicBezTo>
                  <a:cubicBezTo>
                    <a:pt x="70" y="65"/>
                    <a:pt x="68" y="71"/>
                    <a:pt x="64" y="76"/>
                  </a:cubicBezTo>
                  <a:cubicBezTo>
                    <a:pt x="52" y="90"/>
                    <a:pt x="38" y="91"/>
                    <a:pt x="25" y="77"/>
                  </a:cubicBezTo>
                  <a:cubicBezTo>
                    <a:pt x="21" y="72"/>
                    <a:pt x="17" y="67"/>
                    <a:pt x="15" y="60"/>
                  </a:cubicBezTo>
                  <a:cubicBezTo>
                    <a:pt x="15" y="58"/>
                    <a:pt x="13" y="56"/>
                    <a:pt x="10" y="56"/>
                  </a:cubicBezTo>
                  <a:cubicBezTo>
                    <a:pt x="4" y="55"/>
                    <a:pt x="2" y="50"/>
                    <a:pt x="1" y="44"/>
                  </a:cubicBezTo>
                  <a:cubicBezTo>
                    <a:pt x="0" y="37"/>
                    <a:pt x="2" y="33"/>
                    <a:pt x="9" y="29"/>
                  </a:cubicBezTo>
                  <a:cubicBezTo>
                    <a:pt x="11" y="28"/>
                    <a:pt x="12" y="25"/>
                    <a:pt x="12" y="23"/>
                  </a:cubicBezTo>
                  <a:cubicBezTo>
                    <a:pt x="15" y="14"/>
                    <a:pt x="19" y="6"/>
                    <a:pt x="29" y="3"/>
                  </a:cubicBezTo>
                  <a:cubicBezTo>
                    <a:pt x="34" y="2"/>
                    <a:pt x="39" y="1"/>
                    <a:pt x="44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3" name="Freeform 9">
              <a:extLst>
                <a:ext uri="{FF2B5EF4-FFF2-40B4-BE49-F238E27FC236}">
                  <a16:creationId xmlns:a16="http://schemas.microsoft.com/office/drawing/2014/main" id="{776FD75D-9C6C-40A7-9B36-CF1C55A8A65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9713" y="3525838"/>
              <a:ext cx="60325" cy="114300"/>
            </a:xfrm>
            <a:custGeom>
              <a:avLst/>
              <a:gdLst>
                <a:gd name="T0" fmla="*/ 6 w 19"/>
                <a:gd name="T1" fmla="*/ 0 h 36"/>
                <a:gd name="T2" fmla="*/ 14 w 19"/>
                <a:gd name="T3" fmla="*/ 0 h 36"/>
                <a:gd name="T4" fmla="*/ 10 w 19"/>
                <a:gd name="T5" fmla="*/ 36 h 36"/>
                <a:gd name="T6" fmla="*/ 6 w 19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36">
                  <a:moveTo>
                    <a:pt x="6" y="0"/>
                  </a:moveTo>
                  <a:cubicBezTo>
                    <a:pt x="8" y="0"/>
                    <a:pt x="11" y="0"/>
                    <a:pt x="14" y="0"/>
                  </a:cubicBezTo>
                  <a:cubicBezTo>
                    <a:pt x="19" y="12"/>
                    <a:pt x="16" y="24"/>
                    <a:pt x="10" y="36"/>
                  </a:cubicBezTo>
                  <a:cubicBezTo>
                    <a:pt x="5" y="24"/>
                    <a:pt x="0" y="13"/>
                    <a:pt x="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4" name="Freeform 10">
              <a:extLst>
                <a:ext uri="{FF2B5EF4-FFF2-40B4-BE49-F238E27FC236}">
                  <a16:creationId xmlns:a16="http://schemas.microsoft.com/office/drawing/2014/main" id="{8C203EF7-7E1C-4D44-9F1E-E4B405C18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9238" y="3473451"/>
              <a:ext cx="44450" cy="36513"/>
            </a:xfrm>
            <a:custGeom>
              <a:avLst/>
              <a:gdLst>
                <a:gd name="T0" fmla="*/ 14 w 14"/>
                <a:gd name="T1" fmla="*/ 0 h 11"/>
                <a:gd name="T2" fmla="*/ 14 w 14"/>
                <a:gd name="T3" fmla="*/ 11 h 11"/>
                <a:gd name="T4" fmla="*/ 0 w 14"/>
                <a:gd name="T5" fmla="*/ 11 h 11"/>
                <a:gd name="T6" fmla="*/ 0 w 14"/>
                <a:gd name="T7" fmla="*/ 0 h 11"/>
                <a:gd name="T8" fmla="*/ 14 w 14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14" y="0"/>
                  </a:moveTo>
                  <a:cubicBezTo>
                    <a:pt x="14" y="4"/>
                    <a:pt x="14" y="7"/>
                    <a:pt x="14" y="11"/>
                  </a:cubicBezTo>
                  <a:cubicBezTo>
                    <a:pt x="10" y="11"/>
                    <a:pt x="5" y="11"/>
                    <a:pt x="0" y="11"/>
                  </a:cubicBezTo>
                  <a:cubicBezTo>
                    <a:pt x="0" y="7"/>
                    <a:pt x="0" y="4"/>
                    <a:pt x="0" y="0"/>
                  </a:cubicBezTo>
                  <a:cubicBezTo>
                    <a:pt x="4" y="0"/>
                    <a:pt x="9" y="0"/>
                    <a:pt x="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76" name="Straight Connector 107">
            <a:extLst>
              <a:ext uri="{FF2B5EF4-FFF2-40B4-BE49-F238E27FC236}">
                <a16:creationId xmlns:a16="http://schemas.microsoft.com/office/drawing/2014/main" id="{16C8099D-CA1D-438D-BD38-3CA34A0EDED3}"/>
              </a:ext>
            </a:extLst>
          </p:cNvPr>
          <p:cNvCxnSpPr/>
          <p:nvPr/>
        </p:nvCxnSpPr>
        <p:spPr>
          <a:xfrm flipH="1" flipV="1">
            <a:off x="8899072" y="4515372"/>
            <a:ext cx="545790" cy="116861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17">
            <a:extLst>
              <a:ext uri="{FF2B5EF4-FFF2-40B4-BE49-F238E27FC236}">
                <a16:creationId xmlns:a16="http://schemas.microsoft.com/office/drawing/2014/main" id="{65462EF1-3F03-47BD-8590-77A239228EE8}"/>
              </a:ext>
            </a:extLst>
          </p:cNvPr>
          <p:cNvCxnSpPr/>
          <p:nvPr/>
        </p:nvCxnSpPr>
        <p:spPr>
          <a:xfrm flipH="1" flipV="1">
            <a:off x="9432509" y="5678170"/>
            <a:ext cx="1885136" cy="581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08">
            <a:extLst>
              <a:ext uri="{FF2B5EF4-FFF2-40B4-BE49-F238E27FC236}">
                <a16:creationId xmlns:a16="http://schemas.microsoft.com/office/drawing/2014/main" id="{C7BC9CDA-CDB3-4D9C-AFD5-3DD84B54FB2E}"/>
              </a:ext>
            </a:extLst>
          </p:cNvPr>
          <p:cNvCxnSpPr>
            <a:endCxn id="141" idx="23"/>
          </p:cNvCxnSpPr>
          <p:nvPr/>
        </p:nvCxnSpPr>
        <p:spPr>
          <a:xfrm flipV="1">
            <a:off x="2407605" y="4469852"/>
            <a:ext cx="778584" cy="7679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09">
            <a:extLst>
              <a:ext uri="{FF2B5EF4-FFF2-40B4-BE49-F238E27FC236}">
                <a16:creationId xmlns:a16="http://schemas.microsoft.com/office/drawing/2014/main" id="{23C87742-2365-41BC-8D8C-E4CB9B905461}"/>
              </a:ext>
            </a:extLst>
          </p:cNvPr>
          <p:cNvCxnSpPr/>
          <p:nvPr/>
        </p:nvCxnSpPr>
        <p:spPr>
          <a:xfrm flipH="1">
            <a:off x="802543" y="5237754"/>
            <a:ext cx="1605064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11">
            <a:extLst>
              <a:ext uri="{FF2B5EF4-FFF2-40B4-BE49-F238E27FC236}">
                <a16:creationId xmlns:a16="http://schemas.microsoft.com/office/drawing/2014/main" id="{7A5965D7-E6EA-409C-9069-DB17C57A3710}"/>
              </a:ext>
            </a:extLst>
          </p:cNvPr>
          <p:cNvCxnSpPr>
            <a:stCxn id="162" idx="42"/>
          </p:cNvCxnSpPr>
          <p:nvPr/>
        </p:nvCxnSpPr>
        <p:spPr>
          <a:xfrm flipV="1">
            <a:off x="7785614" y="1717027"/>
            <a:ext cx="636718" cy="89109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12">
            <a:extLst>
              <a:ext uri="{FF2B5EF4-FFF2-40B4-BE49-F238E27FC236}">
                <a16:creationId xmlns:a16="http://schemas.microsoft.com/office/drawing/2014/main" id="{833D6243-2E8A-4D5C-A845-A7EAFECA8FE6}"/>
              </a:ext>
            </a:extLst>
          </p:cNvPr>
          <p:cNvCxnSpPr/>
          <p:nvPr/>
        </p:nvCxnSpPr>
        <p:spPr>
          <a:xfrm flipH="1" flipV="1">
            <a:off x="8410293" y="1713100"/>
            <a:ext cx="1790822" cy="63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Oval 104">
            <a:extLst>
              <a:ext uri="{FF2B5EF4-FFF2-40B4-BE49-F238E27FC236}">
                <a16:creationId xmlns:a16="http://schemas.microsoft.com/office/drawing/2014/main" id="{1831A45B-3D40-4A16-BC42-4ADB9A3E017D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</a:t>
            </a:r>
          </a:p>
        </p:txBody>
      </p:sp>
      <p:sp>
        <p:nvSpPr>
          <p:cNvPr id="186" name="TextBox 21">
            <a:extLst>
              <a:ext uri="{FF2B5EF4-FFF2-40B4-BE49-F238E27FC236}">
                <a16:creationId xmlns:a16="http://schemas.microsoft.com/office/drawing/2014/main" id="{A8F74CB5-45B9-4134-B619-5A4410071477}"/>
              </a:ext>
            </a:extLst>
          </p:cNvPr>
          <p:cNvSpPr txBox="1"/>
          <p:nvPr/>
        </p:nvSpPr>
        <p:spPr>
          <a:xfrm>
            <a:off x="228600" y="205473"/>
            <a:ext cx="38574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MEMEBRES D’EQUIPE </a:t>
            </a:r>
            <a:endParaRPr kumimoji="0" lang="ru-RU" sz="3000" b="1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  <p:cxnSp>
        <p:nvCxnSpPr>
          <p:cNvPr id="187" name="Straight Connector 112">
            <a:extLst>
              <a:ext uri="{FF2B5EF4-FFF2-40B4-BE49-F238E27FC236}">
                <a16:creationId xmlns:a16="http://schemas.microsoft.com/office/drawing/2014/main" id="{B15EACE7-3BE4-4F40-B0BE-E044E1F7CB6A}"/>
              </a:ext>
            </a:extLst>
          </p:cNvPr>
          <p:cNvCxnSpPr/>
          <p:nvPr/>
        </p:nvCxnSpPr>
        <p:spPr>
          <a:xfrm flipH="1" flipV="1">
            <a:off x="1770688" y="1518132"/>
            <a:ext cx="1790822" cy="63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11">
            <a:extLst>
              <a:ext uri="{FF2B5EF4-FFF2-40B4-BE49-F238E27FC236}">
                <a16:creationId xmlns:a16="http://schemas.microsoft.com/office/drawing/2014/main" id="{AC9A5537-68B9-4D25-8340-3EACC6F9C69C}"/>
              </a:ext>
            </a:extLst>
          </p:cNvPr>
          <p:cNvCxnSpPr>
            <a:cxnSpLocks/>
            <a:endCxn id="169" idx="33"/>
          </p:cNvCxnSpPr>
          <p:nvPr/>
        </p:nvCxnSpPr>
        <p:spPr>
          <a:xfrm>
            <a:off x="3561510" y="1532753"/>
            <a:ext cx="941748" cy="89071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13">
            <a:extLst>
              <a:ext uri="{FF2B5EF4-FFF2-40B4-BE49-F238E27FC236}">
                <a16:creationId xmlns:a16="http://schemas.microsoft.com/office/drawing/2014/main" id="{97C98D13-6472-4791-8BC6-EDAB159B4FD0}"/>
              </a:ext>
            </a:extLst>
          </p:cNvPr>
          <p:cNvSpPr txBox="1"/>
          <p:nvPr/>
        </p:nvSpPr>
        <p:spPr>
          <a:xfrm>
            <a:off x="309663" y="1257766"/>
            <a:ext cx="19011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5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SIDIBE </a:t>
            </a:r>
            <a:r>
              <a:rPr lang="en-GB" sz="2500" dirty="0" err="1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Arouna</a:t>
            </a:r>
            <a:endParaRPr kumimoji="0" lang="en-GB" sz="2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91" name="TextBox 113">
            <a:extLst>
              <a:ext uri="{FF2B5EF4-FFF2-40B4-BE49-F238E27FC236}">
                <a16:creationId xmlns:a16="http://schemas.microsoft.com/office/drawing/2014/main" id="{1499EBE6-7FA2-4647-BF25-9D781A463E5E}"/>
              </a:ext>
            </a:extLst>
          </p:cNvPr>
          <p:cNvSpPr txBox="1"/>
          <p:nvPr/>
        </p:nvSpPr>
        <p:spPr>
          <a:xfrm>
            <a:off x="288505" y="4215030"/>
            <a:ext cx="19011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5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TOUNKARA </a:t>
            </a:r>
            <a:r>
              <a:rPr lang="en-GB" sz="2500" dirty="0" err="1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Seydou</a:t>
            </a:r>
            <a:endParaRPr kumimoji="0" lang="en-GB" sz="2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92" name="TextBox 113">
            <a:extLst>
              <a:ext uri="{FF2B5EF4-FFF2-40B4-BE49-F238E27FC236}">
                <a16:creationId xmlns:a16="http://schemas.microsoft.com/office/drawing/2014/main" id="{C047B7C5-3175-4A69-BB36-6FD18D1E7C90}"/>
              </a:ext>
            </a:extLst>
          </p:cNvPr>
          <p:cNvSpPr txBox="1"/>
          <p:nvPr/>
        </p:nvSpPr>
        <p:spPr>
          <a:xfrm>
            <a:off x="9065234" y="774071"/>
            <a:ext cx="210587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5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N’DOUFFOU Manda</a:t>
            </a:r>
            <a:endParaRPr kumimoji="0" lang="en-GB" sz="2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93" name="TextBox 113">
            <a:extLst>
              <a:ext uri="{FF2B5EF4-FFF2-40B4-BE49-F238E27FC236}">
                <a16:creationId xmlns:a16="http://schemas.microsoft.com/office/drawing/2014/main" id="{71662BF0-ED47-4240-856B-1AA00FA5272E}"/>
              </a:ext>
            </a:extLst>
          </p:cNvPr>
          <p:cNvSpPr txBox="1"/>
          <p:nvPr/>
        </p:nvSpPr>
        <p:spPr>
          <a:xfrm>
            <a:off x="9595606" y="4714067"/>
            <a:ext cx="19011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5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BONI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5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Ange</a:t>
            </a:r>
            <a:endParaRPr kumimoji="0" lang="en-GB" sz="2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94" name="TextBox 113">
            <a:extLst>
              <a:ext uri="{FF2B5EF4-FFF2-40B4-BE49-F238E27FC236}">
                <a16:creationId xmlns:a16="http://schemas.microsoft.com/office/drawing/2014/main" id="{404ADCBC-36C0-4174-A639-437D039665AA}"/>
              </a:ext>
            </a:extLst>
          </p:cNvPr>
          <p:cNvSpPr txBox="1"/>
          <p:nvPr/>
        </p:nvSpPr>
        <p:spPr>
          <a:xfrm>
            <a:off x="7046306" y="5887475"/>
            <a:ext cx="19011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5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GOHI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Henri</a:t>
            </a:r>
          </a:p>
        </p:txBody>
      </p:sp>
      <p:cxnSp>
        <p:nvCxnSpPr>
          <p:cNvPr id="195" name="Straight Connector 107">
            <a:extLst>
              <a:ext uri="{FF2B5EF4-FFF2-40B4-BE49-F238E27FC236}">
                <a16:creationId xmlns:a16="http://schemas.microsoft.com/office/drawing/2014/main" id="{E8CA9CFF-2BEA-4026-BF6D-5A07F1C414A0}"/>
              </a:ext>
            </a:extLst>
          </p:cNvPr>
          <p:cNvCxnSpPr/>
          <p:nvPr/>
        </p:nvCxnSpPr>
        <p:spPr>
          <a:xfrm flipH="1" flipV="1">
            <a:off x="6120982" y="5218619"/>
            <a:ext cx="545790" cy="116861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17">
            <a:extLst>
              <a:ext uri="{FF2B5EF4-FFF2-40B4-BE49-F238E27FC236}">
                <a16:creationId xmlns:a16="http://schemas.microsoft.com/office/drawing/2014/main" id="{1603FA74-8C71-4AE3-98D9-F033BBB8EF32}"/>
              </a:ext>
            </a:extLst>
          </p:cNvPr>
          <p:cNvCxnSpPr>
            <a:cxnSpLocks/>
          </p:cNvCxnSpPr>
          <p:nvPr/>
        </p:nvCxnSpPr>
        <p:spPr>
          <a:xfrm flipH="1">
            <a:off x="6666772" y="6375294"/>
            <a:ext cx="92385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21">
            <a:extLst>
              <a:ext uri="{FF2B5EF4-FFF2-40B4-BE49-F238E27FC236}">
                <a16:creationId xmlns:a16="http://schemas.microsoft.com/office/drawing/2014/main" id="{78CCA036-927F-406B-B6A9-EF5BC17B6240}"/>
              </a:ext>
            </a:extLst>
          </p:cNvPr>
          <p:cNvSpPr txBox="1"/>
          <p:nvPr/>
        </p:nvSpPr>
        <p:spPr>
          <a:xfrm>
            <a:off x="11202205" y="6557690"/>
            <a:ext cx="10712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N’Douffou</a:t>
            </a:r>
            <a:endParaRPr kumimoji="0" lang="ru-RU" sz="105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53529995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Box 1">
            <a:extLst>
              <a:ext uri="{FF2B5EF4-FFF2-40B4-BE49-F238E27FC236}">
                <a16:creationId xmlns:a16="http://schemas.microsoft.com/office/drawing/2014/main" id="{B801FD8B-5EA8-4EF1-812D-678E38CCBD74}"/>
              </a:ext>
            </a:extLst>
          </p:cNvPr>
          <p:cNvSpPr txBox="1"/>
          <p:nvPr/>
        </p:nvSpPr>
        <p:spPr>
          <a:xfrm>
            <a:off x="2823774" y="150012"/>
            <a:ext cx="66636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4500" dirty="0" err="1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Sommaire</a:t>
            </a:r>
            <a:endParaRPr kumimoji="0" lang="en-GB" sz="4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67" name="Freeform 5">
            <a:extLst>
              <a:ext uri="{FF2B5EF4-FFF2-40B4-BE49-F238E27FC236}">
                <a16:creationId xmlns:a16="http://schemas.microsoft.com/office/drawing/2014/main" id="{73EE8DB8-C900-4429-867B-45434EEDF529}"/>
              </a:ext>
            </a:extLst>
          </p:cNvPr>
          <p:cNvSpPr>
            <a:spLocks/>
          </p:cNvSpPr>
          <p:nvPr/>
        </p:nvSpPr>
        <p:spPr bwMode="auto">
          <a:xfrm rot="16200000">
            <a:off x="1513146" y="3538597"/>
            <a:ext cx="4207960" cy="1586703"/>
          </a:xfrm>
          <a:custGeom>
            <a:avLst/>
            <a:gdLst>
              <a:gd name="T0" fmla="*/ 2969 w 3735"/>
              <a:gd name="T1" fmla="*/ 207 h 1395"/>
              <a:gd name="T2" fmla="*/ 2969 w 3735"/>
              <a:gd name="T3" fmla="*/ 206 h 1395"/>
              <a:gd name="T4" fmla="*/ 2969 w 3735"/>
              <a:gd name="T5" fmla="*/ 206 h 1395"/>
              <a:gd name="T6" fmla="*/ 3317 w 3735"/>
              <a:gd name="T7" fmla="*/ 350 h 1395"/>
              <a:gd name="T8" fmla="*/ 3317 w 3735"/>
              <a:gd name="T9" fmla="*/ 1045 h 1395"/>
              <a:gd name="T10" fmla="*/ 2969 w 3735"/>
              <a:gd name="T11" fmla="*/ 1189 h 1395"/>
              <a:gd name="T12" fmla="*/ 2622 w 3735"/>
              <a:gd name="T13" fmla="*/ 1045 h 1395"/>
              <a:gd name="T14" fmla="*/ 2476 w 3735"/>
              <a:gd name="T15" fmla="*/ 1191 h 1395"/>
              <a:gd name="T16" fmla="*/ 2969 w 3735"/>
              <a:gd name="T17" fmla="*/ 1395 h 1395"/>
              <a:gd name="T18" fmla="*/ 3462 w 3735"/>
              <a:gd name="T19" fmla="*/ 1191 h 1395"/>
              <a:gd name="T20" fmla="*/ 3462 w 3735"/>
              <a:gd name="T21" fmla="*/ 204 h 1395"/>
              <a:gd name="T22" fmla="*/ 2969 w 3735"/>
              <a:gd name="T23" fmla="*/ 0 h 1395"/>
              <a:gd name="T24" fmla="*/ 2969 w 3735"/>
              <a:gd name="T25" fmla="*/ 0 h 1395"/>
              <a:gd name="T26" fmla="*/ 2969 w 3735"/>
              <a:gd name="T27" fmla="*/ 0 h 1395"/>
              <a:gd name="T28" fmla="*/ 0 w 3735"/>
              <a:gd name="T29" fmla="*/ 0 h 1395"/>
              <a:gd name="T30" fmla="*/ 0 w 3735"/>
              <a:gd name="T31" fmla="*/ 207 h 1395"/>
              <a:gd name="T32" fmla="*/ 2969 w 3735"/>
              <a:gd name="T33" fmla="*/ 207 h 1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735" h="1395">
                <a:moveTo>
                  <a:pt x="2969" y="207"/>
                </a:moveTo>
                <a:cubicBezTo>
                  <a:pt x="2969" y="206"/>
                  <a:pt x="2969" y="206"/>
                  <a:pt x="2969" y="206"/>
                </a:cubicBezTo>
                <a:cubicBezTo>
                  <a:pt x="2969" y="206"/>
                  <a:pt x="2969" y="206"/>
                  <a:pt x="2969" y="206"/>
                </a:cubicBezTo>
                <a:cubicBezTo>
                  <a:pt x="3095" y="206"/>
                  <a:pt x="3221" y="254"/>
                  <a:pt x="3317" y="350"/>
                </a:cubicBezTo>
                <a:cubicBezTo>
                  <a:pt x="3508" y="542"/>
                  <a:pt x="3508" y="853"/>
                  <a:pt x="3317" y="1045"/>
                </a:cubicBezTo>
                <a:cubicBezTo>
                  <a:pt x="3221" y="1141"/>
                  <a:pt x="3095" y="1188"/>
                  <a:pt x="2969" y="1189"/>
                </a:cubicBezTo>
                <a:cubicBezTo>
                  <a:pt x="2844" y="1189"/>
                  <a:pt x="2718" y="1141"/>
                  <a:pt x="2622" y="1045"/>
                </a:cubicBezTo>
                <a:cubicBezTo>
                  <a:pt x="2476" y="1191"/>
                  <a:pt x="2476" y="1191"/>
                  <a:pt x="2476" y="1191"/>
                </a:cubicBezTo>
                <a:cubicBezTo>
                  <a:pt x="2612" y="1327"/>
                  <a:pt x="2791" y="1395"/>
                  <a:pt x="2969" y="1395"/>
                </a:cubicBezTo>
                <a:cubicBezTo>
                  <a:pt x="3148" y="1395"/>
                  <a:pt x="3326" y="1327"/>
                  <a:pt x="3462" y="1191"/>
                </a:cubicBezTo>
                <a:cubicBezTo>
                  <a:pt x="3735" y="918"/>
                  <a:pt x="3735" y="477"/>
                  <a:pt x="3462" y="204"/>
                </a:cubicBezTo>
                <a:cubicBezTo>
                  <a:pt x="3326" y="68"/>
                  <a:pt x="3148" y="0"/>
                  <a:pt x="2969" y="0"/>
                </a:cubicBezTo>
                <a:cubicBezTo>
                  <a:pt x="2969" y="0"/>
                  <a:pt x="2969" y="0"/>
                  <a:pt x="2969" y="0"/>
                </a:cubicBezTo>
                <a:cubicBezTo>
                  <a:pt x="2969" y="0"/>
                  <a:pt x="2969" y="0"/>
                  <a:pt x="296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07"/>
                  <a:pt x="0" y="207"/>
                  <a:pt x="0" y="207"/>
                </a:cubicBezTo>
                <a:lnTo>
                  <a:pt x="2969" y="20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8" name="Freeform 9">
            <a:extLst>
              <a:ext uri="{FF2B5EF4-FFF2-40B4-BE49-F238E27FC236}">
                <a16:creationId xmlns:a16="http://schemas.microsoft.com/office/drawing/2014/main" id="{EA242FB8-E4B0-4145-AE9E-C34F6231BC25}"/>
              </a:ext>
            </a:extLst>
          </p:cNvPr>
          <p:cNvSpPr>
            <a:spLocks/>
          </p:cNvSpPr>
          <p:nvPr/>
        </p:nvSpPr>
        <p:spPr bwMode="auto">
          <a:xfrm rot="16200000">
            <a:off x="3862795" y="3322384"/>
            <a:ext cx="1419316" cy="1740142"/>
          </a:xfrm>
          <a:custGeom>
            <a:avLst/>
            <a:gdLst>
              <a:gd name="T0" fmla="*/ 1113 w 1258"/>
              <a:gd name="T1" fmla="*/ 1112 h 1530"/>
              <a:gd name="T2" fmla="*/ 418 w 1258"/>
              <a:gd name="T3" fmla="*/ 1112 h 1530"/>
              <a:gd name="T4" fmla="*/ 418 w 1258"/>
              <a:gd name="T5" fmla="*/ 418 h 1530"/>
              <a:gd name="T6" fmla="*/ 1113 w 1258"/>
              <a:gd name="T7" fmla="*/ 418 h 1530"/>
              <a:gd name="T8" fmla="*/ 1258 w 1258"/>
              <a:gd name="T9" fmla="*/ 272 h 1530"/>
              <a:gd name="T10" fmla="*/ 272 w 1258"/>
              <a:gd name="T11" fmla="*/ 272 h 1530"/>
              <a:gd name="T12" fmla="*/ 272 w 1258"/>
              <a:gd name="T13" fmla="*/ 1258 h 1530"/>
              <a:gd name="T14" fmla="*/ 1258 w 1258"/>
              <a:gd name="T15" fmla="*/ 1258 h 1530"/>
              <a:gd name="T16" fmla="*/ 1258 w 1258"/>
              <a:gd name="T17" fmla="*/ 1258 h 1530"/>
              <a:gd name="T18" fmla="*/ 1113 w 1258"/>
              <a:gd name="T19" fmla="*/ 1112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58" h="1530">
                <a:moveTo>
                  <a:pt x="1113" y="1112"/>
                </a:moveTo>
                <a:cubicBezTo>
                  <a:pt x="921" y="1304"/>
                  <a:pt x="610" y="1304"/>
                  <a:pt x="418" y="1112"/>
                </a:cubicBezTo>
                <a:cubicBezTo>
                  <a:pt x="226" y="920"/>
                  <a:pt x="226" y="609"/>
                  <a:pt x="418" y="418"/>
                </a:cubicBezTo>
                <a:cubicBezTo>
                  <a:pt x="610" y="226"/>
                  <a:pt x="921" y="226"/>
                  <a:pt x="1113" y="418"/>
                </a:cubicBezTo>
                <a:cubicBezTo>
                  <a:pt x="1258" y="272"/>
                  <a:pt x="1258" y="272"/>
                  <a:pt x="1258" y="272"/>
                </a:cubicBezTo>
                <a:cubicBezTo>
                  <a:pt x="986" y="0"/>
                  <a:pt x="545" y="0"/>
                  <a:pt x="272" y="272"/>
                </a:cubicBezTo>
                <a:cubicBezTo>
                  <a:pt x="0" y="544"/>
                  <a:pt x="0" y="986"/>
                  <a:pt x="272" y="1258"/>
                </a:cubicBezTo>
                <a:cubicBezTo>
                  <a:pt x="545" y="1530"/>
                  <a:pt x="986" y="1530"/>
                  <a:pt x="1258" y="1258"/>
                </a:cubicBezTo>
                <a:cubicBezTo>
                  <a:pt x="1258" y="1258"/>
                  <a:pt x="1258" y="1258"/>
                  <a:pt x="1258" y="1258"/>
                </a:cubicBezTo>
                <a:cubicBezTo>
                  <a:pt x="1113" y="1112"/>
                  <a:pt x="1113" y="1112"/>
                  <a:pt x="1113" y="111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9" name="Freeform 9">
            <a:extLst>
              <a:ext uri="{FF2B5EF4-FFF2-40B4-BE49-F238E27FC236}">
                <a16:creationId xmlns:a16="http://schemas.microsoft.com/office/drawing/2014/main" id="{B8725868-8C19-44E9-96D7-AC2D43DDD039}"/>
              </a:ext>
            </a:extLst>
          </p:cNvPr>
          <p:cNvSpPr>
            <a:spLocks/>
          </p:cNvSpPr>
          <p:nvPr/>
        </p:nvSpPr>
        <p:spPr bwMode="auto">
          <a:xfrm rot="5400000">
            <a:off x="4818130" y="2067556"/>
            <a:ext cx="1419316" cy="1740142"/>
          </a:xfrm>
          <a:custGeom>
            <a:avLst/>
            <a:gdLst>
              <a:gd name="T0" fmla="*/ 1113 w 1258"/>
              <a:gd name="T1" fmla="*/ 1112 h 1530"/>
              <a:gd name="T2" fmla="*/ 418 w 1258"/>
              <a:gd name="T3" fmla="*/ 1112 h 1530"/>
              <a:gd name="T4" fmla="*/ 418 w 1258"/>
              <a:gd name="T5" fmla="*/ 418 h 1530"/>
              <a:gd name="T6" fmla="*/ 1113 w 1258"/>
              <a:gd name="T7" fmla="*/ 418 h 1530"/>
              <a:gd name="T8" fmla="*/ 1258 w 1258"/>
              <a:gd name="T9" fmla="*/ 272 h 1530"/>
              <a:gd name="T10" fmla="*/ 272 w 1258"/>
              <a:gd name="T11" fmla="*/ 272 h 1530"/>
              <a:gd name="T12" fmla="*/ 272 w 1258"/>
              <a:gd name="T13" fmla="*/ 1258 h 1530"/>
              <a:gd name="T14" fmla="*/ 1258 w 1258"/>
              <a:gd name="T15" fmla="*/ 1258 h 1530"/>
              <a:gd name="T16" fmla="*/ 1258 w 1258"/>
              <a:gd name="T17" fmla="*/ 1258 h 1530"/>
              <a:gd name="T18" fmla="*/ 1113 w 1258"/>
              <a:gd name="T19" fmla="*/ 1112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58" h="1530">
                <a:moveTo>
                  <a:pt x="1113" y="1112"/>
                </a:moveTo>
                <a:cubicBezTo>
                  <a:pt x="921" y="1304"/>
                  <a:pt x="610" y="1304"/>
                  <a:pt x="418" y="1112"/>
                </a:cubicBezTo>
                <a:cubicBezTo>
                  <a:pt x="226" y="920"/>
                  <a:pt x="226" y="609"/>
                  <a:pt x="418" y="418"/>
                </a:cubicBezTo>
                <a:cubicBezTo>
                  <a:pt x="610" y="226"/>
                  <a:pt x="921" y="226"/>
                  <a:pt x="1113" y="418"/>
                </a:cubicBezTo>
                <a:cubicBezTo>
                  <a:pt x="1258" y="272"/>
                  <a:pt x="1258" y="272"/>
                  <a:pt x="1258" y="272"/>
                </a:cubicBezTo>
                <a:cubicBezTo>
                  <a:pt x="986" y="0"/>
                  <a:pt x="545" y="0"/>
                  <a:pt x="272" y="272"/>
                </a:cubicBezTo>
                <a:cubicBezTo>
                  <a:pt x="0" y="544"/>
                  <a:pt x="0" y="986"/>
                  <a:pt x="272" y="1258"/>
                </a:cubicBezTo>
                <a:cubicBezTo>
                  <a:pt x="545" y="1530"/>
                  <a:pt x="986" y="1530"/>
                  <a:pt x="1258" y="1258"/>
                </a:cubicBezTo>
                <a:cubicBezTo>
                  <a:pt x="1258" y="1258"/>
                  <a:pt x="1258" y="1258"/>
                  <a:pt x="1258" y="1258"/>
                </a:cubicBezTo>
                <a:cubicBezTo>
                  <a:pt x="1113" y="1112"/>
                  <a:pt x="1113" y="1112"/>
                  <a:pt x="1113" y="111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0" name="Freeform 5">
            <a:extLst>
              <a:ext uri="{FF2B5EF4-FFF2-40B4-BE49-F238E27FC236}">
                <a16:creationId xmlns:a16="http://schemas.microsoft.com/office/drawing/2014/main" id="{ADEF102D-C39F-4D2B-BB54-7EE35FC25D99}"/>
              </a:ext>
            </a:extLst>
          </p:cNvPr>
          <p:cNvSpPr>
            <a:spLocks/>
          </p:cNvSpPr>
          <p:nvPr/>
        </p:nvSpPr>
        <p:spPr bwMode="auto">
          <a:xfrm rot="5400000">
            <a:off x="6286650" y="2003198"/>
            <a:ext cx="4207960" cy="1586703"/>
          </a:xfrm>
          <a:custGeom>
            <a:avLst/>
            <a:gdLst>
              <a:gd name="T0" fmla="*/ 2969 w 3735"/>
              <a:gd name="T1" fmla="*/ 207 h 1395"/>
              <a:gd name="T2" fmla="*/ 2969 w 3735"/>
              <a:gd name="T3" fmla="*/ 206 h 1395"/>
              <a:gd name="T4" fmla="*/ 2969 w 3735"/>
              <a:gd name="T5" fmla="*/ 206 h 1395"/>
              <a:gd name="T6" fmla="*/ 3317 w 3735"/>
              <a:gd name="T7" fmla="*/ 350 h 1395"/>
              <a:gd name="T8" fmla="*/ 3317 w 3735"/>
              <a:gd name="T9" fmla="*/ 1045 h 1395"/>
              <a:gd name="T10" fmla="*/ 2969 w 3735"/>
              <a:gd name="T11" fmla="*/ 1189 h 1395"/>
              <a:gd name="T12" fmla="*/ 2622 w 3735"/>
              <a:gd name="T13" fmla="*/ 1045 h 1395"/>
              <a:gd name="T14" fmla="*/ 2476 w 3735"/>
              <a:gd name="T15" fmla="*/ 1191 h 1395"/>
              <a:gd name="T16" fmla="*/ 2969 w 3735"/>
              <a:gd name="T17" fmla="*/ 1395 h 1395"/>
              <a:gd name="T18" fmla="*/ 3462 w 3735"/>
              <a:gd name="T19" fmla="*/ 1191 h 1395"/>
              <a:gd name="T20" fmla="*/ 3462 w 3735"/>
              <a:gd name="T21" fmla="*/ 204 h 1395"/>
              <a:gd name="T22" fmla="*/ 2969 w 3735"/>
              <a:gd name="T23" fmla="*/ 0 h 1395"/>
              <a:gd name="T24" fmla="*/ 2969 w 3735"/>
              <a:gd name="T25" fmla="*/ 0 h 1395"/>
              <a:gd name="T26" fmla="*/ 2969 w 3735"/>
              <a:gd name="T27" fmla="*/ 0 h 1395"/>
              <a:gd name="T28" fmla="*/ 0 w 3735"/>
              <a:gd name="T29" fmla="*/ 0 h 1395"/>
              <a:gd name="T30" fmla="*/ 0 w 3735"/>
              <a:gd name="T31" fmla="*/ 207 h 1395"/>
              <a:gd name="T32" fmla="*/ 2969 w 3735"/>
              <a:gd name="T33" fmla="*/ 207 h 1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735" h="1395">
                <a:moveTo>
                  <a:pt x="2969" y="207"/>
                </a:moveTo>
                <a:cubicBezTo>
                  <a:pt x="2969" y="206"/>
                  <a:pt x="2969" y="206"/>
                  <a:pt x="2969" y="206"/>
                </a:cubicBezTo>
                <a:cubicBezTo>
                  <a:pt x="2969" y="206"/>
                  <a:pt x="2969" y="206"/>
                  <a:pt x="2969" y="206"/>
                </a:cubicBezTo>
                <a:cubicBezTo>
                  <a:pt x="3095" y="206"/>
                  <a:pt x="3221" y="254"/>
                  <a:pt x="3317" y="350"/>
                </a:cubicBezTo>
                <a:cubicBezTo>
                  <a:pt x="3508" y="542"/>
                  <a:pt x="3508" y="853"/>
                  <a:pt x="3317" y="1045"/>
                </a:cubicBezTo>
                <a:cubicBezTo>
                  <a:pt x="3221" y="1141"/>
                  <a:pt x="3095" y="1188"/>
                  <a:pt x="2969" y="1189"/>
                </a:cubicBezTo>
                <a:cubicBezTo>
                  <a:pt x="2844" y="1189"/>
                  <a:pt x="2718" y="1141"/>
                  <a:pt x="2622" y="1045"/>
                </a:cubicBezTo>
                <a:cubicBezTo>
                  <a:pt x="2476" y="1191"/>
                  <a:pt x="2476" y="1191"/>
                  <a:pt x="2476" y="1191"/>
                </a:cubicBezTo>
                <a:cubicBezTo>
                  <a:pt x="2612" y="1327"/>
                  <a:pt x="2791" y="1395"/>
                  <a:pt x="2969" y="1395"/>
                </a:cubicBezTo>
                <a:cubicBezTo>
                  <a:pt x="3148" y="1395"/>
                  <a:pt x="3326" y="1327"/>
                  <a:pt x="3462" y="1191"/>
                </a:cubicBezTo>
                <a:cubicBezTo>
                  <a:pt x="3735" y="918"/>
                  <a:pt x="3735" y="477"/>
                  <a:pt x="3462" y="204"/>
                </a:cubicBezTo>
                <a:cubicBezTo>
                  <a:pt x="3326" y="68"/>
                  <a:pt x="3148" y="0"/>
                  <a:pt x="2969" y="0"/>
                </a:cubicBezTo>
                <a:cubicBezTo>
                  <a:pt x="2969" y="0"/>
                  <a:pt x="2969" y="0"/>
                  <a:pt x="2969" y="0"/>
                </a:cubicBezTo>
                <a:cubicBezTo>
                  <a:pt x="2969" y="0"/>
                  <a:pt x="2969" y="0"/>
                  <a:pt x="296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07"/>
                  <a:pt x="0" y="207"/>
                  <a:pt x="0" y="207"/>
                </a:cubicBezTo>
                <a:lnTo>
                  <a:pt x="2969" y="207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1" name="Freeform 9">
            <a:extLst>
              <a:ext uri="{FF2B5EF4-FFF2-40B4-BE49-F238E27FC236}">
                <a16:creationId xmlns:a16="http://schemas.microsoft.com/office/drawing/2014/main" id="{F8CA591C-1B16-452A-BC0A-FFA49151871B}"/>
              </a:ext>
            </a:extLst>
          </p:cNvPr>
          <p:cNvSpPr>
            <a:spLocks/>
          </p:cNvSpPr>
          <p:nvPr/>
        </p:nvSpPr>
        <p:spPr bwMode="auto">
          <a:xfrm rot="16200000">
            <a:off x="5774842" y="3322384"/>
            <a:ext cx="1419316" cy="1740142"/>
          </a:xfrm>
          <a:custGeom>
            <a:avLst/>
            <a:gdLst>
              <a:gd name="T0" fmla="*/ 1113 w 1258"/>
              <a:gd name="T1" fmla="*/ 1112 h 1530"/>
              <a:gd name="T2" fmla="*/ 418 w 1258"/>
              <a:gd name="T3" fmla="*/ 1112 h 1530"/>
              <a:gd name="T4" fmla="*/ 418 w 1258"/>
              <a:gd name="T5" fmla="*/ 418 h 1530"/>
              <a:gd name="T6" fmla="*/ 1113 w 1258"/>
              <a:gd name="T7" fmla="*/ 418 h 1530"/>
              <a:gd name="T8" fmla="*/ 1258 w 1258"/>
              <a:gd name="T9" fmla="*/ 272 h 1530"/>
              <a:gd name="T10" fmla="*/ 272 w 1258"/>
              <a:gd name="T11" fmla="*/ 272 h 1530"/>
              <a:gd name="T12" fmla="*/ 272 w 1258"/>
              <a:gd name="T13" fmla="*/ 1258 h 1530"/>
              <a:gd name="T14" fmla="*/ 1258 w 1258"/>
              <a:gd name="T15" fmla="*/ 1258 h 1530"/>
              <a:gd name="T16" fmla="*/ 1258 w 1258"/>
              <a:gd name="T17" fmla="*/ 1258 h 1530"/>
              <a:gd name="T18" fmla="*/ 1113 w 1258"/>
              <a:gd name="T19" fmla="*/ 1112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58" h="1530">
                <a:moveTo>
                  <a:pt x="1113" y="1112"/>
                </a:moveTo>
                <a:cubicBezTo>
                  <a:pt x="921" y="1304"/>
                  <a:pt x="610" y="1304"/>
                  <a:pt x="418" y="1112"/>
                </a:cubicBezTo>
                <a:cubicBezTo>
                  <a:pt x="226" y="920"/>
                  <a:pt x="226" y="609"/>
                  <a:pt x="418" y="418"/>
                </a:cubicBezTo>
                <a:cubicBezTo>
                  <a:pt x="610" y="226"/>
                  <a:pt x="921" y="226"/>
                  <a:pt x="1113" y="418"/>
                </a:cubicBezTo>
                <a:cubicBezTo>
                  <a:pt x="1258" y="272"/>
                  <a:pt x="1258" y="272"/>
                  <a:pt x="1258" y="272"/>
                </a:cubicBezTo>
                <a:cubicBezTo>
                  <a:pt x="986" y="0"/>
                  <a:pt x="545" y="0"/>
                  <a:pt x="272" y="272"/>
                </a:cubicBezTo>
                <a:cubicBezTo>
                  <a:pt x="0" y="544"/>
                  <a:pt x="0" y="986"/>
                  <a:pt x="272" y="1258"/>
                </a:cubicBezTo>
                <a:cubicBezTo>
                  <a:pt x="545" y="1530"/>
                  <a:pt x="986" y="1530"/>
                  <a:pt x="1258" y="1258"/>
                </a:cubicBezTo>
                <a:cubicBezTo>
                  <a:pt x="1258" y="1258"/>
                  <a:pt x="1258" y="1258"/>
                  <a:pt x="1258" y="1258"/>
                </a:cubicBezTo>
                <a:cubicBezTo>
                  <a:pt x="1113" y="1112"/>
                  <a:pt x="1113" y="1112"/>
                  <a:pt x="1113" y="11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2" name="Freeform 9">
            <a:extLst>
              <a:ext uri="{FF2B5EF4-FFF2-40B4-BE49-F238E27FC236}">
                <a16:creationId xmlns:a16="http://schemas.microsoft.com/office/drawing/2014/main" id="{8B925C39-F1AF-480E-ACFF-858A7B9B235A}"/>
              </a:ext>
            </a:extLst>
          </p:cNvPr>
          <p:cNvSpPr>
            <a:spLocks/>
          </p:cNvSpPr>
          <p:nvPr/>
        </p:nvSpPr>
        <p:spPr bwMode="auto">
          <a:xfrm rot="5400000">
            <a:off x="6731554" y="2067556"/>
            <a:ext cx="1419316" cy="1740142"/>
          </a:xfrm>
          <a:custGeom>
            <a:avLst/>
            <a:gdLst>
              <a:gd name="T0" fmla="*/ 1113 w 1258"/>
              <a:gd name="T1" fmla="*/ 1112 h 1530"/>
              <a:gd name="T2" fmla="*/ 418 w 1258"/>
              <a:gd name="T3" fmla="*/ 1112 h 1530"/>
              <a:gd name="T4" fmla="*/ 418 w 1258"/>
              <a:gd name="T5" fmla="*/ 418 h 1530"/>
              <a:gd name="T6" fmla="*/ 1113 w 1258"/>
              <a:gd name="T7" fmla="*/ 418 h 1530"/>
              <a:gd name="T8" fmla="*/ 1258 w 1258"/>
              <a:gd name="T9" fmla="*/ 272 h 1530"/>
              <a:gd name="T10" fmla="*/ 272 w 1258"/>
              <a:gd name="T11" fmla="*/ 272 h 1530"/>
              <a:gd name="T12" fmla="*/ 272 w 1258"/>
              <a:gd name="T13" fmla="*/ 1258 h 1530"/>
              <a:gd name="T14" fmla="*/ 1258 w 1258"/>
              <a:gd name="T15" fmla="*/ 1258 h 1530"/>
              <a:gd name="T16" fmla="*/ 1258 w 1258"/>
              <a:gd name="T17" fmla="*/ 1258 h 1530"/>
              <a:gd name="T18" fmla="*/ 1113 w 1258"/>
              <a:gd name="T19" fmla="*/ 1112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58" h="1530">
                <a:moveTo>
                  <a:pt x="1113" y="1112"/>
                </a:moveTo>
                <a:cubicBezTo>
                  <a:pt x="921" y="1304"/>
                  <a:pt x="610" y="1304"/>
                  <a:pt x="418" y="1112"/>
                </a:cubicBezTo>
                <a:cubicBezTo>
                  <a:pt x="226" y="920"/>
                  <a:pt x="226" y="609"/>
                  <a:pt x="418" y="418"/>
                </a:cubicBezTo>
                <a:cubicBezTo>
                  <a:pt x="610" y="226"/>
                  <a:pt x="921" y="226"/>
                  <a:pt x="1113" y="418"/>
                </a:cubicBezTo>
                <a:cubicBezTo>
                  <a:pt x="1258" y="272"/>
                  <a:pt x="1258" y="272"/>
                  <a:pt x="1258" y="272"/>
                </a:cubicBezTo>
                <a:cubicBezTo>
                  <a:pt x="986" y="0"/>
                  <a:pt x="545" y="0"/>
                  <a:pt x="272" y="272"/>
                </a:cubicBezTo>
                <a:cubicBezTo>
                  <a:pt x="0" y="544"/>
                  <a:pt x="0" y="986"/>
                  <a:pt x="272" y="1258"/>
                </a:cubicBezTo>
                <a:cubicBezTo>
                  <a:pt x="545" y="1530"/>
                  <a:pt x="986" y="1530"/>
                  <a:pt x="1258" y="1258"/>
                </a:cubicBezTo>
                <a:cubicBezTo>
                  <a:pt x="1258" y="1258"/>
                  <a:pt x="1258" y="1258"/>
                  <a:pt x="1258" y="1258"/>
                </a:cubicBezTo>
                <a:cubicBezTo>
                  <a:pt x="1113" y="1112"/>
                  <a:pt x="1113" y="1112"/>
                  <a:pt x="1113" y="11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5" name="Oval 68">
            <a:extLst>
              <a:ext uri="{FF2B5EF4-FFF2-40B4-BE49-F238E27FC236}">
                <a16:creationId xmlns:a16="http://schemas.microsoft.com/office/drawing/2014/main" id="{6073E8D7-A9BE-4B76-878D-632515A03D07}"/>
              </a:ext>
            </a:extLst>
          </p:cNvPr>
          <p:cNvSpPr/>
          <p:nvPr/>
        </p:nvSpPr>
        <p:spPr>
          <a:xfrm>
            <a:off x="5136130" y="2705441"/>
            <a:ext cx="782452" cy="78245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3</a:t>
            </a:r>
          </a:p>
        </p:txBody>
      </p:sp>
      <p:sp>
        <p:nvSpPr>
          <p:cNvPr id="276" name="Oval 69">
            <a:extLst>
              <a:ext uri="{FF2B5EF4-FFF2-40B4-BE49-F238E27FC236}">
                <a16:creationId xmlns:a16="http://schemas.microsoft.com/office/drawing/2014/main" id="{F1205601-C9A9-4DB7-8593-E6A1D80B7F80}"/>
              </a:ext>
            </a:extLst>
          </p:cNvPr>
          <p:cNvSpPr/>
          <p:nvPr/>
        </p:nvSpPr>
        <p:spPr>
          <a:xfrm>
            <a:off x="3231130" y="2705441"/>
            <a:ext cx="782452" cy="78245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</a:t>
            </a:r>
          </a:p>
        </p:txBody>
      </p:sp>
      <p:sp>
        <p:nvSpPr>
          <p:cNvPr id="278" name="Oval 71">
            <a:extLst>
              <a:ext uri="{FF2B5EF4-FFF2-40B4-BE49-F238E27FC236}">
                <a16:creationId xmlns:a16="http://schemas.microsoft.com/office/drawing/2014/main" id="{4AA91E74-BB9E-4923-8847-FDD17DEA54B4}"/>
              </a:ext>
            </a:extLst>
          </p:cNvPr>
          <p:cNvSpPr/>
          <p:nvPr/>
        </p:nvSpPr>
        <p:spPr>
          <a:xfrm>
            <a:off x="7041130" y="2705441"/>
            <a:ext cx="782452" cy="78245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5</a:t>
            </a:r>
          </a:p>
        </p:txBody>
      </p:sp>
      <p:sp>
        <p:nvSpPr>
          <p:cNvPr id="279" name="Oval 72">
            <a:extLst>
              <a:ext uri="{FF2B5EF4-FFF2-40B4-BE49-F238E27FC236}">
                <a16:creationId xmlns:a16="http://schemas.microsoft.com/office/drawing/2014/main" id="{96B36D53-98E7-4002-8643-12F8AE771408}"/>
              </a:ext>
            </a:extLst>
          </p:cNvPr>
          <p:cNvSpPr/>
          <p:nvPr/>
        </p:nvSpPr>
        <p:spPr>
          <a:xfrm>
            <a:off x="4183630" y="3657941"/>
            <a:ext cx="782452" cy="78245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</a:t>
            </a:r>
          </a:p>
        </p:txBody>
      </p:sp>
      <p:sp>
        <p:nvSpPr>
          <p:cNvPr id="280" name="Oval 73">
            <a:extLst>
              <a:ext uri="{FF2B5EF4-FFF2-40B4-BE49-F238E27FC236}">
                <a16:creationId xmlns:a16="http://schemas.microsoft.com/office/drawing/2014/main" id="{B23B8B8F-FC83-4602-8B63-83E49C72FA69}"/>
              </a:ext>
            </a:extLst>
          </p:cNvPr>
          <p:cNvSpPr/>
          <p:nvPr/>
        </p:nvSpPr>
        <p:spPr>
          <a:xfrm>
            <a:off x="6114030" y="3657941"/>
            <a:ext cx="782452" cy="782452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4</a:t>
            </a:r>
          </a:p>
        </p:txBody>
      </p:sp>
      <p:sp>
        <p:nvSpPr>
          <p:cNvPr id="282" name="Oval 75">
            <a:extLst>
              <a:ext uri="{FF2B5EF4-FFF2-40B4-BE49-F238E27FC236}">
                <a16:creationId xmlns:a16="http://schemas.microsoft.com/office/drawing/2014/main" id="{93279F23-6409-4C7F-BD1E-1AC2D346DD3C}"/>
              </a:ext>
            </a:extLst>
          </p:cNvPr>
          <p:cNvSpPr/>
          <p:nvPr/>
        </p:nvSpPr>
        <p:spPr>
          <a:xfrm>
            <a:off x="7994392" y="3657941"/>
            <a:ext cx="782452" cy="7824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000" b="1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6</a:t>
            </a:r>
            <a:endParaRPr kumimoji="0" lang="en-GB" sz="3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83" name="TextBox 76">
            <a:extLst>
              <a:ext uri="{FF2B5EF4-FFF2-40B4-BE49-F238E27FC236}">
                <a16:creationId xmlns:a16="http://schemas.microsoft.com/office/drawing/2014/main" id="{3193FE89-4924-4945-B708-7B1DB5498026}"/>
              </a:ext>
            </a:extLst>
          </p:cNvPr>
          <p:cNvSpPr txBox="1"/>
          <p:nvPr/>
        </p:nvSpPr>
        <p:spPr>
          <a:xfrm>
            <a:off x="1619823" y="6035819"/>
            <a:ext cx="1070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DEBUT</a:t>
            </a:r>
          </a:p>
        </p:txBody>
      </p:sp>
      <p:sp>
        <p:nvSpPr>
          <p:cNvPr id="284" name="TextBox 77">
            <a:extLst>
              <a:ext uri="{FF2B5EF4-FFF2-40B4-BE49-F238E27FC236}">
                <a16:creationId xmlns:a16="http://schemas.microsoft.com/office/drawing/2014/main" id="{E71876B7-8D8D-463B-B6E2-8550A76DA1F9}"/>
              </a:ext>
            </a:extLst>
          </p:cNvPr>
          <p:cNvSpPr txBox="1"/>
          <p:nvPr/>
        </p:nvSpPr>
        <p:spPr>
          <a:xfrm>
            <a:off x="9343090" y="701819"/>
            <a:ext cx="1015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FIN</a:t>
            </a:r>
          </a:p>
        </p:txBody>
      </p:sp>
      <p:sp>
        <p:nvSpPr>
          <p:cNvPr id="285" name="TextBox 79">
            <a:extLst>
              <a:ext uri="{FF2B5EF4-FFF2-40B4-BE49-F238E27FC236}">
                <a16:creationId xmlns:a16="http://schemas.microsoft.com/office/drawing/2014/main" id="{588FCA6A-067E-4E06-936A-2E4B2DA770A8}"/>
              </a:ext>
            </a:extLst>
          </p:cNvPr>
          <p:cNvSpPr txBox="1"/>
          <p:nvPr/>
        </p:nvSpPr>
        <p:spPr>
          <a:xfrm>
            <a:off x="2813443" y="1721835"/>
            <a:ext cx="14935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Présentation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86" name="TextBox 84">
            <a:extLst>
              <a:ext uri="{FF2B5EF4-FFF2-40B4-BE49-F238E27FC236}">
                <a16:creationId xmlns:a16="http://schemas.microsoft.com/office/drawing/2014/main" id="{7A872E6E-62EC-4EC1-BCCC-3081E41E6648}"/>
              </a:ext>
            </a:extLst>
          </p:cNvPr>
          <p:cNvSpPr txBox="1"/>
          <p:nvPr/>
        </p:nvSpPr>
        <p:spPr>
          <a:xfrm>
            <a:off x="4780555" y="1634250"/>
            <a:ext cx="17077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Gestion des </a:t>
            </a:r>
            <a:r>
              <a:rPr kumimoji="0" lang="en-GB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ressources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87" name="TextBox 85">
            <a:extLst>
              <a:ext uri="{FF2B5EF4-FFF2-40B4-BE49-F238E27FC236}">
                <a16:creationId xmlns:a16="http://schemas.microsoft.com/office/drawing/2014/main" id="{0231E707-A060-428C-B449-27936C3E767D}"/>
              </a:ext>
            </a:extLst>
          </p:cNvPr>
          <p:cNvSpPr txBox="1"/>
          <p:nvPr/>
        </p:nvSpPr>
        <p:spPr>
          <a:xfrm>
            <a:off x="6795863" y="1634250"/>
            <a:ext cx="11977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Solutions</a:t>
            </a:r>
          </a:p>
        </p:txBody>
      </p:sp>
      <p:sp>
        <p:nvSpPr>
          <p:cNvPr id="289" name="TextBox 87">
            <a:extLst>
              <a:ext uri="{FF2B5EF4-FFF2-40B4-BE49-F238E27FC236}">
                <a16:creationId xmlns:a16="http://schemas.microsoft.com/office/drawing/2014/main" id="{9B1B7AE4-8C9D-465B-9E8F-04F8185AE0FE}"/>
              </a:ext>
            </a:extLst>
          </p:cNvPr>
          <p:cNvSpPr txBox="1"/>
          <p:nvPr/>
        </p:nvSpPr>
        <p:spPr>
          <a:xfrm>
            <a:off x="3920087" y="4944885"/>
            <a:ext cx="11977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Sommaire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90" name="TextBox 88">
            <a:extLst>
              <a:ext uri="{FF2B5EF4-FFF2-40B4-BE49-F238E27FC236}">
                <a16:creationId xmlns:a16="http://schemas.microsoft.com/office/drawing/2014/main" id="{157F6BAB-EBAB-485B-A802-91A0A2459244}"/>
              </a:ext>
            </a:extLst>
          </p:cNvPr>
          <p:cNvSpPr txBox="1"/>
          <p:nvPr/>
        </p:nvSpPr>
        <p:spPr>
          <a:xfrm>
            <a:off x="5863187" y="4944885"/>
            <a:ext cx="11977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Problèmes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91" name="TextBox 89">
            <a:extLst>
              <a:ext uri="{FF2B5EF4-FFF2-40B4-BE49-F238E27FC236}">
                <a16:creationId xmlns:a16="http://schemas.microsoft.com/office/drawing/2014/main" id="{303BD0A9-D75F-40B4-A53C-4EE0437B306B}"/>
              </a:ext>
            </a:extLst>
          </p:cNvPr>
          <p:cNvSpPr txBox="1"/>
          <p:nvPr/>
        </p:nvSpPr>
        <p:spPr>
          <a:xfrm>
            <a:off x="7730087" y="4944885"/>
            <a:ext cx="19206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Présentation</a:t>
            </a: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kumimoji="0" lang="en-GB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d’une</a:t>
            </a: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maquette de </a:t>
            </a:r>
            <a:r>
              <a:rPr kumimoji="0" lang="en-GB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l’appli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93" name="Oval 31">
            <a:extLst>
              <a:ext uri="{FF2B5EF4-FFF2-40B4-BE49-F238E27FC236}">
                <a16:creationId xmlns:a16="http://schemas.microsoft.com/office/drawing/2014/main" id="{858EC2AD-79CC-4D44-AE37-55D0B07730C2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4" name="TextBox 21">
            <a:extLst>
              <a:ext uri="{FF2B5EF4-FFF2-40B4-BE49-F238E27FC236}">
                <a16:creationId xmlns:a16="http://schemas.microsoft.com/office/drawing/2014/main" id="{BF874555-2DA1-4E7D-A30D-CDCE26BD4909}"/>
              </a:ext>
            </a:extLst>
          </p:cNvPr>
          <p:cNvSpPr txBox="1"/>
          <p:nvPr/>
        </p:nvSpPr>
        <p:spPr>
          <a:xfrm>
            <a:off x="11202205" y="6557690"/>
            <a:ext cx="10712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N’Douffou</a:t>
            </a:r>
            <a:endParaRPr kumimoji="0" lang="ru-RU" sz="105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946473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41">
            <a:extLst>
              <a:ext uri="{FF2B5EF4-FFF2-40B4-BE49-F238E27FC236}">
                <a16:creationId xmlns:a16="http://schemas.microsoft.com/office/drawing/2014/main" id="{22B98B39-B64C-4C01-AAB7-1AF93D98E275}"/>
              </a:ext>
            </a:extLst>
          </p:cNvPr>
          <p:cNvSpPr txBox="1"/>
          <p:nvPr/>
        </p:nvSpPr>
        <p:spPr>
          <a:xfrm>
            <a:off x="1397000" y="295060"/>
            <a:ext cx="91389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Gestion des </a:t>
            </a:r>
            <a:r>
              <a:rPr kumimoji="0" lang="en-US" sz="5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ressources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5" name="Oval 1">
            <a:extLst>
              <a:ext uri="{FF2B5EF4-FFF2-40B4-BE49-F238E27FC236}">
                <a16:creationId xmlns:a16="http://schemas.microsoft.com/office/drawing/2014/main" id="{25E7057B-1B8D-4DFD-B520-D958758011D2}"/>
              </a:ext>
            </a:extLst>
          </p:cNvPr>
          <p:cNvSpPr/>
          <p:nvPr/>
        </p:nvSpPr>
        <p:spPr>
          <a:xfrm>
            <a:off x="2348319" y="3316443"/>
            <a:ext cx="1625599" cy="162559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32">
            <a:extLst>
              <a:ext uri="{FF2B5EF4-FFF2-40B4-BE49-F238E27FC236}">
                <a16:creationId xmlns:a16="http://schemas.microsoft.com/office/drawing/2014/main" id="{DBEF4F8D-51E7-4377-84FE-8F923E3CBBF6}"/>
              </a:ext>
            </a:extLst>
          </p:cNvPr>
          <p:cNvSpPr/>
          <p:nvPr/>
        </p:nvSpPr>
        <p:spPr>
          <a:xfrm>
            <a:off x="4194833" y="2028988"/>
            <a:ext cx="1058332" cy="105833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7" name="Straight Connector 3">
            <a:extLst>
              <a:ext uri="{FF2B5EF4-FFF2-40B4-BE49-F238E27FC236}">
                <a16:creationId xmlns:a16="http://schemas.microsoft.com/office/drawing/2014/main" id="{FD7C8E1E-E489-4A09-91B0-DF8ADBA0F9E7}"/>
              </a:ext>
            </a:extLst>
          </p:cNvPr>
          <p:cNvCxnSpPr>
            <a:cxnSpLocks/>
            <a:endCxn id="25" idx="7"/>
          </p:cNvCxnSpPr>
          <p:nvPr/>
        </p:nvCxnSpPr>
        <p:spPr>
          <a:xfrm flipH="1">
            <a:off x="3735855" y="2896354"/>
            <a:ext cx="611038" cy="6581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36">
            <a:extLst>
              <a:ext uri="{FF2B5EF4-FFF2-40B4-BE49-F238E27FC236}">
                <a16:creationId xmlns:a16="http://schemas.microsoft.com/office/drawing/2014/main" id="{6256C9E9-6CC2-4AB2-9452-297B441BA9C1}"/>
              </a:ext>
            </a:extLst>
          </p:cNvPr>
          <p:cNvSpPr/>
          <p:nvPr/>
        </p:nvSpPr>
        <p:spPr>
          <a:xfrm>
            <a:off x="4140709" y="5415589"/>
            <a:ext cx="968314" cy="10039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3" name="Straight Connector 40">
            <a:extLst>
              <a:ext uri="{FF2B5EF4-FFF2-40B4-BE49-F238E27FC236}">
                <a16:creationId xmlns:a16="http://schemas.microsoft.com/office/drawing/2014/main" id="{C80A2A58-4926-4D84-B3B5-0ABB053248DF}"/>
              </a:ext>
            </a:extLst>
          </p:cNvPr>
          <p:cNvCxnSpPr>
            <a:cxnSpLocks/>
            <a:stCxn id="25" idx="5"/>
          </p:cNvCxnSpPr>
          <p:nvPr/>
        </p:nvCxnSpPr>
        <p:spPr>
          <a:xfrm>
            <a:off x="3735855" y="4703979"/>
            <a:ext cx="611038" cy="8006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65">
            <a:extLst>
              <a:ext uri="{FF2B5EF4-FFF2-40B4-BE49-F238E27FC236}">
                <a16:creationId xmlns:a16="http://schemas.microsoft.com/office/drawing/2014/main" id="{E453F4EE-665E-4A84-8A91-C28D56F7EBCB}"/>
              </a:ext>
            </a:extLst>
          </p:cNvPr>
          <p:cNvSpPr/>
          <p:nvPr/>
        </p:nvSpPr>
        <p:spPr>
          <a:xfrm>
            <a:off x="140187" y="3730081"/>
            <a:ext cx="850414" cy="8504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9" name="Straight Connector 67">
            <a:extLst>
              <a:ext uri="{FF2B5EF4-FFF2-40B4-BE49-F238E27FC236}">
                <a16:creationId xmlns:a16="http://schemas.microsoft.com/office/drawing/2014/main" id="{B51D5B23-B22C-4E33-A92E-D9F7CE0C6C26}"/>
              </a:ext>
            </a:extLst>
          </p:cNvPr>
          <p:cNvCxnSpPr>
            <a:cxnSpLocks/>
            <a:endCxn id="25" idx="2"/>
          </p:cNvCxnSpPr>
          <p:nvPr/>
        </p:nvCxnSpPr>
        <p:spPr>
          <a:xfrm>
            <a:off x="990601" y="4129243"/>
            <a:ext cx="13577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80">
            <a:extLst>
              <a:ext uri="{FF2B5EF4-FFF2-40B4-BE49-F238E27FC236}">
                <a16:creationId xmlns:a16="http://schemas.microsoft.com/office/drawing/2014/main" id="{E52A68BE-91A5-426E-B207-8DAF1D0C65FA}"/>
              </a:ext>
            </a:extLst>
          </p:cNvPr>
          <p:cNvSpPr txBox="1"/>
          <p:nvPr/>
        </p:nvSpPr>
        <p:spPr>
          <a:xfrm>
            <a:off x="2446929" y="3880240"/>
            <a:ext cx="13788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GTR Team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2" name="Oval 29">
            <a:extLst>
              <a:ext uri="{FF2B5EF4-FFF2-40B4-BE49-F238E27FC236}">
                <a16:creationId xmlns:a16="http://schemas.microsoft.com/office/drawing/2014/main" id="{AA9104CA-1693-48D7-9246-6EC9650220FE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3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4" name="Freeform 32">
            <a:extLst>
              <a:ext uri="{FF2B5EF4-FFF2-40B4-BE49-F238E27FC236}">
                <a16:creationId xmlns:a16="http://schemas.microsoft.com/office/drawing/2014/main" id="{AB30CE6C-7239-4153-BA47-C1359C280FAA}"/>
              </a:ext>
            </a:extLst>
          </p:cNvPr>
          <p:cNvSpPr>
            <a:spLocks noEditPoints="1"/>
          </p:cNvSpPr>
          <p:nvPr/>
        </p:nvSpPr>
        <p:spPr bwMode="auto">
          <a:xfrm>
            <a:off x="284596" y="3955124"/>
            <a:ext cx="501580" cy="443176"/>
          </a:xfrm>
          <a:custGeom>
            <a:avLst/>
            <a:gdLst>
              <a:gd name="T0" fmla="*/ 378 w 401"/>
              <a:gd name="T1" fmla="*/ 134 h 352"/>
              <a:gd name="T2" fmla="*/ 209 w 401"/>
              <a:gd name="T3" fmla="*/ 0 h 352"/>
              <a:gd name="T4" fmla="*/ 175 w 401"/>
              <a:gd name="T5" fmla="*/ 4 h 352"/>
              <a:gd name="T6" fmla="*/ 57 w 401"/>
              <a:gd name="T7" fmla="*/ 257 h 352"/>
              <a:gd name="T8" fmla="*/ 57 w 401"/>
              <a:gd name="T9" fmla="*/ 265 h 352"/>
              <a:gd name="T10" fmla="*/ 35 w 401"/>
              <a:gd name="T11" fmla="*/ 346 h 352"/>
              <a:gd name="T12" fmla="*/ 38 w 401"/>
              <a:gd name="T13" fmla="*/ 350 h 352"/>
              <a:gd name="T14" fmla="*/ 123 w 401"/>
              <a:gd name="T15" fmla="*/ 328 h 352"/>
              <a:gd name="T16" fmla="*/ 129 w 401"/>
              <a:gd name="T17" fmla="*/ 328 h 352"/>
              <a:gd name="T18" fmla="*/ 243 w 401"/>
              <a:gd name="T19" fmla="*/ 344 h 352"/>
              <a:gd name="T20" fmla="*/ 378 w 401"/>
              <a:gd name="T21" fmla="*/ 134 h 352"/>
              <a:gd name="T22" fmla="*/ 233 w 401"/>
              <a:gd name="T23" fmla="*/ 317 h 352"/>
              <a:gd name="T24" fmla="*/ 213 w 401"/>
              <a:gd name="T25" fmla="*/ 319 h 352"/>
              <a:gd name="T26" fmla="*/ 135 w 401"/>
              <a:gd name="T27" fmla="*/ 298 h 352"/>
              <a:gd name="T28" fmla="*/ 126 w 401"/>
              <a:gd name="T29" fmla="*/ 297 h 352"/>
              <a:gd name="T30" fmla="*/ 79 w 401"/>
              <a:gd name="T31" fmla="*/ 309 h 352"/>
              <a:gd name="T32" fmla="*/ 77 w 401"/>
              <a:gd name="T33" fmla="*/ 306 h 352"/>
              <a:gd name="T34" fmla="*/ 89 w 401"/>
              <a:gd name="T35" fmla="*/ 262 h 352"/>
              <a:gd name="T36" fmla="*/ 87 w 401"/>
              <a:gd name="T37" fmla="*/ 251 h 352"/>
              <a:gd name="T38" fmla="*/ 92 w 401"/>
              <a:gd name="T39" fmla="*/ 90 h 352"/>
              <a:gd name="T40" fmla="*/ 239 w 401"/>
              <a:gd name="T41" fmla="*/ 33 h 352"/>
              <a:gd name="T42" fmla="*/ 350 w 401"/>
              <a:gd name="T43" fmla="*/ 143 h 352"/>
              <a:gd name="T44" fmla="*/ 233 w 401"/>
              <a:gd name="T45" fmla="*/ 317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01" h="352">
                <a:moveTo>
                  <a:pt x="378" y="134"/>
                </a:moveTo>
                <a:cubicBezTo>
                  <a:pt x="359" y="55"/>
                  <a:pt x="291" y="1"/>
                  <a:pt x="209" y="0"/>
                </a:cubicBezTo>
                <a:cubicBezTo>
                  <a:pt x="198" y="0"/>
                  <a:pt x="186" y="1"/>
                  <a:pt x="175" y="4"/>
                </a:cubicBezTo>
                <a:cubicBezTo>
                  <a:pt x="60" y="27"/>
                  <a:pt x="0" y="154"/>
                  <a:pt x="57" y="257"/>
                </a:cubicBezTo>
                <a:cubicBezTo>
                  <a:pt x="58" y="260"/>
                  <a:pt x="58" y="262"/>
                  <a:pt x="57" y="265"/>
                </a:cubicBezTo>
                <a:cubicBezTo>
                  <a:pt x="50" y="292"/>
                  <a:pt x="43" y="319"/>
                  <a:pt x="35" y="346"/>
                </a:cubicBezTo>
                <a:cubicBezTo>
                  <a:pt x="34" y="351"/>
                  <a:pt x="34" y="351"/>
                  <a:pt x="38" y="350"/>
                </a:cubicBezTo>
                <a:cubicBezTo>
                  <a:pt x="67" y="342"/>
                  <a:pt x="95" y="335"/>
                  <a:pt x="123" y="328"/>
                </a:cubicBezTo>
                <a:cubicBezTo>
                  <a:pt x="125" y="327"/>
                  <a:pt x="127" y="327"/>
                  <a:pt x="129" y="328"/>
                </a:cubicBezTo>
                <a:cubicBezTo>
                  <a:pt x="165" y="347"/>
                  <a:pt x="203" y="352"/>
                  <a:pt x="243" y="344"/>
                </a:cubicBezTo>
                <a:cubicBezTo>
                  <a:pt x="339" y="326"/>
                  <a:pt x="401" y="229"/>
                  <a:pt x="378" y="134"/>
                </a:cubicBezTo>
                <a:close/>
                <a:moveTo>
                  <a:pt x="233" y="317"/>
                </a:moveTo>
                <a:cubicBezTo>
                  <a:pt x="225" y="318"/>
                  <a:pt x="217" y="319"/>
                  <a:pt x="213" y="319"/>
                </a:cubicBezTo>
                <a:cubicBezTo>
                  <a:pt x="182" y="318"/>
                  <a:pt x="157" y="312"/>
                  <a:pt x="135" y="298"/>
                </a:cubicBezTo>
                <a:cubicBezTo>
                  <a:pt x="132" y="296"/>
                  <a:pt x="129" y="295"/>
                  <a:pt x="126" y="297"/>
                </a:cubicBezTo>
                <a:cubicBezTo>
                  <a:pt x="110" y="301"/>
                  <a:pt x="95" y="305"/>
                  <a:pt x="79" y="309"/>
                </a:cubicBezTo>
                <a:cubicBezTo>
                  <a:pt x="76" y="309"/>
                  <a:pt x="76" y="309"/>
                  <a:pt x="77" y="306"/>
                </a:cubicBezTo>
                <a:cubicBezTo>
                  <a:pt x="81" y="291"/>
                  <a:pt x="84" y="277"/>
                  <a:pt x="89" y="262"/>
                </a:cubicBezTo>
                <a:cubicBezTo>
                  <a:pt x="90" y="258"/>
                  <a:pt x="89" y="255"/>
                  <a:pt x="87" y="251"/>
                </a:cubicBezTo>
                <a:cubicBezTo>
                  <a:pt x="55" y="200"/>
                  <a:pt x="57" y="137"/>
                  <a:pt x="92" y="90"/>
                </a:cubicBezTo>
                <a:cubicBezTo>
                  <a:pt x="129" y="41"/>
                  <a:pt x="179" y="20"/>
                  <a:pt x="239" y="33"/>
                </a:cubicBezTo>
                <a:cubicBezTo>
                  <a:pt x="298" y="46"/>
                  <a:pt x="336" y="84"/>
                  <a:pt x="350" y="143"/>
                </a:cubicBezTo>
                <a:cubicBezTo>
                  <a:pt x="369" y="223"/>
                  <a:pt x="314" y="303"/>
                  <a:pt x="233" y="3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Freeform 33">
            <a:extLst>
              <a:ext uri="{FF2B5EF4-FFF2-40B4-BE49-F238E27FC236}">
                <a16:creationId xmlns:a16="http://schemas.microsoft.com/office/drawing/2014/main" id="{02BE0099-A586-4D31-BA65-9244B6B1C1E1}"/>
              </a:ext>
            </a:extLst>
          </p:cNvPr>
          <p:cNvSpPr>
            <a:spLocks/>
          </p:cNvSpPr>
          <p:nvPr/>
        </p:nvSpPr>
        <p:spPr bwMode="auto">
          <a:xfrm>
            <a:off x="432321" y="4070786"/>
            <a:ext cx="224451" cy="209564"/>
          </a:xfrm>
          <a:custGeom>
            <a:avLst/>
            <a:gdLst>
              <a:gd name="T0" fmla="*/ 136 w 180"/>
              <a:gd name="T1" fmla="*/ 165 h 166"/>
              <a:gd name="T2" fmla="*/ 118 w 180"/>
              <a:gd name="T3" fmla="*/ 163 h 166"/>
              <a:gd name="T4" fmla="*/ 24 w 180"/>
              <a:gd name="T5" fmla="*/ 93 h 166"/>
              <a:gd name="T6" fmla="*/ 4 w 180"/>
              <a:gd name="T7" fmla="*/ 53 h 166"/>
              <a:gd name="T8" fmla="*/ 20 w 180"/>
              <a:gd name="T9" fmla="*/ 6 h 166"/>
              <a:gd name="T10" fmla="*/ 42 w 180"/>
              <a:gd name="T11" fmla="*/ 3 h 166"/>
              <a:gd name="T12" fmla="*/ 47 w 180"/>
              <a:gd name="T13" fmla="*/ 7 h 166"/>
              <a:gd name="T14" fmla="*/ 62 w 180"/>
              <a:gd name="T15" fmla="*/ 43 h 166"/>
              <a:gd name="T16" fmla="*/ 61 w 180"/>
              <a:gd name="T17" fmla="*/ 50 h 166"/>
              <a:gd name="T18" fmla="*/ 50 w 180"/>
              <a:gd name="T19" fmla="*/ 64 h 166"/>
              <a:gd name="T20" fmla="*/ 49 w 180"/>
              <a:gd name="T21" fmla="*/ 74 h 166"/>
              <a:gd name="T22" fmla="*/ 108 w 180"/>
              <a:gd name="T23" fmla="*/ 125 h 166"/>
              <a:gd name="T24" fmla="*/ 118 w 180"/>
              <a:gd name="T25" fmla="*/ 123 h 166"/>
              <a:gd name="T26" fmla="*/ 130 w 180"/>
              <a:gd name="T27" fmla="*/ 107 h 166"/>
              <a:gd name="T28" fmla="*/ 140 w 180"/>
              <a:gd name="T29" fmla="*/ 104 h 166"/>
              <a:gd name="T30" fmla="*/ 166 w 180"/>
              <a:gd name="T31" fmla="*/ 116 h 166"/>
              <a:gd name="T32" fmla="*/ 171 w 180"/>
              <a:gd name="T33" fmla="*/ 119 h 166"/>
              <a:gd name="T34" fmla="*/ 179 w 180"/>
              <a:gd name="T35" fmla="*/ 132 h 166"/>
              <a:gd name="T36" fmla="*/ 147 w 180"/>
              <a:gd name="T37" fmla="*/ 165 h 166"/>
              <a:gd name="T38" fmla="*/ 136 w 180"/>
              <a:gd name="T39" fmla="*/ 165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80" h="166">
                <a:moveTo>
                  <a:pt x="136" y="165"/>
                </a:moveTo>
                <a:cubicBezTo>
                  <a:pt x="130" y="166"/>
                  <a:pt x="124" y="164"/>
                  <a:pt x="118" y="163"/>
                </a:cubicBezTo>
                <a:cubicBezTo>
                  <a:pt x="78" y="151"/>
                  <a:pt x="48" y="126"/>
                  <a:pt x="24" y="93"/>
                </a:cubicBezTo>
                <a:cubicBezTo>
                  <a:pt x="15" y="81"/>
                  <a:pt x="7" y="68"/>
                  <a:pt x="4" y="53"/>
                </a:cubicBezTo>
                <a:cubicBezTo>
                  <a:pt x="0" y="34"/>
                  <a:pt x="6" y="18"/>
                  <a:pt x="20" y="6"/>
                </a:cubicBezTo>
                <a:cubicBezTo>
                  <a:pt x="24" y="2"/>
                  <a:pt x="37" y="0"/>
                  <a:pt x="42" y="3"/>
                </a:cubicBezTo>
                <a:cubicBezTo>
                  <a:pt x="44" y="3"/>
                  <a:pt x="46" y="5"/>
                  <a:pt x="47" y="7"/>
                </a:cubicBezTo>
                <a:cubicBezTo>
                  <a:pt x="52" y="19"/>
                  <a:pt x="57" y="31"/>
                  <a:pt x="62" y="43"/>
                </a:cubicBezTo>
                <a:cubicBezTo>
                  <a:pt x="62" y="45"/>
                  <a:pt x="62" y="48"/>
                  <a:pt x="61" y="50"/>
                </a:cubicBezTo>
                <a:cubicBezTo>
                  <a:pt x="58" y="55"/>
                  <a:pt x="54" y="60"/>
                  <a:pt x="50" y="64"/>
                </a:cubicBezTo>
                <a:cubicBezTo>
                  <a:pt x="47" y="67"/>
                  <a:pt x="47" y="70"/>
                  <a:pt x="49" y="74"/>
                </a:cubicBezTo>
                <a:cubicBezTo>
                  <a:pt x="63" y="98"/>
                  <a:pt x="83" y="115"/>
                  <a:pt x="108" y="125"/>
                </a:cubicBezTo>
                <a:cubicBezTo>
                  <a:pt x="112" y="127"/>
                  <a:pt x="115" y="126"/>
                  <a:pt x="118" y="123"/>
                </a:cubicBezTo>
                <a:cubicBezTo>
                  <a:pt x="122" y="117"/>
                  <a:pt x="126" y="112"/>
                  <a:pt x="130" y="107"/>
                </a:cubicBezTo>
                <a:cubicBezTo>
                  <a:pt x="133" y="103"/>
                  <a:pt x="136" y="102"/>
                  <a:pt x="140" y="104"/>
                </a:cubicBezTo>
                <a:cubicBezTo>
                  <a:pt x="149" y="108"/>
                  <a:pt x="157" y="112"/>
                  <a:pt x="166" y="116"/>
                </a:cubicBezTo>
                <a:cubicBezTo>
                  <a:pt x="167" y="117"/>
                  <a:pt x="169" y="118"/>
                  <a:pt x="171" y="119"/>
                </a:cubicBezTo>
                <a:cubicBezTo>
                  <a:pt x="180" y="123"/>
                  <a:pt x="180" y="123"/>
                  <a:pt x="179" y="132"/>
                </a:cubicBezTo>
                <a:cubicBezTo>
                  <a:pt x="177" y="151"/>
                  <a:pt x="164" y="160"/>
                  <a:pt x="147" y="165"/>
                </a:cubicBezTo>
                <a:cubicBezTo>
                  <a:pt x="144" y="166"/>
                  <a:pt x="140" y="166"/>
                  <a:pt x="136" y="16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Freeform 47">
            <a:extLst>
              <a:ext uri="{FF2B5EF4-FFF2-40B4-BE49-F238E27FC236}">
                <a16:creationId xmlns:a16="http://schemas.microsoft.com/office/drawing/2014/main" id="{EEB042CD-C728-421D-8FB0-174E7F0C1FA9}"/>
              </a:ext>
            </a:extLst>
          </p:cNvPr>
          <p:cNvSpPr>
            <a:spLocks/>
          </p:cNvSpPr>
          <p:nvPr/>
        </p:nvSpPr>
        <p:spPr bwMode="auto">
          <a:xfrm>
            <a:off x="4328285" y="5695171"/>
            <a:ext cx="558838" cy="521047"/>
          </a:xfrm>
          <a:custGeom>
            <a:avLst/>
            <a:gdLst>
              <a:gd name="T0" fmla="*/ 338 w 447"/>
              <a:gd name="T1" fmla="*/ 413 h 413"/>
              <a:gd name="T2" fmla="*/ 293 w 447"/>
              <a:gd name="T3" fmla="*/ 405 h 413"/>
              <a:gd name="T4" fmla="*/ 59 w 447"/>
              <a:gd name="T5" fmla="*/ 233 h 413"/>
              <a:gd name="T6" fmla="*/ 8 w 447"/>
              <a:gd name="T7" fmla="*/ 131 h 413"/>
              <a:gd name="T8" fmla="*/ 48 w 447"/>
              <a:gd name="T9" fmla="*/ 15 h 413"/>
              <a:gd name="T10" fmla="*/ 105 w 447"/>
              <a:gd name="T11" fmla="*/ 7 h 413"/>
              <a:gd name="T12" fmla="*/ 115 w 447"/>
              <a:gd name="T13" fmla="*/ 18 h 413"/>
              <a:gd name="T14" fmla="*/ 153 w 447"/>
              <a:gd name="T15" fmla="*/ 107 h 413"/>
              <a:gd name="T16" fmla="*/ 151 w 447"/>
              <a:gd name="T17" fmla="*/ 124 h 413"/>
              <a:gd name="T18" fmla="*/ 125 w 447"/>
              <a:gd name="T19" fmla="*/ 160 h 413"/>
              <a:gd name="T20" fmla="*/ 122 w 447"/>
              <a:gd name="T21" fmla="*/ 185 h 413"/>
              <a:gd name="T22" fmla="*/ 270 w 447"/>
              <a:gd name="T23" fmla="*/ 311 h 413"/>
              <a:gd name="T24" fmla="*/ 292 w 447"/>
              <a:gd name="T25" fmla="*/ 306 h 413"/>
              <a:gd name="T26" fmla="*/ 324 w 447"/>
              <a:gd name="T27" fmla="*/ 266 h 413"/>
              <a:gd name="T28" fmla="*/ 349 w 447"/>
              <a:gd name="T29" fmla="*/ 260 h 413"/>
              <a:gd name="T30" fmla="*/ 412 w 447"/>
              <a:gd name="T31" fmla="*/ 289 h 413"/>
              <a:gd name="T32" fmla="*/ 426 w 447"/>
              <a:gd name="T33" fmla="*/ 296 h 413"/>
              <a:gd name="T34" fmla="*/ 445 w 447"/>
              <a:gd name="T35" fmla="*/ 331 h 413"/>
              <a:gd name="T36" fmla="*/ 366 w 447"/>
              <a:gd name="T37" fmla="*/ 410 h 413"/>
              <a:gd name="T38" fmla="*/ 338 w 447"/>
              <a:gd name="T39" fmla="*/ 413 h 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47" h="413">
                <a:moveTo>
                  <a:pt x="338" y="413"/>
                </a:moveTo>
                <a:cubicBezTo>
                  <a:pt x="323" y="413"/>
                  <a:pt x="308" y="410"/>
                  <a:pt x="293" y="405"/>
                </a:cubicBezTo>
                <a:cubicBezTo>
                  <a:pt x="194" y="377"/>
                  <a:pt x="119" y="315"/>
                  <a:pt x="59" y="233"/>
                </a:cubicBezTo>
                <a:cubicBezTo>
                  <a:pt x="36" y="202"/>
                  <a:pt x="15" y="170"/>
                  <a:pt x="8" y="131"/>
                </a:cubicBezTo>
                <a:cubicBezTo>
                  <a:pt x="0" y="85"/>
                  <a:pt x="13" y="46"/>
                  <a:pt x="48" y="15"/>
                </a:cubicBezTo>
                <a:cubicBezTo>
                  <a:pt x="58" y="5"/>
                  <a:pt x="92" y="0"/>
                  <a:pt x="105" y="7"/>
                </a:cubicBezTo>
                <a:cubicBezTo>
                  <a:pt x="110" y="9"/>
                  <a:pt x="113" y="13"/>
                  <a:pt x="115" y="18"/>
                </a:cubicBezTo>
                <a:cubicBezTo>
                  <a:pt x="128" y="48"/>
                  <a:pt x="140" y="77"/>
                  <a:pt x="153" y="107"/>
                </a:cubicBezTo>
                <a:cubicBezTo>
                  <a:pt x="155" y="113"/>
                  <a:pt x="154" y="119"/>
                  <a:pt x="151" y="124"/>
                </a:cubicBezTo>
                <a:cubicBezTo>
                  <a:pt x="145" y="138"/>
                  <a:pt x="135" y="149"/>
                  <a:pt x="125" y="160"/>
                </a:cubicBezTo>
                <a:cubicBezTo>
                  <a:pt x="117" y="168"/>
                  <a:pt x="116" y="176"/>
                  <a:pt x="122" y="185"/>
                </a:cubicBezTo>
                <a:cubicBezTo>
                  <a:pt x="157" y="243"/>
                  <a:pt x="206" y="286"/>
                  <a:pt x="270" y="311"/>
                </a:cubicBezTo>
                <a:cubicBezTo>
                  <a:pt x="279" y="315"/>
                  <a:pt x="286" y="314"/>
                  <a:pt x="292" y="306"/>
                </a:cubicBezTo>
                <a:cubicBezTo>
                  <a:pt x="303" y="293"/>
                  <a:pt x="314" y="280"/>
                  <a:pt x="324" y="266"/>
                </a:cubicBezTo>
                <a:cubicBezTo>
                  <a:pt x="331" y="257"/>
                  <a:pt x="339" y="255"/>
                  <a:pt x="349" y="260"/>
                </a:cubicBezTo>
                <a:cubicBezTo>
                  <a:pt x="370" y="269"/>
                  <a:pt x="391" y="280"/>
                  <a:pt x="412" y="289"/>
                </a:cubicBezTo>
                <a:cubicBezTo>
                  <a:pt x="416" y="292"/>
                  <a:pt x="421" y="294"/>
                  <a:pt x="426" y="296"/>
                </a:cubicBezTo>
                <a:cubicBezTo>
                  <a:pt x="447" y="307"/>
                  <a:pt x="447" y="307"/>
                  <a:pt x="445" y="331"/>
                </a:cubicBezTo>
                <a:cubicBezTo>
                  <a:pt x="441" y="376"/>
                  <a:pt x="407" y="399"/>
                  <a:pt x="366" y="410"/>
                </a:cubicBezTo>
                <a:cubicBezTo>
                  <a:pt x="357" y="413"/>
                  <a:pt x="348" y="413"/>
                  <a:pt x="338" y="4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Freeform 49">
            <a:extLst>
              <a:ext uri="{FF2B5EF4-FFF2-40B4-BE49-F238E27FC236}">
                <a16:creationId xmlns:a16="http://schemas.microsoft.com/office/drawing/2014/main" id="{7A092CF6-4368-4E63-8E82-7B22D7CAA280}"/>
              </a:ext>
            </a:extLst>
          </p:cNvPr>
          <p:cNvSpPr>
            <a:spLocks/>
          </p:cNvSpPr>
          <p:nvPr/>
        </p:nvSpPr>
        <p:spPr bwMode="auto">
          <a:xfrm>
            <a:off x="4652060" y="5749149"/>
            <a:ext cx="184371" cy="162613"/>
          </a:xfrm>
          <a:custGeom>
            <a:avLst/>
            <a:gdLst>
              <a:gd name="T0" fmla="*/ 99 w 148"/>
              <a:gd name="T1" fmla="*/ 35 h 129"/>
              <a:gd name="T2" fmla="*/ 147 w 148"/>
              <a:gd name="T3" fmla="*/ 121 h 129"/>
              <a:gd name="T4" fmla="*/ 143 w 148"/>
              <a:gd name="T5" fmla="*/ 127 h 129"/>
              <a:gd name="T6" fmla="*/ 117 w 148"/>
              <a:gd name="T7" fmla="*/ 129 h 129"/>
              <a:gd name="T8" fmla="*/ 113 w 148"/>
              <a:gd name="T9" fmla="*/ 126 h 129"/>
              <a:gd name="T10" fmla="*/ 69 w 148"/>
              <a:gd name="T11" fmla="*/ 54 h 129"/>
              <a:gd name="T12" fmla="*/ 7 w 148"/>
              <a:gd name="T13" fmla="*/ 36 h 129"/>
              <a:gd name="T14" fmla="*/ 2 w 148"/>
              <a:gd name="T15" fmla="*/ 31 h 129"/>
              <a:gd name="T16" fmla="*/ 0 w 148"/>
              <a:gd name="T17" fmla="*/ 5 h 129"/>
              <a:gd name="T18" fmla="*/ 3 w 148"/>
              <a:gd name="T19" fmla="*/ 1 h 129"/>
              <a:gd name="T20" fmla="*/ 99 w 148"/>
              <a:gd name="T21" fmla="*/ 35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8" h="129">
                <a:moveTo>
                  <a:pt x="99" y="35"/>
                </a:moveTo>
                <a:cubicBezTo>
                  <a:pt x="126" y="58"/>
                  <a:pt x="142" y="86"/>
                  <a:pt x="147" y="121"/>
                </a:cubicBezTo>
                <a:cubicBezTo>
                  <a:pt x="148" y="125"/>
                  <a:pt x="147" y="127"/>
                  <a:pt x="143" y="127"/>
                </a:cubicBezTo>
                <a:cubicBezTo>
                  <a:pt x="134" y="127"/>
                  <a:pt x="126" y="128"/>
                  <a:pt x="117" y="129"/>
                </a:cubicBezTo>
                <a:cubicBezTo>
                  <a:pt x="115" y="129"/>
                  <a:pt x="114" y="129"/>
                  <a:pt x="113" y="126"/>
                </a:cubicBezTo>
                <a:cubicBezTo>
                  <a:pt x="109" y="96"/>
                  <a:pt x="94" y="72"/>
                  <a:pt x="69" y="54"/>
                </a:cubicBezTo>
                <a:cubicBezTo>
                  <a:pt x="51" y="41"/>
                  <a:pt x="30" y="35"/>
                  <a:pt x="7" y="36"/>
                </a:cubicBezTo>
                <a:cubicBezTo>
                  <a:pt x="3" y="36"/>
                  <a:pt x="2" y="35"/>
                  <a:pt x="2" y="31"/>
                </a:cubicBezTo>
                <a:cubicBezTo>
                  <a:pt x="2" y="23"/>
                  <a:pt x="1" y="14"/>
                  <a:pt x="0" y="5"/>
                </a:cubicBezTo>
                <a:cubicBezTo>
                  <a:pt x="0" y="2"/>
                  <a:pt x="0" y="1"/>
                  <a:pt x="3" y="1"/>
                </a:cubicBezTo>
                <a:cubicBezTo>
                  <a:pt x="39" y="0"/>
                  <a:pt x="71" y="12"/>
                  <a:pt x="99" y="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Freeform 49">
            <a:extLst>
              <a:ext uri="{FF2B5EF4-FFF2-40B4-BE49-F238E27FC236}">
                <a16:creationId xmlns:a16="http://schemas.microsoft.com/office/drawing/2014/main" id="{03BAF1C0-E260-49AD-AD46-4714A840BEB1}"/>
              </a:ext>
            </a:extLst>
          </p:cNvPr>
          <p:cNvSpPr>
            <a:spLocks/>
          </p:cNvSpPr>
          <p:nvPr/>
        </p:nvSpPr>
        <p:spPr bwMode="auto">
          <a:xfrm>
            <a:off x="4732210" y="5708946"/>
            <a:ext cx="126585" cy="162613"/>
          </a:xfrm>
          <a:custGeom>
            <a:avLst/>
            <a:gdLst>
              <a:gd name="T0" fmla="*/ 99 w 148"/>
              <a:gd name="T1" fmla="*/ 35 h 129"/>
              <a:gd name="T2" fmla="*/ 147 w 148"/>
              <a:gd name="T3" fmla="*/ 121 h 129"/>
              <a:gd name="T4" fmla="*/ 143 w 148"/>
              <a:gd name="T5" fmla="*/ 127 h 129"/>
              <a:gd name="T6" fmla="*/ 117 w 148"/>
              <a:gd name="T7" fmla="*/ 129 h 129"/>
              <a:gd name="T8" fmla="*/ 113 w 148"/>
              <a:gd name="T9" fmla="*/ 126 h 129"/>
              <a:gd name="T10" fmla="*/ 69 w 148"/>
              <a:gd name="T11" fmla="*/ 54 h 129"/>
              <a:gd name="T12" fmla="*/ 7 w 148"/>
              <a:gd name="T13" fmla="*/ 36 h 129"/>
              <a:gd name="T14" fmla="*/ 2 w 148"/>
              <a:gd name="T15" fmla="*/ 31 h 129"/>
              <a:gd name="T16" fmla="*/ 0 w 148"/>
              <a:gd name="T17" fmla="*/ 5 h 129"/>
              <a:gd name="T18" fmla="*/ 3 w 148"/>
              <a:gd name="T19" fmla="*/ 1 h 129"/>
              <a:gd name="T20" fmla="*/ 99 w 148"/>
              <a:gd name="T21" fmla="*/ 35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8" h="129">
                <a:moveTo>
                  <a:pt x="99" y="35"/>
                </a:moveTo>
                <a:cubicBezTo>
                  <a:pt x="126" y="58"/>
                  <a:pt x="142" y="86"/>
                  <a:pt x="147" y="121"/>
                </a:cubicBezTo>
                <a:cubicBezTo>
                  <a:pt x="148" y="125"/>
                  <a:pt x="147" y="127"/>
                  <a:pt x="143" y="127"/>
                </a:cubicBezTo>
                <a:cubicBezTo>
                  <a:pt x="134" y="127"/>
                  <a:pt x="126" y="128"/>
                  <a:pt x="117" y="129"/>
                </a:cubicBezTo>
                <a:cubicBezTo>
                  <a:pt x="115" y="129"/>
                  <a:pt x="114" y="129"/>
                  <a:pt x="113" y="126"/>
                </a:cubicBezTo>
                <a:cubicBezTo>
                  <a:pt x="109" y="96"/>
                  <a:pt x="94" y="72"/>
                  <a:pt x="69" y="54"/>
                </a:cubicBezTo>
                <a:cubicBezTo>
                  <a:pt x="51" y="41"/>
                  <a:pt x="30" y="35"/>
                  <a:pt x="7" y="36"/>
                </a:cubicBezTo>
                <a:cubicBezTo>
                  <a:pt x="3" y="36"/>
                  <a:pt x="2" y="35"/>
                  <a:pt x="2" y="31"/>
                </a:cubicBezTo>
                <a:cubicBezTo>
                  <a:pt x="2" y="23"/>
                  <a:pt x="1" y="14"/>
                  <a:pt x="0" y="5"/>
                </a:cubicBezTo>
                <a:cubicBezTo>
                  <a:pt x="0" y="2"/>
                  <a:pt x="0" y="1"/>
                  <a:pt x="3" y="1"/>
                </a:cubicBezTo>
                <a:cubicBezTo>
                  <a:pt x="39" y="0"/>
                  <a:pt x="71" y="12"/>
                  <a:pt x="99" y="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Freeform 65">
            <a:extLst>
              <a:ext uri="{FF2B5EF4-FFF2-40B4-BE49-F238E27FC236}">
                <a16:creationId xmlns:a16="http://schemas.microsoft.com/office/drawing/2014/main" id="{029F85D6-B6DE-4AD8-9E08-A2F9B87D63BC}"/>
              </a:ext>
            </a:extLst>
          </p:cNvPr>
          <p:cNvSpPr>
            <a:spLocks/>
          </p:cNvSpPr>
          <p:nvPr/>
        </p:nvSpPr>
        <p:spPr bwMode="auto">
          <a:xfrm>
            <a:off x="4849614" y="2353078"/>
            <a:ext cx="198879" cy="196416"/>
          </a:xfrm>
          <a:custGeom>
            <a:avLst/>
            <a:gdLst>
              <a:gd name="T0" fmla="*/ 56 w 113"/>
              <a:gd name="T1" fmla="*/ 0 h 113"/>
              <a:gd name="T2" fmla="*/ 113 w 113"/>
              <a:gd name="T3" fmla="*/ 57 h 113"/>
              <a:gd name="T4" fmla="*/ 57 w 113"/>
              <a:gd name="T5" fmla="*/ 113 h 113"/>
              <a:gd name="T6" fmla="*/ 0 w 113"/>
              <a:gd name="T7" fmla="*/ 57 h 113"/>
              <a:gd name="T8" fmla="*/ 56 w 113"/>
              <a:gd name="T9" fmla="*/ 0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3" h="113">
                <a:moveTo>
                  <a:pt x="56" y="0"/>
                </a:moveTo>
                <a:cubicBezTo>
                  <a:pt x="88" y="0"/>
                  <a:pt x="113" y="26"/>
                  <a:pt x="113" y="57"/>
                </a:cubicBezTo>
                <a:cubicBezTo>
                  <a:pt x="113" y="88"/>
                  <a:pt x="88" y="113"/>
                  <a:pt x="57" y="113"/>
                </a:cubicBezTo>
                <a:cubicBezTo>
                  <a:pt x="25" y="113"/>
                  <a:pt x="0" y="88"/>
                  <a:pt x="0" y="57"/>
                </a:cubicBezTo>
                <a:cubicBezTo>
                  <a:pt x="0" y="25"/>
                  <a:pt x="25" y="0"/>
                  <a:pt x="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Freeform 66">
            <a:extLst>
              <a:ext uri="{FF2B5EF4-FFF2-40B4-BE49-F238E27FC236}">
                <a16:creationId xmlns:a16="http://schemas.microsoft.com/office/drawing/2014/main" id="{BE3FD532-19BD-4A26-A25D-81EDF8B075F9}"/>
              </a:ext>
            </a:extLst>
          </p:cNvPr>
          <p:cNvSpPr>
            <a:spLocks/>
          </p:cNvSpPr>
          <p:nvPr/>
        </p:nvSpPr>
        <p:spPr bwMode="auto">
          <a:xfrm>
            <a:off x="4826978" y="2565335"/>
            <a:ext cx="237685" cy="175823"/>
          </a:xfrm>
          <a:custGeom>
            <a:avLst/>
            <a:gdLst>
              <a:gd name="T0" fmla="*/ 69 w 135"/>
              <a:gd name="T1" fmla="*/ 96 h 101"/>
              <a:gd name="T2" fmla="*/ 18 w 135"/>
              <a:gd name="T3" fmla="*/ 96 h 101"/>
              <a:gd name="T4" fmla="*/ 7 w 135"/>
              <a:gd name="T5" fmla="*/ 91 h 101"/>
              <a:gd name="T6" fmla="*/ 34 w 135"/>
              <a:gd name="T7" fmla="*/ 16 h 101"/>
              <a:gd name="T8" fmla="*/ 96 w 135"/>
              <a:gd name="T9" fmla="*/ 11 h 101"/>
              <a:gd name="T10" fmla="*/ 131 w 135"/>
              <a:gd name="T11" fmla="*/ 69 h 101"/>
              <a:gd name="T12" fmla="*/ 105 w 135"/>
              <a:gd name="T13" fmla="*/ 96 h 101"/>
              <a:gd name="T14" fmla="*/ 69 w 135"/>
              <a:gd name="T15" fmla="*/ 96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5" h="101">
                <a:moveTo>
                  <a:pt x="69" y="96"/>
                </a:moveTo>
                <a:cubicBezTo>
                  <a:pt x="52" y="96"/>
                  <a:pt x="35" y="96"/>
                  <a:pt x="18" y="96"/>
                </a:cubicBezTo>
                <a:cubicBezTo>
                  <a:pt x="14" y="95"/>
                  <a:pt x="9" y="97"/>
                  <a:pt x="7" y="91"/>
                </a:cubicBezTo>
                <a:cubicBezTo>
                  <a:pt x="0" y="65"/>
                  <a:pt x="12" y="31"/>
                  <a:pt x="34" y="16"/>
                </a:cubicBezTo>
                <a:cubicBezTo>
                  <a:pt x="54" y="2"/>
                  <a:pt x="75" y="0"/>
                  <a:pt x="96" y="11"/>
                </a:cubicBezTo>
                <a:cubicBezTo>
                  <a:pt x="119" y="23"/>
                  <a:pt x="131" y="43"/>
                  <a:pt x="131" y="69"/>
                </a:cubicBezTo>
                <a:cubicBezTo>
                  <a:pt x="132" y="101"/>
                  <a:pt x="135" y="95"/>
                  <a:pt x="105" y="96"/>
                </a:cubicBezTo>
                <a:cubicBezTo>
                  <a:pt x="93" y="96"/>
                  <a:pt x="81" y="96"/>
                  <a:pt x="69" y="9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Freeform 67">
            <a:extLst>
              <a:ext uri="{FF2B5EF4-FFF2-40B4-BE49-F238E27FC236}">
                <a16:creationId xmlns:a16="http://schemas.microsoft.com/office/drawing/2014/main" id="{6845617E-7734-446E-B1BE-C34B861E87E4}"/>
              </a:ext>
            </a:extLst>
          </p:cNvPr>
          <p:cNvSpPr>
            <a:spLocks/>
          </p:cNvSpPr>
          <p:nvPr/>
        </p:nvSpPr>
        <p:spPr bwMode="auto">
          <a:xfrm>
            <a:off x="4624866" y="2391095"/>
            <a:ext cx="182709" cy="175823"/>
          </a:xfrm>
          <a:custGeom>
            <a:avLst/>
            <a:gdLst>
              <a:gd name="T0" fmla="*/ 51 w 103"/>
              <a:gd name="T1" fmla="*/ 0 h 101"/>
              <a:gd name="T2" fmla="*/ 102 w 103"/>
              <a:gd name="T3" fmla="*/ 51 h 101"/>
              <a:gd name="T4" fmla="*/ 52 w 103"/>
              <a:gd name="T5" fmla="*/ 101 h 101"/>
              <a:gd name="T6" fmla="*/ 1 w 103"/>
              <a:gd name="T7" fmla="*/ 51 h 101"/>
              <a:gd name="T8" fmla="*/ 51 w 103"/>
              <a:gd name="T9" fmla="*/ 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" h="101">
                <a:moveTo>
                  <a:pt x="51" y="0"/>
                </a:moveTo>
                <a:cubicBezTo>
                  <a:pt x="80" y="0"/>
                  <a:pt x="102" y="22"/>
                  <a:pt x="102" y="51"/>
                </a:cubicBezTo>
                <a:cubicBezTo>
                  <a:pt x="103" y="79"/>
                  <a:pt x="80" y="101"/>
                  <a:pt x="52" y="101"/>
                </a:cubicBezTo>
                <a:cubicBezTo>
                  <a:pt x="24" y="101"/>
                  <a:pt x="1" y="79"/>
                  <a:pt x="1" y="51"/>
                </a:cubicBezTo>
                <a:cubicBezTo>
                  <a:pt x="0" y="23"/>
                  <a:pt x="23" y="0"/>
                  <a:pt x="5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Freeform 68">
            <a:extLst>
              <a:ext uri="{FF2B5EF4-FFF2-40B4-BE49-F238E27FC236}">
                <a16:creationId xmlns:a16="http://schemas.microsoft.com/office/drawing/2014/main" id="{1CD9AC56-E49F-4FC4-B374-FCF4AEED67E5}"/>
              </a:ext>
            </a:extLst>
          </p:cNvPr>
          <p:cNvSpPr>
            <a:spLocks/>
          </p:cNvSpPr>
          <p:nvPr/>
        </p:nvSpPr>
        <p:spPr bwMode="auto">
          <a:xfrm>
            <a:off x="4603846" y="2574839"/>
            <a:ext cx="216664" cy="158400"/>
          </a:xfrm>
          <a:custGeom>
            <a:avLst/>
            <a:gdLst>
              <a:gd name="T0" fmla="*/ 63 w 123"/>
              <a:gd name="T1" fmla="*/ 91 h 91"/>
              <a:gd name="T2" fmla="*/ 18 w 123"/>
              <a:gd name="T3" fmla="*/ 91 h 91"/>
              <a:gd name="T4" fmla="*/ 7 w 123"/>
              <a:gd name="T5" fmla="*/ 85 h 91"/>
              <a:gd name="T6" fmla="*/ 45 w 123"/>
              <a:gd name="T7" fmla="*/ 12 h 91"/>
              <a:gd name="T8" fmla="*/ 119 w 123"/>
              <a:gd name="T9" fmla="*/ 57 h 91"/>
              <a:gd name="T10" fmla="*/ 90 w 123"/>
              <a:gd name="T11" fmla="*/ 91 h 91"/>
              <a:gd name="T12" fmla="*/ 63 w 123"/>
              <a:gd name="T13" fmla="*/ 91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" h="91">
                <a:moveTo>
                  <a:pt x="63" y="91"/>
                </a:moveTo>
                <a:cubicBezTo>
                  <a:pt x="48" y="91"/>
                  <a:pt x="32" y="91"/>
                  <a:pt x="18" y="91"/>
                </a:cubicBezTo>
                <a:cubicBezTo>
                  <a:pt x="13" y="91"/>
                  <a:pt x="9" y="91"/>
                  <a:pt x="7" y="85"/>
                </a:cubicBezTo>
                <a:cubicBezTo>
                  <a:pt x="0" y="58"/>
                  <a:pt x="18" y="22"/>
                  <a:pt x="45" y="12"/>
                </a:cubicBezTo>
                <a:cubicBezTo>
                  <a:pt x="77" y="0"/>
                  <a:pt x="114" y="23"/>
                  <a:pt x="119" y="57"/>
                </a:cubicBezTo>
                <a:cubicBezTo>
                  <a:pt x="123" y="91"/>
                  <a:pt x="123" y="91"/>
                  <a:pt x="90" y="91"/>
                </a:cubicBezTo>
                <a:cubicBezTo>
                  <a:pt x="81" y="91"/>
                  <a:pt x="72" y="91"/>
                  <a:pt x="63" y="9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Freeform 69">
            <a:extLst>
              <a:ext uri="{FF2B5EF4-FFF2-40B4-BE49-F238E27FC236}">
                <a16:creationId xmlns:a16="http://schemas.microsoft.com/office/drawing/2014/main" id="{27199268-6E40-437B-823F-021A75183AD3}"/>
              </a:ext>
            </a:extLst>
          </p:cNvPr>
          <p:cNvSpPr>
            <a:spLocks/>
          </p:cNvSpPr>
          <p:nvPr/>
        </p:nvSpPr>
        <p:spPr bwMode="auto">
          <a:xfrm>
            <a:off x="4424370" y="2424359"/>
            <a:ext cx="160073" cy="159984"/>
          </a:xfrm>
          <a:custGeom>
            <a:avLst/>
            <a:gdLst>
              <a:gd name="T0" fmla="*/ 91 w 91"/>
              <a:gd name="T1" fmla="*/ 46 h 92"/>
              <a:gd name="T2" fmla="*/ 46 w 91"/>
              <a:gd name="T3" fmla="*/ 92 h 92"/>
              <a:gd name="T4" fmla="*/ 0 w 91"/>
              <a:gd name="T5" fmla="*/ 46 h 92"/>
              <a:gd name="T6" fmla="*/ 46 w 91"/>
              <a:gd name="T7" fmla="*/ 1 h 92"/>
              <a:gd name="T8" fmla="*/ 91 w 91"/>
              <a:gd name="T9" fmla="*/ 46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" h="92">
                <a:moveTo>
                  <a:pt x="91" y="46"/>
                </a:moveTo>
                <a:cubicBezTo>
                  <a:pt x="91" y="72"/>
                  <a:pt x="71" y="92"/>
                  <a:pt x="46" y="92"/>
                </a:cubicBezTo>
                <a:cubicBezTo>
                  <a:pt x="20" y="92"/>
                  <a:pt x="0" y="71"/>
                  <a:pt x="0" y="46"/>
                </a:cubicBezTo>
                <a:cubicBezTo>
                  <a:pt x="0" y="21"/>
                  <a:pt x="21" y="1"/>
                  <a:pt x="46" y="1"/>
                </a:cubicBezTo>
                <a:cubicBezTo>
                  <a:pt x="71" y="0"/>
                  <a:pt x="91" y="21"/>
                  <a:pt x="91" y="4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Freeform 70">
            <a:extLst>
              <a:ext uri="{FF2B5EF4-FFF2-40B4-BE49-F238E27FC236}">
                <a16:creationId xmlns:a16="http://schemas.microsoft.com/office/drawing/2014/main" id="{908EF3AD-E887-434E-A2A5-04E6D1138368}"/>
              </a:ext>
            </a:extLst>
          </p:cNvPr>
          <p:cNvSpPr>
            <a:spLocks/>
          </p:cNvSpPr>
          <p:nvPr/>
        </p:nvSpPr>
        <p:spPr bwMode="auto">
          <a:xfrm>
            <a:off x="4414669" y="2597015"/>
            <a:ext cx="185944" cy="136224"/>
          </a:xfrm>
          <a:custGeom>
            <a:avLst/>
            <a:gdLst>
              <a:gd name="T0" fmla="*/ 51 w 105"/>
              <a:gd name="T1" fmla="*/ 78 h 78"/>
              <a:gd name="T2" fmla="*/ 11 w 105"/>
              <a:gd name="T3" fmla="*/ 78 h 78"/>
              <a:gd name="T4" fmla="*/ 0 w 105"/>
              <a:gd name="T5" fmla="*/ 67 h 78"/>
              <a:gd name="T6" fmla="*/ 14 w 105"/>
              <a:gd name="T7" fmla="*/ 21 h 78"/>
              <a:gd name="T8" fmla="*/ 65 w 105"/>
              <a:gd name="T9" fmla="*/ 6 h 78"/>
              <a:gd name="T10" fmla="*/ 101 w 105"/>
              <a:gd name="T11" fmla="*/ 49 h 78"/>
              <a:gd name="T12" fmla="*/ 76 w 105"/>
              <a:gd name="T13" fmla="*/ 78 h 78"/>
              <a:gd name="T14" fmla="*/ 51 w 105"/>
              <a:gd name="T15" fmla="*/ 7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5" h="78">
                <a:moveTo>
                  <a:pt x="51" y="78"/>
                </a:moveTo>
                <a:cubicBezTo>
                  <a:pt x="38" y="78"/>
                  <a:pt x="25" y="77"/>
                  <a:pt x="11" y="78"/>
                </a:cubicBezTo>
                <a:cubicBezTo>
                  <a:pt x="2" y="78"/>
                  <a:pt x="0" y="75"/>
                  <a:pt x="0" y="67"/>
                </a:cubicBezTo>
                <a:cubicBezTo>
                  <a:pt x="0" y="50"/>
                  <a:pt x="2" y="34"/>
                  <a:pt x="14" y="21"/>
                </a:cubicBezTo>
                <a:cubicBezTo>
                  <a:pt x="28" y="6"/>
                  <a:pt x="45" y="0"/>
                  <a:pt x="65" y="6"/>
                </a:cubicBezTo>
                <a:cubicBezTo>
                  <a:pt x="86" y="13"/>
                  <a:pt x="98" y="28"/>
                  <a:pt x="101" y="49"/>
                </a:cubicBezTo>
                <a:cubicBezTo>
                  <a:pt x="105" y="77"/>
                  <a:pt x="104" y="78"/>
                  <a:pt x="76" y="78"/>
                </a:cubicBezTo>
                <a:cubicBezTo>
                  <a:pt x="67" y="78"/>
                  <a:pt x="59" y="78"/>
                  <a:pt x="51" y="7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61F9F437-E497-48C3-B78E-2804CE1530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983" y="1815465"/>
            <a:ext cx="5975417" cy="4279317"/>
          </a:xfrm>
          <a:prstGeom prst="rect">
            <a:avLst/>
          </a:prstGeom>
        </p:spPr>
      </p:pic>
      <p:sp>
        <p:nvSpPr>
          <p:cNvPr id="28" name="TextBox 21">
            <a:extLst>
              <a:ext uri="{FF2B5EF4-FFF2-40B4-BE49-F238E27FC236}">
                <a16:creationId xmlns:a16="http://schemas.microsoft.com/office/drawing/2014/main" id="{43EFEF54-EAE6-4AC5-882E-6B5BA048968E}"/>
              </a:ext>
            </a:extLst>
          </p:cNvPr>
          <p:cNvSpPr txBox="1"/>
          <p:nvPr/>
        </p:nvSpPr>
        <p:spPr>
          <a:xfrm>
            <a:off x="11202205" y="6557690"/>
            <a:ext cx="10712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Tounkara</a:t>
            </a:r>
            <a:endParaRPr kumimoji="0" lang="ru-RU" sz="105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47283372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Oval 36">
            <a:extLst>
              <a:ext uri="{FF2B5EF4-FFF2-40B4-BE49-F238E27FC236}">
                <a16:creationId xmlns:a16="http://schemas.microsoft.com/office/drawing/2014/main" id="{F2B470F1-C5AD-4935-9139-ED27B16C4F9B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4</a:t>
            </a:r>
          </a:p>
        </p:txBody>
      </p:sp>
      <p:sp>
        <p:nvSpPr>
          <p:cNvPr id="243" name="TextBox 4">
            <a:extLst>
              <a:ext uri="{FF2B5EF4-FFF2-40B4-BE49-F238E27FC236}">
                <a16:creationId xmlns:a16="http://schemas.microsoft.com/office/drawing/2014/main" id="{AE1F7E61-D554-4364-A2F0-E8A8DCF04732}"/>
              </a:ext>
            </a:extLst>
          </p:cNvPr>
          <p:cNvSpPr txBox="1"/>
          <p:nvPr/>
        </p:nvSpPr>
        <p:spPr>
          <a:xfrm>
            <a:off x="1202749" y="235148"/>
            <a:ext cx="96737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Problè</a:t>
            </a:r>
            <a:r>
              <a:rPr lang="en-US" sz="5000" dirty="0" err="1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mes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C5C06F4E-9EEA-4F0A-B654-C75A732151EF}"/>
              </a:ext>
            </a:extLst>
          </p:cNvPr>
          <p:cNvSpPr/>
          <p:nvPr/>
        </p:nvSpPr>
        <p:spPr>
          <a:xfrm>
            <a:off x="5705689" y="2249749"/>
            <a:ext cx="5600335" cy="952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F86F7326-5015-4580-8F7F-7E79D6FE7D18}"/>
              </a:ext>
            </a:extLst>
          </p:cNvPr>
          <p:cNvSpPr/>
          <p:nvPr/>
        </p:nvSpPr>
        <p:spPr>
          <a:xfrm>
            <a:off x="5705689" y="3292656"/>
            <a:ext cx="5600335" cy="9525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BA0B9624-79C3-412A-B0AA-3AAE61F8A7E0}"/>
              </a:ext>
            </a:extLst>
          </p:cNvPr>
          <p:cNvSpPr/>
          <p:nvPr/>
        </p:nvSpPr>
        <p:spPr>
          <a:xfrm>
            <a:off x="5705689" y="4335563"/>
            <a:ext cx="5600335" cy="9525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5" name="TextBox 19">
            <a:extLst>
              <a:ext uri="{FF2B5EF4-FFF2-40B4-BE49-F238E27FC236}">
                <a16:creationId xmlns:a16="http://schemas.microsoft.com/office/drawing/2014/main" id="{D43765CD-E415-4BA4-8098-BC180E92C442}"/>
              </a:ext>
            </a:extLst>
          </p:cNvPr>
          <p:cNvSpPr txBox="1"/>
          <p:nvPr/>
        </p:nvSpPr>
        <p:spPr>
          <a:xfrm>
            <a:off x="5813112" y="2333625"/>
            <a:ext cx="117710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01</a:t>
            </a:r>
            <a:endParaRPr kumimoji="0" lang="en-GB" sz="4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56" name="TextBox 20">
            <a:extLst>
              <a:ext uri="{FF2B5EF4-FFF2-40B4-BE49-F238E27FC236}">
                <a16:creationId xmlns:a16="http://schemas.microsoft.com/office/drawing/2014/main" id="{99DEAD19-BA65-483A-9B21-DDCCA676FCB3}"/>
              </a:ext>
            </a:extLst>
          </p:cNvPr>
          <p:cNvSpPr txBox="1"/>
          <p:nvPr/>
        </p:nvSpPr>
        <p:spPr>
          <a:xfrm>
            <a:off x="5813112" y="3353903"/>
            <a:ext cx="117710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02</a:t>
            </a:r>
            <a:endParaRPr kumimoji="0" lang="en-GB" sz="4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57" name="TextBox 21">
            <a:extLst>
              <a:ext uri="{FF2B5EF4-FFF2-40B4-BE49-F238E27FC236}">
                <a16:creationId xmlns:a16="http://schemas.microsoft.com/office/drawing/2014/main" id="{9CF7CDD2-6A95-49F4-885C-128F7A350C08}"/>
              </a:ext>
            </a:extLst>
          </p:cNvPr>
          <p:cNvSpPr txBox="1"/>
          <p:nvPr/>
        </p:nvSpPr>
        <p:spPr>
          <a:xfrm>
            <a:off x="5813112" y="4412682"/>
            <a:ext cx="117710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03</a:t>
            </a:r>
            <a:endParaRPr kumimoji="0" lang="en-GB" sz="4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59" name="TextBox 24">
            <a:extLst>
              <a:ext uri="{FF2B5EF4-FFF2-40B4-BE49-F238E27FC236}">
                <a16:creationId xmlns:a16="http://schemas.microsoft.com/office/drawing/2014/main" id="{59FD00CD-44F1-40D5-A51B-12D0250E8D62}"/>
              </a:ext>
            </a:extLst>
          </p:cNvPr>
          <p:cNvSpPr txBox="1"/>
          <p:nvPr/>
        </p:nvSpPr>
        <p:spPr>
          <a:xfrm>
            <a:off x="6849566" y="2470703"/>
            <a:ext cx="4026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LES BOUCHONS CAUSES PAR DES CAMIONS</a:t>
            </a:r>
            <a:endParaRPr kumimoji="0" lang="en-GB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60" name="TextBox 25">
            <a:extLst>
              <a:ext uri="{FF2B5EF4-FFF2-40B4-BE49-F238E27FC236}">
                <a16:creationId xmlns:a16="http://schemas.microsoft.com/office/drawing/2014/main" id="{264D265E-1E7B-41DC-9D4A-B73FA4CBED46}"/>
              </a:ext>
            </a:extLst>
          </p:cNvPr>
          <p:cNvSpPr txBox="1"/>
          <p:nvPr/>
        </p:nvSpPr>
        <p:spPr>
          <a:xfrm>
            <a:off x="6849566" y="3490981"/>
            <a:ext cx="4026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ETROITEMENT DES VOIES</a:t>
            </a:r>
            <a:endParaRPr kumimoji="0" lang="en-GB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61" name="TextBox 27">
            <a:extLst>
              <a:ext uri="{FF2B5EF4-FFF2-40B4-BE49-F238E27FC236}">
                <a16:creationId xmlns:a16="http://schemas.microsoft.com/office/drawing/2014/main" id="{037BA6EB-A2E9-4C48-9948-AF1ECAF769B8}"/>
              </a:ext>
            </a:extLst>
          </p:cNvPr>
          <p:cNvSpPr txBox="1"/>
          <p:nvPr/>
        </p:nvSpPr>
        <p:spPr>
          <a:xfrm>
            <a:off x="6849566" y="4559386"/>
            <a:ext cx="4026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NON RESPECT DES FEUX DE CIRCULATION</a:t>
            </a:r>
            <a:endParaRPr kumimoji="0" lang="en-GB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086C51F-66F6-40C3-B7DD-475AF51639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2025" y="1105763"/>
            <a:ext cx="7150716" cy="4767144"/>
          </a:xfrm>
          <a:prstGeom prst="rect">
            <a:avLst/>
          </a:prstGeom>
        </p:spPr>
      </p:pic>
      <p:sp>
        <p:nvSpPr>
          <p:cNvPr id="14" name="TextBox 21">
            <a:extLst>
              <a:ext uri="{FF2B5EF4-FFF2-40B4-BE49-F238E27FC236}">
                <a16:creationId xmlns:a16="http://schemas.microsoft.com/office/drawing/2014/main" id="{5B7892DE-5EEC-458B-A2E1-596A368C9484}"/>
              </a:ext>
            </a:extLst>
          </p:cNvPr>
          <p:cNvSpPr txBox="1"/>
          <p:nvPr/>
        </p:nvSpPr>
        <p:spPr>
          <a:xfrm>
            <a:off x="11202205" y="6557690"/>
            <a:ext cx="10712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Boni</a:t>
            </a:r>
            <a:endParaRPr kumimoji="0" lang="ru-RU" sz="105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936702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BBDCC75-D59D-4995-8A87-ABD2C9BA4578}"/>
              </a:ext>
            </a:extLst>
          </p:cNvPr>
          <p:cNvGrpSpPr/>
          <p:nvPr/>
        </p:nvGrpSpPr>
        <p:grpSpPr>
          <a:xfrm>
            <a:off x="426507" y="1"/>
            <a:ext cx="9926659" cy="6858000"/>
            <a:chOff x="4549775" y="1466850"/>
            <a:chExt cx="3092450" cy="3922713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A724F6-CC61-4EAF-B004-6F02D61BF5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9775" y="1466850"/>
              <a:ext cx="3092450" cy="3922713"/>
            </a:xfrm>
            <a:custGeom>
              <a:avLst/>
              <a:gdLst>
                <a:gd name="T0" fmla="*/ 1387 w 4410"/>
                <a:gd name="T1" fmla="*/ 2798 h 2798"/>
                <a:gd name="T2" fmla="*/ 2876 w 4410"/>
                <a:gd name="T3" fmla="*/ 2392 h 2798"/>
                <a:gd name="T4" fmla="*/ 3712 w 4410"/>
                <a:gd name="T5" fmla="*/ 1825 h 2798"/>
                <a:gd name="T6" fmla="*/ 2634 w 4410"/>
                <a:gd name="T7" fmla="*/ 1144 h 2798"/>
                <a:gd name="T8" fmla="*/ 3364 w 4410"/>
                <a:gd name="T9" fmla="*/ 921 h 2798"/>
                <a:gd name="T10" fmla="*/ 4107 w 4410"/>
                <a:gd name="T11" fmla="*/ 631 h 2798"/>
                <a:gd name="T12" fmla="*/ 3500 w 4410"/>
                <a:gd name="T13" fmla="*/ 372 h 2798"/>
                <a:gd name="T14" fmla="*/ 3802 w 4410"/>
                <a:gd name="T15" fmla="*/ 184 h 2798"/>
                <a:gd name="T16" fmla="*/ 4410 w 4410"/>
                <a:gd name="T17" fmla="*/ 0 h 2798"/>
                <a:gd name="T18" fmla="*/ 4066 w 4410"/>
                <a:gd name="T19" fmla="*/ 0 h 2798"/>
                <a:gd name="T20" fmla="*/ 2835 w 4410"/>
                <a:gd name="T21" fmla="*/ 306 h 2798"/>
                <a:gd name="T22" fmla="*/ 3594 w 4410"/>
                <a:gd name="T23" fmla="*/ 621 h 2798"/>
                <a:gd name="T24" fmla="*/ 1949 w 4410"/>
                <a:gd name="T25" fmla="*/ 1104 h 2798"/>
                <a:gd name="T26" fmla="*/ 1939 w 4410"/>
                <a:gd name="T27" fmla="*/ 1191 h 2798"/>
                <a:gd name="T28" fmla="*/ 2829 w 4410"/>
                <a:gd name="T29" fmla="*/ 1822 h 2798"/>
                <a:gd name="T30" fmla="*/ 1136 w 4410"/>
                <a:gd name="T31" fmla="*/ 2243 h 2798"/>
                <a:gd name="T32" fmla="*/ 0 w 4410"/>
                <a:gd name="T33" fmla="*/ 2685 h 2798"/>
                <a:gd name="T34" fmla="*/ 0 w 4410"/>
                <a:gd name="T35" fmla="*/ 2798 h 2798"/>
                <a:gd name="T36" fmla="*/ 1387 w 4410"/>
                <a:gd name="T37" fmla="*/ 2798 h 2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410" h="2798">
                  <a:moveTo>
                    <a:pt x="1387" y="2798"/>
                  </a:moveTo>
                  <a:cubicBezTo>
                    <a:pt x="1590" y="2615"/>
                    <a:pt x="2359" y="2534"/>
                    <a:pt x="2876" y="2392"/>
                  </a:cubicBezTo>
                  <a:cubicBezTo>
                    <a:pt x="3505" y="2220"/>
                    <a:pt x="3693" y="2022"/>
                    <a:pt x="3712" y="1825"/>
                  </a:cubicBezTo>
                  <a:cubicBezTo>
                    <a:pt x="3765" y="1299"/>
                    <a:pt x="2623" y="1305"/>
                    <a:pt x="2634" y="1144"/>
                  </a:cubicBezTo>
                  <a:cubicBezTo>
                    <a:pt x="2644" y="1007"/>
                    <a:pt x="3129" y="948"/>
                    <a:pt x="3364" y="921"/>
                  </a:cubicBezTo>
                  <a:cubicBezTo>
                    <a:pt x="3739" y="879"/>
                    <a:pt x="4086" y="784"/>
                    <a:pt x="4107" y="631"/>
                  </a:cubicBezTo>
                  <a:cubicBezTo>
                    <a:pt x="4143" y="377"/>
                    <a:pt x="3608" y="403"/>
                    <a:pt x="3500" y="372"/>
                  </a:cubicBezTo>
                  <a:cubicBezTo>
                    <a:pt x="3181" y="282"/>
                    <a:pt x="3396" y="234"/>
                    <a:pt x="3802" y="184"/>
                  </a:cubicBezTo>
                  <a:cubicBezTo>
                    <a:pt x="4172" y="138"/>
                    <a:pt x="4365" y="106"/>
                    <a:pt x="4410" y="0"/>
                  </a:cubicBezTo>
                  <a:cubicBezTo>
                    <a:pt x="4066" y="0"/>
                    <a:pt x="4066" y="0"/>
                    <a:pt x="4066" y="0"/>
                  </a:cubicBezTo>
                  <a:cubicBezTo>
                    <a:pt x="3945" y="129"/>
                    <a:pt x="2829" y="68"/>
                    <a:pt x="2835" y="306"/>
                  </a:cubicBezTo>
                  <a:cubicBezTo>
                    <a:pt x="2839" y="481"/>
                    <a:pt x="3599" y="506"/>
                    <a:pt x="3594" y="621"/>
                  </a:cubicBezTo>
                  <a:cubicBezTo>
                    <a:pt x="3587" y="771"/>
                    <a:pt x="2144" y="733"/>
                    <a:pt x="1949" y="1104"/>
                  </a:cubicBezTo>
                  <a:cubicBezTo>
                    <a:pt x="1934" y="1133"/>
                    <a:pt x="1938" y="1156"/>
                    <a:pt x="1939" y="1191"/>
                  </a:cubicBezTo>
                  <a:cubicBezTo>
                    <a:pt x="1952" y="1468"/>
                    <a:pt x="2882" y="1583"/>
                    <a:pt x="2829" y="1822"/>
                  </a:cubicBezTo>
                  <a:cubicBezTo>
                    <a:pt x="2783" y="2029"/>
                    <a:pt x="2384" y="1941"/>
                    <a:pt x="1136" y="2243"/>
                  </a:cubicBezTo>
                  <a:cubicBezTo>
                    <a:pt x="939" y="2291"/>
                    <a:pt x="246" y="2452"/>
                    <a:pt x="0" y="2685"/>
                  </a:cubicBezTo>
                  <a:cubicBezTo>
                    <a:pt x="0" y="2798"/>
                    <a:pt x="0" y="2798"/>
                    <a:pt x="0" y="2798"/>
                  </a:cubicBezTo>
                  <a:lnTo>
                    <a:pt x="1387" y="279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987A8BD2-51F0-4E4F-B22A-0FB2D6507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9775" y="1466850"/>
              <a:ext cx="3081338" cy="3763963"/>
            </a:xfrm>
            <a:custGeom>
              <a:avLst/>
              <a:gdLst>
                <a:gd name="T0" fmla="*/ 1387 w 4395"/>
                <a:gd name="T1" fmla="*/ 2685 h 2685"/>
                <a:gd name="T2" fmla="*/ 2876 w 4395"/>
                <a:gd name="T3" fmla="*/ 2292 h 2685"/>
                <a:gd name="T4" fmla="*/ 3712 w 4395"/>
                <a:gd name="T5" fmla="*/ 1742 h 2685"/>
                <a:gd name="T6" fmla="*/ 2634 w 4395"/>
                <a:gd name="T7" fmla="*/ 1082 h 2685"/>
                <a:gd name="T8" fmla="*/ 3364 w 4395"/>
                <a:gd name="T9" fmla="*/ 866 h 2685"/>
                <a:gd name="T10" fmla="*/ 4107 w 4395"/>
                <a:gd name="T11" fmla="*/ 585 h 2685"/>
                <a:gd name="T12" fmla="*/ 3500 w 4395"/>
                <a:gd name="T13" fmla="*/ 334 h 2685"/>
                <a:gd name="T14" fmla="*/ 3802 w 4395"/>
                <a:gd name="T15" fmla="*/ 152 h 2685"/>
                <a:gd name="T16" fmla="*/ 4395 w 4395"/>
                <a:gd name="T17" fmla="*/ 0 h 2685"/>
                <a:gd name="T18" fmla="*/ 4033 w 4395"/>
                <a:gd name="T19" fmla="*/ 0 h 2685"/>
                <a:gd name="T20" fmla="*/ 2840 w 4395"/>
                <a:gd name="T21" fmla="*/ 270 h 2685"/>
                <a:gd name="T22" fmla="*/ 3594 w 4395"/>
                <a:gd name="T23" fmla="*/ 575 h 2685"/>
                <a:gd name="T24" fmla="*/ 1940 w 4395"/>
                <a:gd name="T25" fmla="*/ 1122 h 2685"/>
                <a:gd name="T26" fmla="*/ 2829 w 4395"/>
                <a:gd name="T27" fmla="*/ 1739 h 2685"/>
                <a:gd name="T28" fmla="*/ 1136 w 4395"/>
                <a:gd name="T29" fmla="*/ 2147 h 2685"/>
                <a:gd name="T30" fmla="*/ 0 w 4395"/>
                <a:gd name="T31" fmla="*/ 2685 h 2685"/>
                <a:gd name="T32" fmla="*/ 1387 w 4395"/>
                <a:gd name="T33" fmla="*/ 2685 h 2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95" h="2685">
                  <a:moveTo>
                    <a:pt x="1387" y="2685"/>
                  </a:moveTo>
                  <a:cubicBezTo>
                    <a:pt x="1590" y="2508"/>
                    <a:pt x="2359" y="2429"/>
                    <a:pt x="2876" y="2292"/>
                  </a:cubicBezTo>
                  <a:cubicBezTo>
                    <a:pt x="3505" y="2125"/>
                    <a:pt x="3714" y="1934"/>
                    <a:pt x="3712" y="1742"/>
                  </a:cubicBezTo>
                  <a:cubicBezTo>
                    <a:pt x="3708" y="1359"/>
                    <a:pt x="2623" y="1238"/>
                    <a:pt x="2634" y="1082"/>
                  </a:cubicBezTo>
                  <a:cubicBezTo>
                    <a:pt x="2644" y="949"/>
                    <a:pt x="3129" y="892"/>
                    <a:pt x="3364" y="866"/>
                  </a:cubicBezTo>
                  <a:cubicBezTo>
                    <a:pt x="3739" y="825"/>
                    <a:pt x="4110" y="735"/>
                    <a:pt x="4107" y="585"/>
                  </a:cubicBezTo>
                  <a:cubicBezTo>
                    <a:pt x="4104" y="397"/>
                    <a:pt x="3608" y="364"/>
                    <a:pt x="3500" y="334"/>
                  </a:cubicBezTo>
                  <a:cubicBezTo>
                    <a:pt x="3181" y="247"/>
                    <a:pt x="3396" y="202"/>
                    <a:pt x="3802" y="152"/>
                  </a:cubicBezTo>
                  <a:cubicBezTo>
                    <a:pt x="4266" y="94"/>
                    <a:pt x="4362" y="62"/>
                    <a:pt x="4395" y="0"/>
                  </a:cubicBezTo>
                  <a:cubicBezTo>
                    <a:pt x="4033" y="0"/>
                    <a:pt x="4033" y="0"/>
                    <a:pt x="4033" y="0"/>
                  </a:cubicBezTo>
                  <a:cubicBezTo>
                    <a:pt x="3907" y="77"/>
                    <a:pt x="2921" y="89"/>
                    <a:pt x="2840" y="270"/>
                  </a:cubicBezTo>
                  <a:cubicBezTo>
                    <a:pt x="2773" y="419"/>
                    <a:pt x="3599" y="464"/>
                    <a:pt x="3594" y="575"/>
                  </a:cubicBezTo>
                  <a:cubicBezTo>
                    <a:pt x="3585" y="751"/>
                    <a:pt x="2014" y="702"/>
                    <a:pt x="1940" y="1122"/>
                  </a:cubicBezTo>
                  <a:cubicBezTo>
                    <a:pt x="1893" y="1387"/>
                    <a:pt x="2882" y="1508"/>
                    <a:pt x="2829" y="1739"/>
                  </a:cubicBezTo>
                  <a:cubicBezTo>
                    <a:pt x="2783" y="1940"/>
                    <a:pt x="2384" y="1854"/>
                    <a:pt x="1136" y="2147"/>
                  </a:cubicBezTo>
                  <a:cubicBezTo>
                    <a:pt x="907" y="2200"/>
                    <a:pt x="169" y="2442"/>
                    <a:pt x="0" y="2685"/>
                  </a:cubicBezTo>
                  <a:lnTo>
                    <a:pt x="1387" y="268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65A7007-B6F4-40B9-882E-39A363A27E31}"/>
              </a:ext>
            </a:extLst>
          </p:cNvPr>
          <p:cNvSpPr txBox="1"/>
          <p:nvPr/>
        </p:nvSpPr>
        <p:spPr>
          <a:xfrm>
            <a:off x="553183" y="347455"/>
            <a:ext cx="24702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Solution</a:t>
            </a:r>
            <a:endParaRPr kumimoji="0" lang="en-GB" sz="4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CD51FE4-1BE9-4725-8C5E-D585E86C49EB}"/>
              </a:ext>
            </a:extLst>
          </p:cNvPr>
          <p:cNvGrpSpPr/>
          <p:nvPr/>
        </p:nvGrpSpPr>
        <p:grpSpPr>
          <a:xfrm>
            <a:off x="1916621" y="3860754"/>
            <a:ext cx="1462984" cy="2261827"/>
            <a:chOff x="7478257" y="2193205"/>
            <a:chExt cx="452893" cy="700189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C61A92C-7461-488B-B685-D8503D3CD944}"/>
                </a:ext>
              </a:extLst>
            </p:cNvPr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 17">
              <a:extLst>
                <a:ext uri="{FF2B5EF4-FFF2-40B4-BE49-F238E27FC236}">
                  <a16:creationId xmlns:a16="http://schemas.microsoft.com/office/drawing/2014/main" id="{EAFE7348-1270-48F4-B06C-3337B907A1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2193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043ABD47-F9C4-4180-B251-BA5EA328BD7A}"/>
              </a:ext>
            </a:extLst>
          </p:cNvPr>
          <p:cNvGrpSpPr/>
          <p:nvPr/>
        </p:nvGrpSpPr>
        <p:grpSpPr>
          <a:xfrm>
            <a:off x="107950" y="67734"/>
            <a:ext cx="10839450" cy="6701366"/>
            <a:chOff x="2943225" y="38100"/>
            <a:chExt cx="6305550" cy="6818313"/>
          </a:xfrm>
          <a:solidFill>
            <a:schemeClr val="bg2">
              <a:lumMod val="50000"/>
            </a:schemeClr>
          </a:solidFill>
        </p:grpSpPr>
        <p:sp>
          <p:nvSpPr>
            <p:cNvPr id="103" name="Freeform 86">
              <a:extLst>
                <a:ext uri="{FF2B5EF4-FFF2-40B4-BE49-F238E27FC236}">
                  <a16:creationId xmlns:a16="http://schemas.microsoft.com/office/drawing/2014/main" id="{80F0C35D-6EE0-4A50-A875-08A1FCAEB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225" y="6856413"/>
              <a:ext cx="6305550" cy="0"/>
            </a:xfrm>
            <a:custGeom>
              <a:avLst/>
              <a:gdLst>
                <a:gd name="T0" fmla="*/ 0 w 15350"/>
                <a:gd name="T1" fmla="*/ 15350 w 1535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15350">
                  <a:moveTo>
                    <a:pt x="0" y="0"/>
                  </a:moveTo>
                  <a:cubicBezTo>
                    <a:pt x="5120" y="0"/>
                    <a:pt x="10235" y="0"/>
                    <a:pt x="153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Freeform 89">
              <a:extLst>
                <a:ext uri="{FF2B5EF4-FFF2-40B4-BE49-F238E27FC236}">
                  <a16:creationId xmlns:a16="http://schemas.microsoft.com/office/drawing/2014/main" id="{A154FF12-18DB-454D-AEBB-AEE97A349C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0325" y="5073650"/>
              <a:ext cx="330200" cy="195263"/>
            </a:xfrm>
            <a:custGeom>
              <a:avLst/>
              <a:gdLst>
                <a:gd name="T0" fmla="*/ 15 w 803"/>
                <a:gd name="T1" fmla="*/ 238 h 238"/>
                <a:gd name="T2" fmla="*/ 0 w 803"/>
                <a:gd name="T3" fmla="*/ 176 h 238"/>
                <a:gd name="T4" fmla="*/ 789 w 803"/>
                <a:gd name="T5" fmla="*/ 0 h 238"/>
                <a:gd name="T6" fmla="*/ 803 w 803"/>
                <a:gd name="T7" fmla="*/ 56 h 238"/>
                <a:gd name="T8" fmla="*/ 15 w 803"/>
                <a:gd name="T9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3" h="238">
                  <a:moveTo>
                    <a:pt x="15" y="238"/>
                  </a:moveTo>
                  <a:cubicBezTo>
                    <a:pt x="10" y="218"/>
                    <a:pt x="5" y="199"/>
                    <a:pt x="0" y="176"/>
                  </a:cubicBezTo>
                  <a:cubicBezTo>
                    <a:pt x="264" y="117"/>
                    <a:pt x="525" y="59"/>
                    <a:pt x="789" y="0"/>
                  </a:cubicBezTo>
                  <a:cubicBezTo>
                    <a:pt x="795" y="22"/>
                    <a:pt x="799" y="40"/>
                    <a:pt x="803" y="56"/>
                  </a:cubicBezTo>
                  <a:cubicBezTo>
                    <a:pt x="769" y="77"/>
                    <a:pt x="175" y="214"/>
                    <a:pt x="15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Freeform 90">
              <a:extLst>
                <a:ext uri="{FF2B5EF4-FFF2-40B4-BE49-F238E27FC236}">
                  <a16:creationId xmlns:a16="http://schemas.microsoft.com/office/drawing/2014/main" id="{34BE5A1F-E8DD-4233-81A0-9CD1CD122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8350" y="5321300"/>
              <a:ext cx="330200" cy="184150"/>
            </a:xfrm>
            <a:custGeom>
              <a:avLst/>
              <a:gdLst>
                <a:gd name="T0" fmla="*/ 792 w 804"/>
                <a:gd name="T1" fmla="*/ 4 h 224"/>
                <a:gd name="T2" fmla="*/ 804 w 804"/>
                <a:gd name="T3" fmla="*/ 61 h 224"/>
                <a:gd name="T4" fmla="*/ 13 w 804"/>
                <a:gd name="T5" fmla="*/ 224 h 224"/>
                <a:gd name="T6" fmla="*/ 2 w 804"/>
                <a:gd name="T7" fmla="*/ 184 h 224"/>
                <a:gd name="T8" fmla="*/ 0 w 804"/>
                <a:gd name="T9" fmla="*/ 166 h 224"/>
                <a:gd name="T10" fmla="*/ 792 w 804"/>
                <a:gd name="T11" fmla="*/ 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4" h="224">
                  <a:moveTo>
                    <a:pt x="792" y="4"/>
                  </a:moveTo>
                  <a:cubicBezTo>
                    <a:pt x="795" y="20"/>
                    <a:pt x="799" y="38"/>
                    <a:pt x="804" y="61"/>
                  </a:cubicBezTo>
                  <a:cubicBezTo>
                    <a:pt x="539" y="118"/>
                    <a:pt x="277" y="171"/>
                    <a:pt x="13" y="224"/>
                  </a:cubicBezTo>
                  <a:cubicBezTo>
                    <a:pt x="8" y="207"/>
                    <a:pt x="4" y="196"/>
                    <a:pt x="2" y="184"/>
                  </a:cubicBezTo>
                  <a:cubicBezTo>
                    <a:pt x="0" y="178"/>
                    <a:pt x="1" y="171"/>
                    <a:pt x="0" y="166"/>
                  </a:cubicBezTo>
                  <a:cubicBezTo>
                    <a:pt x="32" y="149"/>
                    <a:pt x="757" y="0"/>
                    <a:pt x="79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Freeform 91">
              <a:extLst>
                <a:ext uri="{FF2B5EF4-FFF2-40B4-BE49-F238E27FC236}">
                  <a16:creationId xmlns:a16="http://schemas.microsoft.com/office/drawing/2014/main" id="{BCA7B6DD-0A17-41FC-AD03-599FCDDF3E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6375" y="5554663"/>
              <a:ext cx="331788" cy="204788"/>
            </a:xfrm>
            <a:custGeom>
              <a:avLst/>
              <a:gdLst>
                <a:gd name="T0" fmla="*/ 781 w 807"/>
                <a:gd name="T1" fmla="*/ 0 h 250"/>
                <a:gd name="T2" fmla="*/ 790 w 807"/>
                <a:gd name="T3" fmla="*/ 12 h 250"/>
                <a:gd name="T4" fmla="*/ 758 w 807"/>
                <a:gd name="T5" fmla="*/ 75 h 250"/>
                <a:gd name="T6" fmla="*/ 56 w 807"/>
                <a:gd name="T7" fmla="*/ 244 h 250"/>
                <a:gd name="T8" fmla="*/ 17 w 807"/>
                <a:gd name="T9" fmla="*/ 250 h 250"/>
                <a:gd name="T10" fmla="*/ 0 w 807"/>
                <a:gd name="T11" fmla="*/ 189 h 250"/>
                <a:gd name="T12" fmla="*/ 781 w 807"/>
                <a:gd name="T13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7" h="250">
                  <a:moveTo>
                    <a:pt x="781" y="0"/>
                  </a:moveTo>
                  <a:cubicBezTo>
                    <a:pt x="787" y="8"/>
                    <a:pt x="789" y="10"/>
                    <a:pt x="790" y="12"/>
                  </a:cubicBezTo>
                  <a:cubicBezTo>
                    <a:pt x="807" y="59"/>
                    <a:pt x="805" y="63"/>
                    <a:pt x="758" y="75"/>
                  </a:cubicBezTo>
                  <a:cubicBezTo>
                    <a:pt x="524" y="131"/>
                    <a:pt x="290" y="188"/>
                    <a:pt x="56" y="244"/>
                  </a:cubicBezTo>
                  <a:cubicBezTo>
                    <a:pt x="44" y="247"/>
                    <a:pt x="33" y="248"/>
                    <a:pt x="17" y="250"/>
                  </a:cubicBezTo>
                  <a:cubicBezTo>
                    <a:pt x="11" y="231"/>
                    <a:pt x="6" y="212"/>
                    <a:pt x="0" y="189"/>
                  </a:cubicBezTo>
                  <a:cubicBezTo>
                    <a:pt x="261" y="120"/>
                    <a:pt x="521" y="58"/>
                    <a:pt x="78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Freeform 92">
              <a:extLst>
                <a:ext uri="{FF2B5EF4-FFF2-40B4-BE49-F238E27FC236}">
                  <a16:creationId xmlns:a16="http://schemas.microsoft.com/office/drawing/2014/main" id="{87492318-48DD-4AF8-B833-3865E380FF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9125" y="4754563"/>
              <a:ext cx="323850" cy="255588"/>
            </a:xfrm>
            <a:custGeom>
              <a:avLst/>
              <a:gdLst>
                <a:gd name="T0" fmla="*/ 765 w 790"/>
                <a:gd name="T1" fmla="*/ 0 h 311"/>
                <a:gd name="T2" fmla="*/ 790 w 790"/>
                <a:gd name="T3" fmla="*/ 58 h 311"/>
                <a:gd name="T4" fmla="*/ 749 w 790"/>
                <a:gd name="T5" fmla="*/ 78 h 311"/>
                <a:gd name="T6" fmla="*/ 200 w 790"/>
                <a:gd name="T7" fmla="*/ 261 h 311"/>
                <a:gd name="T8" fmla="*/ 19 w 790"/>
                <a:gd name="T9" fmla="*/ 311 h 311"/>
                <a:gd name="T10" fmla="*/ 0 w 790"/>
                <a:gd name="T11" fmla="*/ 246 h 311"/>
                <a:gd name="T12" fmla="*/ 765 w 790"/>
                <a:gd name="T13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0" h="311">
                  <a:moveTo>
                    <a:pt x="765" y="0"/>
                  </a:moveTo>
                  <a:cubicBezTo>
                    <a:pt x="774" y="21"/>
                    <a:pt x="781" y="38"/>
                    <a:pt x="790" y="58"/>
                  </a:cubicBezTo>
                  <a:cubicBezTo>
                    <a:pt x="775" y="66"/>
                    <a:pt x="762" y="73"/>
                    <a:pt x="749" y="78"/>
                  </a:cubicBezTo>
                  <a:cubicBezTo>
                    <a:pt x="570" y="151"/>
                    <a:pt x="386" y="208"/>
                    <a:pt x="200" y="261"/>
                  </a:cubicBezTo>
                  <a:cubicBezTo>
                    <a:pt x="142" y="277"/>
                    <a:pt x="83" y="293"/>
                    <a:pt x="19" y="311"/>
                  </a:cubicBezTo>
                  <a:cubicBezTo>
                    <a:pt x="12" y="289"/>
                    <a:pt x="7" y="270"/>
                    <a:pt x="0" y="246"/>
                  </a:cubicBezTo>
                  <a:cubicBezTo>
                    <a:pt x="260" y="175"/>
                    <a:pt x="515" y="103"/>
                    <a:pt x="76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" name="Freeform 93">
              <a:extLst>
                <a:ext uri="{FF2B5EF4-FFF2-40B4-BE49-F238E27FC236}">
                  <a16:creationId xmlns:a16="http://schemas.microsoft.com/office/drawing/2014/main" id="{3E4C61FA-3624-4BF4-B4F7-72E3C2B3FF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5513" y="5840413"/>
              <a:ext cx="323850" cy="257175"/>
            </a:xfrm>
            <a:custGeom>
              <a:avLst/>
              <a:gdLst>
                <a:gd name="T0" fmla="*/ 22 w 787"/>
                <a:gd name="T1" fmla="*/ 314 h 314"/>
                <a:gd name="T2" fmla="*/ 0 w 787"/>
                <a:gd name="T3" fmla="*/ 257 h 314"/>
                <a:gd name="T4" fmla="*/ 770 w 787"/>
                <a:gd name="T5" fmla="*/ 0 h 314"/>
                <a:gd name="T6" fmla="*/ 787 w 787"/>
                <a:gd name="T7" fmla="*/ 59 h 314"/>
                <a:gd name="T8" fmla="*/ 22 w 787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7" h="314">
                  <a:moveTo>
                    <a:pt x="22" y="314"/>
                  </a:moveTo>
                  <a:cubicBezTo>
                    <a:pt x="15" y="295"/>
                    <a:pt x="8" y="278"/>
                    <a:pt x="0" y="257"/>
                  </a:cubicBezTo>
                  <a:cubicBezTo>
                    <a:pt x="254" y="159"/>
                    <a:pt x="509" y="76"/>
                    <a:pt x="770" y="0"/>
                  </a:cubicBezTo>
                  <a:cubicBezTo>
                    <a:pt x="777" y="23"/>
                    <a:pt x="782" y="41"/>
                    <a:pt x="787" y="59"/>
                  </a:cubicBezTo>
                  <a:cubicBezTo>
                    <a:pt x="531" y="145"/>
                    <a:pt x="279" y="229"/>
                    <a:pt x="22" y="3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Freeform 94">
              <a:extLst>
                <a:ext uri="{FF2B5EF4-FFF2-40B4-BE49-F238E27FC236}">
                  <a16:creationId xmlns:a16="http://schemas.microsoft.com/office/drawing/2014/main" id="{CBEE9D19-28B6-4CD6-9909-7305972BE6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8400" y="2874963"/>
              <a:ext cx="130175" cy="155575"/>
            </a:xfrm>
            <a:custGeom>
              <a:avLst/>
              <a:gdLst>
                <a:gd name="T0" fmla="*/ 23 w 316"/>
                <a:gd name="T1" fmla="*/ 0 h 190"/>
                <a:gd name="T2" fmla="*/ 316 w 316"/>
                <a:gd name="T3" fmla="*/ 147 h 190"/>
                <a:gd name="T4" fmla="*/ 296 w 316"/>
                <a:gd name="T5" fmla="*/ 190 h 190"/>
                <a:gd name="T6" fmla="*/ 0 w 316"/>
                <a:gd name="T7" fmla="*/ 40 h 190"/>
                <a:gd name="T8" fmla="*/ 23 w 316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6" h="190">
                  <a:moveTo>
                    <a:pt x="23" y="0"/>
                  </a:moveTo>
                  <a:cubicBezTo>
                    <a:pt x="124" y="50"/>
                    <a:pt x="218" y="98"/>
                    <a:pt x="316" y="147"/>
                  </a:cubicBezTo>
                  <a:cubicBezTo>
                    <a:pt x="309" y="161"/>
                    <a:pt x="303" y="173"/>
                    <a:pt x="296" y="190"/>
                  </a:cubicBezTo>
                  <a:cubicBezTo>
                    <a:pt x="194" y="145"/>
                    <a:pt x="96" y="99"/>
                    <a:pt x="0" y="40"/>
                  </a:cubicBezTo>
                  <a:cubicBezTo>
                    <a:pt x="8" y="26"/>
                    <a:pt x="15" y="1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Freeform 95">
              <a:extLst>
                <a:ext uri="{FF2B5EF4-FFF2-40B4-BE49-F238E27FC236}">
                  <a16:creationId xmlns:a16="http://schemas.microsoft.com/office/drawing/2014/main" id="{9E74DF55-1E3F-49BA-BDE4-50AC898FECB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0425" y="3732213"/>
              <a:ext cx="128588" cy="165100"/>
            </a:xfrm>
            <a:custGeom>
              <a:avLst/>
              <a:gdLst>
                <a:gd name="T0" fmla="*/ 0 w 312"/>
                <a:gd name="T1" fmla="*/ 42 h 202"/>
                <a:gd name="T2" fmla="*/ 22 w 312"/>
                <a:gd name="T3" fmla="*/ 0 h 202"/>
                <a:gd name="T4" fmla="*/ 312 w 312"/>
                <a:gd name="T5" fmla="*/ 160 h 202"/>
                <a:gd name="T6" fmla="*/ 286 w 312"/>
                <a:gd name="T7" fmla="*/ 202 h 202"/>
                <a:gd name="T8" fmla="*/ 0 w 312"/>
                <a:gd name="T9" fmla="*/ 4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202">
                  <a:moveTo>
                    <a:pt x="0" y="42"/>
                  </a:moveTo>
                  <a:cubicBezTo>
                    <a:pt x="8" y="27"/>
                    <a:pt x="14" y="16"/>
                    <a:pt x="22" y="0"/>
                  </a:cubicBezTo>
                  <a:cubicBezTo>
                    <a:pt x="122" y="48"/>
                    <a:pt x="215" y="103"/>
                    <a:pt x="312" y="160"/>
                  </a:cubicBezTo>
                  <a:cubicBezTo>
                    <a:pt x="302" y="175"/>
                    <a:pt x="295" y="187"/>
                    <a:pt x="286" y="202"/>
                  </a:cubicBezTo>
                  <a:cubicBezTo>
                    <a:pt x="190" y="148"/>
                    <a:pt x="97" y="97"/>
                    <a:pt x="0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Freeform 96">
              <a:extLst>
                <a:ext uri="{FF2B5EF4-FFF2-40B4-BE49-F238E27FC236}">
                  <a16:creationId xmlns:a16="http://schemas.microsoft.com/office/drawing/2014/main" id="{53F9CBA2-34C2-410F-925E-A060AE8DB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1000" y="3297238"/>
              <a:ext cx="133350" cy="142875"/>
            </a:xfrm>
            <a:custGeom>
              <a:avLst/>
              <a:gdLst>
                <a:gd name="T0" fmla="*/ 322 w 322"/>
                <a:gd name="T1" fmla="*/ 127 h 174"/>
                <a:gd name="T2" fmla="*/ 304 w 322"/>
                <a:gd name="T3" fmla="*/ 174 h 174"/>
                <a:gd name="T4" fmla="*/ 0 w 322"/>
                <a:gd name="T5" fmla="*/ 47 h 174"/>
                <a:gd name="T6" fmla="*/ 19 w 322"/>
                <a:gd name="T7" fmla="*/ 0 h 174"/>
                <a:gd name="T8" fmla="*/ 322 w 322"/>
                <a:gd name="T9" fmla="*/ 12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2" h="174">
                  <a:moveTo>
                    <a:pt x="322" y="127"/>
                  </a:moveTo>
                  <a:cubicBezTo>
                    <a:pt x="316" y="143"/>
                    <a:pt x="311" y="156"/>
                    <a:pt x="304" y="174"/>
                  </a:cubicBezTo>
                  <a:cubicBezTo>
                    <a:pt x="201" y="131"/>
                    <a:pt x="103" y="90"/>
                    <a:pt x="0" y="47"/>
                  </a:cubicBezTo>
                  <a:cubicBezTo>
                    <a:pt x="7" y="31"/>
                    <a:pt x="12" y="18"/>
                    <a:pt x="19" y="0"/>
                  </a:cubicBezTo>
                  <a:cubicBezTo>
                    <a:pt x="121" y="42"/>
                    <a:pt x="220" y="84"/>
                    <a:pt x="322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Freeform 97">
              <a:extLst>
                <a:ext uri="{FF2B5EF4-FFF2-40B4-BE49-F238E27FC236}">
                  <a16:creationId xmlns:a16="http://schemas.microsoft.com/office/drawing/2014/main" id="{01C3D2E1-6D32-4DB4-A7AB-A72B7A647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8113" y="3095625"/>
              <a:ext cx="133350" cy="142875"/>
            </a:xfrm>
            <a:custGeom>
              <a:avLst/>
              <a:gdLst>
                <a:gd name="T0" fmla="*/ 0 w 323"/>
                <a:gd name="T1" fmla="*/ 47 h 174"/>
                <a:gd name="T2" fmla="*/ 20 w 323"/>
                <a:gd name="T3" fmla="*/ 0 h 174"/>
                <a:gd name="T4" fmla="*/ 323 w 323"/>
                <a:gd name="T5" fmla="*/ 126 h 174"/>
                <a:gd name="T6" fmla="*/ 305 w 323"/>
                <a:gd name="T7" fmla="*/ 174 h 174"/>
                <a:gd name="T8" fmla="*/ 0 w 323"/>
                <a:gd name="T9" fmla="*/ 4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174">
                  <a:moveTo>
                    <a:pt x="0" y="47"/>
                  </a:moveTo>
                  <a:cubicBezTo>
                    <a:pt x="8" y="29"/>
                    <a:pt x="13" y="17"/>
                    <a:pt x="20" y="0"/>
                  </a:cubicBezTo>
                  <a:cubicBezTo>
                    <a:pt x="121" y="42"/>
                    <a:pt x="219" y="83"/>
                    <a:pt x="323" y="126"/>
                  </a:cubicBezTo>
                  <a:cubicBezTo>
                    <a:pt x="317" y="142"/>
                    <a:pt x="311" y="156"/>
                    <a:pt x="305" y="174"/>
                  </a:cubicBezTo>
                  <a:cubicBezTo>
                    <a:pt x="202" y="131"/>
                    <a:pt x="104" y="90"/>
                    <a:pt x="0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Freeform 98">
              <a:extLst>
                <a:ext uri="{FF2B5EF4-FFF2-40B4-BE49-F238E27FC236}">
                  <a16:creationId xmlns:a16="http://schemas.microsoft.com/office/drawing/2014/main" id="{55879D9A-D6DB-450A-8AA6-FE49F80D0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9975" y="4445000"/>
              <a:ext cx="120650" cy="185738"/>
            </a:xfrm>
            <a:custGeom>
              <a:avLst/>
              <a:gdLst>
                <a:gd name="T0" fmla="*/ 19 w 291"/>
                <a:gd name="T1" fmla="*/ 226 h 226"/>
                <a:gd name="T2" fmla="*/ 6 w 291"/>
                <a:gd name="T3" fmla="*/ 204 h 226"/>
                <a:gd name="T4" fmla="*/ 0 w 291"/>
                <a:gd name="T5" fmla="*/ 180 h 226"/>
                <a:gd name="T6" fmla="*/ 251 w 291"/>
                <a:gd name="T7" fmla="*/ 0 h 226"/>
                <a:gd name="T8" fmla="*/ 291 w 291"/>
                <a:gd name="T9" fmla="*/ 28 h 226"/>
                <a:gd name="T10" fmla="*/ 19 w 291"/>
                <a:gd name="T11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1" h="226">
                  <a:moveTo>
                    <a:pt x="19" y="226"/>
                  </a:moveTo>
                  <a:cubicBezTo>
                    <a:pt x="13" y="215"/>
                    <a:pt x="8" y="210"/>
                    <a:pt x="6" y="204"/>
                  </a:cubicBezTo>
                  <a:cubicBezTo>
                    <a:pt x="3" y="198"/>
                    <a:pt x="2" y="192"/>
                    <a:pt x="0" y="180"/>
                  </a:cubicBezTo>
                  <a:cubicBezTo>
                    <a:pt x="91" y="134"/>
                    <a:pt x="182" y="84"/>
                    <a:pt x="251" y="0"/>
                  </a:cubicBezTo>
                  <a:cubicBezTo>
                    <a:pt x="264" y="9"/>
                    <a:pt x="276" y="17"/>
                    <a:pt x="291" y="28"/>
                  </a:cubicBezTo>
                  <a:cubicBezTo>
                    <a:pt x="219" y="122"/>
                    <a:pt x="123" y="176"/>
                    <a:pt x="19" y="2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Freeform 99">
              <a:extLst>
                <a:ext uri="{FF2B5EF4-FFF2-40B4-BE49-F238E27FC236}">
                  <a16:creationId xmlns:a16="http://schemas.microsoft.com/office/drawing/2014/main" id="{E85B5991-2F06-45AC-BCEA-03B99A5EA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3888" y="3505200"/>
              <a:ext cx="131763" cy="149225"/>
            </a:xfrm>
            <a:custGeom>
              <a:avLst/>
              <a:gdLst>
                <a:gd name="T0" fmla="*/ 0 w 320"/>
                <a:gd name="T1" fmla="*/ 45 h 181"/>
                <a:gd name="T2" fmla="*/ 11 w 320"/>
                <a:gd name="T3" fmla="*/ 16 h 181"/>
                <a:gd name="T4" fmla="*/ 24 w 320"/>
                <a:gd name="T5" fmla="*/ 0 h 181"/>
                <a:gd name="T6" fmla="*/ 320 w 320"/>
                <a:gd name="T7" fmla="*/ 135 h 181"/>
                <a:gd name="T8" fmla="*/ 298 w 320"/>
                <a:gd name="T9" fmla="*/ 181 h 181"/>
                <a:gd name="T10" fmla="*/ 0 w 320"/>
                <a:gd name="T11" fmla="*/ 4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0" h="181">
                  <a:moveTo>
                    <a:pt x="0" y="45"/>
                  </a:moveTo>
                  <a:cubicBezTo>
                    <a:pt x="5" y="31"/>
                    <a:pt x="7" y="23"/>
                    <a:pt x="11" y="16"/>
                  </a:cubicBezTo>
                  <a:cubicBezTo>
                    <a:pt x="13" y="12"/>
                    <a:pt x="17" y="8"/>
                    <a:pt x="24" y="0"/>
                  </a:cubicBezTo>
                  <a:cubicBezTo>
                    <a:pt x="121" y="44"/>
                    <a:pt x="218" y="89"/>
                    <a:pt x="320" y="135"/>
                  </a:cubicBezTo>
                  <a:cubicBezTo>
                    <a:pt x="312" y="152"/>
                    <a:pt x="306" y="164"/>
                    <a:pt x="298" y="181"/>
                  </a:cubicBezTo>
                  <a:cubicBezTo>
                    <a:pt x="198" y="135"/>
                    <a:pt x="101" y="91"/>
                    <a:pt x="0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Freeform 100">
              <a:extLst>
                <a:ext uri="{FF2B5EF4-FFF2-40B4-BE49-F238E27FC236}">
                  <a16:creationId xmlns:a16="http://schemas.microsoft.com/office/drawing/2014/main" id="{001DDCAA-C90E-485B-B7C4-1CD7AE42D2A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2675" y="4010025"/>
              <a:ext cx="107950" cy="217488"/>
            </a:xfrm>
            <a:custGeom>
              <a:avLst/>
              <a:gdLst>
                <a:gd name="T0" fmla="*/ 0 w 262"/>
                <a:gd name="T1" fmla="*/ 37 h 266"/>
                <a:gd name="T2" fmla="*/ 32 w 262"/>
                <a:gd name="T3" fmla="*/ 0 h 266"/>
                <a:gd name="T4" fmla="*/ 262 w 262"/>
                <a:gd name="T5" fmla="*/ 238 h 266"/>
                <a:gd name="T6" fmla="*/ 242 w 262"/>
                <a:gd name="T7" fmla="*/ 256 h 266"/>
                <a:gd name="T8" fmla="*/ 221 w 262"/>
                <a:gd name="T9" fmla="*/ 266 h 266"/>
                <a:gd name="T10" fmla="*/ 0 w 262"/>
                <a:gd name="T11" fmla="*/ 37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2" h="266">
                  <a:moveTo>
                    <a:pt x="0" y="37"/>
                  </a:moveTo>
                  <a:cubicBezTo>
                    <a:pt x="13" y="22"/>
                    <a:pt x="21" y="13"/>
                    <a:pt x="32" y="0"/>
                  </a:cubicBezTo>
                  <a:cubicBezTo>
                    <a:pt x="122" y="69"/>
                    <a:pt x="202" y="142"/>
                    <a:pt x="262" y="238"/>
                  </a:cubicBezTo>
                  <a:cubicBezTo>
                    <a:pt x="253" y="246"/>
                    <a:pt x="248" y="252"/>
                    <a:pt x="242" y="256"/>
                  </a:cubicBezTo>
                  <a:cubicBezTo>
                    <a:pt x="236" y="259"/>
                    <a:pt x="230" y="261"/>
                    <a:pt x="221" y="266"/>
                  </a:cubicBezTo>
                  <a:cubicBezTo>
                    <a:pt x="162" y="177"/>
                    <a:pt x="85" y="106"/>
                    <a:pt x="0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Freeform 101">
              <a:extLst>
                <a:ext uri="{FF2B5EF4-FFF2-40B4-BE49-F238E27FC236}">
                  <a16:creationId xmlns:a16="http://schemas.microsoft.com/office/drawing/2014/main" id="{ABB4DFBA-86F4-4FDB-BB1E-82A995FC0E2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6463" y="1908175"/>
              <a:ext cx="103188" cy="61913"/>
            </a:xfrm>
            <a:custGeom>
              <a:avLst/>
              <a:gdLst>
                <a:gd name="T0" fmla="*/ 248 w 251"/>
                <a:gd name="T1" fmla="*/ 34 h 76"/>
                <a:gd name="T2" fmla="*/ 98 w 251"/>
                <a:gd name="T3" fmla="*/ 59 h 76"/>
                <a:gd name="T4" fmla="*/ 36 w 251"/>
                <a:gd name="T5" fmla="*/ 68 h 76"/>
                <a:gd name="T6" fmla="*/ 3 w 251"/>
                <a:gd name="T7" fmla="*/ 56 h 76"/>
                <a:gd name="T8" fmla="*/ 33 w 251"/>
                <a:gd name="T9" fmla="*/ 33 h 76"/>
                <a:gd name="T10" fmla="*/ 135 w 251"/>
                <a:gd name="T11" fmla="*/ 16 h 76"/>
                <a:gd name="T12" fmla="*/ 225 w 251"/>
                <a:gd name="T13" fmla="*/ 3 h 76"/>
                <a:gd name="T14" fmla="*/ 248 w 251"/>
                <a:gd name="T15" fmla="*/ 3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1" h="76">
                  <a:moveTo>
                    <a:pt x="248" y="34"/>
                  </a:moveTo>
                  <a:cubicBezTo>
                    <a:pt x="197" y="43"/>
                    <a:pt x="148" y="51"/>
                    <a:pt x="98" y="59"/>
                  </a:cubicBezTo>
                  <a:cubicBezTo>
                    <a:pt x="77" y="62"/>
                    <a:pt x="57" y="66"/>
                    <a:pt x="36" y="68"/>
                  </a:cubicBezTo>
                  <a:cubicBezTo>
                    <a:pt x="23" y="69"/>
                    <a:pt x="7" y="76"/>
                    <a:pt x="3" y="56"/>
                  </a:cubicBezTo>
                  <a:cubicBezTo>
                    <a:pt x="0" y="34"/>
                    <a:pt x="20" y="35"/>
                    <a:pt x="33" y="33"/>
                  </a:cubicBezTo>
                  <a:cubicBezTo>
                    <a:pt x="67" y="26"/>
                    <a:pt x="101" y="22"/>
                    <a:pt x="135" y="16"/>
                  </a:cubicBezTo>
                  <a:cubicBezTo>
                    <a:pt x="165" y="12"/>
                    <a:pt x="195" y="7"/>
                    <a:pt x="225" y="3"/>
                  </a:cubicBezTo>
                  <a:cubicBezTo>
                    <a:pt x="244" y="0"/>
                    <a:pt x="251" y="10"/>
                    <a:pt x="248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Freeform 102">
              <a:extLst>
                <a:ext uri="{FF2B5EF4-FFF2-40B4-BE49-F238E27FC236}">
                  <a16:creationId xmlns:a16="http://schemas.microsoft.com/office/drawing/2014/main" id="{F52DC87E-5F2C-47BA-B4DD-611B1DD6C7A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1725" y="1847850"/>
              <a:ext cx="103188" cy="57150"/>
            </a:xfrm>
            <a:custGeom>
              <a:avLst/>
              <a:gdLst>
                <a:gd name="T0" fmla="*/ 19 w 252"/>
                <a:gd name="T1" fmla="*/ 71 h 71"/>
                <a:gd name="T2" fmla="*/ 3 w 252"/>
                <a:gd name="T3" fmla="*/ 53 h 71"/>
                <a:gd name="T4" fmla="*/ 23 w 252"/>
                <a:gd name="T5" fmla="*/ 34 h 71"/>
                <a:gd name="T6" fmla="*/ 220 w 252"/>
                <a:gd name="T7" fmla="*/ 2 h 71"/>
                <a:gd name="T8" fmla="*/ 248 w 252"/>
                <a:gd name="T9" fmla="*/ 15 h 71"/>
                <a:gd name="T10" fmla="*/ 226 w 252"/>
                <a:gd name="T11" fmla="*/ 37 h 71"/>
                <a:gd name="T12" fmla="*/ 77 w 252"/>
                <a:gd name="T13" fmla="*/ 61 h 71"/>
                <a:gd name="T14" fmla="*/ 19 w 252"/>
                <a:gd name="T15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2" h="71">
                  <a:moveTo>
                    <a:pt x="19" y="71"/>
                  </a:moveTo>
                  <a:cubicBezTo>
                    <a:pt x="15" y="66"/>
                    <a:pt x="5" y="61"/>
                    <a:pt x="3" y="53"/>
                  </a:cubicBezTo>
                  <a:cubicBezTo>
                    <a:pt x="0" y="39"/>
                    <a:pt x="13" y="36"/>
                    <a:pt x="23" y="34"/>
                  </a:cubicBezTo>
                  <a:cubicBezTo>
                    <a:pt x="89" y="23"/>
                    <a:pt x="154" y="12"/>
                    <a:pt x="220" y="2"/>
                  </a:cubicBezTo>
                  <a:cubicBezTo>
                    <a:pt x="232" y="0"/>
                    <a:pt x="245" y="0"/>
                    <a:pt x="248" y="15"/>
                  </a:cubicBezTo>
                  <a:cubicBezTo>
                    <a:pt x="252" y="32"/>
                    <a:pt x="239" y="35"/>
                    <a:pt x="226" y="37"/>
                  </a:cubicBezTo>
                  <a:cubicBezTo>
                    <a:pt x="177" y="45"/>
                    <a:pt x="127" y="53"/>
                    <a:pt x="77" y="61"/>
                  </a:cubicBezTo>
                  <a:cubicBezTo>
                    <a:pt x="60" y="64"/>
                    <a:pt x="43" y="67"/>
                    <a:pt x="19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" name="Freeform 103">
              <a:extLst>
                <a:ext uri="{FF2B5EF4-FFF2-40B4-BE49-F238E27FC236}">
                  <a16:creationId xmlns:a16="http://schemas.microsoft.com/office/drawing/2014/main" id="{24A26656-B76B-47F8-B61A-701E862533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4938" y="2205038"/>
              <a:ext cx="100013" cy="77788"/>
            </a:xfrm>
            <a:custGeom>
              <a:avLst/>
              <a:gdLst>
                <a:gd name="T0" fmla="*/ 242 w 242"/>
                <a:gd name="T1" fmla="*/ 29 h 95"/>
                <a:gd name="T2" fmla="*/ 219 w 242"/>
                <a:gd name="T3" fmla="*/ 39 h 95"/>
                <a:gd name="T4" fmla="*/ 31 w 242"/>
                <a:gd name="T5" fmla="*/ 91 h 95"/>
                <a:gd name="T6" fmla="*/ 16 w 242"/>
                <a:gd name="T7" fmla="*/ 94 h 95"/>
                <a:gd name="T8" fmla="*/ 1 w 242"/>
                <a:gd name="T9" fmla="*/ 85 h 95"/>
                <a:gd name="T10" fmla="*/ 6 w 242"/>
                <a:gd name="T11" fmla="*/ 64 h 95"/>
                <a:gd name="T12" fmla="*/ 20 w 242"/>
                <a:gd name="T13" fmla="*/ 58 h 95"/>
                <a:gd name="T14" fmla="*/ 207 w 242"/>
                <a:gd name="T15" fmla="*/ 5 h 95"/>
                <a:gd name="T16" fmla="*/ 242 w 242"/>
                <a:gd name="T17" fmla="*/ 2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2" h="95">
                  <a:moveTo>
                    <a:pt x="242" y="29"/>
                  </a:moveTo>
                  <a:cubicBezTo>
                    <a:pt x="233" y="33"/>
                    <a:pt x="226" y="37"/>
                    <a:pt x="219" y="39"/>
                  </a:cubicBezTo>
                  <a:cubicBezTo>
                    <a:pt x="156" y="57"/>
                    <a:pt x="94" y="74"/>
                    <a:pt x="31" y="91"/>
                  </a:cubicBezTo>
                  <a:cubicBezTo>
                    <a:pt x="26" y="92"/>
                    <a:pt x="21" y="95"/>
                    <a:pt x="16" y="94"/>
                  </a:cubicBezTo>
                  <a:cubicBezTo>
                    <a:pt x="10" y="93"/>
                    <a:pt x="2" y="89"/>
                    <a:pt x="1" y="85"/>
                  </a:cubicBezTo>
                  <a:cubicBezTo>
                    <a:pt x="0" y="78"/>
                    <a:pt x="2" y="70"/>
                    <a:pt x="6" y="64"/>
                  </a:cubicBezTo>
                  <a:cubicBezTo>
                    <a:pt x="8" y="60"/>
                    <a:pt x="15" y="59"/>
                    <a:pt x="20" y="58"/>
                  </a:cubicBezTo>
                  <a:cubicBezTo>
                    <a:pt x="82" y="40"/>
                    <a:pt x="145" y="23"/>
                    <a:pt x="207" y="5"/>
                  </a:cubicBezTo>
                  <a:cubicBezTo>
                    <a:pt x="224" y="1"/>
                    <a:pt x="239" y="0"/>
                    <a:pt x="242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Freeform 104">
              <a:extLst>
                <a:ext uri="{FF2B5EF4-FFF2-40B4-BE49-F238E27FC236}">
                  <a16:creationId xmlns:a16="http://schemas.microsoft.com/office/drawing/2014/main" id="{4C447A74-2616-4834-BCB5-F1D9A6FC0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5400" y="1778000"/>
              <a:ext cx="103188" cy="61913"/>
            </a:xfrm>
            <a:custGeom>
              <a:avLst/>
              <a:gdLst>
                <a:gd name="T0" fmla="*/ 20 w 248"/>
                <a:gd name="T1" fmla="*/ 77 h 77"/>
                <a:gd name="T2" fmla="*/ 4 w 248"/>
                <a:gd name="T3" fmla="*/ 60 h 77"/>
                <a:gd name="T4" fmla="*/ 22 w 248"/>
                <a:gd name="T5" fmla="*/ 39 h 77"/>
                <a:gd name="T6" fmla="*/ 155 w 248"/>
                <a:gd name="T7" fmla="*/ 14 h 77"/>
                <a:gd name="T8" fmla="*/ 226 w 248"/>
                <a:gd name="T9" fmla="*/ 1 h 77"/>
                <a:gd name="T10" fmla="*/ 246 w 248"/>
                <a:gd name="T11" fmla="*/ 13 h 77"/>
                <a:gd name="T12" fmla="*/ 235 w 248"/>
                <a:gd name="T13" fmla="*/ 33 h 77"/>
                <a:gd name="T14" fmla="*/ 20 w 248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8" h="77">
                  <a:moveTo>
                    <a:pt x="20" y="77"/>
                  </a:moveTo>
                  <a:cubicBezTo>
                    <a:pt x="15" y="72"/>
                    <a:pt x="6" y="67"/>
                    <a:pt x="4" y="60"/>
                  </a:cubicBezTo>
                  <a:cubicBezTo>
                    <a:pt x="0" y="47"/>
                    <a:pt x="11" y="41"/>
                    <a:pt x="22" y="39"/>
                  </a:cubicBezTo>
                  <a:cubicBezTo>
                    <a:pt x="66" y="30"/>
                    <a:pt x="111" y="22"/>
                    <a:pt x="155" y="14"/>
                  </a:cubicBezTo>
                  <a:cubicBezTo>
                    <a:pt x="179" y="9"/>
                    <a:pt x="202" y="4"/>
                    <a:pt x="226" y="1"/>
                  </a:cubicBezTo>
                  <a:cubicBezTo>
                    <a:pt x="232" y="0"/>
                    <a:pt x="244" y="7"/>
                    <a:pt x="246" y="13"/>
                  </a:cubicBezTo>
                  <a:cubicBezTo>
                    <a:pt x="248" y="18"/>
                    <a:pt x="241" y="32"/>
                    <a:pt x="235" y="33"/>
                  </a:cubicBezTo>
                  <a:cubicBezTo>
                    <a:pt x="165" y="48"/>
                    <a:pt x="95" y="62"/>
                    <a:pt x="20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Freeform 105">
              <a:extLst>
                <a:ext uri="{FF2B5EF4-FFF2-40B4-BE49-F238E27FC236}">
                  <a16:creationId xmlns:a16="http://schemas.microsoft.com/office/drawing/2014/main" id="{6CA85A20-84D6-4E67-91A8-1C69DA8D1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1200" y="1970088"/>
              <a:ext cx="104775" cy="61913"/>
            </a:xfrm>
            <a:custGeom>
              <a:avLst/>
              <a:gdLst>
                <a:gd name="T0" fmla="*/ 243 w 253"/>
                <a:gd name="T1" fmla="*/ 0 h 75"/>
                <a:gd name="T2" fmla="*/ 234 w 253"/>
                <a:gd name="T3" fmla="*/ 37 h 75"/>
                <a:gd name="T4" fmla="*/ 12 w 253"/>
                <a:gd name="T5" fmla="*/ 75 h 75"/>
                <a:gd name="T6" fmla="*/ 20 w 253"/>
                <a:gd name="T7" fmla="*/ 38 h 75"/>
                <a:gd name="T8" fmla="*/ 243 w 253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75">
                  <a:moveTo>
                    <a:pt x="243" y="0"/>
                  </a:moveTo>
                  <a:cubicBezTo>
                    <a:pt x="253" y="22"/>
                    <a:pt x="252" y="34"/>
                    <a:pt x="234" y="37"/>
                  </a:cubicBezTo>
                  <a:cubicBezTo>
                    <a:pt x="160" y="50"/>
                    <a:pt x="86" y="62"/>
                    <a:pt x="12" y="75"/>
                  </a:cubicBezTo>
                  <a:cubicBezTo>
                    <a:pt x="1" y="56"/>
                    <a:pt x="0" y="42"/>
                    <a:pt x="20" y="38"/>
                  </a:cubicBezTo>
                  <a:cubicBezTo>
                    <a:pt x="94" y="25"/>
                    <a:pt x="168" y="13"/>
                    <a:pt x="2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Freeform 106">
              <a:extLst>
                <a:ext uri="{FF2B5EF4-FFF2-40B4-BE49-F238E27FC236}">
                  <a16:creationId xmlns:a16="http://schemas.microsoft.com/office/drawing/2014/main" id="{4A0F0213-9D50-4A01-A1B7-99A91691E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5850" y="2497138"/>
              <a:ext cx="57150" cy="184150"/>
            </a:xfrm>
            <a:custGeom>
              <a:avLst/>
              <a:gdLst>
                <a:gd name="T0" fmla="*/ 139 w 139"/>
                <a:gd name="T1" fmla="*/ 29 h 223"/>
                <a:gd name="T2" fmla="*/ 36 w 139"/>
                <a:gd name="T3" fmla="*/ 216 h 223"/>
                <a:gd name="T4" fmla="*/ 2 w 139"/>
                <a:gd name="T5" fmla="*/ 198 h 223"/>
                <a:gd name="T6" fmla="*/ 16 w 139"/>
                <a:gd name="T7" fmla="*/ 133 h 223"/>
                <a:gd name="T8" fmla="*/ 103 w 139"/>
                <a:gd name="T9" fmla="*/ 16 h 223"/>
                <a:gd name="T10" fmla="*/ 139 w 139"/>
                <a:gd name="T11" fmla="*/ 29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9" h="223">
                  <a:moveTo>
                    <a:pt x="139" y="29"/>
                  </a:moveTo>
                  <a:cubicBezTo>
                    <a:pt x="84" y="79"/>
                    <a:pt x="33" y="134"/>
                    <a:pt x="36" y="216"/>
                  </a:cubicBezTo>
                  <a:cubicBezTo>
                    <a:pt x="6" y="223"/>
                    <a:pt x="0" y="221"/>
                    <a:pt x="2" y="198"/>
                  </a:cubicBezTo>
                  <a:cubicBezTo>
                    <a:pt x="4" y="176"/>
                    <a:pt x="9" y="154"/>
                    <a:pt x="16" y="133"/>
                  </a:cubicBezTo>
                  <a:cubicBezTo>
                    <a:pt x="33" y="85"/>
                    <a:pt x="66" y="49"/>
                    <a:pt x="103" y="16"/>
                  </a:cubicBezTo>
                  <a:cubicBezTo>
                    <a:pt x="120" y="0"/>
                    <a:pt x="130" y="6"/>
                    <a:pt x="139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" name="Freeform 107">
              <a:extLst>
                <a:ext uri="{FF2B5EF4-FFF2-40B4-BE49-F238E27FC236}">
                  <a16:creationId xmlns:a16="http://schemas.microsoft.com/office/drawing/2014/main" id="{4BB3EDC8-2E2B-4630-BC6C-95FCFC68F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7025" y="2116138"/>
              <a:ext cx="100013" cy="66675"/>
            </a:xfrm>
            <a:custGeom>
              <a:avLst/>
              <a:gdLst>
                <a:gd name="T0" fmla="*/ 228 w 246"/>
                <a:gd name="T1" fmla="*/ 0 h 82"/>
                <a:gd name="T2" fmla="*/ 242 w 246"/>
                <a:gd name="T3" fmla="*/ 17 h 82"/>
                <a:gd name="T4" fmla="*/ 224 w 246"/>
                <a:gd name="T5" fmla="*/ 37 h 82"/>
                <a:gd name="T6" fmla="*/ 72 w 246"/>
                <a:gd name="T7" fmla="*/ 71 h 82"/>
                <a:gd name="T8" fmla="*/ 21 w 246"/>
                <a:gd name="T9" fmla="*/ 81 h 82"/>
                <a:gd name="T10" fmla="*/ 0 w 246"/>
                <a:gd name="T11" fmla="*/ 69 h 82"/>
                <a:gd name="T12" fmla="*/ 14 w 246"/>
                <a:gd name="T13" fmla="*/ 49 h 82"/>
                <a:gd name="T14" fmla="*/ 44 w 246"/>
                <a:gd name="T15" fmla="*/ 41 h 82"/>
                <a:gd name="T16" fmla="*/ 199 w 246"/>
                <a:gd name="T17" fmla="*/ 6 h 82"/>
                <a:gd name="T18" fmla="*/ 228 w 246"/>
                <a:gd name="T1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6" h="82">
                  <a:moveTo>
                    <a:pt x="228" y="0"/>
                  </a:moveTo>
                  <a:cubicBezTo>
                    <a:pt x="232" y="5"/>
                    <a:pt x="240" y="10"/>
                    <a:pt x="242" y="17"/>
                  </a:cubicBezTo>
                  <a:cubicBezTo>
                    <a:pt x="246" y="30"/>
                    <a:pt x="235" y="35"/>
                    <a:pt x="224" y="37"/>
                  </a:cubicBezTo>
                  <a:cubicBezTo>
                    <a:pt x="173" y="48"/>
                    <a:pt x="123" y="59"/>
                    <a:pt x="72" y="71"/>
                  </a:cubicBezTo>
                  <a:cubicBezTo>
                    <a:pt x="55" y="74"/>
                    <a:pt x="38" y="80"/>
                    <a:pt x="21" y="81"/>
                  </a:cubicBezTo>
                  <a:cubicBezTo>
                    <a:pt x="15" y="82"/>
                    <a:pt x="7" y="74"/>
                    <a:pt x="0" y="69"/>
                  </a:cubicBezTo>
                  <a:cubicBezTo>
                    <a:pt x="4" y="63"/>
                    <a:pt x="7" y="53"/>
                    <a:pt x="14" y="49"/>
                  </a:cubicBezTo>
                  <a:cubicBezTo>
                    <a:pt x="22" y="44"/>
                    <a:pt x="34" y="43"/>
                    <a:pt x="44" y="41"/>
                  </a:cubicBezTo>
                  <a:cubicBezTo>
                    <a:pt x="96" y="29"/>
                    <a:pt x="148" y="18"/>
                    <a:pt x="199" y="6"/>
                  </a:cubicBezTo>
                  <a:cubicBezTo>
                    <a:pt x="207" y="4"/>
                    <a:pt x="215" y="3"/>
                    <a:pt x="2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Freeform 108">
              <a:extLst>
                <a:ext uri="{FF2B5EF4-FFF2-40B4-BE49-F238E27FC236}">
                  <a16:creationId xmlns:a16="http://schemas.microsoft.com/office/drawing/2014/main" id="{DD9B6324-BCE7-497B-9B0E-FC44AAACE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7525" y="2039938"/>
              <a:ext cx="103188" cy="61913"/>
            </a:xfrm>
            <a:custGeom>
              <a:avLst/>
              <a:gdLst>
                <a:gd name="T0" fmla="*/ 11 w 252"/>
                <a:gd name="T1" fmla="*/ 76 h 76"/>
                <a:gd name="T2" fmla="*/ 20 w 252"/>
                <a:gd name="T3" fmla="*/ 40 h 76"/>
                <a:gd name="T4" fmla="*/ 227 w 252"/>
                <a:gd name="T5" fmla="*/ 1 h 76"/>
                <a:gd name="T6" fmla="*/ 247 w 252"/>
                <a:gd name="T7" fmla="*/ 13 h 76"/>
                <a:gd name="T8" fmla="*/ 232 w 252"/>
                <a:gd name="T9" fmla="*/ 35 h 76"/>
                <a:gd name="T10" fmla="*/ 69 w 252"/>
                <a:gd name="T11" fmla="*/ 66 h 76"/>
                <a:gd name="T12" fmla="*/ 11 w 252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2" h="76">
                  <a:moveTo>
                    <a:pt x="11" y="76"/>
                  </a:moveTo>
                  <a:cubicBezTo>
                    <a:pt x="0" y="57"/>
                    <a:pt x="0" y="44"/>
                    <a:pt x="20" y="40"/>
                  </a:cubicBezTo>
                  <a:cubicBezTo>
                    <a:pt x="89" y="26"/>
                    <a:pt x="158" y="13"/>
                    <a:pt x="227" y="1"/>
                  </a:cubicBezTo>
                  <a:cubicBezTo>
                    <a:pt x="233" y="0"/>
                    <a:pt x="245" y="7"/>
                    <a:pt x="247" y="13"/>
                  </a:cubicBezTo>
                  <a:cubicBezTo>
                    <a:pt x="252" y="24"/>
                    <a:pt x="245" y="32"/>
                    <a:pt x="232" y="35"/>
                  </a:cubicBezTo>
                  <a:cubicBezTo>
                    <a:pt x="178" y="45"/>
                    <a:pt x="123" y="56"/>
                    <a:pt x="69" y="66"/>
                  </a:cubicBezTo>
                  <a:cubicBezTo>
                    <a:pt x="50" y="70"/>
                    <a:pt x="30" y="73"/>
                    <a:pt x="11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" name="Freeform 109">
              <a:extLst>
                <a:ext uri="{FF2B5EF4-FFF2-40B4-BE49-F238E27FC236}">
                  <a16:creationId xmlns:a16="http://schemas.microsoft.com/office/drawing/2014/main" id="{C8C64B50-C695-4618-B886-562FA794E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6025" y="2322513"/>
              <a:ext cx="101600" cy="98425"/>
            </a:xfrm>
            <a:custGeom>
              <a:avLst/>
              <a:gdLst>
                <a:gd name="T0" fmla="*/ 19 w 245"/>
                <a:gd name="T1" fmla="*/ 120 h 120"/>
                <a:gd name="T2" fmla="*/ 18 w 245"/>
                <a:gd name="T3" fmla="*/ 84 h 120"/>
                <a:gd name="T4" fmla="*/ 217 w 245"/>
                <a:gd name="T5" fmla="*/ 2 h 120"/>
                <a:gd name="T6" fmla="*/ 239 w 245"/>
                <a:gd name="T7" fmla="*/ 11 h 120"/>
                <a:gd name="T8" fmla="*/ 227 w 245"/>
                <a:gd name="T9" fmla="*/ 35 h 120"/>
                <a:gd name="T10" fmla="*/ 171 w 245"/>
                <a:gd name="T11" fmla="*/ 56 h 120"/>
                <a:gd name="T12" fmla="*/ 19 w 245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5" h="120">
                  <a:moveTo>
                    <a:pt x="19" y="120"/>
                  </a:moveTo>
                  <a:cubicBezTo>
                    <a:pt x="6" y="104"/>
                    <a:pt x="0" y="92"/>
                    <a:pt x="18" y="84"/>
                  </a:cubicBezTo>
                  <a:cubicBezTo>
                    <a:pt x="84" y="56"/>
                    <a:pt x="150" y="28"/>
                    <a:pt x="217" y="2"/>
                  </a:cubicBezTo>
                  <a:cubicBezTo>
                    <a:pt x="222" y="0"/>
                    <a:pt x="235" y="5"/>
                    <a:pt x="239" y="11"/>
                  </a:cubicBezTo>
                  <a:cubicBezTo>
                    <a:pt x="245" y="22"/>
                    <a:pt x="239" y="30"/>
                    <a:pt x="227" y="35"/>
                  </a:cubicBezTo>
                  <a:cubicBezTo>
                    <a:pt x="208" y="42"/>
                    <a:pt x="189" y="49"/>
                    <a:pt x="171" y="56"/>
                  </a:cubicBezTo>
                  <a:cubicBezTo>
                    <a:pt x="121" y="77"/>
                    <a:pt x="71" y="98"/>
                    <a:pt x="19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Freeform 110">
              <a:extLst>
                <a:ext uri="{FF2B5EF4-FFF2-40B4-BE49-F238E27FC236}">
                  <a16:creationId xmlns:a16="http://schemas.microsoft.com/office/drawing/2014/main" id="{FEE7CA43-AB5D-46CE-B435-91ED7CACDC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9075" y="1689100"/>
              <a:ext cx="103188" cy="73025"/>
            </a:xfrm>
            <a:custGeom>
              <a:avLst/>
              <a:gdLst>
                <a:gd name="T0" fmla="*/ 241 w 251"/>
                <a:gd name="T1" fmla="*/ 2 h 88"/>
                <a:gd name="T2" fmla="*/ 228 w 251"/>
                <a:gd name="T3" fmla="*/ 36 h 88"/>
                <a:gd name="T4" fmla="*/ 31 w 251"/>
                <a:gd name="T5" fmla="*/ 85 h 88"/>
                <a:gd name="T6" fmla="*/ 3 w 251"/>
                <a:gd name="T7" fmla="*/ 72 h 88"/>
                <a:gd name="T8" fmla="*/ 21 w 251"/>
                <a:gd name="T9" fmla="*/ 51 h 88"/>
                <a:gd name="T10" fmla="*/ 222 w 251"/>
                <a:gd name="T11" fmla="*/ 1 h 88"/>
                <a:gd name="T12" fmla="*/ 241 w 251"/>
                <a:gd name="T13" fmla="*/ 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1" h="88">
                  <a:moveTo>
                    <a:pt x="241" y="2"/>
                  </a:moveTo>
                  <a:cubicBezTo>
                    <a:pt x="251" y="23"/>
                    <a:pt x="243" y="32"/>
                    <a:pt x="228" y="36"/>
                  </a:cubicBezTo>
                  <a:cubicBezTo>
                    <a:pt x="162" y="52"/>
                    <a:pt x="97" y="69"/>
                    <a:pt x="31" y="85"/>
                  </a:cubicBezTo>
                  <a:cubicBezTo>
                    <a:pt x="19" y="87"/>
                    <a:pt x="7" y="88"/>
                    <a:pt x="3" y="72"/>
                  </a:cubicBezTo>
                  <a:cubicBezTo>
                    <a:pt x="0" y="57"/>
                    <a:pt x="11" y="53"/>
                    <a:pt x="21" y="51"/>
                  </a:cubicBezTo>
                  <a:cubicBezTo>
                    <a:pt x="88" y="34"/>
                    <a:pt x="155" y="17"/>
                    <a:pt x="222" y="1"/>
                  </a:cubicBezTo>
                  <a:cubicBezTo>
                    <a:pt x="228" y="0"/>
                    <a:pt x="234" y="2"/>
                    <a:pt x="24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6" name="Freeform 111">
              <a:extLst>
                <a:ext uri="{FF2B5EF4-FFF2-40B4-BE49-F238E27FC236}">
                  <a16:creationId xmlns:a16="http://schemas.microsoft.com/office/drawing/2014/main" id="{CDE48E1F-49B0-4DC1-B56A-52871089C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9575" y="1565275"/>
              <a:ext cx="100013" cy="92075"/>
            </a:xfrm>
            <a:custGeom>
              <a:avLst/>
              <a:gdLst>
                <a:gd name="T0" fmla="*/ 228 w 244"/>
                <a:gd name="T1" fmla="*/ 0 h 111"/>
                <a:gd name="T2" fmla="*/ 224 w 244"/>
                <a:gd name="T3" fmla="*/ 37 h 111"/>
                <a:gd name="T4" fmla="*/ 29 w 244"/>
                <a:gd name="T5" fmla="*/ 107 h 111"/>
                <a:gd name="T6" fmla="*/ 14 w 244"/>
                <a:gd name="T7" fmla="*/ 109 h 111"/>
                <a:gd name="T8" fmla="*/ 2 w 244"/>
                <a:gd name="T9" fmla="*/ 95 h 111"/>
                <a:gd name="T10" fmla="*/ 5 w 244"/>
                <a:gd name="T11" fmla="*/ 81 h 111"/>
                <a:gd name="T12" fmla="*/ 19 w 244"/>
                <a:gd name="T13" fmla="*/ 74 h 111"/>
                <a:gd name="T14" fmla="*/ 228 w 244"/>
                <a:gd name="T15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4" h="111">
                  <a:moveTo>
                    <a:pt x="228" y="0"/>
                  </a:moveTo>
                  <a:cubicBezTo>
                    <a:pt x="239" y="17"/>
                    <a:pt x="244" y="30"/>
                    <a:pt x="224" y="37"/>
                  </a:cubicBezTo>
                  <a:cubicBezTo>
                    <a:pt x="159" y="61"/>
                    <a:pt x="94" y="84"/>
                    <a:pt x="29" y="107"/>
                  </a:cubicBezTo>
                  <a:cubicBezTo>
                    <a:pt x="25" y="109"/>
                    <a:pt x="18" y="111"/>
                    <a:pt x="14" y="109"/>
                  </a:cubicBezTo>
                  <a:cubicBezTo>
                    <a:pt x="9" y="106"/>
                    <a:pt x="4" y="101"/>
                    <a:pt x="2" y="95"/>
                  </a:cubicBezTo>
                  <a:cubicBezTo>
                    <a:pt x="0" y="92"/>
                    <a:pt x="2" y="85"/>
                    <a:pt x="5" y="81"/>
                  </a:cubicBezTo>
                  <a:cubicBezTo>
                    <a:pt x="8" y="78"/>
                    <a:pt x="14" y="75"/>
                    <a:pt x="19" y="74"/>
                  </a:cubicBezTo>
                  <a:cubicBezTo>
                    <a:pt x="87" y="49"/>
                    <a:pt x="156" y="25"/>
                    <a:pt x="2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7" name="Freeform 112">
              <a:extLst>
                <a:ext uri="{FF2B5EF4-FFF2-40B4-BE49-F238E27FC236}">
                  <a16:creationId xmlns:a16="http://schemas.microsoft.com/office/drawing/2014/main" id="{E9EA0E3A-7B55-4821-B665-867168373D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5888" y="1001713"/>
              <a:ext cx="71438" cy="44450"/>
            </a:xfrm>
            <a:custGeom>
              <a:avLst/>
              <a:gdLst>
                <a:gd name="T0" fmla="*/ 172 w 172"/>
                <a:gd name="T1" fmla="*/ 45 h 54"/>
                <a:gd name="T2" fmla="*/ 157 w 172"/>
                <a:gd name="T3" fmla="*/ 53 h 54"/>
                <a:gd name="T4" fmla="*/ 0 w 172"/>
                <a:gd name="T5" fmla="*/ 16 h 54"/>
                <a:gd name="T6" fmla="*/ 16 w 172"/>
                <a:gd name="T7" fmla="*/ 0 h 54"/>
                <a:gd name="T8" fmla="*/ 171 w 172"/>
                <a:gd name="T9" fmla="*/ 33 h 54"/>
                <a:gd name="T10" fmla="*/ 172 w 172"/>
                <a:gd name="T11" fmla="*/ 4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2" h="54">
                  <a:moveTo>
                    <a:pt x="172" y="45"/>
                  </a:moveTo>
                  <a:cubicBezTo>
                    <a:pt x="167" y="48"/>
                    <a:pt x="161" y="54"/>
                    <a:pt x="157" y="53"/>
                  </a:cubicBezTo>
                  <a:cubicBezTo>
                    <a:pt x="105" y="45"/>
                    <a:pt x="54" y="35"/>
                    <a:pt x="0" y="16"/>
                  </a:cubicBezTo>
                  <a:cubicBezTo>
                    <a:pt x="8" y="8"/>
                    <a:pt x="12" y="0"/>
                    <a:pt x="16" y="0"/>
                  </a:cubicBezTo>
                  <a:cubicBezTo>
                    <a:pt x="69" y="3"/>
                    <a:pt x="120" y="19"/>
                    <a:pt x="171" y="33"/>
                  </a:cubicBezTo>
                  <a:cubicBezTo>
                    <a:pt x="172" y="37"/>
                    <a:pt x="172" y="41"/>
                    <a:pt x="172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" name="Freeform 113">
              <a:extLst>
                <a:ext uri="{FF2B5EF4-FFF2-40B4-BE49-F238E27FC236}">
                  <a16:creationId xmlns:a16="http://schemas.microsoft.com/office/drawing/2014/main" id="{2E4423BD-43C3-408C-A3A3-E7C3952686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0300" y="890588"/>
              <a:ext cx="71438" cy="44450"/>
            </a:xfrm>
            <a:custGeom>
              <a:avLst/>
              <a:gdLst>
                <a:gd name="T0" fmla="*/ 171 w 171"/>
                <a:gd name="T1" fmla="*/ 35 h 54"/>
                <a:gd name="T2" fmla="*/ 150 w 171"/>
                <a:gd name="T3" fmla="*/ 53 h 54"/>
                <a:gd name="T4" fmla="*/ 9 w 171"/>
                <a:gd name="T5" fmla="*/ 25 h 54"/>
                <a:gd name="T6" fmla="*/ 1 w 171"/>
                <a:gd name="T7" fmla="*/ 10 h 54"/>
                <a:gd name="T8" fmla="*/ 14 w 171"/>
                <a:gd name="T9" fmla="*/ 0 h 54"/>
                <a:gd name="T10" fmla="*/ 171 w 171"/>
                <a:gd name="T11" fmla="*/ 3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" h="54">
                  <a:moveTo>
                    <a:pt x="171" y="35"/>
                  </a:moveTo>
                  <a:cubicBezTo>
                    <a:pt x="160" y="45"/>
                    <a:pt x="154" y="54"/>
                    <a:pt x="150" y="53"/>
                  </a:cubicBezTo>
                  <a:cubicBezTo>
                    <a:pt x="103" y="45"/>
                    <a:pt x="56" y="35"/>
                    <a:pt x="9" y="25"/>
                  </a:cubicBezTo>
                  <a:cubicBezTo>
                    <a:pt x="5" y="24"/>
                    <a:pt x="0" y="15"/>
                    <a:pt x="1" y="10"/>
                  </a:cubicBezTo>
                  <a:cubicBezTo>
                    <a:pt x="1" y="6"/>
                    <a:pt x="10" y="0"/>
                    <a:pt x="14" y="0"/>
                  </a:cubicBezTo>
                  <a:cubicBezTo>
                    <a:pt x="64" y="10"/>
                    <a:pt x="115" y="17"/>
                    <a:pt x="17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Freeform 114">
              <a:extLst>
                <a:ext uri="{FF2B5EF4-FFF2-40B4-BE49-F238E27FC236}">
                  <a16:creationId xmlns:a16="http://schemas.microsoft.com/office/drawing/2014/main" id="{6D125CAA-8086-4607-8EC4-E691CBEB2C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0475" y="942975"/>
              <a:ext cx="68263" cy="46038"/>
            </a:xfrm>
            <a:custGeom>
              <a:avLst/>
              <a:gdLst>
                <a:gd name="T0" fmla="*/ 167 w 167"/>
                <a:gd name="T1" fmla="*/ 46 h 56"/>
                <a:gd name="T2" fmla="*/ 149 w 167"/>
                <a:gd name="T3" fmla="*/ 55 h 56"/>
                <a:gd name="T4" fmla="*/ 10 w 167"/>
                <a:gd name="T5" fmla="*/ 25 h 56"/>
                <a:gd name="T6" fmla="*/ 0 w 167"/>
                <a:gd name="T7" fmla="*/ 11 h 56"/>
                <a:gd name="T8" fmla="*/ 14 w 167"/>
                <a:gd name="T9" fmla="*/ 1 h 56"/>
                <a:gd name="T10" fmla="*/ 153 w 167"/>
                <a:gd name="T11" fmla="*/ 31 h 56"/>
                <a:gd name="T12" fmla="*/ 167 w 167"/>
                <a:gd name="T13" fmla="*/ 4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6">
                  <a:moveTo>
                    <a:pt x="167" y="46"/>
                  </a:moveTo>
                  <a:cubicBezTo>
                    <a:pt x="159" y="50"/>
                    <a:pt x="153" y="56"/>
                    <a:pt x="149" y="55"/>
                  </a:cubicBezTo>
                  <a:cubicBezTo>
                    <a:pt x="102" y="46"/>
                    <a:pt x="56" y="36"/>
                    <a:pt x="10" y="25"/>
                  </a:cubicBezTo>
                  <a:cubicBezTo>
                    <a:pt x="5" y="24"/>
                    <a:pt x="0" y="15"/>
                    <a:pt x="0" y="11"/>
                  </a:cubicBezTo>
                  <a:cubicBezTo>
                    <a:pt x="1" y="7"/>
                    <a:pt x="10" y="0"/>
                    <a:pt x="14" y="1"/>
                  </a:cubicBezTo>
                  <a:cubicBezTo>
                    <a:pt x="61" y="10"/>
                    <a:pt x="107" y="20"/>
                    <a:pt x="153" y="31"/>
                  </a:cubicBezTo>
                  <a:cubicBezTo>
                    <a:pt x="158" y="32"/>
                    <a:pt x="161" y="39"/>
                    <a:pt x="167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" name="Freeform 115">
              <a:extLst>
                <a:ext uri="{FF2B5EF4-FFF2-40B4-BE49-F238E27FC236}">
                  <a16:creationId xmlns:a16="http://schemas.microsoft.com/office/drawing/2014/main" id="{128DDF03-060F-4DF4-AFA9-8067F61E921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1713" y="835025"/>
              <a:ext cx="71438" cy="46038"/>
            </a:xfrm>
            <a:custGeom>
              <a:avLst/>
              <a:gdLst>
                <a:gd name="T0" fmla="*/ 8 w 175"/>
                <a:gd name="T1" fmla="*/ 0 h 57"/>
                <a:gd name="T2" fmla="*/ 175 w 175"/>
                <a:gd name="T3" fmla="*/ 41 h 57"/>
                <a:gd name="T4" fmla="*/ 151 w 175"/>
                <a:gd name="T5" fmla="*/ 56 h 57"/>
                <a:gd name="T6" fmla="*/ 14 w 175"/>
                <a:gd name="T7" fmla="*/ 27 h 57"/>
                <a:gd name="T8" fmla="*/ 0 w 175"/>
                <a:gd name="T9" fmla="*/ 10 h 57"/>
                <a:gd name="T10" fmla="*/ 8 w 175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5" h="57">
                  <a:moveTo>
                    <a:pt x="8" y="0"/>
                  </a:moveTo>
                  <a:cubicBezTo>
                    <a:pt x="61" y="10"/>
                    <a:pt x="115" y="19"/>
                    <a:pt x="175" y="41"/>
                  </a:cubicBezTo>
                  <a:cubicBezTo>
                    <a:pt x="162" y="50"/>
                    <a:pt x="155" y="57"/>
                    <a:pt x="151" y="56"/>
                  </a:cubicBezTo>
                  <a:cubicBezTo>
                    <a:pt x="105" y="47"/>
                    <a:pt x="60" y="38"/>
                    <a:pt x="14" y="27"/>
                  </a:cubicBezTo>
                  <a:cubicBezTo>
                    <a:pt x="8" y="25"/>
                    <a:pt x="5" y="16"/>
                    <a:pt x="0" y="10"/>
                  </a:cubicBezTo>
                  <a:cubicBezTo>
                    <a:pt x="3" y="7"/>
                    <a:pt x="5" y="3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Freeform 116">
              <a:extLst>
                <a:ext uri="{FF2B5EF4-FFF2-40B4-BE49-F238E27FC236}">
                  <a16:creationId xmlns:a16="http://schemas.microsoft.com/office/drawing/2014/main" id="{90F20F5F-5F30-40DF-8B12-510DA71CE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6300" y="760413"/>
              <a:ext cx="65088" cy="60325"/>
            </a:xfrm>
            <a:custGeom>
              <a:avLst/>
              <a:gdLst>
                <a:gd name="T0" fmla="*/ 160 w 160"/>
                <a:gd name="T1" fmla="*/ 56 h 74"/>
                <a:gd name="T2" fmla="*/ 135 w 160"/>
                <a:gd name="T3" fmla="*/ 70 h 74"/>
                <a:gd name="T4" fmla="*/ 15 w 160"/>
                <a:gd name="T5" fmla="*/ 28 h 74"/>
                <a:gd name="T6" fmla="*/ 8 w 160"/>
                <a:gd name="T7" fmla="*/ 25 h 74"/>
                <a:gd name="T8" fmla="*/ 0 w 160"/>
                <a:gd name="T9" fmla="*/ 9 h 74"/>
                <a:gd name="T10" fmla="*/ 19 w 160"/>
                <a:gd name="T11" fmla="*/ 2 h 74"/>
                <a:gd name="T12" fmla="*/ 74 w 160"/>
                <a:gd name="T13" fmla="*/ 22 h 74"/>
                <a:gd name="T14" fmla="*/ 138 w 160"/>
                <a:gd name="T15" fmla="*/ 43 h 74"/>
                <a:gd name="T16" fmla="*/ 160 w 160"/>
                <a:gd name="T17" fmla="*/ 5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74">
                  <a:moveTo>
                    <a:pt x="160" y="56"/>
                  </a:moveTo>
                  <a:cubicBezTo>
                    <a:pt x="156" y="74"/>
                    <a:pt x="145" y="74"/>
                    <a:pt x="135" y="70"/>
                  </a:cubicBezTo>
                  <a:cubicBezTo>
                    <a:pt x="95" y="57"/>
                    <a:pt x="55" y="43"/>
                    <a:pt x="15" y="28"/>
                  </a:cubicBezTo>
                  <a:cubicBezTo>
                    <a:pt x="13" y="28"/>
                    <a:pt x="9" y="27"/>
                    <a:pt x="8" y="25"/>
                  </a:cubicBezTo>
                  <a:cubicBezTo>
                    <a:pt x="5" y="20"/>
                    <a:pt x="2" y="14"/>
                    <a:pt x="0" y="9"/>
                  </a:cubicBezTo>
                  <a:cubicBezTo>
                    <a:pt x="6" y="6"/>
                    <a:pt x="13" y="0"/>
                    <a:pt x="19" y="2"/>
                  </a:cubicBezTo>
                  <a:cubicBezTo>
                    <a:pt x="38" y="7"/>
                    <a:pt x="56" y="16"/>
                    <a:pt x="74" y="22"/>
                  </a:cubicBezTo>
                  <a:cubicBezTo>
                    <a:pt x="96" y="30"/>
                    <a:pt x="117" y="36"/>
                    <a:pt x="138" y="43"/>
                  </a:cubicBezTo>
                  <a:cubicBezTo>
                    <a:pt x="146" y="46"/>
                    <a:pt x="153" y="52"/>
                    <a:pt x="160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" name="Freeform 117">
              <a:extLst>
                <a:ext uri="{FF2B5EF4-FFF2-40B4-BE49-F238E27FC236}">
                  <a16:creationId xmlns:a16="http://schemas.microsoft.com/office/drawing/2014/main" id="{3698BF77-C4B8-4CA1-BBD2-7066B52F4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6100" y="1408113"/>
              <a:ext cx="42863" cy="109538"/>
            </a:xfrm>
            <a:custGeom>
              <a:avLst/>
              <a:gdLst>
                <a:gd name="T0" fmla="*/ 0 w 103"/>
                <a:gd name="T1" fmla="*/ 133 h 133"/>
                <a:gd name="T2" fmla="*/ 13 w 103"/>
                <a:gd name="T3" fmla="*/ 109 h 133"/>
                <a:gd name="T4" fmla="*/ 78 w 103"/>
                <a:gd name="T5" fmla="*/ 11 h 133"/>
                <a:gd name="T6" fmla="*/ 95 w 103"/>
                <a:gd name="T7" fmla="*/ 0 h 133"/>
                <a:gd name="T8" fmla="*/ 103 w 103"/>
                <a:gd name="T9" fmla="*/ 20 h 133"/>
                <a:gd name="T10" fmla="*/ 0 w 103"/>
                <a:gd name="T11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133">
                  <a:moveTo>
                    <a:pt x="0" y="133"/>
                  </a:moveTo>
                  <a:cubicBezTo>
                    <a:pt x="5" y="125"/>
                    <a:pt x="7" y="115"/>
                    <a:pt x="13" y="109"/>
                  </a:cubicBezTo>
                  <a:cubicBezTo>
                    <a:pt x="42" y="81"/>
                    <a:pt x="68" y="52"/>
                    <a:pt x="78" y="11"/>
                  </a:cubicBezTo>
                  <a:cubicBezTo>
                    <a:pt x="79" y="6"/>
                    <a:pt x="89" y="3"/>
                    <a:pt x="95" y="0"/>
                  </a:cubicBezTo>
                  <a:cubicBezTo>
                    <a:pt x="98" y="6"/>
                    <a:pt x="103" y="13"/>
                    <a:pt x="103" y="20"/>
                  </a:cubicBezTo>
                  <a:cubicBezTo>
                    <a:pt x="100" y="60"/>
                    <a:pt x="49" y="123"/>
                    <a:pt x="0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3" name="Freeform 118">
              <a:extLst>
                <a:ext uri="{FF2B5EF4-FFF2-40B4-BE49-F238E27FC236}">
                  <a16:creationId xmlns:a16="http://schemas.microsoft.com/office/drawing/2014/main" id="{0B218B50-31E9-40C4-B27D-48B7BC23C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75" y="1058863"/>
              <a:ext cx="68263" cy="50800"/>
            </a:xfrm>
            <a:custGeom>
              <a:avLst/>
              <a:gdLst>
                <a:gd name="T0" fmla="*/ 0 w 168"/>
                <a:gd name="T1" fmla="*/ 8 h 61"/>
                <a:gd name="T2" fmla="*/ 30 w 168"/>
                <a:gd name="T3" fmla="*/ 2 h 61"/>
                <a:gd name="T4" fmla="*/ 152 w 168"/>
                <a:gd name="T5" fmla="*/ 34 h 61"/>
                <a:gd name="T6" fmla="*/ 168 w 168"/>
                <a:gd name="T7" fmla="*/ 53 h 61"/>
                <a:gd name="T8" fmla="*/ 148 w 168"/>
                <a:gd name="T9" fmla="*/ 60 h 61"/>
                <a:gd name="T10" fmla="*/ 14 w 168"/>
                <a:gd name="T11" fmla="*/ 24 h 61"/>
                <a:gd name="T12" fmla="*/ 0 w 168"/>
                <a:gd name="T13" fmla="*/ 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" h="61">
                  <a:moveTo>
                    <a:pt x="0" y="8"/>
                  </a:moveTo>
                  <a:cubicBezTo>
                    <a:pt x="14" y="5"/>
                    <a:pt x="23" y="0"/>
                    <a:pt x="30" y="2"/>
                  </a:cubicBezTo>
                  <a:cubicBezTo>
                    <a:pt x="71" y="12"/>
                    <a:pt x="112" y="22"/>
                    <a:pt x="152" y="34"/>
                  </a:cubicBezTo>
                  <a:cubicBezTo>
                    <a:pt x="159" y="36"/>
                    <a:pt x="163" y="46"/>
                    <a:pt x="168" y="53"/>
                  </a:cubicBezTo>
                  <a:cubicBezTo>
                    <a:pt x="161" y="55"/>
                    <a:pt x="154" y="61"/>
                    <a:pt x="148" y="60"/>
                  </a:cubicBezTo>
                  <a:cubicBezTo>
                    <a:pt x="103" y="49"/>
                    <a:pt x="59" y="36"/>
                    <a:pt x="14" y="24"/>
                  </a:cubicBezTo>
                  <a:cubicBezTo>
                    <a:pt x="11" y="23"/>
                    <a:pt x="9" y="18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4" name="Freeform 119">
              <a:extLst>
                <a:ext uri="{FF2B5EF4-FFF2-40B4-BE49-F238E27FC236}">
                  <a16:creationId xmlns:a16="http://schemas.microsoft.com/office/drawing/2014/main" id="{00BE6978-6634-4546-8E13-5CB53A7A5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3063" y="1130300"/>
              <a:ext cx="66675" cy="58738"/>
            </a:xfrm>
            <a:custGeom>
              <a:avLst/>
              <a:gdLst>
                <a:gd name="T0" fmla="*/ 5 w 161"/>
                <a:gd name="T1" fmla="*/ 0 h 72"/>
                <a:gd name="T2" fmla="*/ 161 w 161"/>
                <a:gd name="T3" fmla="*/ 51 h 72"/>
                <a:gd name="T4" fmla="*/ 139 w 161"/>
                <a:gd name="T5" fmla="*/ 69 h 72"/>
                <a:gd name="T6" fmla="*/ 15 w 161"/>
                <a:gd name="T7" fmla="*/ 26 h 72"/>
                <a:gd name="T8" fmla="*/ 0 w 161"/>
                <a:gd name="T9" fmla="*/ 9 h 72"/>
                <a:gd name="T10" fmla="*/ 5 w 161"/>
                <a:gd name="T11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1" h="72">
                  <a:moveTo>
                    <a:pt x="5" y="0"/>
                  </a:moveTo>
                  <a:cubicBezTo>
                    <a:pt x="60" y="9"/>
                    <a:pt x="111" y="29"/>
                    <a:pt x="161" y="51"/>
                  </a:cubicBezTo>
                  <a:cubicBezTo>
                    <a:pt x="161" y="71"/>
                    <a:pt x="150" y="72"/>
                    <a:pt x="139" y="69"/>
                  </a:cubicBezTo>
                  <a:cubicBezTo>
                    <a:pt x="98" y="55"/>
                    <a:pt x="56" y="41"/>
                    <a:pt x="15" y="26"/>
                  </a:cubicBezTo>
                  <a:cubicBezTo>
                    <a:pt x="9" y="24"/>
                    <a:pt x="5" y="15"/>
                    <a:pt x="0" y="9"/>
                  </a:cubicBezTo>
                  <a:cubicBezTo>
                    <a:pt x="2" y="6"/>
                    <a:pt x="3" y="3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5" name="Freeform 120">
              <a:extLst>
                <a:ext uri="{FF2B5EF4-FFF2-40B4-BE49-F238E27FC236}">
                  <a16:creationId xmlns:a16="http://schemas.microsoft.com/office/drawing/2014/main" id="{71271E2D-BF88-4402-8DC8-8DA21DB7A51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2125" y="1225550"/>
              <a:ext cx="63500" cy="79375"/>
            </a:xfrm>
            <a:custGeom>
              <a:avLst/>
              <a:gdLst>
                <a:gd name="T0" fmla="*/ 0 w 153"/>
                <a:gd name="T1" fmla="*/ 12 h 97"/>
                <a:gd name="T2" fmla="*/ 28 w 153"/>
                <a:gd name="T3" fmla="*/ 2 h 97"/>
                <a:gd name="T4" fmla="*/ 149 w 153"/>
                <a:gd name="T5" fmla="*/ 75 h 97"/>
                <a:gd name="T6" fmla="*/ 153 w 153"/>
                <a:gd name="T7" fmla="*/ 95 h 97"/>
                <a:gd name="T8" fmla="*/ 135 w 153"/>
                <a:gd name="T9" fmla="*/ 96 h 97"/>
                <a:gd name="T10" fmla="*/ 125 w 153"/>
                <a:gd name="T11" fmla="*/ 90 h 97"/>
                <a:gd name="T12" fmla="*/ 0 w 153"/>
                <a:gd name="T13" fmla="*/ 12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3" h="97">
                  <a:moveTo>
                    <a:pt x="0" y="12"/>
                  </a:moveTo>
                  <a:cubicBezTo>
                    <a:pt x="15" y="6"/>
                    <a:pt x="24" y="0"/>
                    <a:pt x="28" y="2"/>
                  </a:cubicBezTo>
                  <a:cubicBezTo>
                    <a:pt x="69" y="25"/>
                    <a:pt x="109" y="50"/>
                    <a:pt x="149" y="75"/>
                  </a:cubicBezTo>
                  <a:cubicBezTo>
                    <a:pt x="153" y="78"/>
                    <a:pt x="152" y="88"/>
                    <a:pt x="153" y="95"/>
                  </a:cubicBezTo>
                  <a:cubicBezTo>
                    <a:pt x="147" y="96"/>
                    <a:pt x="141" y="97"/>
                    <a:pt x="135" y="96"/>
                  </a:cubicBezTo>
                  <a:cubicBezTo>
                    <a:pt x="132" y="96"/>
                    <a:pt x="129" y="92"/>
                    <a:pt x="125" y="90"/>
                  </a:cubicBezTo>
                  <a:cubicBezTo>
                    <a:pt x="87" y="66"/>
                    <a:pt x="48" y="41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6" name="Freeform 121">
              <a:extLst>
                <a:ext uri="{FF2B5EF4-FFF2-40B4-BE49-F238E27FC236}">
                  <a16:creationId xmlns:a16="http://schemas.microsoft.com/office/drawing/2014/main" id="{A6BE3D59-AC66-43BA-A734-4C8D55739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3013" y="354013"/>
              <a:ext cx="38100" cy="28575"/>
            </a:xfrm>
            <a:custGeom>
              <a:avLst/>
              <a:gdLst>
                <a:gd name="T0" fmla="*/ 0 w 94"/>
                <a:gd name="T1" fmla="*/ 17 h 35"/>
                <a:gd name="T2" fmla="*/ 87 w 94"/>
                <a:gd name="T3" fmla="*/ 4 h 35"/>
                <a:gd name="T4" fmla="*/ 94 w 94"/>
                <a:gd name="T5" fmla="*/ 18 h 35"/>
                <a:gd name="T6" fmla="*/ 16 w 94"/>
                <a:gd name="T7" fmla="*/ 34 h 35"/>
                <a:gd name="T8" fmla="*/ 0 w 94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35">
                  <a:moveTo>
                    <a:pt x="0" y="17"/>
                  </a:moveTo>
                  <a:cubicBezTo>
                    <a:pt x="33" y="4"/>
                    <a:pt x="60" y="0"/>
                    <a:pt x="87" y="4"/>
                  </a:cubicBezTo>
                  <a:cubicBezTo>
                    <a:pt x="90" y="5"/>
                    <a:pt x="91" y="13"/>
                    <a:pt x="94" y="18"/>
                  </a:cubicBezTo>
                  <a:cubicBezTo>
                    <a:pt x="69" y="35"/>
                    <a:pt x="42" y="33"/>
                    <a:pt x="16" y="34"/>
                  </a:cubicBezTo>
                  <a:cubicBezTo>
                    <a:pt x="13" y="35"/>
                    <a:pt x="8" y="27"/>
                    <a:pt x="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7" name="Freeform 122">
              <a:extLst>
                <a:ext uri="{FF2B5EF4-FFF2-40B4-BE49-F238E27FC236}">
                  <a16:creationId xmlns:a16="http://schemas.microsoft.com/office/drawing/2014/main" id="{F016317D-CA6A-4780-A1BC-3A99A663B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5125" y="242888"/>
              <a:ext cx="38100" cy="31750"/>
            </a:xfrm>
            <a:custGeom>
              <a:avLst/>
              <a:gdLst>
                <a:gd name="T0" fmla="*/ 85 w 92"/>
                <a:gd name="T1" fmla="*/ 0 h 39"/>
                <a:gd name="T2" fmla="*/ 61 w 92"/>
                <a:gd name="T3" fmla="*/ 31 h 39"/>
                <a:gd name="T4" fmla="*/ 0 w 92"/>
                <a:gd name="T5" fmla="*/ 13 h 39"/>
                <a:gd name="T6" fmla="*/ 85 w 92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39">
                  <a:moveTo>
                    <a:pt x="85" y="0"/>
                  </a:moveTo>
                  <a:cubicBezTo>
                    <a:pt x="92" y="29"/>
                    <a:pt x="75" y="29"/>
                    <a:pt x="61" y="31"/>
                  </a:cubicBezTo>
                  <a:cubicBezTo>
                    <a:pt x="13" y="39"/>
                    <a:pt x="13" y="39"/>
                    <a:pt x="0" y="13"/>
                  </a:cubicBezTo>
                  <a:cubicBezTo>
                    <a:pt x="29" y="9"/>
                    <a:pt x="55" y="5"/>
                    <a:pt x="8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8" name="Freeform 123">
              <a:extLst>
                <a:ext uri="{FF2B5EF4-FFF2-40B4-BE49-F238E27FC236}">
                  <a16:creationId xmlns:a16="http://schemas.microsoft.com/office/drawing/2014/main" id="{4A7B8A27-88BB-41DF-88F4-3E7E349C5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9513" y="376238"/>
              <a:ext cx="36513" cy="26988"/>
            </a:xfrm>
            <a:custGeom>
              <a:avLst/>
              <a:gdLst>
                <a:gd name="T0" fmla="*/ 0 w 90"/>
                <a:gd name="T1" fmla="*/ 13 h 34"/>
                <a:gd name="T2" fmla="*/ 77 w 90"/>
                <a:gd name="T3" fmla="*/ 1 h 34"/>
                <a:gd name="T4" fmla="*/ 89 w 90"/>
                <a:gd name="T5" fmla="*/ 9 h 34"/>
                <a:gd name="T6" fmla="*/ 84 w 90"/>
                <a:gd name="T7" fmla="*/ 22 h 34"/>
                <a:gd name="T8" fmla="*/ 11 w 90"/>
                <a:gd name="T9" fmla="*/ 34 h 34"/>
                <a:gd name="T10" fmla="*/ 0 w 90"/>
                <a:gd name="T11" fmla="*/ 1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34">
                  <a:moveTo>
                    <a:pt x="0" y="13"/>
                  </a:moveTo>
                  <a:cubicBezTo>
                    <a:pt x="29" y="8"/>
                    <a:pt x="53" y="4"/>
                    <a:pt x="77" y="1"/>
                  </a:cubicBezTo>
                  <a:cubicBezTo>
                    <a:pt x="81" y="0"/>
                    <a:pt x="87" y="5"/>
                    <a:pt x="89" y="9"/>
                  </a:cubicBezTo>
                  <a:cubicBezTo>
                    <a:pt x="90" y="12"/>
                    <a:pt x="87" y="21"/>
                    <a:pt x="84" y="22"/>
                  </a:cubicBezTo>
                  <a:cubicBezTo>
                    <a:pt x="60" y="26"/>
                    <a:pt x="36" y="31"/>
                    <a:pt x="11" y="34"/>
                  </a:cubicBezTo>
                  <a:cubicBezTo>
                    <a:pt x="9" y="34"/>
                    <a:pt x="6" y="24"/>
                    <a:pt x="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9" name="Freeform 124">
              <a:extLst>
                <a:ext uri="{FF2B5EF4-FFF2-40B4-BE49-F238E27FC236}">
                  <a16:creationId xmlns:a16="http://schemas.microsoft.com/office/drawing/2014/main" id="{FAEAAECE-E43B-4DEB-A714-FD15024B5C2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6013" y="393700"/>
              <a:ext cx="38100" cy="34925"/>
            </a:xfrm>
            <a:custGeom>
              <a:avLst/>
              <a:gdLst>
                <a:gd name="T0" fmla="*/ 96 w 96"/>
                <a:gd name="T1" fmla="*/ 20 h 44"/>
                <a:gd name="T2" fmla="*/ 0 w 96"/>
                <a:gd name="T3" fmla="*/ 38 h 44"/>
                <a:gd name="T4" fmla="*/ 96 w 96"/>
                <a:gd name="T5" fmla="*/ 2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44">
                  <a:moveTo>
                    <a:pt x="96" y="20"/>
                  </a:moveTo>
                  <a:cubicBezTo>
                    <a:pt x="61" y="38"/>
                    <a:pt x="33" y="44"/>
                    <a:pt x="0" y="38"/>
                  </a:cubicBezTo>
                  <a:cubicBezTo>
                    <a:pt x="15" y="9"/>
                    <a:pt x="58" y="0"/>
                    <a:pt x="96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0" name="Freeform 125">
              <a:extLst>
                <a:ext uri="{FF2B5EF4-FFF2-40B4-BE49-F238E27FC236}">
                  <a16:creationId xmlns:a16="http://schemas.microsoft.com/office/drawing/2014/main" id="{52851D8B-5297-49B4-A9A2-B825AC809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5" y="419100"/>
              <a:ext cx="34925" cy="33338"/>
            </a:xfrm>
            <a:custGeom>
              <a:avLst/>
              <a:gdLst>
                <a:gd name="T0" fmla="*/ 84 w 84"/>
                <a:gd name="T1" fmla="*/ 8 h 41"/>
                <a:gd name="T2" fmla="*/ 82 w 84"/>
                <a:gd name="T3" fmla="*/ 23 h 41"/>
                <a:gd name="T4" fmla="*/ 10 w 84"/>
                <a:gd name="T5" fmla="*/ 41 h 41"/>
                <a:gd name="T6" fmla="*/ 0 w 84"/>
                <a:gd name="T7" fmla="*/ 31 h 41"/>
                <a:gd name="T8" fmla="*/ 6 w 84"/>
                <a:gd name="T9" fmla="*/ 18 h 41"/>
                <a:gd name="T10" fmla="*/ 84 w 84"/>
                <a:gd name="T11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41">
                  <a:moveTo>
                    <a:pt x="84" y="8"/>
                  </a:moveTo>
                  <a:cubicBezTo>
                    <a:pt x="83" y="14"/>
                    <a:pt x="84" y="23"/>
                    <a:pt x="82" y="23"/>
                  </a:cubicBezTo>
                  <a:cubicBezTo>
                    <a:pt x="58" y="30"/>
                    <a:pt x="34" y="36"/>
                    <a:pt x="10" y="41"/>
                  </a:cubicBezTo>
                  <a:cubicBezTo>
                    <a:pt x="7" y="41"/>
                    <a:pt x="1" y="35"/>
                    <a:pt x="0" y="31"/>
                  </a:cubicBezTo>
                  <a:cubicBezTo>
                    <a:pt x="0" y="27"/>
                    <a:pt x="3" y="19"/>
                    <a:pt x="6" y="18"/>
                  </a:cubicBezTo>
                  <a:cubicBezTo>
                    <a:pt x="31" y="11"/>
                    <a:pt x="56" y="0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1" name="Freeform 126">
              <a:extLst>
                <a:ext uri="{FF2B5EF4-FFF2-40B4-BE49-F238E27FC236}">
                  <a16:creationId xmlns:a16="http://schemas.microsoft.com/office/drawing/2014/main" id="{50D7990F-8C08-47C0-B72B-0B2C552F1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7425" y="447675"/>
              <a:ext cx="36513" cy="41275"/>
            </a:xfrm>
            <a:custGeom>
              <a:avLst/>
              <a:gdLst>
                <a:gd name="T0" fmla="*/ 0 w 89"/>
                <a:gd name="T1" fmla="*/ 27 h 49"/>
                <a:gd name="T2" fmla="*/ 82 w 89"/>
                <a:gd name="T3" fmla="*/ 3 h 49"/>
                <a:gd name="T4" fmla="*/ 66 w 89"/>
                <a:gd name="T5" fmla="*/ 29 h 49"/>
                <a:gd name="T6" fmla="*/ 0 w 89"/>
                <a:gd name="T7" fmla="*/ 2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" h="49">
                  <a:moveTo>
                    <a:pt x="0" y="27"/>
                  </a:moveTo>
                  <a:cubicBezTo>
                    <a:pt x="26" y="9"/>
                    <a:pt x="53" y="0"/>
                    <a:pt x="82" y="3"/>
                  </a:cubicBezTo>
                  <a:cubicBezTo>
                    <a:pt x="89" y="22"/>
                    <a:pt x="78" y="27"/>
                    <a:pt x="66" y="29"/>
                  </a:cubicBezTo>
                  <a:cubicBezTo>
                    <a:pt x="44" y="33"/>
                    <a:pt x="21" y="49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2" name="Freeform 127">
              <a:extLst>
                <a:ext uri="{FF2B5EF4-FFF2-40B4-BE49-F238E27FC236}">
                  <a16:creationId xmlns:a16="http://schemas.microsoft.com/office/drawing/2014/main" id="{CE249E05-B187-42C5-AAB0-83232879111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3563" y="182563"/>
              <a:ext cx="34925" cy="31750"/>
            </a:xfrm>
            <a:custGeom>
              <a:avLst/>
              <a:gdLst>
                <a:gd name="T0" fmla="*/ 85 w 85"/>
                <a:gd name="T1" fmla="*/ 22 h 38"/>
                <a:gd name="T2" fmla="*/ 4 w 85"/>
                <a:gd name="T3" fmla="*/ 37 h 38"/>
                <a:gd name="T4" fmla="*/ 0 w 85"/>
                <a:gd name="T5" fmla="*/ 19 h 38"/>
                <a:gd name="T6" fmla="*/ 53 w 85"/>
                <a:gd name="T7" fmla="*/ 6 h 38"/>
                <a:gd name="T8" fmla="*/ 85 w 85"/>
                <a:gd name="T9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38">
                  <a:moveTo>
                    <a:pt x="85" y="22"/>
                  </a:moveTo>
                  <a:cubicBezTo>
                    <a:pt x="60" y="37"/>
                    <a:pt x="32" y="38"/>
                    <a:pt x="4" y="37"/>
                  </a:cubicBezTo>
                  <a:cubicBezTo>
                    <a:pt x="3" y="37"/>
                    <a:pt x="0" y="19"/>
                    <a:pt x="0" y="19"/>
                  </a:cubicBezTo>
                  <a:cubicBezTo>
                    <a:pt x="18" y="14"/>
                    <a:pt x="35" y="9"/>
                    <a:pt x="53" y="6"/>
                  </a:cubicBezTo>
                  <a:cubicBezTo>
                    <a:pt x="64" y="4"/>
                    <a:pt x="78" y="0"/>
                    <a:pt x="8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" name="Freeform 128">
              <a:extLst>
                <a:ext uri="{FF2B5EF4-FFF2-40B4-BE49-F238E27FC236}">
                  <a16:creationId xmlns:a16="http://schemas.microsoft.com/office/drawing/2014/main" id="{DDF00BDF-30C9-433B-AD90-B5857F7E8C2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5475" y="165100"/>
              <a:ext cx="38100" cy="31750"/>
            </a:xfrm>
            <a:custGeom>
              <a:avLst/>
              <a:gdLst>
                <a:gd name="T0" fmla="*/ 90 w 90"/>
                <a:gd name="T1" fmla="*/ 12 h 38"/>
                <a:gd name="T2" fmla="*/ 0 w 90"/>
                <a:gd name="T3" fmla="*/ 19 h 38"/>
                <a:gd name="T4" fmla="*/ 78 w 90"/>
                <a:gd name="T5" fmla="*/ 0 h 38"/>
                <a:gd name="T6" fmla="*/ 90 w 90"/>
                <a:gd name="T7" fmla="*/ 1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38">
                  <a:moveTo>
                    <a:pt x="90" y="12"/>
                  </a:moveTo>
                  <a:cubicBezTo>
                    <a:pt x="53" y="36"/>
                    <a:pt x="21" y="38"/>
                    <a:pt x="0" y="19"/>
                  </a:cubicBezTo>
                  <a:cubicBezTo>
                    <a:pt x="24" y="0"/>
                    <a:pt x="51" y="2"/>
                    <a:pt x="78" y="0"/>
                  </a:cubicBezTo>
                  <a:cubicBezTo>
                    <a:pt x="81" y="0"/>
                    <a:pt x="86" y="8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4" name="Freeform 129">
              <a:extLst>
                <a:ext uri="{FF2B5EF4-FFF2-40B4-BE49-F238E27FC236}">
                  <a16:creationId xmlns:a16="http://schemas.microsoft.com/office/drawing/2014/main" id="{5522D37A-8116-49B4-A1B5-DA6C72D04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6888" y="207963"/>
              <a:ext cx="36513" cy="25400"/>
            </a:xfrm>
            <a:custGeom>
              <a:avLst/>
              <a:gdLst>
                <a:gd name="T0" fmla="*/ 87 w 87"/>
                <a:gd name="T1" fmla="*/ 16 h 32"/>
                <a:gd name="T2" fmla="*/ 62 w 87"/>
                <a:gd name="T3" fmla="*/ 27 h 32"/>
                <a:gd name="T4" fmla="*/ 7 w 87"/>
                <a:gd name="T5" fmla="*/ 32 h 32"/>
                <a:gd name="T6" fmla="*/ 1 w 87"/>
                <a:gd name="T7" fmla="*/ 24 h 32"/>
                <a:gd name="T8" fmla="*/ 6 w 87"/>
                <a:gd name="T9" fmla="*/ 11 h 32"/>
                <a:gd name="T10" fmla="*/ 87 w 87"/>
                <a:gd name="T11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32">
                  <a:moveTo>
                    <a:pt x="87" y="16"/>
                  </a:moveTo>
                  <a:cubicBezTo>
                    <a:pt x="79" y="20"/>
                    <a:pt x="71" y="25"/>
                    <a:pt x="62" y="27"/>
                  </a:cubicBezTo>
                  <a:cubicBezTo>
                    <a:pt x="44" y="30"/>
                    <a:pt x="25" y="31"/>
                    <a:pt x="7" y="32"/>
                  </a:cubicBezTo>
                  <a:cubicBezTo>
                    <a:pt x="5" y="32"/>
                    <a:pt x="0" y="27"/>
                    <a:pt x="1" y="24"/>
                  </a:cubicBezTo>
                  <a:cubicBezTo>
                    <a:pt x="1" y="19"/>
                    <a:pt x="3" y="13"/>
                    <a:pt x="6" y="11"/>
                  </a:cubicBezTo>
                  <a:cubicBezTo>
                    <a:pt x="17" y="2"/>
                    <a:pt x="67" y="0"/>
                    <a:pt x="8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5" name="Freeform 130">
              <a:extLst>
                <a:ext uri="{FF2B5EF4-FFF2-40B4-BE49-F238E27FC236}">
                  <a16:creationId xmlns:a16="http://schemas.microsoft.com/office/drawing/2014/main" id="{C0A34A80-9120-49CD-B6D3-227FACB9F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0038" y="263525"/>
              <a:ext cx="38100" cy="26988"/>
            </a:xfrm>
            <a:custGeom>
              <a:avLst/>
              <a:gdLst>
                <a:gd name="T0" fmla="*/ 95 w 95"/>
                <a:gd name="T1" fmla="*/ 15 h 32"/>
                <a:gd name="T2" fmla="*/ 9 w 95"/>
                <a:gd name="T3" fmla="*/ 30 h 32"/>
                <a:gd name="T4" fmla="*/ 20 w 95"/>
                <a:gd name="T5" fmla="*/ 6 h 32"/>
                <a:gd name="T6" fmla="*/ 82 w 95"/>
                <a:gd name="T7" fmla="*/ 1 h 32"/>
                <a:gd name="T8" fmla="*/ 95 w 95"/>
                <a:gd name="T9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32">
                  <a:moveTo>
                    <a:pt x="95" y="15"/>
                  </a:moveTo>
                  <a:cubicBezTo>
                    <a:pt x="64" y="32"/>
                    <a:pt x="36" y="32"/>
                    <a:pt x="9" y="30"/>
                  </a:cubicBezTo>
                  <a:cubicBezTo>
                    <a:pt x="0" y="14"/>
                    <a:pt x="9" y="8"/>
                    <a:pt x="20" y="6"/>
                  </a:cubicBezTo>
                  <a:cubicBezTo>
                    <a:pt x="41" y="3"/>
                    <a:pt x="62" y="1"/>
                    <a:pt x="82" y="1"/>
                  </a:cubicBezTo>
                  <a:cubicBezTo>
                    <a:pt x="85" y="0"/>
                    <a:pt x="89" y="7"/>
                    <a:pt x="95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6" name="Freeform 131">
              <a:extLst>
                <a:ext uri="{FF2B5EF4-FFF2-40B4-BE49-F238E27FC236}">
                  <a16:creationId xmlns:a16="http://schemas.microsoft.com/office/drawing/2014/main" id="{E6C9CAF6-B720-41E0-8D22-09D44E7F5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4950" y="280988"/>
              <a:ext cx="36513" cy="31750"/>
            </a:xfrm>
            <a:custGeom>
              <a:avLst/>
              <a:gdLst>
                <a:gd name="T0" fmla="*/ 0 w 90"/>
                <a:gd name="T1" fmla="*/ 28 h 39"/>
                <a:gd name="T2" fmla="*/ 16 w 90"/>
                <a:gd name="T3" fmla="*/ 9 h 39"/>
                <a:gd name="T4" fmla="*/ 75 w 90"/>
                <a:gd name="T5" fmla="*/ 0 h 39"/>
                <a:gd name="T6" fmla="*/ 89 w 90"/>
                <a:gd name="T7" fmla="*/ 10 h 39"/>
                <a:gd name="T8" fmla="*/ 81 w 90"/>
                <a:gd name="T9" fmla="*/ 24 h 39"/>
                <a:gd name="T10" fmla="*/ 0 w 90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39">
                  <a:moveTo>
                    <a:pt x="0" y="28"/>
                  </a:moveTo>
                  <a:cubicBezTo>
                    <a:pt x="8" y="19"/>
                    <a:pt x="11" y="10"/>
                    <a:pt x="16" y="9"/>
                  </a:cubicBezTo>
                  <a:cubicBezTo>
                    <a:pt x="36" y="5"/>
                    <a:pt x="55" y="2"/>
                    <a:pt x="75" y="0"/>
                  </a:cubicBezTo>
                  <a:cubicBezTo>
                    <a:pt x="80" y="0"/>
                    <a:pt x="88" y="5"/>
                    <a:pt x="89" y="10"/>
                  </a:cubicBezTo>
                  <a:cubicBezTo>
                    <a:pt x="90" y="14"/>
                    <a:pt x="85" y="23"/>
                    <a:pt x="81" y="24"/>
                  </a:cubicBezTo>
                  <a:cubicBezTo>
                    <a:pt x="56" y="30"/>
                    <a:pt x="31" y="39"/>
                    <a:pt x="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7" name="Freeform 132">
              <a:extLst>
                <a:ext uri="{FF2B5EF4-FFF2-40B4-BE49-F238E27FC236}">
                  <a16:creationId xmlns:a16="http://schemas.microsoft.com/office/drawing/2014/main" id="{D21DB0E7-AB19-4EAA-B7EE-E39AA0DA3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1450" y="292100"/>
              <a:ext cx="36513" cy="33338"/>
            </a:xfrm>
            <a:custGeom>
              <a:avLst/>
              <a:gdLst>
                <a:gd name="T0" fmla="*/ 90 w 90"/>
                <a:gd name="T1" fmla="*/ 26 h 41"/>
                <a:gd name="T2" fmla="*/ 9 w 90"/>
                <a:gd name="T3" fmla="*/ 41 h 41"/>
                <a:gd name="T4" fmla="*/ 1 w 90"/>
                <a:gd name="T5" fmla="*/ 29 h 41"/>
                <a:gd name="T6" fmla="*/ 6 w 90"/>
                <a:gd name="T7" fmla="*/ 20 h 41"/>
                <a:gd name="T8" fmla="*/ 85 w 90"/>
                <a:gd name="T9" fmla="*/ 14 h 41"/>
                <a:gd name="T10" fmla="*/ 90 w 90"/>
                <a:gd name="T11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41">
                  <a:moveTo>
                    <a:pt x="90" y="26"/>
                  </a:moveTo>
                  <a:cubicBezTo>
                    <a:pt x="65" y="40"/>
                    <a:pt x="37" y="41"/>
                    <a:pt x="9" y="41"/>
                  </a:cubicBezTo>
                  <a:cubicBezTo>
                    <a:pt x="6" y="41"/>
                    <a:pt x="2" y="34"/>
                    <a:pt x="1" y="29"/>
                  </a:cubicBezTo>
                  <a:cubicBezTo>
                    <a:pt x="0" y="27"/>
                    <a:pt x="3" y="20"/>
                    <a:pt x="6" y="20"/>
                  </a:cubicBezTo>
                  <a:cubicBezTo>
                    <a:pt x="32" y="15"/>
                    <a:pt x="57" y="0"/>
                    <a:pt x="85" y="14"/>
                  </a:cubicBezTo>
                  <a:cubicBezTo>
                    <a:pt x="87" y="15"/>
                    <a:pt x="87" y="19"/>
                    <a:pt x="90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8" name="Freeform 133">
              <a:extLst>
                <a:ext uri="{FF2B5EF4-FFF2-40B4-BE49-F238E27FC236}">
                  <a16:creationId xmlns:a16="http://schemas.microsoft.com/office/drawing/2014/main" id="{7D72A775-BFCA-4238-B2BD-3E91D1A46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9688" y="334963"/>
              <a:ext cx="36513" cy="31750"/>
            </a:xfrm>
            <a:custGeom>
              <a:avLst/>
              <a:gdLst>
                <a:gd name="T0" fmla="*/ 0 w 87"/>
                <a:gd name="T1" fmla="*/ 17 h 37"/>
                <a:gd name="T2" fmla="*/ 76 w 87"/>
                <a:gd name="T3" fmla="*/ 2 h 37"/>
                <a:gd name="T4" fmla="*/ 86 w 87"/>
                <a:gd name="T5" fmla="*/ 11 h 37"/>
                <a:gd name="T6" fmla="*/ 83 w 87"/>
                <a:gd name="T7" fmla="*/ 21 h 37"/>
                <a:gd name="T8" fmla="*/ 4 w 87"/>
                <a:gd name="T9" fmla="*/ 29 h 37"/>
                <a:gd name="T10" fmla="*/ 0 w 87"/>
                <a:gd name="T11" fmla="*/ 1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37">
                  <a:moveTo>
                    <a:pt x="0" y="17"/>
                  </a:moveTo>
                  <a:cubicBezTo>
                    <a:pt x="24" y="0"/>
                    <a:pt x="50" y="3"/>
                    <a:pt x="76" y="2"/>
                  </a:cubicBezTo>
                  <a:cubicBezTo>
                    <a:pt x="79" y="2"/>
                    <a:pt x="84" y="7"/>
                    <a:pt x="86" y="11"/>
                  </a:cubicBezTo>
                  <a:cubicBezTo>
                    <a:pt x="87" y="13"/>
                    <a:pt x="85" y="19"/>
                    <a:pt x="83" y="21"/>
                  </a:cubicBezTo>
                  <a:cubicBezTo>
                    <a:pt x="72" y="31"/>
                    <a:pt x="18" y="37"/>
                    <a:pt x="4" y="29"/>
                  </a:cubicBezTo>
                  <a:cubicBezTo>
                    <a:pt x="2" y="27"/>
                    <a:pt x="2" y="22"/>
                    <a:pt x="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9" name="Freeform 134">
              <a:extLst>
                <a:ext uri="{FF2B5EF4-FFF2-40B4-BE49-F238E27FC236}">
                  <a16:creationId xmlns:a16="http://schemas.microsoft.com/office/drawing/2014/main" id="{A338310B-B811-4348-A3A3-6FB4A2C6F2C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0738" y="79375"/>
              <a:ext cx="34925" cy="36513"/>
            </a:xfrm>
            <a:custGeom>
              <a:avLst/>
              <a:gdLst>
                <a:gd name="T0" fmla="*/ 85 w 85"/>
                <a:gd name="T1" fmla="*/ 11 h 44"/>
                <a:gd name="T2" fmla="*/ 73 w 85"/>
                <a:gd name="T3" fmla="*/ 28 h 44"/>
                <a:gd name="T4" fmla="*/ 16 w 85"/>
                <a:gd name="T5" fmla="*/ 43 h 44"/>
                <a:gd name="T6" fmla="*/ 1 w 85"/>
                <a:gd name="T7" fmla="*/ 35 h 44"/>
                <a:gd name="T8" fmla="*/ 8 w 85"/>
                <a:gd name="T9" fmla="*/ 20 h 44"/>
                <a:gd name="T10" fmla="*/ 78 w 85"/>
                <a:gd name="T11" fmla="*/ 0 h 44"/>
                <a:gd name="T12" fmla="*/ 85 w 85"/>
                <a:gd name="T13" fmla="*/ 1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44">
                  <a:moveTo>
                    <a:pt x="85" y="11"/>
                  </a:moveTo>
                  <a:cubicBezTo>
                    <a:pt x="81" y="17"/>
                    <a:pt x="79" y="26"/>
                    <a:pt x="73" y="28"/>
                  </a:cubicBezTo>
                  <a:cubicBezTo>
                    <a:pt x="55" y="34"/>
                    <a:pt x="35" y="39"/>
                    <a:pt x="16" y="43"/>
                  </a:cubicBezTo>
                  <a:cubicBezTo>
                    <a:pt x="11" y="44"/>
                    <a:pt x="3" y="39"/>
                    <a:pt x="1" y="35"/>
                  </a:cubicBezTo>
                  <a:cubicBezTo>
                    <a:pt x="0" y="31"/>
                    <a:pt x="4" y="21"/>
                    <a:pt x="8" y="20"/>
                  </a:cubicBezTo>
                  <a:cubicBezTo>
                    <a:pt x="31" y="12"/>
                    <a:pt x="55" y="7"/>
                    <a:pt x="78" y="0"/>
                  </a:cubicBezTo>
                  <a:cubicBezTo>
                    <a:pt x="81" y="4"/>
                    <a:pt x="83" y="7"/>
                    <a:pt x="8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0" name="Freeform 135">
              <a:extLst>
                <a:ext uri="{FF2B5EF4-FFF2-40B4-BE49-F238E27FC236}">
                  <a16:creationId xmlns:a16="http://schemas.microsoft.com/office/drawing/2014/main" id="{3B099DDE-66F0-4F52-891B-815ECFF19C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5650" y="111125"/>
              <a:ext cx="36513" cy="38100"/>
            </a:xfrm>
            <a:custGeom>
              <a:avLst/>
              <a:gdLst>
                <a:gd name="T0" fmla="*/ 86 w 86"/>
                <a:gd name="T1" fmla="*/ 14 h 47"/>
                <a:gd name="T2" fmla="*/ 0 w 86"/>
                <a:gd name="T3" fmla="*/ 29 h 47"/>
                <a:gd name="T4" fmla="*/ 86 w 86"/>
                <a:gd name="T5" fmla="*/ 1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" h="47">
                  <a:moveTo>
                    <a:pt x="86" y="14"/>
                  </a:moveTo>
                  <a:cubicBezTo>
                    <a:pt x="64" y="40"/>
                    <a:pt x="23" y="47"/>
                    <a:pt x="0" y="29"/>
                  </a:cubicBezTo>
                  <a:cubicBezTo>
                    <a:pt x="24" y="6"/>
                    <a:pt x="60" y="0"/>
                    <a:pt x="86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Freeform 136">
              <a:extLst>
                <a:ext uri="{FF2B5EF4-FFF2-40B4-BE49-F238E27FC236}">
                  <a16:creationId xmlns:a16="http://schemas.microsoft.com/office/drawing/2014/main" id="{1857310E-E6F4-43EA-8187-2D8B0F258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8838" y="523875"/>
              <a:ext cx="36513" cy="41275"/>
            </a:xfrm>
            <a:custGeom>
              <a:avLst/>
              <a:gdLst>
                <a:gd name="T0" fmla="*/ 0 w 92"/>
                <a:gd name="T1" fmla="*/ 35 h 51"/>
                <a:gd name="T2" fmla="*/ 74 w 92"/>
                <a:gd name="T3" fmla="*/ 1 h 51"/>
                <a:gd name="T4" fmla="*/ 90 w 92"/>
                <a:gd name="T5" fmla="*/ 8 h 51"/>
                <a:gd name="T6" fmla="*/ 87 w 92"/>
                <a:gd name="T7" fmla="*/ 22 h 51"/>
                <a:gd name="T8" fmla="*/ 19 w 92"/>
                <a:gd name="T9" fmla="*/ 50 h 51"/>
                <a:gd name="T10" fmla="*/ 0 w 92"/>
                <a:gd name="T11" fmla="*/ 3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51">
                  <a:moveTo>
                    <a:pt x="0" y="35"/>
                  </a:moveTo>
                  <a:cubicBezTo>
                    <a:pt x="30" y="21"/>
                    <a:pt x="52" y="10"/>
                    <a:pt x="74" y="1"/>
                  </a:cubicBezTo>
                  <a:cubicBezTo>
                    <a:pt x="78" y="0"/>
                    <a:pt x="86" y="4"/>
                    <a:pt x="90" y="8"/>
                  </a:cubicBezTo>
                  <a:cubicBezTo>
                    <a:pt x="92" y="10"/>
                    <a:pt x="90" y="20"/>
                    <a:pt x="87" y="22"/>
                  </a:cubicBezTo>
                  <a:cubicBezTo>
                    <a:pt x="65" y="32"/>
                    <a:pt x="42" y="41"/>
                    <a:pt x="19" y="50"/>
                  </a:cubicBezTo>
                  <a:cubicBezTo>
                    <a:pt x="17" y="51"/>
                    <a:pt x="12" y="44"/>
                    <a:pt x="0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2" name="Freeform 137">
              <a:extLst>
                <a:ext uri="{FF2B5EF4-FFF2-40B4-BE49-F238E27FC236}">
                  <a16:creationId xmlns:a16="http://schemas.microsoft.com/office/drawing/2014/main" id="{A2DB54FB-B9A2-443B-AF5E-76077A32C86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3188" y="317500"/>
              <a:ext cx="39688" cy="25400"/>
            </a:xfrm>
            <a:custGeom>
              <a:avLst/>
              <a:gdLst>
                <a:gd name="T0" fmla="*/ 0 w 98"/>
                <a:gd name="T1" fmla="*/ 12 h 32"/>
                <a:gd name="T2" fmla="*/ 85 w 98"/>
                <a:gd name="T3" fmla="*/ 0 h 32"/>
                <a:gd name="T4" fmla="*/ 80 w 98"/>
                <a:gd name="T5" fmla="*/ 26 h 32"/>
                <a:gd name="T6" fmla="*/ 14 w 98"/>
                <a:gd name="T7" fmla="*/ 32 h 32"/>
                <a:gd name="T8" fmla="*/ 0 w 98"/>
                <a:gd name="T9" fmla="*/ 1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32">
                  <a:moveTo>
                    <a:pt x="0" y="12"/>
                  </a:moveTo>
                  <a:cubicBezTo>
                    <a:pt x="34" y="7"/>
                    <a:pt x="61" y="3"/>
                    <a:pt x="85" y="0"/>
                  </a:cubicBezTo>
                  <a:cubicBezTo>
                    <a:pt x="98" y="16"/>
                    <a:pt x="92" y="24"/>
                    <a:pt x="80" y="26"/>
                  </a:cubicBezTo>
                  <a:cubicBezTo>
                    <a:pt x="58" y="30"/>
                    <a:pt x="36" y="31"/>
                    <a:pt x="14" y="32"/>
                  </a:cubicBezTo>
                  <a:cubicBezTo>
                    <a:pt x="11" y="32"/>
                    <a:pt x="9" y="25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" name="Freeform 138">
              <a:extLst>
                <a:ext uri="{FF2B5EF4-FFF2-40B4-BE49-F238E27FC236}">
                  <a16:creationId xmlns:a16="http://schemas.microsoft.com/office/drawing/2014/main" id="{3CDA2BE7-DE1E-4BA8-87E2-C78809393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2150" y="139700"/>
              <a:ext cx="34925" cy="31750"/>
            </a:xfrm>
            <a:custGeom>
              <a:avLst/>
              <a:gdLst>
                <a:gd name="T0" fmla="*/ 87 w 87"/>
                <a:gd name="T1" fmla="*/ 9 h 38"/>
                <a:gd name="T2" fmla="*/ 75 w 87"/>
                <a:gd name="T3" fmla="*/ 26 h 38"/>
                <a:gd name="T4" fmla="*/ 17 w 87"/>
                <a:gd name="T5" fmla="*/ 37 h 38"/>
                <a:gd name="T6" fmla="*/ 0 w 87"/>
                <a:gd name="T7" fmla="*/ 26 h 38"/>
                <a:gd name="T8" fmla="*/ 12 w 87"/>
                <a:gd name="T9" fmla="*/ 12 h 38"/>
                <a:gd name="T10" fmla="*/ 80 w 87"/>
                <a:gd name="T11" fmla="*/ 0 h 38"/>
                <a:gd name="T12" fmla="*/ 87 w 87"/>
                <a:gd name="T13" fmla="*/ 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38">
                  <a:moveTo>
                    <a:pt x="87" y="9"/>
                  </a:moveTo>
                  <a:cubicBezTo>
                    <a:pt x="83" y="15"/>
                    <a:pt x="80" y="25"/>
                    <a:pt x="75" y="26"/>
                  </a:cubicBezTo>
                  <a:cubicBezTo>
                    <a:pt x="56" y="31"/>
                    <a:pt x="37" y="35"/>
                    <a:pt x="17" y="37"/>
                  </a:cubicBezTo>
                  <a:cubicBezTo>
                    <a:pt x="12" y="38"/>
                    <a:pt x="6" y="30"/>
                    <a:pt x="0" y="26"/>
                  </a:cubicBezTo>
                  <a:cubicBezTo>
                    <a:pt x="4" y="21"/>
                    <a:pt x="7" y="13"/>
                    <a:pt x="12" y="12"/>
                  </a:cubicBezTo>
                  <a:cubicBezTo>
                    <a:pt x="34" y="7"/>
                    <a:pt x="57" y="4"/>
                    <a:pt x="80" y="0"/>
                  </a:cubicBezTo>
                  <a:cubicBezTo>
                    <a:pt x="82" y="3"/>
                    <a:pt x="84" y="6"/>
                    <a:pt x="87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4" name="Freeform 139">
              <a:extLst>
                <a:ext uri="{FF2B5EF4-FFF2-40B4-BE49-F238E27FC236}">
                  <a16:creationId xmlns:a16="http://schemas.microsoft.com/office/drawing/2014/main" id="{8889037F-8255-4461-9C53-C83FD3A931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1800" y="220663"/>
              <a:ext cx="36513" cy="33338"/>
            </a:xfrm>
            <a:custGeom>
              <a:avLst/>
              <a:gdLst>
                <a:gd name="T0" fmla="*/ 88 w 88"/>
                <a:gd name="T1" fmla="*/ 16 h 42"/>
                <a:gd name="T2" fmla="*/ 77 w 88"/>
                <a:gd name="T3" fmla="*/ 31 h 42"/>
                <a:gd name="T4" fmla="*/ 15 w 88"/>
                <a:gd name="T5" fmla="*/ 42 h 42"/>
                <a:gd name="T6" fmla="*/ 1 w 88"/>
                <a:gd name="T7" fmla="*/ 32 h 42"/>
                <a:gd name="T8" fmla="*/ 6 w 88"/>
                <a:gd name="T9" fmla="*/ 19 h 42"/>
                <a:gd name="T10" fmla="*/ 88 w 88"/>
                <a:gd name="T11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42">
                  <a:moveTo>
                    <a:pt x="88" y="16"/>
                  </a:moveTo>
                  <a:cubicBezTo>
                    <a:pt x="83" y="22"/>
                    <a:pt x="81" y="31"/>
                    <a:pt x="77" y="31"/>
                  </a:cubicBezTo>
                  <a:cubicBezTo>
                    <a:pt x="56" y="36"/>
                    <a:pt x="36" y="40"/>
                    <a:pt x="15" y="42"/>
                  </a:cubicBezTo>
                  <a:cubicBezTo>
                    <a:pt x="11" y="42"/>
                    <a:pt x="4" y="36"/>
                    <a:pt x="1" y="32"/>
                  </a:cubicBezTo>
                  <a:cubicBezTo>
                    <a:pt x="0" y="29"/>
                    <a:pt x="4" y="19"/>
                    <a:pt x="6" y="19"/>
                  </a:cubicBezTo>
                  <a:cubicBezTo>
                    <a:pt x="32" y="14"/>
                    <a:pt x="58" y="0"/>
                    <a:pt x="88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5" name="Freeform 140">
              <a:extLst>
                <a:ext uri="{FF2B5EF4-FFF2-40B4-BE49-F238E27FC236}">
                  <a16:creationId xmlns:a16="http://schemas.microsoft.com/office/drawing/2014/main" id="{72DF127F-68F6-4681-94BC-566794CA0C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3925" y="479425"/>
              <a:ext cx="33338" cy="36513"/>
            </a:xfrm>
            <a:custGeom>
              <a:avLst/>
              <a:gdLst>
                <a:gd name="T0" fmla="*/ 0 w 81"/>
                <a:gd name="T1" fmla="*/ 44 h 44"/>
                <a:gd name="T2" fmla="*/ 81 w 81"/>
                <a:gd name="T3" fmla="*/ 9 h 44"/>
                <a:gd name="T4" fmla="*/ 0 w 81"/>
                <a:gd name="T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" h="44">
                  <a:moveTo>
                    <a:pt x="0" y="44"/>
                  </a:moveTo>
                  <a:cubicBezTo>
                    <a:pt x="5" y="15"/>
                    <a:pt x="43" y="0"/>
                    <a:pt x="81" y="9"/>
                  </a:cubicBezTo>
                  <a:cubicBezTo>
                    <a:pt x="72" y="31"/>
                    <a:pt x="52" y="40"/>
                    <a:pt x="0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6" name="Freeform 141">
              <a:extLst>
                <a:ext uri="{FF2B5EF4-FFF2-40B4-BE49-F238E27FC236}">
                  <a16:creationId xmlns:a16="http://schemas.microsoft.com/office/drawing/2014/main" id="{CE9ECDD2-4DEB-4A65-BC20-2B6D430FE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9150" y="588963"/>
              <a:ext cx="20638" cy="68263"/>
            </a:xfrm>
            <a:custGeom>
              <a:avLst/>
              <a:gdLst>
                <a:gd name="T0" fmla="*/ 40 w 53"/>
                <a:gd name="T1" fmla="*/ 0 h 84"/>
                <a:gd name="T2" fmla="*/ 47 w 53"/>
                <a:gd name="T3" fmla="*/ 4 h 84"/>
                <a:gd name="T4" fmla="*/ 51 w 53"/>
                <a:gd name="T5" fmla="*/ 20 h 84"/>
                <a:gd name="T6" fmla="*/ 16 w 53"/>
                <a:gd name="T7" fmla="*/ 76 h 84"/>
                <a:gd name="T8" fmla="*/ 2 w 53"/>
                <a:gd name="T9" fmla="*/ 60 h 84"/>
                <a:gd name="T10" fmla="*/ 40 w 5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84">
                  <a:moveTo>
                    <a:pt x="40" y="0"/>
                  </a:moveTo>
                  <a:cubicBezTo>
                    <a:pt x="45" y="2"/>
                    <a:pt x="47" y="3"/>
                    <a:pt x="47" y="4"/>
                  </a:cubicBezTo>
                  <a:cubicBezTo>
                    <a:pt x="49" y="9"/>
                    <a:pt x="53" y="17"/>
                    <a:pt x="51" y="20"/>
                  </a:cubicBezTo>
                  <a:cubicBezTo>
                    <a:pt x="41" y="40"/>
                    <a:pt x="31" y="61"/>
                    <a:pt x="16" y="76"/>
                  </a:cubicBezTo>
                  <a:cubicBezTo>
                    <a:pt x="8" y="84"/>
                    <a:pt x="0" y="70"/>
                    <a:pt x="2" y="60"/>
                  </a:cubicBezTo>
                  <a:cubicBezTo>
                    <a:pt x="6" y="36"/>
                    <a:pt x="18" y="15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7" name="Freeform 142">
              <a:extLst>
                <a:ext uri="{FF2B5EF4-FFF2-40B4-BE49-F238E27FC236}">
                  <a16:creationId xmlns:a16="http://schemas.microsoft.com/office/drawing/2014/main" id="{C66E6D6F-5DE3-46C9-AA47-F499DBE5E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2650" y="38100"/>
              <a:ext cx="34925" cy="39688"/>
            </a:xfrm>
            <a:custGeom>
              <a:avLst/>
              <a:gdLst>
                <a:gd name="T0" fmla="*/ 0 w 88"/>
                <a:gd name="T1" fmla="*/ 42 h 48"/>
                <a:gd name="T2" fmla="*/ 85 w 88"/>
                <a:gd name="T3" fmla="*/ 0 h 48"/>
                <a:gd name="T4" fmla="*/ 86 w 88"/>
                <a:gd name="T5" fmla="*/ 23 h 48"/>
                <a:gd name="T6" fmla="*/ 0 w 88"/>
                <a:gd name="T7" fmla="*/ 4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48">
                  <a:moveTo>
                    <a:pt x="0" y="42"/>
                  </a:moveTo>
                  <a:cubicBezTo>
                    <a:pt x="23" y="11"/>
                    <a:pt x="55" y="14"/>
                    <a:pt x="85" y="0"/>
                  </a:cubicBezTo>
                  <a:cubicBezTo>
                    <a:pt x="85" y="12"/>
                    <a:pt x="88" y="20"/>
                    <a:pt x="86" y="23"/>
                  </a:cubicBezTo>
                  <a:cubicBezTo>
                    <a:pt x="72" y="38"/>
                    <a:pt x="30" y="48"/>
                    <a:pt x="0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8" name="Freeform 143">
              <a:extLst>
                <a:ext uri="{FF2B5EF4-FFF2-40B4-BE49-F238E27FC236}">
                  <a16:creationId xmlns:a16="http://schemas.microsoft.com/office/drawing/2014/main" id="{C772672F-AEEB-4FC2-B0E5-60FCA66511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5025" y="700088"/>
              <a:ext cx="15875" cy="30163"/>
            </a:xfrm>
            <a:custGeom>
              <a:avLst/>
              <a:gdLst>
                <a:gd name="T0" fmla="*/ 34 w 38"/>
                <a:gd name="T1" fmla="*/ 33 h 36"/>
                <a:gd name="T2" fmla="*/ 27 w 38"/>
                <a:gd name="T3" fmla="*/ 36 h 36"/>
                <a:gd name="T4" fmla="*/ 1 w 38"/>
                <a:gd name="T5" fmla="*/ 10 h 36"/>
                <a:gd name="T6" fmla="*/ 13 w 38"/>
                <a:gd name="T7" fmla="*/ 1 h 36"/>
                <a:gd name="T8" fmla="*/ 34 w 38"/>
                <a:gd name="T9" fmla="*/ 3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6">
                  <a:moveTo>
                    <a:pt x="34" y="33"/>
                  </a:moveTo>
                  <a:cubicBezTo>
                    <a:pt x="29" y="35"/>
                    <a:pt x="28" y="36"/>
                    <a:pt x="27" y="36"/>
                  </a:cubicBezTo>
                  <a:cubicBezTo>
                    <a:pt x="11" y="34"/>
                    <a:pt x="0" y="27"/>
                    <a:pt x="1" y="10"/>
                  </a:cubicBezTo>
                  <a:cubicBezTo>
                    <a:pt x="2" y="7"/>
                    <a:pt x="10" y="0"/>
                    <a:pt x="13" y="1"/>
                  </a:cubicBezTo>
                  <a:cubicBezTo>
                    <a:pt x="27" y="6"/>
                    <a:pt x="38" y="14"/>
                    <a:pt x="34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7B2A6F9E-F0E9-4622-ACDE-CB82326B5637}"/>
              </a:ext>
            </a:extLst>
          </p:cNvPr>
          <p:cNvGrpSpPr/>
          <p:nvPr/>
        </p:nvGrpSpPr>
        <p:grpSpPr>
          <a:xfrm>
            <a:off x="7569863" y="2623182"/>
            <a:ext cx="1166981" cy="1804195"/>
            <a:chOff x="7478257" y="2193205"/>
            <a:chExt cx="452893" cy="700189"/>
          </a:xfrm>
        </p:grpSpPr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5A0418DE-2F1D-4FFD-B28F-98DC2FEF1A72}"/>
                </a:ext>
              </a:extLst>
            </p:cNvPr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1" name="Freeform 17">
              <a:extLst>
                <a:ext uri="{FF2B5EF4-FFF2-40B4-BE49-F238E27FC236}">
                  <a16:creationId xmlns:a16="http://schemas.microsoft.com/office/drawing/2014/main" id="{E2FE26E6-6248-47C3-9AD0-8A58E5F104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2193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B854ABA0-5487-4821-B2F2-349225F2294D}"/>
              </a:ext>
            </a:extLst>
          </p:cNvPr>
          <p:cNvGrpSpPr/>
          <p:nvPr/>
        </p:nvGrpSpPr>
        <p:grpSpPr>
          <a:xfrm>
            <a:off x="4955559" y="1181327"/>
            <a:ext cx="1033652" cy="1598064"/>
            <a:chOff x="7478257" y="2193205"/>
            <a:chExt cx="452893" cy="700189"/>
          </a:xfrm>
        </p:grpSpPr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4C5AABC9-36F0-408A-898D-9413B94E35B6}"/>
                </a:ext>
              </a:extLst>
            </p:cNvPr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4" name="Freeform 17">
              <a:extLst>
                <a:ext uri="{FF2B5EF4-FFF2-40B4-BE49-F238E27FC236}">
                  <a16:creationId xmlns:a16="http://schemas.microsoft.com/office/drawing/2014/main" id="{7003277C-2D44-4FB9-8071-68E3F805B6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2193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40B7FA44-8389-46FF-A2DC-574DD85B98DA}"/>
              </a:ext>
            </a:extLst>
          </p:cNvPr>
          <p:cNvGrpSpPr/>
          <p:nvPr/>
        </p:nvGrpSpPr>
        <p:grpSpPr>
          <a:xfrm>
            <a:off x="8836282" y="147292"/>
            <a:ext cx="880050" cy="1360590"/>
            <a:chOff x="7478257" y="2193205"/>
            <a:chExt cx="452893" cy="700189"/>
          </a:xfrm>
        </p:grpSpPr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45A559E3-C492-4D22-9072-FDAE059F2E68}"/>
                </a:ext>
              </a:extLst>
            </p:cNvPr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7" name="Freeform 17">
              <a:extLst>
                <a:ext uri="{FF2B5EF4-FFF2-40B4-BE49-F238E27FC236}">
                  <a16:creationId xmlns:a16="http://schemas.microsoft.com/office/drawing/2014/main" id="{8FBB1C22-916D-4D88-9014-DFEC36C03C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2193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68" name="TextBox 167">
            <a:extLst>
              <a:ext uri="{FF2B5EF4-FFF2-40B4-BE49-F238E27FC236}">
                <a16:creationId xmlns:a16="http://schemas.microsoft.com/office/drawing/2014/main" id="{B67F2147-4484-40D5-B546-A8F47DFE51AF}"/>
              </a:ext>
            </a:extLst>
          </p:cNvPr>
          <p:cNvSpPr txBox="1"/>
          <p:nvPr/>
        </p:nvSpPr>
        <p:spPr>
          <a:xfrm>
            <a:off x="2145346" y="4129219"/>
            <a:ext cx="10336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01</a:t>
            </a:r>
            <a:endParaRPr kumimoji="0" lang="en-GB" sz="5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34D2F6EE-113C-450F-8387-5A25F3043BEA}"/>
              </a:ext>
            </a:extLst>
          </p:cNvPr>
          <p:cNvSpPr txBox="1"/>
          <p:nvPr/>
        </p:nvSpPr>
        <p:spPr>
          <a:xfrm>
            <a:off x="7636527" y="2840814"/>
            <a:ext cx="10336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02</a:t>
            </a:r>
            <a:endParaRPr kumimoji="0" lang="en-GB" sz="4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2A81A2BA-1F7F-4BD4-80CB-D4E689347B7E}"/>
              </a:ext>
            </a:extLst>
          </p:cNvPr>
          <p:cNvSpPr txBox="1"/>
          <p:nvPr/>
        </p:nvSpPr>
        <p:spPr>
          <a:xfrm>
            <a:off x="4941744" y="1351079"/>
            <a:ext cx="103365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03</a:t>
            </a:r>
            <a:endParaRPr kumimoji="0" lang="en-GB" sz="3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887FBB0-9FCD-4095-A184-DBD7FB1DD22E}"/>
              </a:ext>
            </a:extLst>
          </p:cNvPr>
          <p:cNvSpPr txBox="1"/>
          <p:nvPr/>
        </p:nvSpPr>
        <p:spPr>
          <a:xfrm>
            <a:off x="8777145" y="292748"/>
            <a:ext cx="10336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04</a:t>
            </a:r>
            <a:endParaRPr kumimoji="0" lang="en-GB" sz="3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BF02C3D4-8338-4FF8-A1C8-C6390D4E80A8}"/>
              </a:ext>
            </a:extLst>
          </p:cNvPr>
          <p:cNvSpPr txBox="1"/>
          <p:nvPr/>
        </p:nvSpPr>
        <p:spPr>
          <a:xfrm>
            <a:off x="453987" y="3076679"/>
            <a:ext cx="19310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AUTHENTIFICATION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9054FD7B-D1AA-4AA9-9961-99A55CE36CA8}"/>
              </a:ext>
            </a:extLst>
          </p:cNvPr>
          <p:cNvSpPr txBox="1"/>
          <p:nvPr/>
        </p:nvSpPr>
        <p:spPr>
          <a:xfrm>
            <a:off x="1408386" y="1654279"/>
            <a:ext cx="335583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RECHERCHE DU PARCOURS FLUIDE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3C1B6BF5-2395-48D1-8167-2E655E71AE64}"/>
              </a:ext>
            </a:extLst>
          </p:cNvPr>
          <p:cNvSpPr txBox="1"/>
          <p:nvPr/>
        </p:nvSpPr>
        <p:spPr>
          <a:xfrm>
            <a:off x="9284720" y="3813279"/>
            <a:ext cx="21716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SAISIE DE DONNEES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33BF5552-C7F7-49A5-894F-2B394E6519A3}"/>
              </a:ext>
            </a:extLst>
          </p:cNvPr>
          <p:cNvSpPr txBox="1"/>
          <p:nvPr/>
        </p:nvSpPr>
        <p:spPr>
          <a:xfrm>
            <a:off x="10568046" y="1065308"/>
            <a:ext cx="13336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" dirty="0">
                <a:solidFill>
                  <a:srgbClr val="FFFFFF"/>
                </a:solidFill>
                <a:latin typeface="Open Sans" panose="020B0606030504020204" pitchFamily="34" charset="0"/>
              </a:rPr>
              <a:t>RESULTAT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0F1C02BF-ADCA-4784-82C1-18A60CAAAFAC}"/>
              </a:ext>
            </a:extLst>
          </p:cNvPr>
          <p:cNvSpPr/>
          <p:nvPr/>
        </p:nvSpPr>
        <p:spPr>
          <a:xfrm>
            <a:off x="548006" y="2917597"/>
            <a:ext cx="1754928" cy="855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830A12B6-2C82-4BF0-A17A-4930AA6602B9}"/>
              </a:ext>
            </a:extLst>
          </p:cNvPr>
          <p:cNvSpPr/>
          <p:nvPr/>
        </p:nvSpPr>
        <p:spPr>
          <a:xfrm>
            <a:off x="2180906" y="1512131"/>
            <a:ext cx="1754928" cy="8558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B04BB237-9E0E-4CAD-9DCF-40C7C26E38F5}"/>
              </a:ext>
            </a:extLst>
          </p:cNvPr>
          <p:cNvSpPr/>
          <p:nvPr/>
        </p:nvSpPr>
        <p:spPr>
          <a:xfrm>
            <a:off x="9361806" y="3654197"/>
            <a:ext cx="1754928" cy="855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46CE52EB-9596-4C92-8DBD-E4BF8F7C3889}"/>
              </a:ext>
            </a:extLst>
          </p:cNvPr>
          <p:cNvSpPr/>
          <p:nvPr/>
        </p:nvSpPr>
        <p:spPr>
          <a:xfrm>
            <a:off x="10140740" y="970263"/>
            <a:ext cx="1754928" cy="8558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390438A8-61CD-4C65-B1D2-DC8208675E84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5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9" name="TextBox 21">
            <a:extLst>
              <a:ext uri="{FF2B5EF4-FFF2-40B4-BE49-F238E27FC236}">
                <a16:creationId xmlns:a16="http://schemas.microsoft.com/office/drawing/2014/main" id="{6F8E4533-0BB2-4165-AA5A-F2B3B228172C}"/>
              </a:ext>
            </a:extLst>
          </p:cNvPr>
          <p:cNvSpPr txBox="1"/>
          <p:nvPr/>
        </p:nvSpPr>
        <p:spPr>
          <a:xfrm>
            <a:off x="11202205" y="6557690"/>
            <a:ext cx="10712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Gohi</a:t>
            </a:r>
            <a:endParaRPr kumimoji="0" lang="ru-RU" sz="105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968648152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Box 21">
            <a:extLst>
              <a:ext uri="{FF2B5EF4-FFF2-40B4-BE49-F238E27FC236}">
                <a16:creationId xmlns:a16="http://schemas.microsoft.com/office/drawing/2014/main" id="{349B258A-E12D-46F4-B09D-5993494BFD7D}"/>
              </a:ext>
            </a:extLst>
          </p:cNvPr>
          <p:cNvSpPr txBox="1"/>
          <p:nvPr/>
        </p:nvSpPr>
        <p:spPr>
          <a:xfrm>
            <a:off x="1275447" y="2466523"/>
            <a:ext cx="96553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MAQUETTE DE L’APPLI</a:t>
            </a:r>
            <a:endParaRPr kumimoji="0" lang="ru-RU" sz="8000" b="1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  <p:sp>
        <p:nvSpPr>
          <p:cNvPr id="4" name="TextBox 21">
            <a:extLst>
              <a:ext uri="{FF2B5EF4-FFF2-40B4-BE49-F238E27FC236}">
                <a16:creationId xmlns:a16="http://schemas.microsoft.com/office/drawing/2014/main" id="{DA550AC2-FADD-4EF3-884A-8C89CF8AEBC4}"/>
              </a:ext>
            </a:extLst>
          </p:cNvPr>
          <p:cNvSpPr txBox="1"/>
          <p:nvPr/>
        </p:nvSpPr>
        <p:spPr>
          <a:xfrm>
            <a:off x="11202205" y="6557690"/>
            <a:ext cx="10712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Sidibé</a:t>
            </a:r>
            <a:endParaRPr kumimoji="0" lang="ru-RU" sz="105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975761372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Box 21">
            <a:extLst>
              <a:ext uri="{FF2B5EF4-FFF2-40B4-BE49-F238E27FC236}">
                <a16:creationId xmlns:a16="http://schemas.microsoft.com/office/drawing/2014/main" id="{349B258A-E12D-46F4-B09D-5993494BFD7D}"/>
              </a:ext>
            </a:extLst>
          </p:cNvPr>
          <p:cNvSpPr txBox="1"/>
          <p:nvPr/>
        </p:nvSpPr>
        <p:spPr>
          <a:xfrm>
            <a:off x="1517185" y="1541613"/>
            <a:ext cx="88494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CONCLUSION</a:t>
            </a:r>
            <a:endParaRPr kumimoji="0" lang="ru-RU" sz="8000" b="1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  <p:sp>
        <p:nvSpPr>
          <p:cNvPr id="90" name="TextBox 21">
            <a:extLst>
              <a:ext uri="{FF2B5EF4-FFF2-40B4-BE49-F238E27FC236}">
                <a16:creationId xmlns:a16="http://schemas.microsoft.com/office/drawing/2014/main" id="{53AD36BF-B5B7-4948-B6CD-5BFB97E2C2E1}"/>
              </a:ext>
            </a:extLst>
          </p:cNvPr>
          <p:cNvSpPr txBox="1"/>
          <p:nvPr/>
        </p:nvSpPr>
        <p:spPr>
          <a:xfrm>
            <a:off x="2151871" y="3700561"/>
            <a:ext cx="8214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chemeClr val="bg1"/>
                </a:solidFill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Nous </a:t>
            </a:r>
            <a:r>
              <a:rPr lang="en-US" sz="3200" b="1" dirty="0" err="1">
                <a:solidFill>
                  <a:schemeClr val="bg1"/>
                </a:solidFill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attendons</a:t>
            </a:r>
            <a:r>
              <a:rPr lang="en-US" sz="3200" b="1" dirty="0">
                <a:solidFill>
                  <a:schemeClr val="bg1"/>
                </a:solidFill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vos</a:t>
            </a:r>
            <a:r>
              <a:rPr lang="en-US" sz="3200" b="1" dirty="0">
                <a:solidFill>
                  <a:schemeClr val="bg1"/>
                </a:solidFill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 remarques et suggestions</a:t>
            </a: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65397750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13990</TotalTime>
  <Words>108</Words>
  <Application>Microsoft Office PowerPoint</Application>
  <PresentationFormat>Grand écran</PresentationFormat>
  <Paragraphs>60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Noto Sans</vt:lpstr>
      <vt:lpstr>Noto Sans Disp ExtBd</vt:lpstr>
      <vt:lpstr>Open Sans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</dc:creator>
  <cp:lastModifiedBy>SIDIBE AROUNA</cp:lastModifiedBy>
  <cp:revision>1029</cp:revision>
  <dcterms:created xsi:type="dcterms:W3CDTF">2017-12-05T16:25:52Z</dcterms:created>
  <dcterms:modified xsi:type="dcterms:W3CDTF">2021-11-02T14:59:08Z</dcterms:modified>
</cp:coreProperties>
</file>