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4660"/>
  </p:normalViewPr>
  <p:slideViewPr>
    <p:cSldViewPr snapToGrid="0">
      <p:cViewPr>
        <p:scale>
          <a:sx n="150" d="100"/>
          <a:sy n="150" d="100"/>
        </p:scale>
        <p:origin x="-438" y="-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9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3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5" Type="http://schemas.openxmlformats.org/officeDocument/2006/relationships/tags" Target="../tags/tag175.xml"/><Relationship Id="rId170" Type="http://schemas.openxmlformats.org/officeDocument/2006/relationships/tags" Target="../tags/tag170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181" Type="http://schemas.openxmlformats.org/officeDocument/2006/relationships/tags" Target="../tags/tag181.xml"/><Relationship Id="rId186" Type="http://schemas.openxmlformats.org/officeDocument/2006/relationships/tags" Target="../tags/tag186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0" Type="http://schemas.openxmlformats.org/officeDocument/2006/relationships/slideLayout" Target="../slideLayouts/slideLayout6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426534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0757" name="OTLSHAPE_M_00b794982f41487aa2285864e30c0445_Connector1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8299431" y="5000625"/>
            <a:ext cx="5863" cy="43465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ce49b461dada4b4ba8016f97c5d69120_Connector1"/>
          <p:cNvCxnSpPr/>
          <p:nvPr>
            <p:custDataLst>
              <p:tags r:id="rId5"/>
            </p:custDataLst>
          </p:nvPr>
        </p:nvCxnSpPr>
        <p:spPr>
          <a:xfrm>
            <a:off x="1452937" y="5000625"/>
            <a:ext cx="0" cy="46067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a1fe2df1afb74a24b48db95b6b338bf9_RightVerticalConnector4"/>
          <p:cNvCxnSpPr/>
          <p:nvPr>
            <p:custDataLst>
              <p:tags r:id="rId6"/>
            </p:custDataLst>
          </p:nvPr>
        </p:nvCxnSpPr>
        <p:spPr>
          <a:xfrm>
            <a:off x="8299431" y="4511675"/>
            <a:ext cx="0" cy="2032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a1fe2df1afb74a24b48db95b6b338bf9_RightVerticalConnector3"/>
          <p:cNvCxnSpPr/>
          <p:nvPr>
            <p:custDataLst>
              <p:tags r:id="rId7"/>
            </p:custDataLst>
          </p:nvPr>
        </p:nvCxnSpPr>
        <p:spPr>
          <a:xfrm>
            <a:off x="8299431" y="4174003"/>
            <a:ext cx="0" cy="185272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a1fe2df1afb74a24b48db95b6b338bf9_RightVerticalConnector2"/>
          <p:cNvCxnSpPr/>
          <p:nvPr>
            <p:custDataLst>
              <p:tags r:id="rId8"/>
            </p:custDataLst>
          </p:nvPr>
        </p:nvCxnSpPr>
        <p:spPr>
          <a:xfrm>
            <a:off x="8299431" y="3895725"/>
            <a:ext cx="0" cy="185272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a1fe2df1afb74a24b48db95b6b338bf9_RightVerticalConnector1"/>
          <p:cNvCxnSpPr/>
          <p:nvPr>
            <p:custDataLst>
              <p:tags r:id="rId9"/>
            </p:custDataLst>
          </p:nvPr>
        </p:nvCxnSpPr>
        <p:spPr>
          <a:xfrm>
            <a:off x="8299431" y="3511550"/>
            <a:ext cx="0" cy="231775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34636e32cff480d8a852ae191fc6842_RightVerticalConnector2"/>
          <p:cNvCxnSpPr/>
          <p:nvPr>
            <p:custDataLst>
              <p:tags r:id="rId10"/>
            </p:custDataLst>
          </p:nvPr>
        </p:nvCxnSpPr>
        <p:spPr>
          <a:xfrm>
            <a:off x="5865122" y="3279775"/>
            <a:ext cx="0" cy="14351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834636e32cff480d8a852ae191fc6842_RightVerticalConnector1"/>
          <p:cNvCxnSpPr/>
          <p:nvPr>
            <p:custDataLst>
              <p:tags r:id="rId11"/>
            </p:custDataLst>
          </p:nvPr>
        </p:nvCxnSpPr>
        <p:spPr>
          <a:xfrm>
            <a:off x="5865122" y="2895600"/>
            <a:ext cx="0" cy="2317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2508efa28ff349da8bc6837b0c12f3f2_RightVerticalConnector1"/>
          <p:cNvCxnSpPr/>
          <p:nvPr>
            <p:custDataLst>
              <p:tags r:id="rId12"/>
            </p:custDataLst>
          </p:nvPr>
        </p:nvCxnSpPr>
        <p:spPr>
          <a:xfrm>
            <a:off x="3582957" y="2279650"/>
            <a:ext cx="0" cy="243522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2508efa28ff349da8bc6837b0c12f3f2_LeftVerticalConnector2"/>
          <p:cNvCxnSpPr/>
          <p:nvPr>
            <p:custDataLst>
              <p:tags r:id="rId13"/>
            </p:custDataLst>
          </p:nvPr>
        </p:nvCxnSpPr>
        <p:spPr>
          <a:xfrm>
            <a:off x="1300898" y="2663825"/>
            <a:ext cx="0" cy="205105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2508efa28ff349da8bc6837b0c12f3f2_LeftVerticalConnector1"/>
          <p:cNvCxnSpPr/>
          <p:nvPr>
            <p:custDataLst>
              <p:tags r:id="rId14"/>
            </p:custDataLst>
          </p:nvPr>
        </p:nvCxnSpPr>
        <p:spPr>
          <a:xfrm>
            <a:off x="1300898" y="2279650"/>
            <a:ext cx="0" cy="23177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834636e32cff480d8a852ae191fc6842_LeftVerticalConnector1" hidden="1"/>
          <p:cNvCxnSpPr/>
          <p:nvPr>
            <p:custDataLst>
              <p:tags r:id="rId15"/>
            </p:custDataLst>
          </p:nvPr>
        </p:nvCxnSpPr>
        <p:spPr>
          <a:xfrm>
            <a:off x="3506991" y="289560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34636e32cff480d8a852ae191fc6842_LeftVerticalConnector2" hidden="1"/>
          <p:cNvCxnSpPr/>
          <p:nvPr>
            <p:custDataLst>
              <p:tags r:id="rId16"/>
            </p:custDataLst>
          </p:nvPr>
        </p:nvCxnSpPr>
        <p:spPr>
          <a:xfrm>
            <a:off x="3506991" y="3279775"/>
            <a:ext cx="0" cy="143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a1fe2df1afb74a24b48db95b6b338bf9_LeftVerticalConnector1" hidden="1"/>
          <p:cNvCxnSpPr/>
          <p:nvPr>
            <p:custDataLst>
              <p:tags r:id="rId17"/>
            </p:custDataLst>
          </p:nvPr>
        </p:nvCxnSpPr>
        <p:spPr>
          <a:xfrm>
            <a:off x="5503885" y="351155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a1fe2df1afb74a24b48db95b6b338bf9_LeftVerticalConnector2" hidden="1"/>
          <p:cNvCxnSpPr/>
          <p:nvPr>
            <p:custDataLst>
              <p:tags r:id="rId18"/>
            </p:custDataLst>
          </p:nvPr>
        </p:nvCxnSpPr>
        <p:spPr>
          <a:xfrm>
            <a:off x="5503885" y="3895725"/>
            <a:ext cx="0" cy="81915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9438b85ee1f54061980733bd47489094_Connector1">
            <a:extLst>
              <a:ext uri="{FF2B5EF4-FFF2-40B4-BE49-F238E27FC236}">
                <a16:creationId xmlns:a16="http://schemas.microsoft.com/office/drawing/2014/main" id="{75CCDAC6-9984-4351-81C2-A05E82179505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>
            <a:off x="3830351" y="5000625"/>
            <a:ext cx="0" cy="4064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20"/>
            </p:custDataLst>
          </p:nvPr>
        </p:nvSpPr>
        <p:spPr>
          <a:xfrm>
            <a:off x="844465" y="4714875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22"/>
            </p:custDataLst>
          </p:nvPr>
        </p:nvSpPr>
        <p:spPr>
          <a:xfrm>
            <a:off x="808180" y="4968875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23"/>
            </p:custDataLst>
          </p:nvPr>
        </p:nvSpPr>
        <p:spPr>
          <a:xfrm>
            <a:off x="844465" y="505354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24"/>
            </p:custDataLst>
          </p:nvPr>
        </p:nvSpPr>
        <p:spPr>
          <a:xfrm>
            <a:off x="907965" y="4772109"/>
            <a:ext cx="3556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spc="-6" dirty="0" err="1">
                <a:solidFill>
                  <a:schemeClr val="lt1"/>
                </a:solidFill>
                <a:latin typeface="Calibri" panose="020F0502020204030204" pitchFamily="34" charset="0"/>
              </a:rPr>
              <a:t>Semaine</a:t>
            </a:r>
            <a:r>
              <a:rPr lang="en-US" sz="900" spc="-6" dirty="0">
                <a:solidFill>
                  <a:schemeClr val="lt1"/>
                </a:solidFill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9" name="OTLSHAPE_TB_00000000000000000000000000000000_TimescaleInterval2"/>
          <p:cNvSpPr txBox="1"/>
          <p:nvPr>
            <p:custDataLst>
              <p:tags r:id="rId25"/>
            </p:custDataLst>
          </p:nvPr>
        </p:nvSpPr>
        <p:spPr>
          <a:xfrm>
            <a:off x="1890426" y="477210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OTLSHAPE_TB_00000000000000000000000000000000_TimescaleInterval3"/>
          <p:cNvSpPr txBox="1"/>
          <p:nvPr>
            <p:custDataLst>
              <p:tags r:id="rId26"/>
            </p:custDataLst>
          </p:nvPr>
        </p:nvSpPr>
        <p:spPr>
          <a:xfrm>
            <a:off x="2529986" y="477210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" name="OTLSHAPE_TB_00000000000000000000000000000000_TimescaleInterval4"/>
          <p:cNvSpPr txBox="1"/>
          <p:nvPr>
            <p:custDataLst>
              <p:tags r:id="rId27"/>
            </p:custDataLst>
          </p:nvPr>
        </p:nvSpPr>
        <p:spPr>
          <a:xfrm>
            <a:off x="3798196" y="477210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" name="OTLSHAPE_TB_00000000000000000000000000000000_TimescaleInterval5"/>
          <p:cNvSpPr txBox="1"/>
          <p:nvPr>
            <p:custDataLst>
              <p:tags r:id="rId28"/>
            </p:custDataLst>
          </p:nvPr>
        </p:nvSpPr>
        <p:spPr>
          <a:xfrm>
            <a:off x="5364856" y="477845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3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5972666" y="477210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4" name="OTLSHAPE_TB_00000000000000000000000000000000_TimescaleInterval7"/>
          <p:cNvSpPr txBox="1"/>
          <p:nvPr>
            <p:custDataLst>
              <p:tags r:id="rId30"/>
            </p:custDataLst>
          </p:nvPr>
        </p:nvSpPr>
        <p:spPr>
          <a:xfrm>
            <a:off x="6809077" y="477210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6" name="OTLSHAPE_TB_00000000000000000000000000000000_ScaleMarking1"/>
          <p:cNvSpPr txBox="1"/>
          <p:nvPr>
            <p:custDataLst>
              <p:tags r:id="rId31"/>
            </p:custDataLst>
          </p:nvPr>
        </p:nvSpPr>
        <p:spPr>
          <a:xfrm>
            <a:off x="907965" y="4575344"/>
            <a:ext cx="230832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0809" name="OTLSHAPE_T_2508efa28ff349da8bc6837b0c12f3f2_Shape"/>
          <p:cNvSpPr/>
          <p:nvPr>
            <p:custDataLst>
              <p:tags r:id="rId32"/>
            </p:custDataLst>
          </p:nvPr>
        </p:nvSpPr>
        <p:spPr>
          <a:xfrm>
            <a:off x="1300898" y="2174875"/>
            <a:ext cx="2286000" cy="2095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3" name="OTLSHAPE_T_9116278e5c2946a085db5776da322f3f_Shape"/>
          <p:cNvSpPr/>
          <p:nvPr>
            <p:custDataLst>
              <p:tags r:id="rId33"/>
            </p:custDataLst>
          </p:nvPr>
        </p:nvSpPr>
        <p:spPr>
          <a:xfrm>
            <a:off x="1300898" y="2511425"/>
            <a:ext cx="762000" cy="152400"/>
          </a:xfrm>
          <a:prstGeom prst="chevron">
            <a:avLst/>
          </a:prstGeom>
          <a:solidFill>
            <a:schemeClr val="accent1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60" name="OTLSHAPE_T_8574f27a0c634b08b97c20e1eb8b1a11_Shape"/>
          <p:cNvSpPr/>
          <p:nvPr>
            <p:custDataLst>
              <p:tags r:id="rId34"/>
            </p:custDataLst>
          </p:nvPr>
        </p:nvSpPr>
        <p:spPr>
          <a:xfrm>
            <a:off x="2061620" y="2511425"/>
            <a:ext cx="762000" cy="152400"/>
          </a:xfrm>
          <a:prstGeom prst="chevron">
            <a:avLst/>
          </a:prstGeom>
          <a:solidFill>
            <a:srgbClr val="C55A11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92" name="OTLSHAPE_T_8545a2622707410ea6bf0bb2412e4891_Shape"/>
          <p:cNvSpPr/>
          <p:nvPr>
            <p:custDataLst>
              <p:tags r:id="rId35"/>
            </p:custDataLst>
          </p:nvPr>
        </p:nvSpPr>
        <p:spPr>
          <a:xfrm>
            <a:off x="2822341" y="2511425"/>
            <a:ext cx="762000" cy="152400"/>
          </a:xfrm>
          <a:prstGeom prst="chevron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24" name="OTLSHAPE_T_834636e32cff480d8a852ae191fc6842_Shape"/>
          <p:cNvSpPr/>
          <p:nvPr>
            <p:custDataLst>
              <p:tags r:id="rId36"/>
            </p:custDataLst>
          </p:nvPr>
        </p:nvSpPr>
        <p:spPr>
          <a:xfrm>
            <a:off x="3583063" y="2790825"/>
            <a:ext cx="2286000" cy="2095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6" name="OTLSHAPE_T_f4fcd5cd4d1e4f139515633c6945b409_Shape"/>
          <p:cNvSpPr/>
          <p:nvPr>
            <p:custDataLst>
              <p:tags r:id="rId37"/>
            </p:custDataLst>
          </p:nvPr>
        </p:nvSpPr>
        <p:spPr>
          <a:xfrm>
            <a:off x="3583063" y="3127375"/>
            <a:ext cx="304800" cy="1524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24" name="OTLSHAPE_T_61bd4421f159413dba7281a5185e38b8_Shape"/>
          <p:cNvSpPr/>
          <p:nvPr>
            <p:custDataLst>
              <p:tags r:id="rId38"/>
            </p:custDataLst>
          </p:nvPr>
        </p:nvSpPr>
        <p:spPr>
          <a:xfrm>
            <a:off x="3887351" y="3127375"/>
            <a:ext cx="762000" cy="1524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32" name="OTLSHAPE_T_2fdad40dfd14467b93d0a759296f251a_Shape"/>
          <p:cNvSpPr/>
          <p:nvPr>
            <p:custDataLst>
              <p:tags r:id="rId39"/>
            </p:custDataLst>
          </p:nvPr>
        </p:nvSpPr>
        <p:spPr>
          <a:xfrm>
            <a:off x="4648073" y="3127375"/>
            <a:ext cx="1066800" cy="1524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40" name="OTLSHAPE_T_ac77bc1b615446839e0eba63c8d16a71_Shape"/>
          <p:cNvSpPr/>
          <p:nvPr>
            <p:custDataLst>
              <p:tags r:id="rId40"/>
            </p:custDataLst>
          </p:nvPr>
        </p:nvSpPr>
        <p:spPr>
          <a:xfrm>
            <a:off x="5713083" y="3127375"/>
            <a:ext cx="152400" cy="1524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48" name="OTLSHAPE_T_a1fe2df1afb74a24b48db95b6b338bf9_Shape"/>
          <p:cNvSpPr/>
          <p:nvPr>
            <p:custDataLst>
              <p:tags r:id="rId41"/>
            </p:custDataLst>
          </p:nvPr>
        </p:nvSpPr>
        <p:spPr>
          <a:xfrm>
            <a:off x="5865228" y="3406775"/>
            <a:ext cx="2438400" cy="20955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6" name="OTLSHAPE_T_b2528e25fb5f4019a02b029d7b23b862_Shape"/>
          <p:cNvSpPr/>
          <p:nvPr>
            <p:custDataLst>
              <p:tags r:id="rId42"/>
            </p:custDataLst>
          </p:nvPr>
        </p:nvSpPr>
        <p:spPr>
          <a:xfrm>
            <a:off x="5865228" y="3743325"/>
            <a:ext cx="914400" cy="152400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64" name="OTLSHAPE_T_ac1ef414023b498ab438285066d789ef_Shape"/>
          <p:cNvSpPr/>
          <p:nvPr>
            <p:custDataLst>
              <p:tags r:id="rId43"/>
            </p:custDataLst>
          </p:nvPr>
        </p:nvSpPr>
        <p:spPr>
          <a:xfrm>
            <a:off x="6778093" y="3743325"/>
            <a:ext cx="914400" cy="152400"/>
          </a:xfrm>
          <a:prstGeom prst="chevron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2" name="OTLSHAPE_T_7b6fba2144cf463e8b9daf026c745a6d_Shape"/>
          <p:cNvSpPr/>
          <p:nvPr>
            <p:custDataLst>
              <p:tags r:id="rId44"/>
            </p:custDataLst>
          </p:nvPr>
        </p:nvSpPr>
        <p:spPr>
          <a:xfrm>
            <a:off x="7690959" y="3743325"/>
            <a:ext cx="609600" cy="1524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8" name="OTLSHAPE_T_dc59864a8fe6461f93f8543967c3a710_Shape"/>
          <p:cNvSpPr/>
          <p:nvPr>
            <p:custDataLst>
              <p:tags r:id="rId45"/>
            </p:custDataLst>
          </p:nvPr>
        </p:nvSpPr>
        <p:spPr>
          <a:xfrm>
            <a:off x="8147392" y="4359275"/>
            <a:ext cx="152400" cy="1524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10" name="OTLSHAPE_T_2508efa28ff349da8bc6837b0c12f3f2_ShapePercentage" hidden="1"/>
          <p:cNvSpPr/>
          <p:nvPr>
            <p:custDataLst>
              <p:tags r:id="rId46"/>
            </p:custDataLst>
          </p:nvPr>
        </p:nvSpPr>
        <p:spPr>
          <a:xfrm>
            <a:off x="1300898" y="21748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4" name="OTLSHAPE_T_9116278e5c2946a085db5776da322f3f_ShapePercentage" hidden="1"/>
          <p:cNvSpPr/>
          <p:nvPr>
            <p:custDataLst>
              <p:tags r:id="rId47"/>
            </p:custDataLst>
          </p:nvPr>
        </p:nvSpPr>
        <p:spPr>
          <a:xfrm>
            <a:off x="1300898" y="251142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61" name="OTLSHAPE_T_8574f27a0c634b08b97c20e1eb8b1a11_ShapePercentage" hidden="1"/>
          <p:cNvSpPr/>
          <p:nvPr>
            <p:custDataLst>
              <p:tags r:id="rId48"/>
            </p:custDataLst>
          </p:nvPr>
        </p:nvSpPr>
        <p:spPr>
          <a:xfrm>
            <a:off x="2061620" y="251142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93" name="OTLSHAPE_T_8545a2622707410ea6bf0bb2412e4891_ShapePercentage" hidden="1"/>
          <p:cNvSpPr/>
          <p:nvPr>
            <p:custDataLst>
              <p:tags r:id="rId49"/>
            </p:custDataLst>
          </p:nvPr>
        </p:nvSpPr>
        <p:spPr>
          <a:xfrm>
            <a:off x="2822341" y="251142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25" name="OTLSHAPE_T_834636e32cff480d8a852ae191fc6842_ShapePercentage" hidden="1"/>
          <p:cNvSpPr/>
          <p:nvPr>
            <p:custDataLst>
              <p:tags r:id="rId50"/>
            </p:custDataLst>
          </p:nvPr>
        </p:nvSpPr>
        <p:spPr>
          <a:xfrm>
            <a:off x="3583063" y="27908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7" name="OTLSHAPE_T_f4fcd5cd4d1e4f139515633c6945b409_ShapePercentage" hidden="1"/>
          <p:cNvSpPr/>
          <p:nvPr>
            <p:custDataLst>
              <p:tags r:id="rId51"/>
            </p:custDataLst>
          </p:nvPr>
        </p:nvSpPr>
        <p:spPr>
          <a:xfrm>
            <a:off x="3583063" y="312737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25" name="OTLSHAPE_T_61bd4421f159413dba7281a5185e38b8_ShapePercentage" hidden="1"/>
          <p:cNvSpPr/>
          <p:nvPr>
            <p:custDataLst>
              <p:tags r:id="rId52"/>
            </p:custDataLst>
          </p:nvPr>
        </p:nvSpPr>
        <p:spPr>
          <a:xfrm>
            <a:off x="3887351" y="312737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33" name="OTLSHAPE_T_2fdad40dfd14467b93d0a759296f251a_ShapePercentage" hidden="1"/>
          <p:cNvSpPr/>
          <p:nvPr>
            <p:custDataLst>
              <p:tags r:id="rId53"/>
            </p:custDataLst>
          </p:nvPr>
        </p:nvSpPr>
        <p:spPr>
          <a:xfrm>
            <a:off x="4648073" y="312737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41" name="OTLSHAPE_T_ac77bc1b615446839e0eba63c8d16a71_ShapePercentage" hidden="1"/>
          <p:cNvSpPr/>
          <p:nvPr>
            <p:custDataLst>
              <p:tags r:id="rId54"/>
            </p:custDataLst>
          </p:nvPr>
        </p:nvSpPr>
        <p:spPr>
          <a:xfrm>
            <a:off x="5713083" y="312737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49" name="OTLSHAPE_T_a1fe2df1afb74a24b48db95b6b338bf9_ShapePercentage" hidden="1"/>
          <p:cNvSpPr/>
          <p:nvPr>
            <p:custDataLst>
              <p:tags r:id="rId55"/>
            </p:custDataLst>
          </p:nvPr>
        </p:nvSpPr>
        <p:spPr>
          <a:xfrm>
            <a:off x="5865228" y="34067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7" name="OTLSHAPE_T_b2528e25fb5f4019a02b029d7b23b862_ShapePercentage" hidden="1"/>
          <p:cNvSpPr/>
          <p:nvPr>
            <p:custDataLst>
              <p:tags r:id="rId56"/>
            </p:custDataLst>
          </p:nvPr>
        </p:nvSpPr>
        <p:spPr>
          <a:xfrm>
            <a:off x="5865228" y="374332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65" name="OTLSHAPE_T_ac1ef414023b498ab438285066d789ef_ShapePercentage" hidden="1"/>
          <p:cNvSpPr/>
          <p:nvPr>
            <p:custDataLst>
              <p:tags r:id="rId57"/>
            </p:custDataLst>
          </p:nvPr>
        </p:nvSpPr>
        <p:spPr>
          <a:xfrm>
            <a:off x="6778093" y="374332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3" name="OTLSHAPE_T_7b6fba2144cf463e8b9daf026c745a6d_ShapePercentage" hidden="1"/>
          <p:cNvSpPr/>
          <p:nvPr>
            <p:custDataLst>
              <p:tags r:id="rId58"/>
            </p:custDataLst>
          </p:nvPr>
        </p:nvSpPr>
        <p:spPr>
          <a:xfrm>
            <a:off x="7690959" y="3743325"/>
            <a:ext cx="0" cy="1524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1" name="OTLSHAPE_T_8d75aaf91f11405d8720698af5304071_ShapePercentage" hidden="1"/>
          <p:cNvSpPr/>
          <p:nvPr>
            <p:custDataLst>
              <p:tags r:id="rId59"/>
            </p:custDataLst>
          </p:nvPr>
        </p:nvSpPr>
        <p:spPr>
          <a:xfrm>
            <a:off x="7234527" y="40227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9" name="OTLSHAPE_T_dc59864a8fe6461f93f8543967c3a710_ShapePercentage" hidden="1"/>
          <p:cNvSpPr/>
          <p:nvPr>
            <p:custDataLst>
              <p:tags r:id="rId60"/>
            </p:custDataLst>
          </p:nvPr>
        </p:nvSpPr>
        <p:spPr>
          <a:xfrm>
            <a:off x="8147392" y="4359275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11" name="OTLSHAPE_T_2508efa28ff349da8bc6837b0c12f3f2_Duration" hidden="1"/>
          <p:cNvSpPr txBox="1"/>
          <p:nvPr>
            <p:custDataLst>
              <p:tags r:id="rId61"/>
            </p:custDataLst>
          </p:nvPr>
        </p:nvSpPr>
        <p:spPr>
          <a:xfrm>
            <a:off x="0" y="21748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12" name="OTLSHAPE_T_2508efa28ff349da8bc6837b0c12f3f2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232990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813" name="OTLSHAPE_T_2508efa28ff349da8bc6837b0c12f3f2_StartDate" hidden="1"/>
          <p:cNvSpPr txBox="1"/>
          <p:nvPr>
            <p:custDataLst>
              <p:tags r:id="rId63"/>
            </p:custDataLst>
          </p:nvPr>
        </p:nvSpPr>
        <p:spPr>
          <a:xfrm>
            <a:off x="0" y="24849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814" name="OTLSHAPE_T_2508efa28ff349da8bc6837b0c12f3f2_EndDate" hidden="1"/>
          <p:cNvSpPr txBox="1"/>
          <p:nvPr>
            <p:custDataLst>
              <p:tags r:id="rId64"/>
            </p:custDataLst>
          </p:nvPr>
        </p:nvSpPr>
        <p:spPr>
          <a:xfrm>
            <a:off x="0" y="24849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815" name="OTLSHAPE_T_2508efa28ff349da8bc6837b0c12f3f2_Title"/>
          <p:cNvSpPr txBox="1"/>
          <p:nvPr>
            <p:custDataLst>
              <p:tags r:id="rId65"/>
            </p:custDataLst>
          </p:nvPr>
        </p:nvSpPr>
        <p:spPr>
          <a:xfrm>
            <a:off x="812245" y="2217632"/>
            <a:ext cx="444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CONCEIVE</a:t>
            </a:r>
          </a:p>
        </p:txBody>
      </p:sp>
      <p:sp>
        <p:nvSpPr>
          <p:cNvPr id="10592" name="OTLSHAPE_T_2508efa28ff349da8bc6837b0c12f3f2_JoinedDate"/>
          <p:cNvSpPr txBox="1"/>
          <p:nvPr>
            <p:custDataLst>
              <p:tags r:id="rId66"/>
            </p:custDataLst>
          </p:nvPr>
        </p:nvSpPr>
        <p:spPr>
          <a:xfrm>
            <a:off x="3633756" y="2225400"/>
            <a:ext cx="652493" cy="7300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b="1" dirty="0">
                <a:solidFill>
                  <a:schemeClr val="accent6"/>
                </a:solidFill>
                <a:latin typeface="Calibri" panose="020F0502020204030204" pitchFamily="34" charset="0"/>
              </a:rPr>
              <a:t>28 Sep – 19 Oct</a:t>
            </a:r>
          </a:p>
        </p:txBody>
      </p:sp>
      <p:sp>
        <p:nvSpPr>
          <p:cNvPr id="10595" name="OTLSHAPE_T_9116278e5c2946a085db5776da322f3f_Duration" hidden="1"/>
          <p:cNvSpPr txBox="1"/>
          <p:nvPr>
            <p:custDataLst>
              <p:tags r:id="rId67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596" name="OTLSHAPE_T_9116278e5c2946a085db5776da322f3f_JoinedDate" hidden="1"/>
          <p:cNvSpPr txBox="1"/>
          <p:nvPr>
            <p:custDataLst>
              <p:tags r:id="rId68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10644" name="OTLSHAPE_T_9116278e5c2946a085db5776da322f3f_StartDate" hidden="1"/>
          <p:cNvSpPr txBox="1"/>
          <p:nvPr>
            <p:custDataLst>
              <p:tags r:id="rId69"/>
            </p:custDataLst>
          </p:nvPr>
        </p:nvSpPr>
        <p:spPr>
          <a:xfrm>
            <a:off x="0" y="27904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45" name="OTLSHAPE_T_9116278e5c2946a085db5776da322f3f_EndDate" hidden="1"/>
          <p:cNvSpPr txBox="1"/>
          <p:nvPr>
            <p:custDataLst>
              <p:tags r:id="rId70"/>
            </p:custDataLst>
          </p:nvPr>
        </p:nvSpPr>
        <p:spPr>
          <a:xfrm>
            <a:off x="0" y="27904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2" name="OTLSHAPE_T_9116278e5c2946a085db5776da322f3f_Title"/>
          <p:cNvSpPr txBox="1"/>
          <p:nvPr>
            <p:custDataLst>
              <p:tags r:id="rId71"/>
            </p:custDataLst>
          </p:nvPr>
        </p:nvSpPr>
        <p:spPr>
          <a:xfrm>
            <a:off x="1506912" y="2523956"/>
            <a:ext cx="315792" cy="138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dirty="0" err="1">
                <a:solidFill>
                  <a:schemeClr val="lt1"/>
                </a:solidFill>
                <a:latin typeface="Calibri" panose="020F0502020204030204" pitchFamily="34" charset="0"/>
              </a:rPr>
              <a:t>Tâches</a:t>
            </a:r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653" name="OTLSHAPE_T_9116278e5c2946a085db5776da322f3f_TextPercentage" hidden="1"/>
          <p:cNvSpPr txBox="1"/>
          <p:nvPr>
            <p:custDataLst>
              <p:tags r:id="rId72"/>
            </p:custDataLst>
          </p:nvPr>
        </p:nvSpPr>
        <p:spPr>
          <a:xfrm>
            <a:off x="1510097" y="26496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68" name="OTLSHAPE_T_8574f27a0c634b08b97c20e1eb8b1a11_Duration" hidden="1"/>
          <p:cNvSpPr txBox="1"/>
          <p:nvPr>
            <p:custDataLst>
              <p:tags r:id="rId73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669" name="OTLSHAPE_T_8574f27a0c634b08b97c20e1eb8b1a11_JoinedDate" hidden="1"/>
          <p:cNvSpPr txBox="1"/>
          <p:nvPr>
            <p:custDataLst>
              <p:tags r:id="rId74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5/24 - 5/28</a:t>
            </a:r>
          </a:p>
        </p:txBody>
      </p:sp>
      <p:sp>
        <p:nvSpPr>
          <p:cNvPr id="10676" name="OTLSHAPE_T_8574f27a0c634b08b97c20e1eb8b1a11_StartDate" hidden="1"/>
          <p:cNvSpPr txBox="1"/>
          <p:nvPr>
            <p:custDataLst>
              <p:tags r:id="rId75"/>
            </p:custDataLst>
          </p:nvPr>
        </p:nvSpPr>
        <p:spPr>
          <a:xfrm>
            <a:off x="0" y="27904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7" name="OTLSHAPE_T_8574f27a0c634b08b97c20e1eb8b1a11_EndDate" hidden="1"/>
          <p:cNvSpPr txBox="1"/>
          <p:nvPr>
            <p:custDataLst>
              <p:tags r:id="rId76"/>
            </p:custDataLst>
          </p:nvPr>
        </p:nvSpPr>
        <p:spPr>
          <a:xfrm>
            <a:off x="0" y="27904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85" name="OTLSHAPE_T_8574f27a0c634b08b97c20e1eb8b1a11_TextPercentage" hidden="1"/>
          <p:cNvSpPr txBox="1"/>
          <p:nvPr>
            <p:custDataLst>
              <p:tags r:id="rId77"/>
            </p:custDataLst>
          </p:nvPr>
        </p:nvSpPr>
        <p:spPr>
          <a:xfrm>
            <a:off x="2175728" y="26496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00" name="OTLSHAPE_T_8545a2622707410ea6bf0bb2412e4891_Duration" hidden="1"/>
          <p:cNvSpPr txBox="1"/>
          <p:nvPr>
            <p:custDataLst>
              <p:tags r:id="rId78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701" name="OTLSHAPE_T_8545a2622707410ea6bf0bb2412e4891_JoinedDate" hidden="1"/>
          <p:cNvSpPr txBox="1"/>
          <p:nvPr>
            <p:custDataLst>
              <p:tags r:id="rId79"/>
            </p:custDataLst>
          </p:nvPr>
        </p:nvSpPr>
        <p:spPr>
          <a:xfrm>
            <a:off x="0" y="26664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10708" name="OTLSHAPE_T_8545a2622707410ea6bf0bb2412e4891_StartDate" hidden="1"/>
          <p:cNvSpPr txBox="1"/>
          <p:nvPr>
            <p:custDataLst>
              <p:tags r:id="rId80"/>
            </p:custDataLst>
          </p:nvPr>
        </p:nvSpPr>
        <p:spPr>
          <a:xfrm>
            <a:off x="0" y="27904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9" name="OTLSHAPE_T_8545a2622707410ea6bf0bb2412e4891_EndDate" hidden="1"/>
          <p:cNvSpPr txBox="1"/>
          <p:nvPr>
            <p:custDataLst>
              <p:tags r:id="rId81"/>
            </p:custDataLst>
          </p:nvPr>
        </p:nvSpPr>
        <p:spPr>
          <a:xfrm>
            <a:off x="0" y="27904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7" name="OTLSHAPE_T_8545a2622707410ea6bf0bb2412e4891_TextPercentage" hidden="1"/>
          <p:cNvSpPr txBox="1"/>
          <p:nvPr>
            <p:custDataLst>
              <p:tags r:id="rId82"/>
            </p:custDataLst>
          </p:nvPr>
        </p:nvSpPr>
        <p:spPr>
          <a:xfrm>
            <a:off x="2841359" y="26496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32" name="OTLSHAPE_T_834636e32cff480d8a852ae191fc6842_Duration" hidden="1"/>
          <p:cNvSpPr txBox="1"/>
          <p:nvPr>
            <p:custDataLst>
              <p:tags r:id="rId83"/>
            </p:custDataLst>
          </p:nvPr>
        </p:nvSpPr>
        <p:spPr>
          <a:xfrm>
            <a:off x="0" y="27908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733" name="OTLSHAPE_T_834636e32cff480d8a852ae191fc6842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294585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10740" name="OTLSHAPE_T_834636e32cff480d8a852ae191fc6842_StartDate" hidden="1"/>
          <p:cNvSpPr txBox="1"/>
          <p:nvPr>
            <p:custDataLst>
              <p:tags r:id="rId85"/>
            </p:custDataLst>
          </p:nvPr>
        </p:nvSpPr>
        <p:spPr>
          <a:xfrm>
            <a:off x="0" y="31008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41" name="OTLSHAPE_T_834636e32cff480d8a852ae191fc6842_EndDate" hidden="1"/>
          <p:cNvSpPr txBox="1"/>
          <p:nvPr>
            <p:custDataLst>
              <p:tags r:id="rId86"/>
            </p:custDataLst>
          </p:nvPr>
        </p:nvSpPr>
        <p:spPr>
          <a:xfrm>
            <a:off x="0" y="310087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48" name="OTLSHAPE_T_834636e32cff480d8a852ae191fc6842_Title"/>
          <p:cNvSpPr txBox="1"/>
          <p:nvPr>
            <p:custDataLst>
              <p:tags r:id="rId87"/>
            </p:custDataLst>
          </p:nvPr>
        </p:nvSpPr>
        <p:spPr>
          <a:xfrm>
            <a:off x="3184525" y="2803356"/>
            <a:ext cx="333364" cy="1542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DESIGN</a:t>
            </a:r>
          </a:p>
        </p:txBody>
      </p:sp>
      <p:sp>
        <p:nvSpPr>
          <p:cNvPr id="10749" name="OTLSHAPE_T_834636e32cff480d8a852ae191fc6842_JoinedDate"/>
          <p:cNvSpPr txBox="1"/>
          <p:nvPr>
            <p:custDataLst>
              <p:tags r:id="rId88"/>
            </p:custDataLst>
          </p:nvPr>
        </p:nvSpPr>
        <p:spPr>
          <a:xfrm>
            <a:off x="5915922" y="2862156"/>
            <a:ext cx="624252" cy="876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b="1" dirty="0">
                <a:solidFill>
                  <a:schemeClr val="accent2"/>
                </a:solidFill>
                <a:latin typeface="Calibri" panose="020F0502020204030204" pitchFamily="34" charset="0"/>
              </a:rPr>
              <a:t>08 Nov – 07 Dec</a:t>
            </a:r>
          </a:p>
        </p:txBody>
      </p:sp>
      <p:sp>
        <p:nvSpPr>
          <p:cNvPr id="10818" name="OTLSHAPE_T_f4fcd5cd4d1e4f139515633c6945b409_Duration" hidden="1"/>
          <p:cNvSpPr txBox="1"/>
          <p:nvPr>
            <p:custDataLst>
              <p:tags r:id="rId89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819" name="OTLSHAPE_T_f4fcd5cd4d1e4f139515633c6945b409_JoinedDate" hidden="1"/>
          <p:cNvSpPr txBox="1"/>
          <p:nvPr>
            <p:custDataLst>
              <p:tags r:id="rId90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10820" name="OTLSHAPE_T_f4fcd5cd4d1e4f139515633c6945b409_StartDate" hidden="1"/>
          <p:cNvSpPr txBox="1"/>
          <p:nvPr>
            <p:custDataLst>
              <p:tags r:id="rId91"/>
            </p:custDataLst>
          </p:nvPr>
        </p:nvSpPr>
        <p:spPr>
          <a:xfrm>
            <a:off x="0" y="34064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1" name="OTLSHAPE_T_f4fcd5cd4d1e4f139515633c6945b409_EndDate" hidden="1"/>
          <p:cNvSpPr txBox="1"/>
          <p:nvPr>
            <p:custDataLst>
              <p:tags r:id="rId92"/>
            </p:custDataLst>
          </p:nvPr>
        </p:nvSpPr>
        <p:spPr>
          <a:xfrm>
            <a:off x="0" y="34064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3" name="OTLSHAPE_T_f4fcd5cd4d1e4f139515633c6945b409_TextPercentage" hidden="1"/>
          <p:cNvSpPr txBox="1"/>
          <p:nvPr>
            <p:custDataLst>
              <p:tags r:id="rId93"/>
            </p:custDataLst>
          </p:nvPr>
        </p:nvSpPr>
        <p:spPr>
          <a:xfrm>
            <a:off x="3506991" y="32035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26" name="OTLSHAPE_T_61bd4421f159413dba7281a5185e38b8_Duration" hidden="1"/>
          <p:cNvSpPr txBox="1"/>
          <p:nvPr>
            <p:custDataLst>
              <p:tags r:id="rId94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827" name="OTLSHAPE_T_61bd4421f159413dba7281a5185e38b8_JoinedDate" hidden="1"/>
          <p:cNvSpPr txBox="1"/>
          <p:nvPr>
            <p:custDataLst>
              <p:tags r:id="rId95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10828" name="OTLSHAPE_T_61bd4421f159413dba7281a5185e38b8_StartDate" hidden="1"/>
          <p:cNvSpPr txBox="1"/>
          <p:nvPr>
            <p:custDataLst>
              <p:tags r:id="rId96"/>
            </p:custDataLst>
          </p:nvPr>
        </p:nvSpPr>
        <p:spPr>
          <a:xfrm>
            <a:off x="0" y="34064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9" name="OTLSHAPE_T_61bd4421f159413dba7281a5185e38b8_EndDate" hidden="1"/>
          <p:cNvSpPr txBox="1"/>
          <p:nvPr>
            <p:custDataLst>
              <p:tags r:id="rId97"/>
            </p:custDataLst>
          </p:nvPr>
        </p:nvSpPr>
        <p:spPr>
          <a:xfrm>
            <a:off x="0" y="34064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1" name="OTLSHAPE_T_61bd4421f159413dba7281a5185e38b8_TextPercentage" hidden="1"/>
          <p:cNvSpPr txBox="1"/>
          <p:nvPr>
            <p:custDataLst>
              <p:tags r:id="rId98"/>
            </p:custDataLst>
          </p:nvPr>
        </p:nvSpPr>
        <p:spPr>
          <a:xfrm>
            <a:off x="3773243" y="32655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34" name="OTLSHAPE_T_2fdad40dfd14467b93d0a759296f251a_Duration" hidden="1"/>
          <p:cNvSpPr txBox="1"/>
          <p:nvPr>
            <p:custDataLst>
              <p:tags r:id="rId99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35" name="OTLSHAPE_T_2fdad40dfd14467b93d0a759296f251a_JoinedDate" hidden="1"/>
          <p:cNvSpPr txBox="1"/>
          <p:nvPr>
            <p:custDataLst>
              <p:tags r:id="rId100"/>
            </p:custDataLst>
          </p:nvPr>
        </p:nvSpPr>
        <p:spPr>
          <a:xfrm>
            <a:off x="0" y="328240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10836" name="OTLSHAPE_T_2fdad40dfd14467b93d0a759296f251a_StartDate" hidden="1"/>
          <p:cNvSpPr txBox="1"/>
          <p:nvPr>
            <p:custDataLst>
              <p:tags r:id="rId101"/>
            </p:custDataLst>
          </p:nvPr>
        </p:nvSpPr>
        <p:spPr>
          <a:xfrm>
            <a:off x="0" y="34064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7" name="OTLSHAPE_T_2fdad40dfd14467b93d0a759296f251a_EndDate" hidden="1"/>
          <p:cNvSpPr txBox="1"/>
          <p:nvPr>
            <p:custDataLst>
              <p:tags r:id="rId102"/>
            </p:custDataLst>
          </p:nvPr>
        </p:nvSpPr>
        <p:spPr>
          <a:xfrm>
            <a:off x="0" y="34064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9" name="OTLSHAPE_T_2fdad40dfd14467b93d0a759296f251a_TextPercentage" hidden="1"/>
          <p:cNvSpPr txBox="1"/>
          <p:nvPr>
            <p:custDataLst>
              <p:tags r:id="rId103"/>
            </p:custDataLst>
          </p:nvPr>
        </p:nvSpPr>
        <p:spPr>
          <a:xfrm>
            <a:off x="4438874" y="32655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2" name="OTLSHAPE_T_ac77bc1b615446839e0eba63c8d16a71_Duration" hidden="1"/>
          <p:cNvSpPr txBox="1"/>
          <p:nvPr>
            <p:custDataLst>
              <p:tags r:id="rId104"/>
            </p:custDataLst>
          </p:nvPr>
        </p:nvSpPr>
        <p:spPr>
          <a:xfrm>
            <a:off x="0" y="31273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843" name="OTLSHAPE_T_ac77bc1b615446839e0eba63c8d16a71_JoinedDate" hidden="1"/>
          <p:cNvSpPr txBox="1"/>
          <p:nvPr>
            <p:custDataLst>
              <p:tags r:id="rId105"/>
            </p:custDataLst>
          </p:nvPr>
        </p:nvSpPr>
        <p:spPr>
          <a:xfrm>
            <a:off x="0" y="3282400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10844" name="OTLSHAPE_T_ac77bc1b615446839e0eba63c8d16a71_StartDate" hidden="1"/>
          <p:cNvSpPr txBox="1"/>
          <p:nvPr>
            <p:custDataLst>
              <p:tags r:id="rId106"/>
            </p:custDataLst>
          </p:nvPr>
        </p:nvSpPr>
        <p:spPr>
          <a:xfrm>
            <a:off x="0" y="34064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5" name="OTLSHAPE_T_ac77bc1b615446839e0eba63c8d16a71_EndDate" hidden="1"/>
          <p:cNvSpPr txBox="1"/>
          <p:nvPr>
            <p:custDataLst>
              <p:tags r:id="rId107"/>
            </p:custDataLst>
          </p:nvPr>
        </p:nvSpPr>
        <p:spPr>
          <a:xfrm>
            <a:off x="0" y="340643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7" name="OTLSHAPE_T_ac77bc1b615446839e0eba63c8d16a71_TextPercentage" hidden="1"/>
          <p:cNvSpPr txBox="1"/>
          <p:nvPr>
            <p:custDataLst>
              <p:tags r:id="rId108"/>
            </p:custDataLst>
          </p:nvPr>
        </p:nvSpPr>
        <p:spPr>
          <a:xfrm>
            <a:off x="5370758" y="320357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50" name="OTLSHAPE_T_a1fe2df1afb74a24b48db95b6b338bf9_Duration" hidden="1"/>
          <p:cNvSpPr txBox="1"/>
          <p:nvPr>
            <p:custDataLst>
              <p:tags r:id="rId109"/>
            </p:custDataLst>
          </p:nvPr>
        </p:nvSpPr>
        <p:spPr>
          <a:xfrm>
            <a:off x="0" y="34067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51" name="OTLSHAPE_T_a1fe2df1afb74a24b48db95b6b338bf9_TextPercentage" hidden="1"/>
          <p:cNvSpPr txBox="1"/>
          <p:nvPr>
            <p:custDataLst>
              <p:tags r:id="rId110"/>
            </p:custDataLst>
          </p:nvPr>
        </p:nvSpPr>
        <p:spPr>
          <a:xfrm>
            <a:off x="0" y="356180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10852" name="OTLSHAPE_T_a1fe2df1afb74a24b48db95b6b338bf9_StartDate" hidden="1"/>
          <p:cNvSpPr txBox="1"/>
          <p:nvPr>
            <p:custDataLst>
              <p:tags r:id="rId111"/>
            </p:custDataLst>
          </p:nvPr>
        </p:nvSpPr>
        <p:spPr>
          <a:xfrm>
            <a:off x="0" y="37168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3" name="OTLSHAPE_T_a1fe2df1afb74a24b48db95b6b338bf9_EndDate" hidden="1"/>
          <p:cNvSpPr txBox="1"/>
          <p:nvPr>
            <p:custDataLst>
              <p:tags r:id="rId112"/>
            </p:custDataLst>
          </p:nvPr>
        </p:nvSpPr>
        <p:spPr>
          <a:xfrm>
            <a:off x="0" y="37168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4" name="OTLSHAPE_T_a1fe2df1afb74a24b48db95b6b338bf9_Title"/>
          <p:cNvSpPr txBox="1"/>
          <p:nvPr>
            <p:custDataLst>
              <p:tags r:id="rId113"/>
            </p:custDataLst>
          </p:nvPr>
        </p:nvSpPr>
        <p:spPr>
          <a:xfrm>
            <a:off x="5283200" y="3429000"/>
            <a:ext cx="537873" cy="825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IMPLEMENT</a:t>
            </a:r>
          </a:p>
        </p:txBody>
      </p:sp>
      <p:sp>
        <p:nvSpPr>
          <p:cNvPr id="10855" name="OTLSHAPE_T_a1fe2df1afb74a24b48db95b6b338bf9_JoinedDate"/>
          <p:cNvSpPr txBox="1"/>
          <p:nvPr>
            <p:custDataLst>
              <p:tags r:id="rId114"/>
            </p:custDataLst>
          </p:nvPr>
        </p:nvSpPr>
        <p:spPr>
          <a:xfrm>
            <a:off x="8350230" y="3457299"/>
            <a:ext cx="596899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b="1" dirty="0">
                <a:solidFill>
                  <a:srgbClr val="B20E12"/>
                </a:solidFill>
                <a:latin typeface="Calibri" panose="020F0502020204030204" pitchFamily="34" charset="0"/>
              </a:rPr>
              <a:t>03 Jan – 25 Jan</a:t>
            </a:r>
          </a:p>
        </p:txBody>
      </p:sp>
      <p:sp>
        <p:nvSpPr>
          <p:cNvPr id="10858" name="OTLSHAPE_T_b2528e25fb5f4019a02b029d7b23b862_Duration" hidden="1"/>
          <p:cNvSpPr txBox="1"/>
          <p:nvPr>
            <p:custDataLst>
              <p:tags r:id="rId115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59" name="OTLSHAPE_T_b2528e25fb5f4019a02b029d7b23b862_JoinedDate" hidden="1"/>
          <p:cNvSpPr txBox="1"/>
          <p:nvPr>
            <p:custDataLst>
              <p:tags r:id="rId116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10860" name="OTLSHAPE_T_b2528e25fb5f4019a02b029d7b23b862_StartDate" hidden="1"/>
          <p:cNvSpPr txBox="1"/>
          <p:nvPr>
            <p:custDataLst>
              <p:tags r:id="rId117"/>
            </p:custDataLst>
          </p:nvPr>
        </p:nvSpPr>
        <p:spPr>
          <a:xfrm>
            <a:off x="0" y="40223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1" name="OTLSHAPE_T_b2528e25fb5f4019a02b029d7b23b862_EndDate" hidden="1"/>
          <p:cNvSpPr txBox="1"/>
          <p:nvPr>
            <p:custDataLst>
              <p:tags r:id="rId118"/>
            </p:custDataLst>
          </p:nvPr>
        </p:nvSpPr>
        <p:spPr>
          <a:xfrm>
            <a:off x="0" y="40223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3" name="OTLSHAPE_T_b2528e25fb5f4019a02b029d7b23b862_TextPercentage" hidden="1"/>
          <p:cNvSpPr txBox="1"/>
          <p:nvPr>
            <p:custDataLst>
              <p:tags r:id="rId119"/>
            </p:custDataLst>
          </p:nvPr>
        </p:nvSpPr>
        <p:spPr>
          <a:xfrm>
            <a:off x="5503885" y="38815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66" name="OTLSHAPE_T_ac1ef414023b498ab438285066d789ef_Duration" hidden="1"/>
          <p:cNvSpPr txBox="1"/>
          <p:nvPr>
            <p:custDataLst>
              <p:tags r:id="rId120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67" name="OTLSHAPE_T_ac1ef414023b498ab438285066d789ef_JoinedDate" hidden="1"/>
          <p:cNvSpPr txBox="1"/>
          <p:nvPr>
            <p:custDataLst>
              <p:tags r:id="rId121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6/24 - 6/29</a:t>
            </a:r>
          </a:p>
        </p:txBody>
      </p:sp>
      <p:sp>
        <p:nvSpPr>
          <p:cNvPr id="10868" name="OTLSHAPE_T_ac1ef414023b498ab438285066d789ef_StartDate" hidden="1"/>
          <p:cNvSpPr txBox="1"/>
          <p:nvPr>
            <p:custDataLst>
              <p:tags r:id="rId122"/>
            </p:custDataLst>
          </p:nvPr>
        </p:nvSpPr>
        <p:spPr>
          <a:xfrm>
            <a:off x="0" y="40223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9" name="OTLSHAPE_T_ac1ef414023b498ab438285066d789ef_EndDate" hidden="1"/>
          <p:cNvSpPr txBox="1"/>
          <p:nvPr>
            <p:custDataLst>
              <p:tags r:id="rId123"/>
            </p:custDataLst>
          </p:nvPr>
        </p:nvSpPr>
        <p:spPr>
          <a:xfrm>
            <a:off x="0" y="40223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1" name="OTLSHAPE_T_ac1ef414023b498ab438285066d789ef_TextPercentage" hidden="1"/>
          <p:cNvSpPr txBox="1"/>
          <p:nvPr>
            <p:custDataLst>
              <p:tags r:id="rId124"/>
            </p:custDataLst>
          </p:nvPr>
        </p:nvSpPr>
        <p:spPr>
          <a:xfrm>
            <a:off x="6302642" y="388154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74" name="OTLSHAPE_T_7b6fba2144cf463e8b9daf026c745a6d_Duration" hidden="1"/>
          <p:cNvSpPr txBox="1"/>
          <p:nvPr>
            <p:custDataLst>
              <p:tags r:id="rId125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875" name="OTLSHAPE_T_7b6fba2144cf463e8b9daf026c745a6d_JoinedDate" hidden="1"/>
          <p:cNvSpPr txBox="1"/>
          <p:nvPr>
            <p:custDataLst>
              <p:tags r:id="rId126"/>
            </p:custDataLst>
          </p:nvPr>
        </p:nvSpPr>
        <p:spPr>
          <a:xfrm>
            <a:off x="0" y="38983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6/30 - 7/3</a:t>
            </a:r>
          </a:p>
        </p:txBody>
      </p:sp>
      <p:sp>
        <p:nvSpPr>
          <p:cNvPr id="10876" name="OTLSHAPE_T_7b6fba2144cf463e8b9daf026c745a6d_StartDate" hidden="1"/>
          <p:cNvSpPr txBox="1"/>
          <p:nvPr>
            <p:custDataLst>
              <p:tags r:id="rId127"/>
            </p:custDataLst>
          </p:nvPr>
        </p:nvSpPr>
        <p:spPr>
          <a:xfrm>
            <a:off x="0" y="40223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7" name="OTLSHAPE_T_7b6fba2144cf463e8b9daf026c745a6d_EndDate" hidden="1"/>
          <p:cNvSpPr txBox="1"/>
          <p:nvPr>
            <p:custDataLst>
              <p:tags r:id="rId128"/>
            </p:custDataLst>
          </p:nvPr>
        </p:nvSpPr>
        <p:spPr>
          <a:xfrm>
            <a:off x="0" y="402238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9" name="OTLSHAPE_T_7b6fba2144cf463e8b9daf026c745a6d_TextPercentage" hidden="1"/>
          <p:cNvSpPr txBox="1"/>
          <p:nvPr>
            <p:custDataLst>
              <p:tags r:id="rId129"/>
            </p:custDataLst>
          </p:nvPr>
        </p:nvSpPr>
        <p:spPr>
          <a:xfrm>
            <a:off x="7101400" y="38195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2" name="OTLSHAPE_T_8d75aaf91f11405d8720698af5304071_Duration" hidden="1"/>
          <p:cNvSpPr txBox="1"/>
          <p:nvPr>
            <p:custDataLst>
              <p:tags r:id="rId130"/>
            </p:custDataLst>
          </p:nvPr>
        </p:nvSpPr>
        <p:spPr>
          <a:xfrm>
            <a:off x="0" y="40227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83" name="OTLSHAPE_T_8d75aaf91f11405d8720698af5304071_TextPercentage" hidden="1"/>
          <p:cNvSpPr txBox="1"/>
          <p:nvPr>
            <p:custDataLst>
              <p:tags r:id="rId131"/>
            </p:custDataLst>
          </p:nvPr>
        </p:nvSpPr>
        <p:spPr>
          <a:xfrm>
            <a:off x="0" y="41777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4" name="OTLSHAPE_T_8d75aaf91f11405d8720698af5304071_StartDate" hidden="1"/>
          <p:cNvSpPr txBox="1"/>
          <p:nvPr>
            <p:custDataLst>
              <p:tags r:id="rId132"/>
            </p:custDataLst>
          </p:nvPr>
        </p:nvSpPr>
        <p:spPr>
          <a:xfrm>
            <a:off x="0" y="41777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5" name="OTLSHAPE_T_8d75aaf91f11405d8720698af5304071_EndDate" hidden="1"/>
          <p:cNvSpPr txBox="1"/>
          <p:nvPr>
            <p:custDataLst>
              <p:tags r:id="rId133"/>
            </p:custDataLst>
          </p:nvPr>
        </p:nvSpPr>
        <p:spPr>
          <a:xfrm>
            <a:off x="0" y="41777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7" name="OTLSHAPE_T_8d75aaf91f11405d8720698af5304071_JoinedDate"/>
          <p:cNvSpPr txBox="1"/>
          <p:nvPr>
            <p:custDataLst>
              <p:tags r:id="rId134"/>
            </p:custDataLst>
          </p:nvPr>
        </p:nvSpPr>
        <p:spPr>
          <a:xfrm>
            <a:off x="8198086" y="4080997"/>
            <a:ext cx="317500" cy="930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BFBFBF"/>
                </a:solidFill>
                <a:latin typeface="Calibri" panose="020F0502020204030204" pitchFamily="34" charset="0"/>
              </a:rPr>
              <a:t>Tests</a:t>
            </a:r>
          </a:p>
        </p:txBody>
      </p:sp>
      <p:sp>
        <p:nvSpPr>
          <p:cNvPr id="10890" name="OTLSHAPE_T_dc59864a8fe6461f93f8543967c3a710_Duration" hidden="1"/>
          <p:cNvSpPr txBox="1"/>
          <p:nvPr>
            <p:custDataLst>
              <p:tags r:id="rId135"/>
            </p:custDataLst>
          </p:nvPr>
        </p:nvSpPr>
        <p:spPr>
          <a:xfrm>
            <a:off x="0" y="4282899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91" name="OTLSHAPE_T_dc59864a8fe6461f93f8543967c3a710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4514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92" name="OTLSHAPE_T_dc59864a8fe6461f93f8543967c3a710_StartDate" hidden="1"/>
          <p:cNvSpPr txBox="1"/>
          <p:nvPr>
            <p:custDataLst>
              <p:tags r:id="rId137"/>
            </p:custDataLst>
          </p:nvPr>
        </p:nvSpPr>
        <p:spPr>
          <a:xfrm>
            <a:off x="0" y="4514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93" name="OTLSHAPE_T_dc59864a8fe6461f93f8543967c3a710_EndDate" hidden="1"/>
          <p:cNvSpPr txBox="1"/>
          <p:nvPr>
            <p:custDataLst>
              <p:tags r:id="rId138"/>
            </p:custDataLst>
          </p:nvPr>
        </p:nvSpPr>
        <p:spPr>
          <a:xfrm>
            <a:off x="0" y="45143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95" name="OTLSHAPE_T_dc59864a8fe6461f93f8543967c3a710_JoinedDate"/>
          <p:cNvSpPr txBox="1"/>
          <p:nvPr>
            <p:custDataLst>
              <p:tags r:id="rId139"/>
            </p:custDataLst>
          </p:nvPr>
        </p:nvSpPr>
        <p:spPr>
          <a:xfrm>
            <a:off x="8350230" y="4388971"/>
            <a:ext cx="444519" cy="12270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600" dirty="0" err="1">
                <a:solidFill>
                  <a:srgbClr val="BFBFBF"/>
                </a:solidFill>
                <a:latin typeface="Calibri" panose="020F0502020204030204" pitchFamily="34" charset="0"/>
              </a:rPr>
              <a:t>Opérationnel</a:t>
            </a:r>
            <a:endParaRPr lang="en-US" sz="600" dirty="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96" name="OTLSHAPE_M_ce49b461dada4b4ba8016f97c5d69120_Shape"/>
          <p:cNvSpPr/>
          <p:nvPr>
            <p:custDataLst>
              <p:tags r:id="rId140"/>
            </p:custDataLst>
          </p:nvPr>
        </p:nvSpPr>
        <p:spPr>
          <a:xfrm>
            <a:off x="1367212" y="4905375"/>
            <a:ext cx="177800" cy="1905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9" name="OTLSHAPE_M_ff7decb6e0db4851ac77cc8902440007_Shape"/>
          <p:cNvSpPr/>
          <p:nvPr>
            <p:custDataLst>
              <p:tags r:id="rId141"/>
            </p:custDataLst>
          </p:nvPr>
        </p:nvSpPr>
        <p:spPr>
          <a:xfrm>
            <a:off x="1842439" y="4905375"/>
            <a:ext cx="177800" cy="1905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2" name="OTLSHAPE_M_9438b85ee1f54061980733bd47489094_Shape"/>
          <p:cNvSpPr/>
          <p:nvPr>
            <p:custDataLst>
              <p:tags r:id="rId142"/>
            </p:custDataLst>
          </p:nvPr>
        </p:nvSpPr>
        <p:spPr>
          <a:xfrm>
            <a:off x="3744626" y="4905375"/>
            <a:ext cx="177800" cy="1905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5" name="OTLSHAPE_M_d655f089477b436facc530480eae84e5_Shape"/>
          <p:cNvSpPr/>
          <p:nvPr>
            <p:custDataLst>
              <p:tags r:id="rId143"/>
            </p:custDataLst>
          </p:nvPr>
        </p:nvSpPr>
        <p:spPr>
          <a:xfrm>
            <a:off x="5931541" y="4905375"/>
            <a:ext cx="177800" cy="1905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8" name="OTLSHAPE_M_00b794982f41487aa2285864e30c0445_Shape"/>
          <p:cNvSpPr/>
          <p:nvPr>
            <p:custDataLst>
              <p:tags r:id="rId144"/>
            </p:custDataLst>
          </p:nvPr>
        </p:nvSpPr>
        <p:spPr>
          <a:xfrm>
            <a:off x="8213706" y="4905375"/>
            <a:ext cx="177800" cy="1905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4" name="OTLSHAPE_M_ce49b461dada4b4ba8016f97c5d69120_Title"/>
          <p:cNvSpPr txBox="1"/>
          <p:nvPr>
            <p:custDataLst>
              <p:tags r:id="rId145"/>
            </p:custDataLst>
          </p:nvPr>
        </p:nvSpPr>
        <p:spPr>
          <a:xfrm>
            <a:off x="1203848" y="5569797"/>
            <a:ext cx="508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1</a:t>
            </a:r>
          </a:p>
        </p:txBody>
      </p:sp>
      <p:sp>
        <p:nvSpPr>
          <p:cNvPr id="10795" name="OTLSHAPE_M_ce49b461dada4b4ba8016f97c5d69120_Date"/>
          <p:cNvSpPr txBox="1"/>
          <p:nvPr>
            <p:custDataLst>
              <p:tags r:id="rId146"/>
            </p:custDataLst>
          </p:nvPr>
        </p:nvSpPr>
        <p:spPr>
          <a:xfrm>
            <a:off x="1225819" y="5461296"/>
            <a:ext cx="586606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spc="-2" dirty="0">
                <a:solidFill>
                  <a:schemeClr val="accent3"/>
                </a:solidFill>
                <a:latin typeface="Calibri" panose="020F0502020204030204" pitchFamily="34" charset="0"/>
              </a:rPr>
              <a:t>Mardi 28 Sep</a:t>
            </a:r>
          </a:p>
        </p:txBody>
      </p:sp>
      <p:sp>
        <p:nvSpPr>
          <p:cNvPr id="10797" name="OTLSHAPE_M_ff7decb6e0db4851ac77cc8902440007_Title"/>
          <p:cNvSpPr txBox="1"/>
          <p:nvPr>
            <p:custDataLst>
              <p:tags r:id="rId147"/>
            </p:custDataLst>
          </p:nvPr>
        </p:nvSpPr>
        <p:spPr>
          <a:xfrm>
            <a:off x="1660025" y="5255175"/>
            <a:ext cx="508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2</a:t>
            </a:r>
          </a:p>
        </p:txBody>
      </p:sp>
      <p:sp>
        <p:nvSpPr>
          <p:cNvPr id="10798" name="OTLSHAPE_M_ff7decb6e0db4851ac77cc8902440007_Date"/>
          <p:cNvSpPr txBox="1"/>
          <p:nvPr>
            <p:custDataLst>
              <p:tags r:id="rId148"/>
            </p:custDataLst>
          </p:nvPr>
        </p:nvSpPr>
        <p:spPr>
          <a:xfrm>
            <a:off x="1666502" y="5159374"/>
            <a:ext cx="523748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spc="-4" dirty="0">
                <a:solidFill>
                  <a:schemeClr val="accent3"/>
                </a:solidFill>
                <a:latin typeface="Calibri" panose="020F0502020204030204" pitchFamily="34" charset="0"/>
              </a:rPr>
              <a:t>Mardi 04 Oct</a:t>
            </a:r>
          </a:p>
        </p:txBody>
      </p:sp>
      <p:sp>
        <p:nvSpPr>
          <p:cNvPr id="10800" name="OTLSHAPE_M_9438b85ee1f54061980733bd47489094_Title"/>
          <p:cNvSpPr txBox="1"/>
          <p:nvPr>
            <p:custDataLst>
              <p:tags r:id="rId149"/>
            </p:custDataLst>
          </p:nvPr>
        </p:nvSpPr>
        <p:spPr>
          <a:xfrm>
            <a:off x="3593962" y="5531079"/>
            <a:ext cx="508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5</a:t>
            </a:r>
          </a:p>
        </p:txBody>
      </p:sp>
      <p:sp>
        <p:nvSpPr>
          <p:cNvPr id="10801" name="OTLSHAPE_M_9438b85ee1f54061980733bd47489094_Date"/>
          <p:cNvSpPr txBox="1"/>
          <p:nvPr>
            <p:custDataLst>
              <p:tags r:id="rId150"/>
            </p:custDataLst>
          </p:nvPr>
        </p:nvSpPr>
        <p:spPr>
          <a:xfrm>
            <a:off x="3614049" y="5426092"/>
            <a:ext cx="507993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09 Nov</a:t>
            </a:r>
          </a:p>
        </p:txBody>
      </p:sp>
      <p:sp>
        <p:nvSpPr>
          <p:cNvPr id="10803" name="OTLSHAPE_M_d655f089477b436facc530480eae84e5_Title"/>
          <p:cNvSpPr txBox="1"/>
          <p:nvPr>
            <p:custDataLst>
              <p:tags r:id="rId151"/>
            </p:custDataLst>
          </p:nvPr>
        </p:nvSpPr>
        <p:spPr>
          <a:xfrm>
            <a:off x="5768177" y="5534575"/>
            <a:ext cx="508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9</a:t>
            </a:r>
          </a:p>
        </p:txBody>
      </p:sp>
      <p:sp>
        <p:nvSpPr>
          <p:cNvPr id="10806" name="OTLSHAPE_M_00b794982f41487aa2285864e30c0445_Title"/>
          <p:cNvSpPr txBox="1"/>
          <p:nvPr>
            <p:custDataLst>
              <p:tags r:id="rId152"/>
            </p:custDataLst>
          </p:nvPr>
        </p:nvSpPr>
        <p:spPr>
          <a:xfrm>
            <a:off x="8050341" y="5531079"/>
            <a:ext cx="596900" cy="1362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12</a:t>
            </a:r>
          </a:p>
        </p:txBody>
      </p:sp>
      <p:sp>
        <p:nvSpPr>
          <p:cNvPr id="167" name="OTLSHAPE_M_9438b85ee1f54061980733bd47489094_Title">
            <a:extLst>
              <a:ext uri="{FF2B5EF4-FFF2-40B4-BE49-F238E27FC236}">
                <a16:creationId xmlns:a16="http://schemas.microsoft.com/office/drawing/2014/main" id="{CF99F57D-E735-45B8-A775-136E7A9CD9B5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2321481" y="5256843"/>
            <a:ext cx="508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3</a:t>
            </a:r>
          </a:p>
        </p:txBody>
      </p:sp>
      <p:sp>
        <p:nvSpPr>
          <p:cNvPr id="168" name="OTLSHAPE_M_9438b85ee1f54061980733bd47489094_Date">
            <a:extLst>
              <a:ext uri="{FF2B5EF4-FFF2-40B4-BE49-F238E27FC236}">
                <a16:creationId xmlns:a16="http://schemas.microsoft.com/office/drawing/2014/main" id="{0B5D9800-F2E5-41CF-AB48-8D04C94EFB1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2336590" y="5173743"/>
            <a:ext cx="519244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11 Oct</a:t>
            </a:r>
          </a:p>
        </p:txBody>
      </p:sp>
      <p:sp>
        <p:nvSpPr>
          <p:cNvPr id="169" name="OTLSHAPE_M_00b794982f41487aa2285864e30c0445_Shape">
            <a:extLst>
              <a:ext uri="{FF2B5EF4-FFF2-40B4-BE49-F238E27FC236}">
                <a16:creationId xmlns:a16="http://schemas.microsoft.com/office/drawing/2014/main" id="{37C238FF-5ACF-4477-8AE2-27A85A125543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2479656" y="4937125"/>
            <a:ext cx="177800" cy="1905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TLSHAPE_M_d655f089477b436facc530480eae84e5_Shape">
            <a:extLst>
              <a:ext uri="{FF2B5EF4-FFF2-40B4-BE49-F238E27FC236}">
                <a16:creationId xmlns:a16="http://schemas.microsoft.com/office/drawing/2014/main" id="{11FE4482-5251-42C1-A829-E7C8012D1EBE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3118491" y="4924425"/>
            <a:ext cx="177800" cy="1905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M_9438b85ee1f54061980733bd47489094_Title">
            <a:extLst>
              <a:ext uri="{FF2B5EF4-FFF2-40B4-BE49-F238E27FC236}">
                <a16:creationId xmlns:a16="http://schemas.microsoft.com/office/drawing/2014/main" id="{52C7255F-1A8E-4D81-A1CD-0CF42D10A52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2937431" y="5250493"/>
            <a:ext cx="508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4</a:t>
            </a:r>
          </a:p>
        </p:txBody>
      </p:sp>
      <p:sp>
        <p:nvSpPr>
          <p:cNvPr id="173" name="OTLSHAPE_M_9438b85ee1f54061980733bd47489094_Date">
            <a:extLst>
              <a:ext uri="{FF2B5EF4-FFF2-40B4-BE49-F238E27FC236}">
                <a16:creationId xmlns:a16="http://schemas.microsoft.com/office/drawing/2014/main" id="{BD09ECC7-4416-4658-9484-1AE5A4DE5BDF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2946190" y="5167393"/>
            <a:ext cx="519244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18 Oct</a:t>
            </a:r>
          </a:p>
        </p:txBody>
      </p:sp>
      <p:sp>
        <p:nvSpPr>
          <p:cNvPr id="174" name="OTLSHAPE_TB_00000000000000000000000000000000_TimescaleInterval4">
            <a:extLst>
              <a:ext uri="{FF2B5EF4-FFF2-40B4-BE49-F238E27FC236}">
                <a16:creationId xmlns:a16="http://schemas.microsoft.com/office/drawing/2014/main" id="{C761FDDF-81DE-4145-B6E1-AADDB1338BD6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3188596" y="477210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6" name="OTLSHAPE_M_ff7decb6e0db4851ac77cc8902440007_Shape">
            <a:extLst>
              <a:ext uri="{FF2B5EF4-FFF2-40B4-BE49-F238E27FC236}">
                <a16:creationId xmlns:a16="http://schemas.microsoft.com/office/drawing/2014/main" id="{FD4C3850-0E48-4F1C-BE8A-9107D3DD018B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4261789" y="4962525"/>
            <a:ext cx="177800" cy="1905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M_00b794982f41487aa2285864e30c0445_Shape">
            <a:extLst>
              <a:ext uri="{FF2B5EF4-FFF2-40B4-BE49-F238E27FC236}">
                <a16:creationId xmlns:a16="http://schemas.microsoft.com/office/drawing/2014/main" id="{C0E034A5-CCAA-469A-99F3-2FBA69A0291C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5311756" y="4968875"/>
            <a:ext cx="177800" cy="1905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M_d655f089477b436facc530480eae84e5_Shape">
            <a:extLst>
              <a:ext uri="{FF2B5EF4-FFF2-40B4-BE49-F238E27FC236}">
                <a16:creationId xmlns:a16="http://schemas.microsoft.com/office/drawing/2014/main" id="{DD25F619-921B-4C9C-AB12-727B7BDFFDDB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4763141" y="4956175"/>
            <a:ext cx="177800" cy="1905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TB_00000000000000000000000000000000_TimescaleInterval5">
            <a:extLst>
              <a:ext uri="{FF2B5EF4-FFF2-40B4-BE49-F238E27FC236}">
                <a16:creationId xmlns:a16="http://schemas.microsoft.com/office/drawing/2014/main" id="{08351C13-5A89-4B79-B965-E60F8729C8C4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4317106" y="477845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80" name="OTLSHAPE_TB_00000000000000000000000000000000_TimescaleInterval5">
            <a:extLst>
              <a:ext uri="{FF2B5EF4-FFF2-40B4-BE49-F238E27FC236}">
                <a16:creationId xmlns:a16="http://schemas.microsoft.com/office/drawing/2014/main" id="{33B1BB8A-EADC-4ED1-AC95-94B7E2009C4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4825106" y="477845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cxnSp>
        <p:nvCxnSpPr>
          <p:cNvPr id="181" name="OTLSHAPE_M_9438b85ee1f54061980733bd47489094_Connector1">
            <a:extLst>
              <a:ext uri="{FF2B5EF4-FFF2-40B4-BE49-F238E27FC236}">
                <a16:creationId xmlns:a16="http://schemas.microsoft.com/office/drawing/2014/main" id="{41B8FDBE-7ABA-4959-B91E-79AD160677B4}"/>
              </a:ext>
            </a:extLst>
          </p:cNvPr>
          <p:cNvCxnSpPr>
            <a:cxnSpLocks/>
          </p:cNvCxnSpPr>
          <p:nvPr>
            <p:custDataLst>
              <p:tags r:id="rId165"/>
            </p:custDataLst>
          </p:nvPr>
        </p:nvCxnSpPr>
        <p:spPr>
          <a:xfrm>
            <a:off x="6027451" y="5026025"/>
            <a:ext cx="0" cy="406417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TLSHAPE_TB_00000000000000000000000000000000_TimescaleInterval7">
            <a:extLst>
              <a:ext uri="{FF2B5EF4-FFF2-40B4-BE49-F238E27FC236}">
                <a16:creationId xmlns:a16="http://schemas.microsoft.com/office/drawing/2014/main" id="{A9ED5738-84EB-48AF-8452-4713C3AF31A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7475827" y="477845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84" name="OTLSHAPE_TB_00000000000000000000000000000000_TimescaleInterval7">
            <a:extLst>
              <a:ext uri="{FF2B5EF4-FFF2-40B4-BE49-F238E27FC236}">
                <a16:creationId xmlns:a16="http://schemas.microsoft.com/office/drawing/2014/main" id="{0FD7D645-2E9F-48DD-8A01-64FF42157DA9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8199727" y="4765759"/>
            <a:ext cx="57708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87" name="OTLSHAPE_M_9438b85ee1f54061980733bd47489094_Shape">
            <a:extLst>
              <a:ext uri="{FF2B5EF4-FFF2-40B4-BE49-F238E27FC236}">
                <a16:creationId xmlns:a16="http://schemas.microsoft.com/office/drawing/2014/main" id="{BBF20DCD-6435-4CBF-8014-CE3CCE0D42BB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6779926" y="4962525"/>
            <a:ext cx="177800" cy="1905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M_ff7decb6e0db4851ac77cc8902440007_Shape">
            <a:extLst>
              <a:ext uri="{FF2B5EF4-FFF2-40B4-BE49-F238E27FC236}">
                <a16:creationId xmlns:a16="http://schemas.microsoft.com/office/drawing/2014/main" id="{6F0BC7F3-531D-430F-82E1-4C0B661F0957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>
            <a:off x="7462189" y="4962525"/>
            <a:ext cx="177800" cy="1905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M_00b794982f41487aa2285864e30c0445_Title">
            <a:extLst>
              <a:ext uri="{FF2B5EF4-FFF2-40B4-BE49-F238E27FC236}">
                <a16:creationId xmlns:a16="http://schemas.microsoft.com/office/drawing/2014/main" id="{A2335223-562C-48BE-AFAF-8816932ED60C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4048014" y="5255175"/>
            <a:ext cx="531999" cy="145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6</a:t>
            </a:r>
          </a:p>
        </p:txBody>
      </p:sp>
      <p:sp>
        <p:nvSpPr>
          <p:cNvPr id="190" name="OTLSHAPE_M_00b794982f41487aa2285864e30c0445_Title">
            <a:extLst>
              <a:ext uri="{FF2B5EF4-FFF2-40B4-BE49-F238E27FC236}">
                <a16:creationId xmlns:a16="http://schemas.microsoft.com/office/drawing/2014/main" id="{FCADC3BE-5E63-4F13-85EF-0B159ED0E03F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4643122" y="5255175"/>
            <a:ext cx="531999" cy="145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7</a:t>
            </a:r>
          </a:p>
        </p:txBody>
      </p:sp>
      <p:sp>
        <p:nvSpPr>
          <p:cNvPr id="191" name="OTLSHAPE_M_00b794982f41487aa2285864e30c0445_Title">
            <a:extLst>
              <a:ext uri="{FF2B5EF4-FFF2-40B4-BE49-F238E27FC236}">
                <a16:creationId xmlns:a16="http://schemas.microsoft.com/office/drawing/2014/main" id="{7E9725F0-9EEB-42D7-B731-065DC499A220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5248609" y="5255175"/>
            <a:ext cx="531999" cy="145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8</a:t>
            </a:r>
          </a:p>
        </p:txBody>
      </p:sp>
      <p:sp>
        <p:nvSpPr>
          <p:cNvPr id="192" name="OTLSHAPE_M_00b794982f41487aa2285864e30c0445_Title">
            <a:extLst>
              <a:ext uri="{FF2B5EF4-FFF2-40B4-BE49-F238E27FC236}">
                <a16:creationId xmlns:a16="http://schemas.microsoft.com/office/drawing/2014/main" id="{67ECB4D2-2060-4E89-9826-1DDA4D0D7D54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6456467" y="5261542"/>
            <a:ext cx="610658" cy="1313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10</a:t>
            </a:r>
          </a:p>
        </p:txBody>
      </p:sp>
      <p:sp>
        <p:nvSpPr>
          <p:cNvPr id="193" name="OTLSHAPE_M_00b794982f41487aa2285864e30c0445_Title">
            <a:extLst>
              <a:ext uri="{FF2B5EF4-FFF2-40B4-BE49-F238E27FC236}">
                <a16:creationId xmlns:a16="http://schemas.microsoft.com/office/drawing/2014/main" id="{2D91255D-9AB1-4601-AE56-6650E9D48DBF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7259759" y="5264734"/>
            <a:ext cx="581038" cy="1613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Rencontre 11</a:t>
            </a:r>
          </a:p>
        </p:txBody>
      </p:sp>
      <p:sp>
        <p:nvSpPr>
          <p:cNvPr id="194" name="OTLSHAPE_M_9438b85ee1f54061980733bd47489094_Date">
            <a:extLst>
              <a:ext uri="{FF2B5EF4-FFF2-40B4-BE49-F238E27FC236}">
                <a16:creationId xmlns:a16="http://schemas.microsoft.com/office/drawing/2014/main" id="{ED04B2E0-BB12-4826-B294-15D53E64A35D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7289302" y="5177181"/>
            <a:ext cx="507993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18 Jan</a:t>
            </a:r>
          </a:p>
        </p:txBody>
      </p:sp>
      <p:sp>
        <p:nvSpPr>
          <p:cNvPr id="195" name="OTLSHAPE_M_9438b85ee1f54061980733bd47489094_Date">
            <a:extLst>
              <a:ext uri="{FF2B5EF4-FFF2-40B4-BE49-F238E27FC236}">
                <a16:creationId xmlns:a16="http://schemas.microsoft.com/office/drawing/2014/main" id="{86FD3211-7A18-4A7B-94B9-DD2E62BCB6CE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6498532" y="5165974"/>
            <a:ext cx="507993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11 Nov</a:t>
            </a:r>
          </a:p>
        </p:txBody>
      </p:sp>
      <p:sp>
        <p:nvSpPr>
          <p:cNvPr id="196" name="OTLSHAPE_M_9438b85ee1f54061980733bd47489094_Date">
            <a:extLst>
              <a:ext uri="{FF2B5EF4-FFF2-40B4-BE49-F238E27FC236}">
                <a16:creationId xmlns:a16="http://schemas.microsoft.com/office/drawing/2014/main" id="{75D48BC6-231C-4666-BF59-E39E927B8A63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5284452" y="5180339"/>
            <a:ext cx="507993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07 Dec</a:t>
            </a:r>
          </a:p>
        </p:txBody>
      </p:sp>
      <p:sp>
        <p:nvSpPr>
          <p:cNvPr id="197" name="OTLSHAPE_M_9438b85ee1f54061980733bd47489094_Date">
            <a:extLst>
              <a:ext uri="{FF2B5EF4-FFF2-40B4-BE49-F238E27FC236}">
                <a16:creationId xmlns:a16="http://schemas.microsoft.com/office/drawing/2014/main" id="{19717A1A-8A74-4380-9D26-DA150C4FBFD1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4629922" y="5176003"/>
            <a:ext cx="507993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29 Nov</a:t>
            </a:r>
          </a:p>
        </p:txBody>
      </p:sp>
      <p:sp>
        <p:nvSpPr>
          <p:cNvPr id="198" name="OTLSHAPE_M_9438b85ee1f54061980733bd47489094_Date">
            <a:extLst>
              <a:ext uri="{FF2B5EF4-FFF2-40B4-BE49-F238E27FC236}">
                <a16:creationId xmlns:a16="http://schemas.microsoft.com/office/drawing/2014/main" id="{B91DB4AA-7487-497D-9F1D-42B2828EEB96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4039514" y="5173743"/>
            <a:ext cx="507993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23 Nov</a:t>
            </a:r>
          </a:p>
        </p:txBody>
      </p:sp>
      <p:sp>
        <p:nvSpPr>
          <p:cNvPr id="199" name="OTLSHAPE_M_9438b85ee1f54061980733bd47489094_Date">
            <a:extLst>
              <a:ext uri="{FF2B5EF4-FFF2-40B4-BE49-F238E27FC236}">
                <a16:creationId xmlns:a16="http://schemas.microsoft.com/office/drawing/2014/main" id="{82058CEC-078A-42D0-909F-8967D0B8F9EB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5766444" y="5445259"/>
            <a:ext cx="507993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04 Jan</a:t>
            </a:r>
          </a:p>
        </p:txBody>
      </p:sp>
      <p:sp>
        <p:nvSpPr>
          <p:cNvPr id="200" name="OTLSHAPE_M_9438b85ee1f54061980733bd47489094_Date">
            <a:extLst>
              <a:ext uri="{FF2B5EF4-FFF2-40B4-BE49-F238E27FC236}">
                <a16:creationId xmlns:a16="http://schemas.microsoft.com/office/drawing/2014/main" id="{8EB7D1F4-CE40-4E84-BC3F-FF4512A86BD7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8094794" y="5465314"/>
            <a:ext cx="507993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700" dirty="0">
                <a:solidFill>
                  <a:schemeClr val="accent3"/>
                </a:solidFill>
                <a:latin typeface="Calibri" panose="020F0502020204030204" pitchFamily="34" charset="0"/>
              </a:rPr>
              <a:t>Mardi 25 Jan</a:t>
            </a:r>
          </a:p>
        </p:txBody>
      </p:sp>
      <p:sp>
        <p:nvSpPr>
          <p:cNvPr id="201" name="OTLSHAPE_T_834636e32cff480d8a852ae191fc6842_Title">
            <a:extLst>
              <a:ext uri="{FF2B5EF4-FFF2-40B4-BE49-F238E27FC236}">
                <a16:creationId xmlns:a16="http://schemas.microsoft.com/office/drawing/2014/main" id="{52EE7578-07A1-4253-A23D-10BB2529C9CC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2321481" y="510900"/>
            <a:ext cx="5057216" cy="1025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2400" b="1" i="1" u="sng" dirty="0">
                <a:solidFill>
                  <a:schemeClr val="dk1"/>
                </a:solidFill>
                <a:latin typeface="Calibri" panose="020F0502020204030204" pitchFamily="34" charset="0"/>
              </a:rPr>
              <a:t>DIAGRAMME PROJET DU GROUPE </a:t>
            </a:r>
            <a:r>
              <a:rPr lang="en-US" sz="2400" b="1" i="1" u="sng" dirty="0">
                <a:solidFill>
                  <a:srgbClr val="FFC000"/>
                </a:solidFill>
                <a:latin typeface="Calibri" panose="020F0502020204030204" pitchFamily="34" charset="0"/>
              </a:rPr>
              <a:t>GTR</a:t>
            </a:r>
          </a:p>
        </p:txBody>
      </p:sp>
      <p:sp>
        <p:nvSpPr>
          <p:cNvPr id="202" name="OTLSHAPE_T_9116278e5c2946a085db5776da322f3f_Title">
            <a:extLst>
              <a:ext uri="{FF2B5EF4-FFF2-40B4-BE49-F238E27FC236}">
                <a16:creationId xmlns:a16="http://schemas.microsoft.com/office/drawing/2014/main" id="{A92C450D-4C1D-43B7-A6C2-7B50B246BED1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2224462" y="2504906"/>
            <a:ext cx="315792" cy="138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dirty="0" err="1">
                <a:solidFill>
                  <a:schemeClr val="lt1"/>
                </a:solidFill>
                <a:latin typeface="Calibri" panose="020F0502020204030204" pitchFamily="34" charset="0"/>
              </a:rPr>
              <a:t>Tâches</a:t>
            </a:r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3" name="OTLSHAPE_T_9116278e5c2946a085db5776da322f3f_Title">
            <a:extLst>
              <a:ext uri="{FF2B5EF4-FFF2-40B4-BE49-F238E27FC236}">
                <a16:creationId xmlns:a16="http://schemas.microsoft.com/office/drawing/2014/main" id="{20FB5D15-0732-40F0-91DA-F75B4782BF23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3030912" y="2504906"/>
            <a:ext cx="315792" cy="138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dirty="0" err="1">
                <a:solidFill>
                  <a:schemeClr val="lt1"/>
                </a:solidFill>
                <a:latin typeface="Calibri" panose="020F0502020204030204" pitchFamily="34" charset="0"/>
              </a:rPr>
              <a:t>Tâches</a:t>
            </a:r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4" name="OTLSHAPE_T_9116278e5c2946a085db5776da322f3f_Title">
            <a:extLst>
              <a:ext uri="{FF2B5EF4-FFF2-40B4-BE49-F238E27FC236}">
                <a16:creationId xmlns:a16="http://schemas.microsoft.com/office/drawing/2014/main" id="{A75A19E0-E5BC-4781-B6FD-037B38735F91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4087388" y="3127375"/>
            <a:ext cx="315792" cy="138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dirty="0" err="1">
                <a:solidFill>
                  <a:schemeClr val="lt1"/>
                </a:solidFill>
                <a:latin typeface="Calibri" panose="020F0502020204030204" pitchFamily="34" charset="0"/>
              </a:rPr>
              <a:t>Tâches</a:t>
            </a:r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5" name="OTLSHAPE_T_9116278e5c2946a085db5776da322f3f_Title">
            <a:extLst>
              <a:ext uri="{FF2B5EF4-FFF2-40B4-BE49-F238E27FC236}">
                <a16:creationId xmlns:a16="http://schemas.microsoft.com/office/drawing/2014/main" id="{15573B6F-6848-4D5C-AB2D-B327AB79EEE1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4948203" y="3127374"/>
            <a:ext cx="315792" cy="138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dirty="0" err="1">
                <a:solidFill>
                  <a:schemeClr val="lt1"/>
                </a:solidFill>
                <a:latin typeface="Calibri" panose="020F0502020204030204" pitchFamily="34" charset="0"/>
              </a:rPr>
              <a:t>Tâches</a:t>
            </a:r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6" name="OTLSHAPE_T_9116278e5c2946a085db5776da322f3f_Title">
            <a:extLst>
              <a:ext uri="{FF2B5EF4-FFF2-40B4-BE49-F238E27FC236}">
                <a16:creationId xmlns:a16="http://schemas.microsoft.com/office/drawing/2014/main" id="{757C9775-03D0-4255-9819-A102B9527704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6109341" y="3737407"/>
            <a:ext cx="315792" cy="138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dirty="0" err="1">
                <a:solidFill>
                  <a:schemeClr val="lt1"/>
                </a:solidFill>
                <a:latin typeface="Calibri" panose="020F0502020204030204" pitchFamily="34" charset="0"/>
              </a:rPr>
              <a:t>Tâches</a:t>
            </a:r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7" name="OTLSHAPE_T_9116278e5c2946a085db5776da322f3f_Title">
            <a:extLst>
              <a:ext uri="{FF2B5EF4-FFF2-40B4-BE49-F238E27FC236}">
                <a16:creationId xmlns:a16="http://schemas.microsoft.com/office/drawing/2014/main" id="{7AA4AAC7-13A7-4F5D-97FF-707BC9306E99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7020672" y="3736729"/>
            <a:ext cx="315792" cy="138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dirty="0" err="1">
                <a:solidFill>
                  <a:schemeClr val="lt1"/>
                </a:solidFill>
                <a:latin typeface="Calibri" panose="020F0502020204030204" pitchFamily="34" charset="0"/>
              </a:rPr>
              <a:t>Tâches</a:t>
            </a:r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8" name="OTLSHAPE_T_9116278e5c2946a085db5776da322f3f_Title">
            <a:extLst>
              <a:ext uri="{FF2B5EF4-FFF2-40B4-BE49-F238E27FC236}">
                <a16:creationId xmlns:a16="http://schemas.microsoft.com/office/drawing/2014/main" id="{DACC55D3-6531-4821-8397-C52FD392B8E4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7826308" y="3737407"/>
            <a:ext cx="315792" cy="138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00" dirty="0" err="1">
                <a:solidFill>
                  <a:schemeClr val="lt1"/>
                </a:solidFill>
                <a:latin typeface="Calibri" panose="020F0502020204030204" pitchFamily="34" charset="0"/>
              </a:rPr>
              <a:t>Tâches</a:t>
            </a:r>
            <a:r>
              <a:rPr lang="en-US" sz="800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6794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i4wMi4wMS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5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xLCJUb2RheU1hcmtlclBvc2l0aW9uIjowLCJRdWlja1Bvc2l0aW9uIjozLCJBYnNvbHV0ZVBvc2l0aW9uIjozNzEuMjU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Y1LCJHIjoxNjUsIkIiOjE2NX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ZGRkIE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EsIlNoYXBlVGhpY2tuZXNzIjoy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w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yM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ZmFsc2UsIklzSXRhbGljIjpmYWxzZSwiSXNVbmRlcmxpbmVkIjpmYWxzZSwiUGFyZW50U3R5bGUiOm51bGx9LCJBdXRvU2l6ZSI6MCwiRm9yZWdyb3VuZCI6eyIkaWQiOiIxMTUiLCJDb2xvciI6eyIkaWQiOiIxMTYiLCJBIjoyNTUsIlIiOjE2NSwiRyI6MTY1LCJCIjoxNjV9fSwiTWF4V2lkdGgiOjIwMC4wLCJNYXhIZWlnaHQiOiJJbmZpbml0eSIsIlNtYXJ0Rm9yZWdyb3VuZElzQWN0aXZlIjpmYWxzZSwiSG9yaXpvbnRhbEFsaWdubWVudCI6Mi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IsIkZvbnROYW1lIjoiQ2FsaWJyaSIsIklzQm9sZCI6ZmFsc2UsIklzSXRhbGljIjpmYWxzZSwiSXNVbmRlcmxpbmVkIjpmYWxzZSwiUGFyZW50U3R5bGUiOm51bGx9LCJBdXRvU2l6ZSI6MCwiRm9yZWdyb3VuZCI6eyIkaWQiOiIxMjIiLCJDb2xvciI6eyIkaWQiOiIxMjM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L2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mZhbHNlLCJUaW1lUGFydElzVmlzaWJsZSI6ZmFsc2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1LTE4VDAwOjAwOjAwIiwiRW5kRGF0ZSI6IjIwMjEtMDctMDNUMjM6NTk6MDAiLCJGb3JtYXQiOiJ3IiwiVHlwZSI6MS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NS0xOVQyMzo1OTowMCIsIlN0eWxlIjp7IiRpZCI6IjE2OCIsIlNoYXBlIjoxMywiQ29ubmVjdG9yTWFyZ2luIjp7IiRyZWYiOiI1NCJ9LCJDb25uZWN0b3JTdHlsZSI6eyIkaWQiOiIxNjkiLCJMaW5lQ29sb3IiOnsiJGlkIjoiMTcwIiwiJHR5cGUiOiJOTFJFLkNvbW1vbi5Eb20uU29saWRDb2xvckJydXNoLCBOTFJFLkNvbW1vbiIsIkNvbG9yIjp7IiRpZCI6IjE3MSIsIkEiOjI1NSwiUiI6MjU1LCJHIjoxOTIsIkIiOjB9fSwiTGluZVdlaWdodCI6MS4wLCJMaW5lVHlwZSI6MCwiUGFyZW50U3R5bGUiOnsiJHJlZiI6IjU1In19LCJJc0JlbG93VGltZWJhbmQiOnRydWUsIlBvc2l0aW9uT25UYXNrIjowLCJIaWRlRGF0ZSI6ZmFsc2UsIlNoYXBlU2l6ZSI6MywiU3BhY2luZyI6MC4wLCJQYWRkaW5nIjp7IiRpZCI6IjE3MiIsIlRvcCI6MCwiTGVmdCI6MCwiUmlnaHQiOjAsIkJvdHRvbSI6MH0sIlNoYXBlU3R5bGUiOnsiJGlkIjoiMTczIiwiTWFyZ2luIjp7IiRyZWYiOiI2MCJ9LCJQYWRkaW5nIjp7IiRyZWYiOiI2MSJ9LCJCYWNrZ3JvdW5kIjp7IiRpZCI6IjE3NCIsIkNvbG9yIjp7IiRpZCI6IjE3NSIsIkEiOjI1NSwiUiI6MjU1LCJHIjoxOTIsIkIiOjB9fSwiSXNWaXNpYmxlIjp0cnVlLCJXaWR0aCI6MTMuNSwiSGVpZ2h0IjoxNS4wLCJCb3JkZXJTdHlsZSI6eyIkaWQiOiIxNzYiLCJMaW5lQ29sb3IiOnsiJHJlZiI6IjY1In0sIkxpbmVXZWlnaHQiOjAuMCwiTGluZVR5cGUiOjAsIlBhcmVudFN0eWxlIjp7IiRyZWYiOiI2NCJ9fSwiUGFyZW50U3R5bGUiOnsiJHJlZiI6IjU5In19LCJUaXRsZVN0eWxlIjp7IiRpZCI6IjE3NyIsIkZvbnRTZXR0aW5ncyI6eyIkaWQiOiIxNzg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3OSIsIkxpbmVDb2xvciI6bnVsbCwiTGluZVdlaWdodCI6MC4wLCJMaW5lVHlwZSI6MCwiUGFyZW50U3R5bGUiOm51bGx9LCJQYXJlbnRTdHlsZSI6eyIkcmVmIjoiNjcifX0sIkRhdGVTdHlsZSI6eyIkaWQiOiIxODAiLCJGb250U2V0dGluZ3MiOnsiJGlkIjoiMTgxIiwiRm9udFNpemUiOjcsIkZvbnROYW1lIjoiQ2FsaWJyaSIsIklzQm9sZCI6ZmFsc2UsIklzSXRhbGljIjpmYWxzZSwiSXNVbmRlcmxpbmVkIjpmYWxzZSwiUGFyZW50U3R5bGUiOnsiJHJlZiI6Ijc1In19LCJBdXRvU2l6ZSI6MiwiRm9yZWdyb3VuZCI6eyIkcmVmIjoiNzYifSwiTWF4V2lkdGgiOjQyLjU3ODQyNjM2MTA4Mzk4N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IiLCJMaW5lQ29sb3IiOm51bGwsIkxpbmVXZWlnaHQiOjAuMCwiTGluZVR5cGUiOjAsIlBhcmVudFN0eWxlIjpudWxsfSwiUGFyZW50U3R5bGUiOnsiJHJlZiI6Ijc0In19LCJEYXRlRm9ybWF0Ijp7IiRyZWYiOiI4MSJ9LCJXZWVrTnVtYmVyaW5nIjp7IiRpZCI6IjE4MyIsIkZvcm1hdCI6MCwiSXNWaXNpYmxlIjpmYWxzZSwiTGFzdEtub3duVmlzaWJpbGl0eVN0YXRlIjpmYWxzZX0sIklzVmlzaWJsZSI6dHJ1ZSwiUGFyZW50U3R5bGUiOnsiJHJlZiI6IjUzIn19LCJJbmRleCI6MCwiUGVyY2VudGFnZUNvbXBsZXRlIjpudWxsLCJQb3NpdGlvbiI6eyJSYXRpbyI6MC4xMTQ5NjkyNDY0NzU3ODQ4NywiSXNDdXN0b20iOnRydWV9LCJEYXRlRm9ybWF0Ijp7IiRyZWYiOiI4MSJ9LCJXZWVrTnVtYmVyaW5nIjp7IiRpZCI6IjE4NCIsIkZvcm1hdCI6MCwiSXNWaXNpYmxlIjpmYWxzZSwiTGFzdEtub3duVmlzaWJpbGl0eVN0YXRlIjpmYWxzZX0sIlJlbGF0ZWRUYXNrSWQiOiIwMDAwMDAwMC0wMDAwLTAwMDAtMDAwMC0wMDAwMDAwMDAwMDAiLCJJZCI6ImNlNDliNDYxLWRhZGEtNGI0Yi1hODAxLTZmOTdjNWQ2OTEyMCIsIkltcG9ydElkIjpudWxsLCJUaXRsZSI6Ik1pbGVzdG9uZSAxIiwiTm90ZSI6bnVsbCwiSHlwZXJsaW5rIjp7IiRpZCI6IjE4NSIsIkFkZHJlc3MiOm51bGwsIlN1YkFkZHJlc3MiOm51bGx9LCJJc0NoYW5nZWQiOmZhbHNlLCJJc05ldyI6dHJ1ZX0seyIkaWQiOiIxODYiLCJEYXRlIjoiMjAyMS0wNS0yM1QyMzo1OTowMCIsIlN0eWxlIjp7IiRpZCI6IjE4NyIsIlNoYXBlIjoxLCJDb25uZWN0b3JNYXJnaW4iOnsiJHJlZiI6IjU0In0sIkNvbm5lY3RvclN0eWxlIjp7IiRpZCI6IjE4OCIsIkxpbmVDb2xvciI6eyIkaWQiOiIxODkiLCIkdHlwZSI6Ik5MUkUuQ29tbW9uLkRvbS5Tb2xpZENvbG9yQnJ1c2gsIE5MUkUuQ29tbW9uIiwiQ29sb3IiOnsiJGlkIjoiMTkwIiwiQSI6MjU1LCJSIjo5MSwiRyI6MTU1LCJCIjoyMTN9fSwiTGluZVdlaWdodCI6MS4wLCJMaW5lVHlwZSI6MCwiUGFyZW50U3R5bGUiOnsiJHJlZiI6IjU1In19LCJJc0JlbG93VGltZWJhbmQiOnRydWUsIlBvc2l0aW9uT25UYXNrIjowLCJIaWRlRGF0ZSI6ZmFsc2UsIlNoYXBlU2l6ZSI6MywiU3BhY2luZyI6MC4wLCJQYWRkaW5nIjp7IiRpZCI6IjE5MSIsIlRvcCI6MCwiTGVmdCI6MCwiUmlnaHQiOjAsIkJvdHRvbSI6MH0sIlNoYXBlU3R5bGUiOnsiJGlkIjoiMTkyIiwiTWFyZ2luIjp7IiRyZWYiOiI2MCJ9LCJQYWRkaW5nIjp7IiRyZWYiOiI2MSJ9LCJCYWNrZ3JvdW5kIjp7IiRpZCI6IjE5MyIsIkNvbG9yIjp7IiRpZCI6IjE5NCIsIkEiOjI1NSwiUiI6OTEsIkciOjE1NSwiQiI6MjEzfX0sIklzVmlzaWJsZSI6dHJ1ZSwiV2lkdGgiOjEzLjUsIkhlaWdodCI6MTUuMCwiQm9yZGVyU3R5bGUiOnsiJGlkIjoiMTk1IiwiTGluZUNvbG9yIjp7IiRyZWYiOiI2NSJ9LCJMaW5lV2VpZ2h0IjowLjAsIkxpbmVUeXBlIjowLCJQYXJlbnRTdHlsZSI6eyIkcmVmIjoiNjQifX0sIlBhcmVudFN0eWxlIjp7IiRyZWYiOiI1OSJ9fSwiVGl0bGVTdHlsZSI6eyIkaWQiOiIxOTYiLCJGb250U2V0dGluZ3MiOnsiJGlkIjoiMTk3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giLCJMaW5lQ29sb3IiOm51bGwsIkxpbmVXZWlnaHQiOjAuMCwiTGluZVR5cGUiOjAsIlBhcmVudFN0eWxlIjpudWxsfSwiUGFyZW50U3R5bGUiOnsiJHJlZiI6IjY3In19LCJEYXRlU3R5bGUiOnsiJGlkIjoiMTk5IiwiRm9udFNldHRpbmdzIjp7IiRpZCI6IjIwMCIsIkZvbnRTaXplIjo3LCJGb250TmFtZSI6IkNhbGlicmkiLCJJc0JvbGQiOmZhbHNlLCJJc0l0YWxpYyI6ZmFsc2UsIklzVW5kZXJsaW5lZCI6ZmFsc2UsIlBhcmVudFN0eWxlIjp7IiRyZWYiOiI3NSJ9fSwiQXV0b1NpemUiOjIsIkZvcmVncm91bmQiOnsiJHJlZiI6Ijc2In0sIk1heFdpZHRoIjozNS4yNS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EiLCJMaW5lQ29sb3IiOm51bGwsIkxpbmVXZWlnaHQiOjAuMCwiTGluZVR5cGUiOjAsIlBhcmVudFN0eWxlIjpudWxsfSwiUGFyZW50U3R5bGUiOnsiJHJlZiI6Ijc0In19LCJEYXRlRm9ybWF0Ijp7IiRyZWYiOiI4MSJ9LCJXZWVrTnVtYmVyaW5nIjp7IiRpZCI6IjIwMiIsIkZvcm1hdCI6MCwiSXNWaXNpYmxlIjpmYWxzZSwiTGFzdEtub3duVmlzaWJpbGl0eVN0YXRlIjpmYWxzZX0sIklzVmlzaWJsZSI6dHJ1ZSwiUGFyZW50U3R5bGUiOnsiJHJlZiI6IjUzIn19LCJJbmRleCI6MSwiUGVyY2VudGFnZUNvbXBsZXRlIjpudWxsLCJQb3NpdGlvbiI6eyJSYXRpbyI6MC4wLCJJc0N1c3RvbSI6ZmFsc2V9LCJEYXRlRm9ybWF0Ijp7IiRyZWYiOiI4MSJ9LCJXZWVrTnVtYmVyaW5nIjp7IiRpZCI6IjIwMyIsIkZvcm1hdCI6MCwiSXNWaXNpYmxlIjpmYWxzZSwiTGFzdEtub3duVmlzaWJpbGl0eVN0YXRlIjpmYWxzZX0sIlJlbGF0ZWRUYXNrSWQiOiIwMDAwMDAwMC0wMDAwLTAwMDAtMDAwMC0wMDAwMDAwMDAwMDAiLCJJZCI6ImZmN2RlY2I2LWUwZGItNDg1MS1hYzc3LWNjODkwMjQ0MDAwNyIsIkltcG9ydElkIjpudWxsLCJUaXRsZSI6Ik1pbGVzdG9uZSAyIiwiTm90ZSI6bnVsbCwiSHlwZXJsaW5rIjp7IiRpZCI6IjIwNCIsIkFkZHJlc3MiOm51bGwsIlN1YkFkZHJlc3MiOm51bGx9LCJJc0NoYW5nZWQiOmZhbHNlLCJJc05ldyI6dHJ1ZX0seyIkaWQiOiIyMDUiLCJEYXRlIjoiMjAyMS0wNi0wM1QyMzo1OTowMCIsIlN0eWxlIjp7IiRpZCI6IjIwNiIsIlNoYXBlIjoxLCJDb25uZWN0b3JNYXJnaW4iOnsiJHJlZiI6IjU0In0sIkNvbm5lY3RvclN0eWxlIjp7IiRpZCI6IjIwNyIsIkxpbmVDb2xvciI6eyIkaWQiOiIyMDgiLCIkdHlwZSI6Ik5MUkUuQ29tbW9uLkRvbS5Tb2xpZENvbG9yQnJ1c2gsIE5MUkUuQ29tbW9uIiwiQ29sb3IiOnsiJGlkIjoiMjA5IiwiQSI6MjU1LCJSIjoyMzcsIkciOjEyNSwiQiI6NDl9fSwiTGluZVdlaWdodCI6MS4wLCJMaW5lVHlwZSI6MCwiUGFyZW50U3R5bGUiOnsiJHJlZiI6IjU1In19LCJJc0JlbG93VGltZWJhbmQiOnRydWUsIlBvc2l0aW9uT25UYXNrIjowLCJIaWRlRGF0ZSI6ZmFsc2UsIlNoYXBlU2l6ZSI6MywiU3BhY2luZyI6MC4wLCJQYWRkaW5nIjp7IiRpZCI6IjIxMCIsIlRvcCI6MCwiTGVmdCI6MCwiUmlnaHQiOjAsIkJvdHRvbSI6MH0sIlNoYXBlU3R5bGUiOnsiJGlkIjoiMjExIiwiTWFyZ2luIjp7IiRyZWYiOiI2MCJ9LCJQYWRkaW5nIjp7IiRyZWYiOiI2MSJ9LCJCYWNrZ3JvdW5kIjp7IiRpZCI6IjIxMiIsIkNvbG9yIjp7IiRpZCI6IjIxMyIsIkEiOjI1NSwiUiI6MjM3LCJHIjoxMjUsIkIiOjQ5fX0sIklzVmlzaWJsZSI6dHJ1ZSwiV2lkdGgiOjEzLjUsIkhlaWdodCI6MTUuMCwiQm9yZGVyU3R5bGUiOnsiJGlkIjoiMjE0IiwiTGluZUNvbG9yIjp7IiRyZWYiOiI2NSJ9LCJMaW5lV2VpZ2h0IjowLjAsIkxpbmVUeXBlIjowLCJQYXJlbnRTdHlsZSI6eyIkcmVmIjoiNjQifX0sIlBhcmVudFN0eWxlIjp7IiRyZWYiOiI1OSJ9fSwiVGl0bGVTdHlsZSI6eyIkaWQiOiIyMTUiLCJGb250U2V0dGluZ3MiOnsiJGlkIjoiMjE2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MTciLCJMaW5lQ29sb3IiOm51bGwsIkxpbmVXZWlnaHQiOjAuMCwiTGluZVR5cGUiOjAsIlBhcmVudFN0eWxlIjpudWxsfSwiUGFyZW50U3R5bGUiOnsiJHJlZiI6IjY3In19LCJEYXRlU3R5bGUiOnsiJGlkIjoiMjE4IiwiRm9udFNldHRpbmdzIjp7IiRpZCI6IjIxOSIsIkZvbnRTaXplIjo3LCJGb250TmFtZSI6IkNhbGlicmkiLCJJc0JvbGQiOmZhbHNlLCJJc0l0YWxpYyI6ZmFsc2UsIklzVW5kZXJsaW5lZCI6ZmFsc2UsIlBhcmVudFN0eWxlIjp7IiRyZWYiOiI3NSJ9fSwiQXV0b1NpemUiOjIsIkZvcmVncm91bmQiOnsiJHJlZiI6Ijc2In0sIk1heFdpZHRoIjo0MC43MjYzNzkzOTQ1MzEyNS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wODMzOTc2MjUxMTA3Njc1MDksIklzQ3VzdG9tIjp0cnVlfSwiRGF0ZUZvcm1hdCI6eyIkcmVmIjoiODEifSwiV2Vla051bWJlcmluZyI6eyIkaWQiOiIyMjIiLCJGb3JtYXQiOjAsIklzVmlzaWJsZSI6ZmFsc2UsIkxhc3RLbm93blZpc2liaWxpdHlTdGF0ZSI6ZmFsc2V9LCJSZWxhdGVkVGFza0lkIjoiMDAwMDAwMDAtMDAwMC0wMDAwLTAwMDAtMDAwMDAwMDAwMDAwIiwiSWQiOiI5NDM4Yjg1ZS1lMWY1LTQwNjEtOTgwNy0zM2JkNDc0ODkwOTQiLCJJbXBvcnRJZCI6bnVsbCwiVGl0bGUiOiJNaWxlc3RvbmUgMyIsIk5vdGUiOm51bGwsIkh5cGVybGluayI6eyIkaWQiOiIyMjMiLCJBZGRyZXNzIjpudWxsLCJTdWJBZGRyZXNzIjpudWxsfSwiSXNDaGFuZ2VkIjpmYWxzZSwiSXNOZXciOnRydWV9LHsiJGlkIjoiMjI0IiwiRGF0ZSI6IjIwMjEtMDYtMThUMjM6NTk6MDAiLCJTdHlsZSI6eyIkaWQiOiIyMjUiLCJTaGFwZSI6MSwiQ29ubmVjdG9yTWFyZ2luIjp7IiRyZWYiOiI1NCJ9LCJDb25uZWN0b3JTdHlsZSI6eyIkaWQiOiIyMjYiLCJMaW5lQ29sb3IiOnsiJGlkIjoiMjI3IiwiJHR5cGUiOiJOTFJFLkNvbW1vbi5Eb20uU29saWRDb2xvckJydXNoLCBOTFJFLkNvbW1vbiIsIkNvbG9yIjp7IiRpZCI6IjIyOCIsIkEiOjI1NSwiUiI6MTc4LCJHIjoxNCwiQiI6MTh9fSwiTGluZVdlaWdodCI6MS4wLCJMaW5lVHlwZSI6MCwiUGFyZW50U3R5bGUiOnsiJHJlZiI6IjU1In19LCJJc0JlbG93VGltZWJhbmQiOnRydWUsIlBvc2l0aW9uT25UYXNrIjowLCJIaWRlRGF0ZSI6ZmFsc2UsIlNoYXBlU2l6ZSI6MywiU3BhY2luZyI6MC4wLCJQYWRkaW5nIjp7IiRpZCI6IjIyOSIsIlRvcCI6MCwiTGVmdCI6MCwiUmlnaHQiOjAsIkJvdHRvbSI6MH0sIlNoYXBlU3R5bGUiOnsiJGlkIjoiMjMwIiwiTWFyZ2luIjp7IiRyZWYiOiI2MCJ9LCJQYWRkaW5nIjp7IiRyZWYiOiI2MSJ9LCJCYWNrZ3JvdW5kIjp7IiRpZCI6IjIzMSIsIkNvbG9yIjp7IiRpZCI6IjIzMiIsIkEiOjI1NSwiUiI6MTc4LCJHIjoxNCwiQiI6MTh9fSwiSXNWaXNpYmxlIjp0cnVlLCJXaWR0aCI6MTMuNSwiSGVpZ2h0IjoxNS4wLCJCb3JkZXJTdHlsZSI6eyIkaWQiOiIyMzMiLCJMaW5lQ29sb3IiOnsiJHJlZiI6IjY1In0sIkxpbmVXZWlnaHQiOjAuMCwiTGluZVR5cGUiOjAsIlBhcmVudFN0eWxlIjp7IiRyZWYiOiI2NCJ9fSwiUGFyZW50U3R5bGUiOnsiJHJlZiI6IjU5In19LCJUaXRsZVN0eWxlIjp7IiRpZCI6IjIzNCIsIkZvbnRTZXR0aW5ncyI6eyIkaWQiOiIyMzU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iIsIkxpbmVDb2xvciI6bnVsbCwiTGluZVdlaWdodCI6MC4wLCJMaW5lVHlwZSI6MCwiUGFyZW50U3R5bGUiOm51bGx9LCJQYXJlbnRTdHlsZSI6eyIkcmVmIjoiNjcifX0sIkRhdGVTdHlsZSI6eyIkaWQiOiIyMzciLCJGb250U2V0dGluZ3MiOnsiJGlkIjoiMjM4IiwiRm9udFNpemUiOjcsIkZvbnROYW1lIjoiQ2FsaWJyaSIsIklzQm9sZCI6ZmFsc2UsIklzSXRhbGljIjpmYWxzZSwiSXNVbmRlcmxpbmVkIjpmYWxzZSwiUGFyZW50U3R5bGUiOnsiJHJlZiI6Ijc1In19LCJBdXRvU2l6ZSI6MiwiRm9yZWdyb3VuZCI6eyIkcmVmIjoiNzYifSwiTWF4V2lkdGgiOjMz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M5IiwiTGluZUNvbG9yIjpudWxsLCJMaW5lV2VpZ2h0IjowLjAsIkxpbmVUeXBlIjowLCJQYXJlbnRTdHlsZSI6bnVsbH0sIlBhcmVudFN0eWxlIjp7IiRyZWYiOiI3NCJ9fSwiRGF0ZUZvcm1hdCI6eyIkcmVmIjoiODEifSwiV2Vla051bWJlcmluZyI6eyIkaWQiOiIyNDAiLCJGb3JtYXQiOjAsIklzVmlzaWJsZSI6ZmFsc2UsIkxhc3RLbm93blZpc2liaWxpdHlTdGF0ZSI6ZmFsc2V9LCJJc1Zpc2libGUiOnRydWUsIlBhcmVudFN0eWxlIjp7IiRyZWYiOiI1MyJ9fSwiSW5kZXgiOjMsIlBlcmNlbnRhZ2VDb21wbGV0ZSI6bnVsbCwiUG9zaXRpb24iOnsiUmF0aW8iOjAuMCwiSXNDdXN0b20iOmZhbHNlfSwiRGF0ZUZvcm1hdCI6eyIkcmVmIjoiODEifSwiV2Vla051bWJlcmluZyI6eyIkaWQiOiIyNDEiLCJGb3JtYXQiOjAsIklzVmlzaWJsZSI6ZmFsc2UsIkxhc3RLbm93blZpc2liaWxpdHlTdGF0ZSI6ZmFsc2V9LCJSZWxhdGVkVGFza0lkIjoiMDAwMDAwMDAtMDAwMC0wMDAwLTAwMDAtMDAwMDAwMDAwMDAwIiwiSWQiOiJkNjU1ZjA4OS00NzdiLTQzNmYtYWNjNS0zMDQ4MGVhZTg0ZTUiLCJJbXBvcnRJZCI6bnVsbCwiVGl0bGUiOiJNaWxlc3RvbmUgNCIsIk5vdGUiOm51bGwsIkh5cGVybGluayI6eyIkaWQiOiIyNDIiLCJBZGRyZXNzIjpudWxsLCJTdWJBZGRyZXNzIjpudWxsfSwiSXNDaGFuZ2VkIjpmYWxzZSwiSXNOZXciOnRydWV9LHsiJGlkIjoiMjQzIiwiRGF0ZSI6IjIwMjEtMDctMDNUMjM6NTk6MDAiLCJTdHlsZSI6eyIkaWQiOiIyNDQiLCJTaGFwZSI6MTQsIkNvbm5lY3Rvck1hcmdpbiI6eyIkcmVmIjoiNTQifSwiQ29ubmVjdG9yU3R5bGUiOnsiJGlkIjoiMjQ1IiwiTGluZUNvbG9yIjp7IiRpZCI6IjI0NiIsIiR0eXBlIjoiTkxSRS5Db21tb24uRG9tLlNvbGlkQ29sb3JCcnVzaCwgTkxSRS5Db21tb24iLCJDb2xvciI6eyIkaWQiOiIyNDciLCJBIjoyNTUsIlIiOjExMiwiRyI6MTczLCJCIjo3MX19LCJMaW5lV2VpZ2h0IjoxLjAsIkxpbmVUeXBlIjowLCJQYXJlbnRTdHlsZSI6eyIkcmVmIjoiNTUifX0sIklzQmVsb3dUaW1lYmFuZCI6dHJ1ZSwiUG9zaXRpb25PblRhc2siOjAsIkhpZGVEYXRlIjpmYWxzZSwiU2hhcGVTaXplIjozLCJTcGFjaW5nIjowLjAsIlBhZGRpbmciOnsiJGlkIjoiMjQ4IiwiVG9wIjowLCJMZWZ0IjowLCJSaWdodCI6MCwiQm90dG9tIjowfSwiU2hhcGVTdHlsZSI6eyIkaWQiOiIyNDkiLCJNYXJnaW4iOnsiJHJlZiI6IjYwIn0sIlBhZGRpbmciOnsiJHJlZiI6IjYxIn0sIkJhY2tncm91bmQiOnsiJGlkIjoiMjUwIiwiQ29sb3IiOnsiJGlkIjoiMjUxIiwiQSI6MjU1LCJSIjoxMTIsIkciOjE3MywiQiI6NzF9fSwiSXNWaXNpYmxlIjp0cnVlLCJXaWR0aCI6MTMuNSwiSGVpZ2h0IjoxNS4wLCJCb3JkZXJTdHlsZSI6eyIkaWQiOiIyNTIiLCJMaW5lQ29sb3IiOnsiJHJlZiI6IjY1In0sIkxpbmVXZWlnaHQiOjAuMCwiTGluZVR5cGUiOjAsIlBhcmVudFN0eWxlIjp7IiRyZWYiOiI2NCJ9fSwiUGFyZW50U3R5bGUiOnsiJHJlZiI6IjU5In19LCJUaXRsZVN0eWxlIjp7IiRpZCI6IjI1MyIsIkZvbnRTZXR0aW5ncyI6eyIkaWQiOiIyNTQ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NSIsIkxpbmVDb2xvciI6bnVsbCwiTGluZVdlaWdodCI6MC4wLCJMaW5lVHlwZSI6MCwiUGFyZW50U3R5bGUiOm51bGx9LCJQYXJlbnRTdHlsZSI6eyIkcmVmIjoiNjcifX0sIkRhdGVTdHlsZSI6eyIkaWQiOiIyNTYiLCJGb250U2V0dGluZ3MiOnsiJGlkIjoiMjU3IiwiRm9udFNpemUiOjcsIkZvbnROYW1lIjoiQ2FsaWJyaSIsIklzQm9sZCI6ZmFsc2UsIklzSXRhbGljIjpmYWxzZSwiSXNVbmRlcmxpbmVkIjpmYWxzZSwiUGFyZW50U3R5bGUiOnsiJHJlZiI6Ijc1In19LCJBdXRvU2l6ZSI6MiwiRm9yZWdyb3VuZCI6eyIkcmVmIjoiNzYifSwiTWF4V2lkdGgiOjM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4IiwiTGluZUNvbG9yIjpudWxsLCJMaW5lV2VpZ2h0IjowLjAsIkxpbmVUeXBlIjowLCJQYXJlbnRTdHlsZSI6bnVsbH0sIlBhcmVudFN0eWxlIjp7IiRyZWYiOiI3NCJ9fSwiRGF0ZUZvcm1hdCI6eyIkcmVmIjoiODEifSwiV2Vla051bWJlcmluZyI6eyIkaWQiOiIyNTkiLCJGb3JtYXQiOjAsIklzVmlzaWJsZSI6ZmFsc2UsIkxhc3RLbm93blZpc2liaWxpdHlTdGF0ZSI6ZmFsc2V9LCJJc1Zpc2libGUiOnRydWUsIlBhcmVudFN0eWxlIjp7IiRyZWYiOiI1MyJ9fSwiSW5kZXgiOjQsIlBlcmNlbnRhZ2VDb21wbGV0ZSI6bnVsbCwiUG9zaXRpb24iOnsiUmF0aW8iOjAuMDgzMzk3NjI1MTEwNzY3NTA5LCJJc0N1c3RvbSI6dHJ1ZX0sIkRhdGVGb3JtYXQiOnsiJHJlZiI6IjgxIn0sIldlZWtOdW1iZXJpbmciOnsiJGlkIjoiMjYwIiwiRm9ybWF0IjowLCJJc1Zpc2libGUiOmZhbHNlLCJMYXN0S25vd25WaXNpYmlsaXR5U3RhdGUiOmZhbHNlfSwiUmVsYXRlZFRhc2tJZCI6IjAwMDAwMDAwLTAwMDAtMDAwMC0wMDAwLTAwMDAwMDAwMDAwMCIsIklkIjoiMDBiNzk0OTgtMmY0MS00ODdhLWEyMjgtNTg2NGUzMGMwNDQ1IiwiSW1wb3J0SWQiOm51bGwsIlRpdGxlIjoiTWlsZXN0b25lIDUiLCJOb3RlIjpudWxsLCJIeXBlcmxpbmsiOnsiJGlkIjoiMjYxIiwiQWRkcmVzcyI6bnVsbCwiU3ViQWRkcmVzcyI6bnVsbH0sIklzQ2hhbmdlZCI6ZmFsc2UsIklzTmV3Ijp0cnVlfV0sIlRhc2tzIjpbeyIkaWQiOiIyNjIiLCJHcm91cE5hbWUiOm51bGwsIlN0YXJ0RGF0ZSI6IjIwMjEtMDUtMTlUMDA6MDA6MDBaIiwiRW5kRGF0ZSI6IjIwMjEtMDYtMDJUMjM6NTk6MDBaIiwiUGVyY2VudGFnZUNvbXBsZXRlIjoxMDAuMCwiU3R5bGUiOnsiJGlkIjoiMjYzIiwiU2hhcGUiOjYsIlNoYXBlVGhpY2tuZXNzIjozLCJEdXJhdGlvbkZvcm1hdCI6MCwiSW5jbHVkZU5vbldvcmtpbmdEYXlzSW5EdXJhdGlvbiI6ZmFsc2UsIlBlcmNlbnRhZ2VDb21wbGV0ZVN0eWxlIjp7IiRpZCI6IjI2NCIsIkZvbnRTZXR0aW5ncyI6eyIkaWQiOiIyNjUiLCJGb250U2l6ZSI6MTAsIkZvbnROYW1lIjoiQ2FsaWJyaSIsIklzQm9sZCI6ZmFsc2UsIklzSXRhbGljIjpmYWxzZSwiSXNVbmRlcmxpbmVkIjpmYWxzZSwiUGFyZW50U3R5bGUiOnsiJHJlZiI6Ijg2In19LCJBdXRvU2l6ZSI6MCwiRm9yZWdyb3VuZCI6eyIkaWQiOiIyNjYiLCJDb2xvciI6eyIkaWQiOiIyNj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Y4IiwiTGluZUNvbG9yIjpudWxsLCJMaW5lV2VpZ2h0IjowLjAsIkxpbmVUeXBlIjowLCJQYXJlbnRTdHlsZSI6bnVsbH0sIlBhcmVudFN0eWxlIjp7IiRyZWYiOiI4NSJ9fSwiRHVyYXRpb25TdHlsZSI6eyIkaWQiOiIyNjkiLCJGb250U2V0dGluZ3MiOnsiJGlkIjoiMjcw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NzEiLCJMaW5lQ29sb3IiOm51bGwsIkxpbmVXZWlnaHQiOjAuMCwiTGluZVR5cGUiOjAsIlBhcmVudFN0eWxlIjpudWxsfSwiUGFyZW50U3R5bGUiOnsiJHJlZiI6IjkyIn19LCJIb3Jpem9udGFsQ29ubmVjdG9yU3R5bGUiOnsiJGlkIjoiMjcyIiwiTGluZUNvbG9yIjp7IiRyZWYiOiIxMDAifSwiTGluZVdlaWdodCI6MC4wLCJMaW5lVHlwZSI6MCwiUGFyZW50U3R5bGUiOnsiJHJlZiI6Ijk5In19LCJWZXJ0aWNhbENvbm5lY3RvclN0eWxlIjp7IiRpZCI6IjI3MyIsIkxpbmVDb2xvciI6eyIkaWQiOiIyNzQiLCIkdHlwZSI6Ik5MUkUuQ29tbW9uLkRvbS5Tb2xpZENvbG9yQnJ1c2gsIE5MUkUuQ29tbW9uIiwiQ29sb3IiOnsiJGlkIjoiMjc1IiwiQSI6MjU1LCJSIjoxMTIsIkciOjE3MywiQiI6NzF9fSwiTGluZVdlaWdodCI6MS4wLCJMaW5lVHlwZSI6MCwiUGFyZW50U3R5bGUiOnsiJHJlZiI6IjEwMiJ9fSwiTWFyZ2luIjpudWxsLCJTdGFydERhdGVQb3NpdGlvbiI6NCwiRW5kRGF0ZVBvc2l0aW9uIjo0LCJEYXRlSXNWaXNpYmxlIjp0cnVlLCJUaXRsZVBvc2l0aW9uIjozLCJEdXJhdGlvblBvc2l0aW9uIjo2LCJQZXJjZW50YWdlQ29tcGxldGVkUG9zaXRpb24iOjYsIlNwYWNpbmciOjEwLCJJc0JlbG93VGltZWJhbmQiOmZhbHNlLCJQZXJjZW50YWdlQ29tcGxldGVTaGFwZU9wYWNpdHkiOjM1LCJTaGFwZVN0eWxlIjp7IiRpZCI6IjI3NiIsIk1hcmdpbiI6eyIkcmVmIjoiMTA2In0sIlBhZGRpbmciOnsiJGlkIjoiMjc3IiwiVG9wIjozLCJMZWZ0IjowLCJSaWdodCI6MCwiQm90dG9tIjo0fSwiQmFja2dyb3VuZCI6eyIkaWQiOiIyNzgiLCJDb2xvciI6eyIkaWQiOiIyNzkiLCJBIjoyNTUsIlIiOjE1MCwiRyI6MjE0LCJCIjo2Nn19LCJJc1Zpc2libGUiOnRydWUsIldpZHRoIjowLjAsIkhlaWdodCI6MTYuNSwiQm9yZGVyU3R5bGUiOnsiJGlkIjoiMjgwIiwiTGluZUNvbG9yIjp7IiRpZCI6IjI4MSIsIiR0eXBlIjoiTkxSRS5Db21tb24uRG9tLlNvbGlkQ29sb3JCcnVzaCwgTkxSRS5Db21tb24iLCJDb2xvciI6eyIkaWQiOiIyODIiLCJBIjoyNTUsIlIiOjI1NSwiRyI6MCwiQiI6MH19LCJMaW5lV2VpZ2h0IjowLjAsIkxpbmVUeXBlIjowLCJQYXJlbnRTdHlsZSI6bnVsbH0sIlBhcmVudFN0eWxlIjp7IiRyZWYiOiIxMDUifX0sIlRpdGxlU3R5bGUiOnsiJGlkIjoiMjgzIiwiRm9udFNldHRpbmdzIjp7IiRpZCI6IjI4NCIsIkZvbnRTaXplIjo4LCJGb250TmFtZSI6IkNhbGlicmkiLCJJc0JvbGQiOnRydWUsIklzSXRhbGljIjpmYWxzZSwiSXNVbmRlcmxpbmVkIjpmYWxzZSwiUGFyZW50U3R5bGUiOnsiJHJlZiI6IjExNCJ9fSwiQXV0b1NpemUiOjIsIkZvcmVncm91bmQiOnsiJGlkIjoiMjg1IiwiQ29sb3IiOnsiJGlkIjoiMjg2IiwiQSI6MjU1LCJSIjowLCJHIjowLCJCIjowfX0sIk1heFdpZHRoIjozNi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4NyIsIkxpbmVDb2xvciI6bnVsbCwiTGluZVdlaWdodCI6MC4wLCJMaW5lVHlwZSI6MCwiUGFyZW50U3R5bGUiOm51bGx9LCJQYXJlbnRTdHlsZSI6eyIkcmVmIjoiMTEzIn19LCJEYXRlU3R5bGUiOnsiJGlkIjoiMjg4IiwiRm9udFNldHRpbmdzIjp7IiRpZCI6IjI4OSIsIkZvbnRTaXplIjo3LCJGb250TmFtZSI6IkNhbGlicmkiLCJJc0JvbGQiOnRydWUsIklzSXRhbGljIjpmYWxzZSwiSXNVbmRlcmxpbmVkIjpmYWxzZSwiUGFyZW50U3R5bGUiOnsiJHJlZiI6IjEyMSJ9fSwiQXV0b1NpemUiOjIsIkZvcmVncm91bmQiOnsiJGlkIjoiMjkwIiwiQ29sb3IiOnsiJGlkIjoiMjkxIiwiQSI6MjU1LCJSIjoxMTIsIkciOjE3MywiQiI6NzF9fSwiTWF4V2lkdGgiOjQ1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kyIiwiTGluZUNvbG9yIjpudWxsLCJMaW5lV2VpZ2h0IjowLjAsIkxpbmVUeXBlIjowLCJQYXJlbnRTdHlsZSI6bnVsbH0sIlBhcmVudFN0eWxlIjp7IiRyZWYiOiIxMjAifX0sIkRhdGVGb3JtYXQiOnsiJGlkIjoiMjk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k0IiwiRGF0ZVBhcnRJc1Zpc2libGUiOmZhbHNlLCJUaW1lUGFydElzVmlzaWJsZSI6ZmFsc2V9fSwiV2Vla051bWJlcmluZyI6eyIkaWQiOiIyOTUiLCJGb3JtYXQiOjAsIklzVmlzaWJsZSI6ZmFsc2UsIkxhc3RLbm93blZpc2liaWxpdHlTdGF0ZSI6ZmFsc2V9LCJJc1Zpc2libGUiOnRydWUsIlBhcmVudFN0eWxlIjp7IiRyZWYiOiI4NCJ9fSwiSW5kZXgiOjUsIlNtYXJ0RHVyYXRpb25BY3RpdmF0ZWQiOmZhbHNlLCJEYXRlRm9ybWF0Ijp7IiRyZWYiOiIyOTMifSwiV2Vla051bWJlcmluZyI6eyIkaWQiOiIyOTYiLCJGb3JtYXQiOjAsIklzVmlzaWJsZSI6ZmFsc2UsIkxhc3RLbm93blZpc2liaWxpdHlTdGF0ZSI6ZmFsc2V9LCJJZCI6IjI1MDhlZmEyLThmZjMtNDlkYS04YmM2LTgzN2IwYzEyZjNmMiIsIkltcG9ydElkIjpudWxsLCJUaXRsZSI6IlNFQ1RJT04gMSIsIk5vdGUiOm51bGwsIkh5cGVybGluayI6eyIkaWQiOiIyOTciLCJBZGRyZXNzIjpudWxsLCJTdWJBZGRyZXNzIjpudWxsfSwiSXNDaGFuZ2VkIjpmYWxzZSwiSXNOZXciOnRydWV9LHsiJGlkIjoiMjk4IiwiR3JvdXBOYW1lIjoiNWZjY2JlODYtZWQ4OS00ZDU4LWEzODMtYjhkOTJiMTRjNDdiIiwiU3RhcnREYXRlIjoiMjAyMS0wNS0xOVQwMDowMDowMFoiLCJFbmREYXRlIjoiMjAyMS0wNS0yM1QyMzo1OTowMFoiLCJQZXJjZW50YWdlQ29tcGxldGUiOm51bGwsIlN0eWxlIjp7IiRpZCI6IjI5OSIsIlNoYXBlIjo0LCJTaGFwZVRoaWNrbmVzcyI6MywiRHVyYXRpb25Gb3JtYXQiOjAsIkluY2x1ZGVOb25Xb3JraW5nRGF5c0luRHVyYXRpb24iOmZhbHNlLCJQZXJjZW50YWdlQ29tcGxldGVTdHlsZSI6eyIkaWQiOiIzMDAiLCJGb250U2V0dGluZ3MiOnsiJGlkIjoiMzA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DIiLCJMaW5lQ29sb3IiOm51bGwsIkxpbmVXZWlnaHQiOjAuMCwiTGluZVR5cGUiOjAsIlBhcmVudFN0eWxlIjpudWxsfSwiUGFyZW50U3R5bGUiOnsiJHJlZiI6Ijg1In19LCJEdXJhdGlvblN0eWxlIjp7IiRpZCI6IjMwMyIsIkZvbnRTZXR0aW5ncyI6eyIkaWQiOiIzMDQ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wNSIsIkxpbmVDb2xvciI6bnVsbCwiTGluZVdlaWdodCI6MC4wLCJMaW5lVHlwZSI6MCwiUGFyZW50U3R5bGUiOm51bGx9LCJQYXJlbnRTdHlsZSI6eyIkcmVmIjoiOTIifX0sIkhvcml6b250YWxDb25uZWN0b3JTdHlsZSI6eyIkaWQiOiIzMDYiLCJMaW5lQ29sb3IiOnsiJHJlZiI6IjEwMCJ9LCJMaW5lV2VpZ2h0IjowLjAsIkxpbmVUeXBlIjowLCJQYXJlbnRTdHlsZSI6eyIkcmVmIjoiOTkifX0sIlZlcnRpY2FsQ29ubmVjdG9yU3R5bGUiOnsiJGlkIjoiMzA3IiwiTGluZUNvbG9yIjp7IiRyZWYiOiIxMDMifSwiTGluZVdlaWdodCI6MC4wLCJMaW5lVHlwZSI6MCwiUGFyZW50U3R5bGUiOnsiJHJlZiI6IjEwMi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zMDgiLCJNYXJnaW4iOnsiJHJlZiI6IjEwNiJ9LCJQYWRkaW5nIjp7IiRpZCI6IjMwOSIsIlRvcCI6MCwiTGVmdCI6MCwiUmlnaHQiOjIsIkJvdHRvbSI6MH0sIkJhY2tncm91bmQiOnsiJGlkIjoiMzEwIiwiQ29sb3IiOnsiJGlkIjoiMzExIiwiQSI6MTc4LCJSIjo5MSwiRyI6MTU1LCJCIjoyMTN9fSwiSXNWaXNpYmxlIjp0cnVlLCJXaWR0aCI6MC4wLCJIZWlnaHQiOjEyLjAsIkJvcmRlclN0eWxlIjp7IiRpZCI6IjMxMiIsIkxpbmVDb2xvciI6eyIkaWQiOiIzMTMiLCIkdHlwZSI6Ik5MUkUuQ29tbW9uLkRvbS5Tb2xpZENvbG9yQnJ1c2gsIE5MUkUuQ29tbW9uIiwiQ29sb3IiOnsiJGlkIjoiMzE0IiwiQSI6MjU1LCJSIjoyNTUsIkciOjAsIkIiOjB9fSwiTGluZVdlaWdodCI6MC4wLCJMaW5lVHlwZSI6MCwiUGFyZW50U3R5bGUiOm51bGx9LCJQYXJlbnRTdHlsZSI6eyIkcmVmIjoiMTA1In19LCJUaXRsZVN0eWxlIjp7IiRpZCI6IjMxNSIsIkZvbnRTZXR0aW5ncyI6eyIkaWQiOiIzMTYiLCJGb250U2l6ZSI6OCwiRm9udE5hbWUiOiJDYWxpYnJpIiwiSXNCb2xkIjpmYWxzZSwiSXNJdGFsaWMiOmZhbHNlLCJJc1VuZGVybGluZWQiOmZhbHNlLCJQYXJlbnRTdHlsZSI6eyIkcmVmIjoiMTE0In19LCJBdXRvU2l6ZSI6MiwiRm9yZWdyb3VuZCI6eyIkaWQiOiIzMTciLCJDb2xvciI6eyIkaWQiOiIzMTgiLCJBIjoyNTUsIlIiOjI1NSwiRyI6MjU1LCJCIjoyNTV9fSwiTWF4V2lkdGgiOjI5LjI1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xOSIsIkxpbmVDb2xvciI6bnVsbCwiTGluZVdlaWdodCI6MC4wLCJMaW5lVHlwZSI6MCwiUGFyZW50U3R5bGUiOm51bGx9LCJQYXJlbnRTdHlsZSI6eyIkcmVmIjoiMTEzIn19LCJEYXRlU3R5bGUiOnsiJGlkIjoiMzIwIiwiRm9udFNldHRpbmdzIjp7IiRpZCI6IjMyMSIsIkZvbnRTaXplIjo4LCJGb250TmFtZSI6IkNhbGlicmkiLCJJc0JvbGQiOmZhbHNlLCJJc0l0YWxpYyI6ZmFsc2UsIklzVW5kZXJsaW5lZCI6ZmFsc2UsIlBhcmVudFN0eWxlIjp7IiRyZWYiOiIxMjEifX0sIkF1dG9TaXplIjowLCJGb3JlZ3JvdW5kIjp7IiRpZCI6IjMyMiIsIkNvbG9yIjp7IiRpZCI6IjMyMy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I0IiwiTGluZUNvbG9yIjpudWxsLCJMaW5lV2VpZ2h0IjowLjAsIkxpbmVUeXBlIjowLCJQYXJlbnRTdHlsZSI6bnVsbH0sIlBhcmVudFN0eWxlIjp7IiRyZWYiOiIxMjAifX0sIkRhdGVGb3JtYXQiOnsiJHJlZiI6IjEyNyJ9LCJXZWVrTnVtYmVyaW5nIjp7IiRpZCI6IjMyNSIsIkZvcm1hdCI6MCwiSXNWaXNpYmxlIjpmYWxzZSwiTGFzdEtub3duVmlzaWJpbGl0eVN0YXRlIjpmYWxzZX0sIklzVmlzaWJsZSI6dHJ1ZSwiUGFyZW50U3R5bGUiOnsiJHJlZiI6Ijg0In19LCJJbmRleCI6NiwiU21hcnREdXJhdGlvbkFjdGl2YXRlZCI6ZmFsc2UsIkRhdGVGb3JtYXQiOnsiJHJlZiI6IjEyNyJ9LCJXZWVrTnVtYmVyaW5nIjp7IiRpZCI6IjMyNiIsIkZvcm1hdCI6MCwiSXNWaXNpYmxlIjpmYWxzZSwiTGFzdEtub3duVmlzaWJpbGl0eVN0YXRlIjpmYWxzZX0sIklkIjoiOTExNjI3OGUtNWMyOS00NmEwLTg1ZGItNTc3NmRhMzIyZjNmIiwiSW1wb3J0SWQiOm51bGwsIlRpdGxlIjoiU3ViLXRhc2siLCJOb3RlIjpudWxsLCJIeXBlcmxpbmsiOnsiJGlkIjoiMzI3IiwiQWRkcmVzcyI6bnVsbCwiU3ViQWRkcmVzcyI6bnVsbH0sIklzQ2hhbmdlZCI6ZmFsc2UsIklzTmV3Ijp0cnVlfSx7IiRpZCI6IjMyOCIsIkdyb3VwTmFtZSI6IjVmY2NiZTg2LWVkODktNGQ1OC1hMzgzLWI4ZDkyYjE0YzQ3YiIsIlN0YXJ0RGF0ZSI6IjIwMjEtMDUtMjRUMDA6MDA6MDBaIiwiRW5kRGF0ZSI6IjIwMjEtMDUtMjhUMjM6NTk6MDBaIiwiUGVyY2VudGFnZUNvbXBsZXRlIjpudWxsLCJTdHlsZSI6eyIkaWQiOiIzMjkiLCJTaGFwZSI6NCwiU2hhcGVUaGlja25lc3MiOjMsIkR1cmF0aW9uRm9ybWF0IjowLCJJbmNsdWRlTm9uV29ya2luZ0RheXNJbkR1cmF0aW9uIjpmYWxzZSwiUGVyY2VudGFnZUNvbXBsZXRlU3R5bGUiOnsiJGlkIjoiMzMwIiwiRm9udFNldHRpbmdzIjp7IiRpZCI6IjMz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MyIiwiTGluZUNvbG9yIjpudWxsLCJMaW5lV2VpZ2h0IjowLjAsIkxpbmVUeXBlIjowLCJQYXJlbnRTdHlsZSI6bnVsbH0sIlBhcmVudFN0eWxlIjp7IiRyZWYiOiI4NSJ9fSwiRHVyYXRpb25TdHlsZSI6eyIkaWQiOiIzMzMiLCJGb250U2V0dGluZ3MiOnsiJGlkIjoiMzM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zUiLCJMaW5lQ29sb3IiOm51bGwsIkxpbmVXZWlnaHQiOjAuMCwiTGluZVR5cGUiOjAsIlBhcmVudFN0eWxlIjpudWxsfSwiUGFyZW50U3R5bGUiOnsiJHJlZiI6IjkyIn19LCJIb3Jpem9udGFsQ29ubmVjdG9yU3R5bGUiOnsiJGlkIjoiMzM2IiwiTGluZUNvbG9yIjp7IiRyZWYiOiIxMDAifSwiTGluZVdlaWdodCI6MC4wLCJMaW5lVHlwZSI6MCwiUGFyZW50U3R5bGUiOnsiJHJlZiI6Ijk5In19LCJWZXJ0aWNhbENvbm5lY3RvclN0eWxlIjp7IiRpZCI6IjMzNyIsIkxpbmVDb2xvciI6eyIkcmVmIjoiMTAzIn0sIkxpbmVXZWlnaHQiOjAuMCwiTGluZVR5cGUiOjAsIlBhcmVudFN0eWxlIjp7IiRyZWYiOiIxMDI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M4IiwiTWFyZ2luIjp7IiRyZWYiOiIxMDYifSwiUGFkZGluZyI6eyIkaWQiOiIzMzkiLCJUb3AiOjAsIkxlZnQiOjAsIlJpZ2h0IjoyLCJCb3R0b20iOjB9LCJCYWNrZ3JvdW5kIjp7IiRpZCI6IjM0MCIsIkNvbG9yIjp7IiRpZCI6IjM0MSIsIkEiOjE3OCwiUiI6MTk3LCJHIjo5MCwiQiI6MTd9fSwiSXNWaXNpYmxlIjp0cnVlLCJXaWR0aCI6MC4wLCJIZWlnaHQiOjEyLjAsIkJvcmRlclN0eWxlIjp7IiRpZCI6IjM0MiIsIkxpbmVDb2xvciI6eyIkaWQiOiIzNDMiLCIkdHlwZSI6Ik5MUkUuQ29tbW9uLkRvbS5Tb2xpZENvbG9yQnJ1c2gsIE5MUkUuQ29tbW9uIiwiQ29sb3IiOnsiJGlkIjoiMzQ0IiwiQSI6MjU1LCJSIjoyNTUsIkciOjAsIkIiOjB9fSwiTGluZVdlaWdodCI6MC4wLCJMaW5lVHlwZSI6MCwiUGFyZW50U3R5bGUiOm51bGx9LCJQYXJlbnRTdHlsZSI6eyIkcmVmIjoiMTA1In19LCJUaXRsZVN0eWxlIjp7IiRpZCI6IjM0NSIsIkZvbnRTZXR0aW5ncyI6eyIkaWQiOiIzNDYiLCJGb250U2l6ZSI6OCwiRm9udE5hbWUiOiJDYWxpYnJpIiwiSXNCb2xkIjpmYWxzZSwiSXNJdGFsaWMiOmZhbHNlLCJJc1VuZGVybGluZWQiOmZhbHNlLCJQYXJlbnRTdHlsZSI6eyIkcmVmIjoiMTE0In19LCJBdXRvU2l6ZSI6MiwiRm9yZWdyb3VuZCI6eyIkaWQiOiIzNDciLCJDb2xvciI6eyIkaWQiOiIzNDgiLCJBIjoyNTUsIlIiOjI1NSwiRyI6MjU1LCJCIjoyNTV9fSwiTWF4V2lkdGgiOjM1LjI1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0OSIsIkxpbmVDb2xvciI6bnVsbCwiTGluZVdlaWdodCI6MC4wLCJMaW5lVHlwZSI6MCwiUGFyZW50U3R5bGUiOm51bGx9LCJQYXJlbnRTdHlsZSI6eyIkcmVmIjoiMTEzIn19LCJEYXRlU3R5bGUiOnsiJGlkIjoiMzUwIiwiRm9udFNldHRpbmdzIjp7IiRpZCI6IjM1MSIsIkZvbnRTaXplIjo4LCJGb250TmFtZSI6IkNhbGlicmkiLCJJc0JvbGQiOmZhbHNlLCJJc0l0YWxpYyI6ZmFsc2UsIklzVW5kZXJsaW5lZCI6ZmFsc2UsIlBhcmVudFN0eWxlIjp7IiRyZWYiOiIxMjEifX0sIkF1dG9TaXplIjowLCJGb3JlZ3JvdW5kIjp7IiRpZCI6IjM1MiIsIkNvbG9yIjp7IiRpZCI6IjM1My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U0IiwiTGluZUNvbG9yIjpudWxsLCJMaW5lV2VpZ2h0IjowLjAsIkxpbmVUeXBlIjowLCJQYXJlbnRTdHlsZSI6bnVsbH0sIlBhcmVudFN0eWxlIjp7IiRyZWYiOiIxMjAifX0sIkRhdGVGb3JtYXQiOnsiJHJlZiI6IjEyNyJ9LCJXZWVrTnVtYmVyaW5nIjp7IiRpZCI6IjM1NSIsIkZvcm1hdCI6MCwiSXNWaXNpYmxlIjpmYWxzZSwiTGFzdEtub3duVmlzaWJpbGl0eVN0YXRlIjpmYWxzZX0sIklzVmlzaWJsZSI6dHJ1ZSwiUGFyZW50U3R5bGUiOnsiJHJlZiI6Ijg0In19LCJJbmRleCI6NywiU21hcnREdXJhdGlvbkFjdGl2YXRlZCI6ZmFsc2UsIkRhdGVGb3JtYXQiOnsiJHJlZiI6IjEyNyJ9LCJXZWVrTnVtYmVyaW5nIjp7IiRpZCI6IjM1NiIsIkZvcm1hdCI6MCwiSXNWaXNpYmxlIjpmYWxzZSwiTGFzdEtub3duVmlzaWJpbGl0eVN0YXRlIjpmYWxzZX0sIklkIjoiODU3NGYyN2EtMGM2My00YjA4LWI5N2MtMjBlMWViOGIxYTExIiwiSW1wb3J0SWQiOm51bGwsIlRpdGxlIjoiU3ViLXRhc2sgMiIsIk5vdGUiOm51bGwsIkh5cGVybGluayI6eyIkaWQiOiIzNTciLCJBZGRyZXNzIjpudWxsLCJTdWJBZGRyZXNzIjpudWxsfSwiSXNDaGFuZ2VkIjpmYWxzZSwiSXNOZXciOnRydWV9LHsiJGlkIjoiMzU4IiwiR3JvdXBOYW1lIjoiNWZjY2JlODYtZWQ4OS00ZDU4LWEzODMtYjhkOTJiMTRjNDdiIiwiU3RhcnREYXRlIjoiMjAyMS0wNS0yOVQwMDowMDowMFoiLCJFbmREYXRlIjoiMjAyMS0wNi0wMlQyMzo1OTowMFoiLCJQZXJjZW50YWdlQ29tcGxldGUiOm51bGwsIlN0eWxlIjp7IiRpZCI6IjM1OSIsIlNoYXBlIjo0LCJTaGFwZVRoaWNrbmVzcyI6MywiRHVyYXRpb25Gb3JtYXQiOjAsIkluY2x1ZGVOb25Xb3JraW5nRGF5c0luRHVyYXRpb24iOmZhbHNlLCJQZXJjZW50YWdlQ29tcGxldGVTdHlsZSI6eyIkaWQiOiIzNjAiLCJGb250U2V0dGluZ3MiOnsiJGlkIjoiMzY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jIiLCJMaW5lQ29sb3IiOm51bGwsIkxpbmVXZWlnaHQiOjAuMCwiTGluZVR5cGUiOjAsIlBhcmVudFN0eWxlIjpudWxsfSwiUGFyZW50U3R5bGUiOnsiJHJlZiI6Ijg1In19LCJEdXJhdGlvblN0eWxlIjp7IiRpZCI6IjM2MyIsIkZvbnRTZXR0aW5ncyI6eyIkaWQiOiIzNjQ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2NSIsIkxpbmVDb2xvciI6bnVsbCwiTGluZVdlaWdodCI6MC4wLCJMaW5lVHlwZSI6MCwiUGFyZW50U3R5bGUiOm51bGx9LCJQYXJlbnRTdHlsZSI6eyIkcmVmIjoiOTIifX0sIkhvcml6b250YWxDb25uZWN0b3JTdHlsZSI6eyIkaWQiOiIzNjYiLCJMaW5lQ29sb3IiOnsiJHJlZiI6IjEwMCJ9LCJMaW5lV2VpZ2h0IjowLjAsIkxpbmVUeXBlIjowLCJQYXJlbnRTdHlsZSI6eyIkcmVmIjoiOTkifX0sIlZlcnRpY2FsQ29ubmVjdG9yU3R5bGUiOnsiJGlkIjoiMzY3IiwiTGluZUNvbG9yIjp7IiRyZWYiOiIxMDMifSwiTGluZVdlaWdodCI6MC4wLCJMaW5lVHlwZSI6MCwiUGFyZW50U3R5bGUiOnsiJHJlZiI6IjEwMi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zNjgiLCJNYXJnaW4iOnsiJHJlZiI6IjEwNiJ9LCJQYWRkaW5nIjp7IiRpZCI6IjM2OSIsIlRvcCI6MCwiTGVmdCI6MCwiUmlnaHQiOjIsIkJvdHRvbSI6MH0sIkJhY2tncm91bmQiOnsiJGlkIjoiMzcwIiwiQ29sb3IiOnsiJGlkIjoiMzcxIiwiQSI6MjU1LCJSIjoxMjQsIkciOjEyNCwiQiI6MTI0fX0sIklzVmlzaWJsZSI6dHJ1ZSwiV2lkdGgiOjAuMCwiSGVpZ2h0IjoxMi4wLCJCb3JkZXJTdHlsZSI6eyIkaWQiOiIzNzIiLCJMaW5lQ29sb3IiOnsiJGlkIjoiMzczIiwiJHR5cGUiOiJOTFJFLkNvbW1vbi5Eb20uU29saWRDb2xvckJydXNoLCBOTFJFLkNvbW1vbiIsIkNvbG9yIjp7IiRpZCI6IjM3NCIsIkEiOjI1NSwiUiI6MjU1LCJHIjowLCJCIjowfX0sIkxpbmVXZWlnaHQiOjAuMCwiTGluZVR5cGUiOjAsIlBhcmVudFN0eWxlIjpudWxsfSwiUGFyZW50U3R5bGUiOnsiJHJlZiI6IjEwNSJ9fSwiVGl0bGVTdHlsZSI6eyIkaWQiOiIzNzUiLCJGb250U2V0dGluZ3MiOnsiJGlkIjoiMzc2IiwiRm9udFNpemUiOjgsIkZvbnROYW1lIjoiQ2FsaWJyaSIsIklzQm9sZCI6ZmFsc2UsIklzSXRhbGljIjpmYWxzZSwiSXNVbmRlcmxpbmVkIjpmYWxzZSwiUGFyZW50U3R5bGUiOnsiJHJlZiI6IjExNCJ9fSwiQXV0b1NpemUiOjIsIkZvcmVncm91bmQiOnsiJGlkIjoiMzc3IiwiQ29sb3IiOnsiJGlkIjoiMzc4IiwiQSI6MjU1LCJSIjoyNTUsIkciOjI1NSwiQiI6MjU1fX0sIk1heFdpZHRoIjozNS4yNS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zkiLCJMaW5lQ29sb3IiOm51bGwsIkxpbmVXZWlnaHQiOjAuMCwiTGluZVR5cGUiOjAsIlBhcmVudFN0eWxlIjpudWxsfSwiUGFyZW50U3R5bGUiOnsiJHJlZiI6IjExMyJ9fSwiRGF0ZVN0eWxlIjp7IiRpZCI6IjM4MCIsIkZvbnRTZXR0aW5ncyI6eyIkaWQiOiIzODEiLCJGb250U2l6ZSI6OCwiRm9udE5hbWUiOiJDYWxpYnJpIiwiSXNCb2xkIjpmYWxzZSwiSXNJdGFsaWMiOmZhbHNlLCJJc1VuZGVybGluZWQiOmZhbHNlLCJQYXJlbnRTdHlsZSI6eyIkcmVmIjoiMTIxIn19LCJBdXRvU2l6ZSI6MCwiRm9yZWdyb3VuZCI6eyIkaWQiOiIzODIiLCJDb2xvciI6eyIkaWQiOiIzODM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4NCIsIkxpbmVDb2xvciI6bnVsbCwiTGluZVdlaWdodCI6MC4wLCJMaW5lVHlwZSI6MCwiUGFyZW50U3R5bGUiOm51bGx9LCJQYXJlbnRTdHlsZSI6eyIkcmVmIjoiMTIwIn19LCJEYXRlRm9ybWF0Ijp7IiRyZWYiOiIxMjcifSwiV2Vla051bWJlcmluZyI6eyIkaWQiOiIzODUiLCJGb3JtYXQiOjAsIklzVmlzaWJsZSI6ZmFsc2UsIkxhc3RLbm93blZpc2liaWxpdHlTdGF0ZSI6ZmFsc2V9LCJJc1Zpc2libGUiOnRydWUsIlBhcmVudFN0eWxlIjp7IiRyZWYiOiI4NCJ9fSwiSW5kZXgiOjgsIlNtYXJ0RHVyYXRpb25BY3RpdmF0ZWQiOmZhbHNlLCJEYXRlRm9ybWF0Ijp7IiRyZWYiOiIxMjcifSwiV2Vla051bWJlcmluZyI6eyIkaWQiOiIzODYiLCJGb3JtYXQiOjAsIklzVmlzaWJsZSI6ZmFsc2UsIkxhc3RLbm93blZpc2liaWxpdHlTdGF0ZSI6ZmFsc2V9LCJJZCI6Ijg1NDVhMjYyLTI3MDctNDEwZS1hNmJmLTBiYjI0MTJlNDg5MSIsIkltcG9ydElkIjpudWxsLCJUaXRsZSI6IlN1Yi10YXNrIDMiLCJOb3RlIjpudWxsLCJIeXBlcmxpbmsiOnsiJGlkIjoiMzg3IiwiQWRkcmVzcyI6bnVsbCwiU3ViQWRkcmVzcyI6bnVsbH0sIklzQ2hhbmdlZCI6ZmFsc2UsIklzTmV3Ijp0cnVlfSx7IiRpZCI6IjM4OCIsIkdyb3VwTmFtZSI6bnVsbCwiU3RhcnREYXRlIjoiMjAyMS0wNi0wM1QwMDowMDowMFoiLCJFbmREYXRlIjoiMjAyMS0wNi0xN1QyMzo1OTowMFoiLCJQZXJjZW50YWdlQ29tcGxldGUiOjY1LjAsIlN0eWxlIjp7IiRpZCI6IjM4OSIsIlNoYXBlIjo2LCJTaGFwZVRoaWNrbmVzcyI6MywiRHVyYXRpb25Gb3JtYXQiOjAsIkluY2x1ZGVOb25Xb3JraW5nRGF5c0luRHVyYXRpb24iOmZhbHNlLCJQZXJjZW50YWdlQ29tcGxldGVTdHlsZSI6eyIkaWQiOiIzOTAiLCJGb250U2V0dGluZ3MiOnsiJGlkIjoiMzk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OTIiLCJMaW5lQ29sb3IiOm51bGwsIkxpbmVXZWlnaHQiOjAuMCwiTGluZVR5cGUiOjAsIlBhcmVudFN0eWxlIjpudWxsfSwiUGFyZW50U3R5bGUiOnsiJHJlZiI6Ijg1In19LCJEdXJhdGlvblN0eWxlIjp7IiRpZCI6IjM5MyIsIkZvbnRTZXR0aW5ncyI6eyIkaWQiOiIzOTQ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5NSIsIkxpbmVDb2xvciI6bnVsbCwiTGluZVdlaWdodCI6MC4wLCJMaW5lVHlwZSI6MCwiUGFyZW50U3R5bGUiOm51bGx9LCJQYXJlbnRTdHlsZSI6eyIkcmVmIjoiOTIifX0sIkhvcml6b250YWxDb25uZWN0b3JTdHlsZSI6eyIkaWQiOiIzOTYiLCJMaW5lQ29sb3IiOnsiJHJlZiI6IjEwMCJ9LCJMaW5lV2VpZ2h0IjowLjAsIkxpbmVUeXBlIjowLCJQYXJlbnRTdHlsZSI6eyIkcmVmIjoiOTkifX0sIlZlcnRpY2FsQ29ubmVjdG9yU3R5bGUiOnsiJGlkIjoiMzk3IiwiTGluZUNvbG9yIjp7IiRpZCI6IjM5OCIsIiR0eXBlIjoiTkxSRS5Db21tb24uRG9tLlNvbGlkQ29sb3JCcnVzaCwgTkxSRS5Db21tb24iLCJDb2xvciI6eyIkaWQiOiIzOTkiLCJBIjoyNTUsIlIiOjIzNywiRyI6MTI1LCJCIjo0OX19LCJMaW5lV2VpZ2h0IjoxLjAsIkxpbmVUeXBlIjowLCJQYXJlbnRTdHlsZSI6eyIkcmVmIjoiMTAy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DAwIiwiTWFyZ2luIjp7IiRyZWYiOiIxMDYifSwiUGFkZGluZyI6eyIkaWQiOiI0MDEiLCJUb3AiOjMsIkxlZnQiOjAsIlJpZ2h0IjowLCJCb3R0b20iOjR9LCJCYWNrZ3JvdW5kIjp7IiRpZCI6IjQwMiIsIkNvbG9yIjp7IiRpZCI6IjQwMyIsIkEiOjI1NSwiUiI6MjM3LCJHIjoxMjUsIkIiOjQ5fX0sIklzVmlzaWJsZSI6dHJ1ZSwiV2lkdGgiOjAuMCwiSGVpZ2h0IjoxNi41LCJCb3JkZXJTdHlsZSI6eyIkaWQiOiI0MDQiLCJMaW5lQ29sb3IiOnsiJGlkIjoiNDA1IiwiJHR5cGUiOiJOTFJFLkNvbW1vbi5Eb20uU29saWRDb2xvckJydXNoLCBOTFJFLkNvbW1vbiIsIkNvbG9yIjp7IiRpZCI6IjQwNiIsIkEiOjI1NSwiUiI6MjU1LCJHIjowLCJCIjowfX0sIkxpbmVXZWlnaHQiOjAuMCwiTGluZVR5cGUiOjAsIlBhcmVudFN0eWxlIjpudWxsfSwiUGFyZW50U3R5bGUiOnsiJHJlZiI6IjEwNSJ9fSwiVGl0bGVTdHlsZSI6eyIkaWQiOiI0MDciLCJGb250U2V0dGluZ3MiOnsiJGlkIjoiNDA4IiwiRm9udFNpemUiOjgsIkZvbnROYW1lIjoiQ2FsaWJyaSIsIklzQm9sZCI6dHJ1ZSwiSXNJdGFsaWMiOmZhbHNlLCJJc1VuZGVybGluZWQiOmZhbHNlLCJQYXJlbnRTdHlsZSI6eyIkcmVmIjoiMTE0In19LCJBdXRvU2l6ZSI6MiwiRm9yZWdyb3VuZCI6eyIkaWQiOiI0MDkiLCJDb2xvciI6eyIkaWQiOiI0MTAiLCJBIjoyNTUsIlIiOjAsIkciOjAsIkIiOjB9fSwiTWF4V2lkdGgiOjM2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ExIiwiTGluZUNvbG9yIjpudWxsLCJMaW5lV2VpZ2h0IjowLjAsIkxpbmVUeXBlIjowLCJQYXJlbnRTdHlsZSI6bnVsbH0sIlBhcmVudFN0eWxlIjp7IiRyZWYiOiIxMTMifX0sIkRhdGVTdHlsZSI6eyIkaWQiOiI0MTIiLCJGb250U2V0dGluZ3MiOnsiJGlkIjoiNDEzIiwiRm9udFNpemUiOjcsIkZvbnROYW1lIjoiQ2FsaWJyaSIsIklzQm9sZCI6dHJ1ZSwiSXNJdGFsaWMiOmZhbHNlLCJJc1VuZGVybGluZWQiOmZhbHNlLCJQYXJlbnRTdHlsZSI6eyIkcmVmIjoiMTIxIn19LCJBdXRvU2l6ZSI6MiwiRm9yZWdyb3VuZCI6eyIkaWQiOiI0MTQiLCJDb2xvciI6eyIkaWQiOiI0MTUiLCJBIjoyNTUsIlIiOjIzNywiRyI6MTI1LCJCIjo0OX19LCJNYXhXaWR0aCI6NDI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TYiLCJMaW5lQ29sb3IiOm51bGwsIkxpbmVXZWlnaHQiOjAuMCwiTGluZVR5cGUiOjAsIlBhcmVudFN0eWxlIjpudWxsfSwiUGFyZW50U3R5bGUiOnsiJHJlZiI6IjEyMCJ9fSwiRGF0ZUZvcm1hdCI6eyIkaWQiOiI0MT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0MTgiLCJEYXRlUGFydElzVmlzaWJsZSI6ZmFsc2UsIlRpbWVQYXJ0SXNWaXNpYmxlIjpmYWxzZX19LCJXZWVrTnVtYmVyaW5nIjp7IiRpZCI6IjQxOSIsIkZvcm1hdCI6MCwiSXNWaXNpYmxlIjpmYWxzZSwiTGFzdEtub3duVmlzaWJpbGl0eVN0YXRlIjpmYWxzZX0sIklzVmlzaWJsZSI6dHJ1ZSwiUGFyZW50U3R5bGUiOnsiJHJlZiI6Ijg0In19LCJJbmRleCI6OSwiU21hcnREdXJhdGlvbkFjdGl2YXRlZCI6ZmFsc2UsIkRhdGVGb3JtYXQiOnsiJHJlZiI6IjQxNyJ9LCJXZWVrTnVtYmVyaW5nIjp7IiRpZCI6IjQyMCIsIkZvcm1hdCI6MCwiSXNWaXNpYmxlIjpmYWxzZSwiTGFzdEtub3duVmlzaWJpbGl0eVN0YXRlIjpmYWxzZX0sIklkIjoiODM0NjM2ZTMtMmNmZi00ODBkLThhODUtMmFlMTkxZmM2ODQyIiwiSW1wb3J0SWQiOm51bGwsIlRpdGxlIjoiU0VDVElPTiAyIiwiTm90ZSI6bnVsbCwiSHlwZXJsaW5rIjp7IiRpZCI6IjQyMSIsIkFkZHJlc3MiOm51bGwsIlN1YkFkZHJlc3MiOm51bGx9LCJJc0NoYW5nZWQiOmZhbHNlLCJJc05ldyI6dHJ1ZX0seyIkaWQiOiI0MjIiLCJHcm91cE5hbWUiOiIzZjA4NTU2ZS0yODQwLTQ3MzYtOTFmNC1mYzgwZmZmNjk1M2IiLCJTdGFydERhdGUiOiIyMDIxLTA2LTAzVDAwOjAwOjAwWiIsIkVuZERhdGUiOiIyMDIxLTA2LTA0VDIzOjU5OjAwWiIsIlBlcmNlbnRhZ2VDb21wbGV0ZSI6bnVsbCwiU3R5bGUiOnsiJGlkIjoiNDIzIiwiU2hhcGUiOjQsIlNoYXBlVGhpY2tuZXNzIjozLCJEdXJhdGlvbkZvcm1hdCI6MCwiSW5jbHVkZU5vbldvcmtpbmdEYXlzSW5EdXJhdGlvbiI6ZmFsc2UsIlBlcmNlbnRhZ2VDb21wbGV0ZVN0eWxlIjp7IiRpZCI6IjQyNCIsIkZvbnRTZXR0aW5ncyI6eyIkaWQiOiI0MjU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yNiIsIkxpbmVDb2xvciI6bnVsbCwiTGluZVdlaWdodCI6MC4wLCJMaW5lVHlwZSI6MCwiUGFyZW50U3R5bGUiOm51bGx9LCJQYXJlbnRTdHlsZSI6eyIkcmVmIjoiODUifX0sIkR1cmF0aW9uU3R5bGUiOnsiJGlkIjoiNDI3IiwiRm9udFNldHRpbmdzIjp7IiRpZCI6IjQy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5IiwiTGluZUNvbG9yIjpudWxsLCJMaW5lV2VpZ2h0IjowLjAsIkxpbmVUeXBlIjowLCJQYXJlbnRTdHlsZSI6bnVsbH0sIlBhcmVudFN0eWxlIjp7IiRyZWYiOiI5MiJ9fSwiSG9yaXpvbnRhbENvbm5lY3RvclN0eWxlIjp7IiRpZCI6IjQzMCIsIkxpbmVDb2xvciI6eyIkcmVmIjoiMTAwIn0sIkxpbmVXZWlnaHQiOjAuMCwiTGluZVR5cGUiOjAsIlBhcmVudFN0eWxlIjp7IiRyZWYiOiI5OSJ9fSwiVmVydGljYWxDb25uZWN0b3JTdHlsZSI6eyIkaWQiOiI0MzEiLCJMaW5lQ29sb3IiOnsiJHJlZiI6IjEwMyJ9LCJMaW5lV2VpZ2h0IjowLjAsIkxpbmVUeXBlIjowLCJQYXJlbnRTdHlsZSI6eyIkcmVmIjoiMTAyIn19LCJNYXJnaW4iOm51bGwsIlN0YXJ0RGF0ZVBvc2l0aW9uIjo2LCJFbmREYXRlUG9zaXRpb24iOjYsIkRhdGVJc1Zpc2libGUiOmZhbHNlLCJUaXRsZVBvc2l0aW9uIjozLCJEdXJhdGlvblBvc2l0aW9uIjo2LCJQZXJjZW50YWdlQ29tcGxldGVkUG9zaXRpb24iOjIsIlNwYWNpbmciOjEwLCJJc0JlbG93VGltZWJhbmQiOmZhbHNlLCJQZXJjZW50YWdlQ29tcGxldGVTaGFwZU9wYWNpdHkiOjM1LCJTaGFwZVN0eWxlIjp7IiRpZCI6IjQzMiIsIk1hcmdpbiI6eyIkcmVmIjoiMTA2In0sIlBhZGRpbmciOnsiJGlkIjoiNDMzIiwiVG9wIjowLCJMZWZ0IjowLCJSaWdodCI6MiwiQm90dG9tIjowfSwiQmFja2dyb3VuZCI6eyIkaWQiOiI0MzQiLCJDb2xvciI6eyIkaWQiOiI0MzUiLCJBIjoyNTUsIlIiOjExMiwiRyI6MTczLCJCIjo3MX19LCJJc1Zpc2libGUiOnRydWUsIldpZHRoIjowLjAsIkhlaWdodCI6MTIuMCwiQm9yZGVyU3R5bGUiOnsiJGlkIjoiNDM2IiwiTGluZUNvbG9yIjp7IiRpZCI6IjQzNyIsIiR0eXBlIjoiTkxSRS5Db21tb24uRG9tLlNvbGlkQ29sb3JCcnVzaCwgTkxSRS5Db21tb24iLCJDb2xvciI6eyIkaWQiOiI0MzgiLCJBIjoyNTUsIlIiOjI1NSwiRyI6MCwiQiI6MH19LCJMaW5lV2VpZ2h0IjowLjAsIkxpbmVUeXBlIjowLCJQYXJlbnRTdHlsZSI6bnVsbH0sIlBhcmVudFN0eWxlIjp7IiRyZWYiOiIxMDUifX0sIlRpdGxlU3R5bGUiOnsiJGlkIjoiNDM5IiwiRm9udFNldHRpbmdzIjp7IiRpZCI6IjQ0MCIsIkZvbnRTaXplIjo4LCJGb250TmFtZSI6IkNhbGlicmkiLCJJc0JvbGQiOmZhbHNlLCJJc0l0YWxpYyI6ZmFsc2UsIklzVW5kZXJsaW5lZCI6ZmFsc2UsIlBhcmVudFN0eWxlIjp7IiRyZWYiOiIxMTQifX0sIkF1dG9TaXplIjoyLCJGb3JlZ3JvdW5kIjp7IiRpZCI6IjQ0MSIsIkNvbG9yIjp7IiRpZCI6IjQ0MiIsIkEiOjI1NSwiUiI6MTE1LCJHIjoxMTUsIkIiOjExNX19LCJNYXhXaWR0aCI6MzUuMjU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zIiwiTGluZUNvbG9yIjpudWxsLCJMaW5lV2VpZ2h0IjowLjAsIkxpbmVUeXBlIjowLCJQYXJlbnRTdHlsZSI6bnVsbH0sIlBhcmVudFN0eWxlIjp7IiRyZWYiOiIxMTMifX0sIkRhdGVTdHlsZSI6eyIkaWQiOiI0NDQiLCJGb250U2V0dGluZ3MiOnsiJGlkIjoiNDQ1IiwiRm9udFNpemUiOjgsIkZvbnROYW1lIjoiQ2FsaWJyaSIsIklzQm9sZCI6ZmFsc2UsIklzSXRhbGljIjpmYWxzZSwiSXNVbmRlcmxpbmVkIjpmYWxzZSwiUGFyZW50U3R5bGUiOnsiJHJlZiI6IjEyMSJ9fSwiQXV0b1NpemUiOjAsIkZvcmVncm91bmQiOnsiJGlkIjoiNDQ2IiwiQ29sb3IiOnsiJGlkIjoiNDQ3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DgiLCJMaW5lQ29sb3IiOm51bGwsIkxpbmVXZWlnaHQiOjAuMCwiTGluZVR5cGUiOjAsIlBhcmVudFN0eWxlIjpudWxsfSwiUGFyZW50U3R5bGUiOnsiJHJlZiI6IjEyMCJ9fSwiRGF0ZUZvcm1hdCI6eyIkcmVmIjoiMTI3In0sIldlZWtOdW1iZXJpbmciOnsiJGlkIjoiNDQ5IiwiRm9ybWF0IjowLCJJc1Zpc2libGUiOmZhbHNlLCJMYXN0S25vd25WaXNpYmlsaXR5U3RhdGUiOmZhbHNlfSwiSXNWaXNpYmxlIjp0cnVlLCJQYXJlbnRTdHlsZSI6eyIkcmVmIjoiODQifX0sIkluZGV4IjoxMCwiU21hcnREdXJhdGlvbkFjdGl2YXRlZCI6ZmFsc2UsIkRhdGVGb3JtYXQiOnsiJHJlZiI6IjEyNyJ9LCJXZWVrTnVtYmVyaW5nIjp7IiRpZCI6IjQ1MCIsIkZvcm1hdCI6MCwiSXNWaXNpYmxlIjpmYWxzZSwiTGFzdEtub3duVmlzaWJpbGl0eVN0YXRlIjpmYWxzZX0sIklkIjoiZjRmY2Q1Y2QtNGQxZS00ZjEzLTk1MTUtNjMzYzY5NDViNDA5IiwiSW1wb3J0SWQiOm51bGwsIlRpdGxlIjoiU3ViLXRhc2sgMSIsIk5vdGUiOm51bGwsIkh5cGVybGluayI6eyIkaWQiOiI0NTEiLCJBZGRyZXNzIjpudWxsLCJTdWJBZGRyZXNzIjpudWxsfSwiSXNDaGFuZ2VkIjpmYWxzZSwiSXNOZXciOnRydWV9LHsiJGlkIjoiNDUyIiwiR3JvdXBOYW1lIjoiM2YwODU1NmUtMjg0MC00NzM2LTkxZjQtZmM4MGZmZjY5NTNiIiwiU3RhcnREYXRlIjoiMjAyMS0wNi0wNVQwMDowMDowMFoiLCJFbmREYXRlIjoiMjAyMS0wNi0wOVQyMzo1OTowMFoiLCJQZXJjZW50YWdlQ29tcGxldGUiOm51bGwsIlN0eWxlIjp7IiRpZCI6IjQ1MyIsIlNoYXBlIjo0LCJTaGFwZVRoaWNrbmVzcyI6MywiRHVyYXRpb25Gb3JtYXQiOjAsIkluY2x1ZGVOb25Xb3JraW5nRGF5c0luRHVyYXRpb24iOmZhbHNlLCJQZXJjZW50YWdlQ29tcGxldGVTdHlsZSI6eyIkaWQiOiI0NTQiLCJGb250U2V0dGluZ3MiOnsiJGlkIjoiNDU1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NTYiLCJMaW5lQ29sb3IiOm51bGwsIkxpbmVXZWlnaHQiOjAuMCwiTGluZVR5cGUiOjAsIlBhcmVudFN0eWxlIjpudWxsfSwiUGFyZW50U3R5bGUiOnsiJHJlZiI6Ijg1In19LCJEdXJhdGlvblN0eWxlIjp7IiRpZCI6IjQ1NyIsIkZvbnRTZXR0aW5ncyI6eyIkaWQiOiI0NTg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1OSIsIkxpbmVDb2xvciI6bnVsbCwiTGluZVdlaWdodCI6MC4wLCJMaW5lVHlwZSI6MCwiUGFyZW50U3R5bGUiOm51bGx9LCJQYXJlbnRTdHlsZSI6eyIkcmVmIjoiOTIifX0sIkhvcml6b250YWxDb25uZWN0b3JTdHlsZSI6eyIkaWQiOiI0NjAiLCJMaW5lQ29sb3IiOnsiJHJlZiI6IjEwMCJ9LCJMaW5lV2VpZ2h0IjowLjAsIkxpbmVUeXBlIjowLCJQYXJlbnRTdHlsZSI6eyIkcmVmIjoiOTkifX0sIlZlcnRpY2FsQ29ubmVjdG9yU3R5bGUiOnsiJGlkIjoiNDYxIiwiTGluZUNvbG9yIjp7IiRyZWYiOiIxMDMifSwiTGluZVdlaWdodCI6MC4wLCJMaW5lVHlwZSI6MCwiUGFyZW50U3R5bGUiOnsiJHJlZiI6IjEwMi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0NjIiLCJNYXJnaW4iOnsiJHJlZiI6IjEwNiJ9LCJQYWRkaW5nIjp7IiRpZCI6IjQ2MyIsIlRvcCI6MCwiTGVmdCI6MCwiUmlnaHQiOjIsIkJvdHRvbSI6MH0sIkJhY2tncm91bmQiOnsiJGlkIjoiNDY0IiwiQ29sb3IiOnsiJGlkIjoiNDY1IiwiQSI6MjU1LCJSIjo2OCwiRyI6ODQsIkIiOjEwNn19LCJJc1Zpc2libGUiOnRydWUsIldpZHRoIjowLjAsIkhlaWdodCI6MTIuMCwiQm9yZGVyU3R5bGUiOnsiJGlkIjoiNDY2IiwiTGluZUNvbG9yIjp7IiRpZCI6IjQ2NyIsIiR0eXBlIjoiTkxSRS5Db21tb24uRG9tLlNvbGlkQ29sb3JCcnVzaCwgTkxSRS5Db21tb24iLCJDb2xvciI6eyIkaWQiOiI0NjgiLCJBIjoyNTUsIlIiOjI1NSwiRyI6MCwiQiI6MH19LCJMaW5lV2VpZ2h0IjowLjAsIkxpbmVUeXBlIjowLCJQYXJlbnRTdHlsZSI6bnVsbH0sIlBhcmVudFN0eWxlIjp7IiRyZWYiOiIxMDUifX0sIlRpdGxlU3R5bGUiOnsiJGlkIjoiNDY5IiwiRm9udFNldHRpbmdzIjp7IiRpZCI6IjQ3MCIsIkZvbnRTaXplIjo4LCJGb250TmFtZSI6IkNhbGlicmkiLCJJc0JvbGQiOmZhbHNlLCJJc0l0YWxpYyI6ZmFsc2UsIklzVW5kZXJsaW5lZCI6ZmFsc2UsIlBhcmVudFN0eWxlIjp7IiRyZWYiOiIxMTQifX0sIkF1dG9TaXplIjoyLCJGb3JlZ3JvdW5kIjp7IiRpZCI6IjQ3MSIsIkNvbG9yIjp7IiRpZCI6IjQ3MiIsIkEiOjI1NSwiUiI6MjU1LCJHIjoyNTUsIkIiOjI1NX19LCJNYXhXaWR0aCI6MzUuMjU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czIiwiTGluZUNvbG9yIjpudWxsLCJMaW5lV2VpZ2h0IjowLjAsIkxpbmVUeXBlIjowLCJQYXJlbnRTdHlsZSI6bnVsbH0sIlBhcmVudFN0eWxlIjp7IiRyZWYiOiIxMTMifX0sIkRhdGVTdHlsZSI6eyIkaWQiOiI0NzQiLCJGb250U2V0dGluZ3MiOnsiJGlkIjoiNDc1IiwiRm9udFNpemUiOjgsIkZvbnROYW1lIjoiQ2FsaWJyaSIsIklzQm9sZCI6ZmFsc2UsIklzSXRhbGljIjpmYWxzZSwiSXNVbmRlcmxpbmVkIjpmYWxzZSwiUGFyZW50U3R5bGUiOnsiJHJlZiI6IjEyMSJ9fSwiQXV0b1NpemUiOjAsIkZvcmVncm91bmQiOnsiJGlkIjoiNDc2IiwiQ29sb3IiOnsiJGlkIjoiNDc3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zgiLCJMaW5lQ29sb3IiOm51bGwsIkxpbmVXZWlnaHQiOjAuMCwiTGluZVR5cGUiOjAsIlBhcmVudFN0eWxlIjpudWxsfSwiUGFyZW50U3R5bGUiOnsiJHJlZiI6IjEyMCJ9fSwiRGF0ZUZvcm1hdCI6eyIkcmVmIjoiMTI3In0sIldlZWtOdW1iZXJpbmciOnsiJGlkIjoiNDc5IiwiRm9ybWF0IjowLCJJc1Zpc2libGUiOmZhbHNlLCJMYXN0S25vd25WaXNpYmlsaXR5U3RhdGUiOmZhbHNlfSwiSXNWaXNpYmxlIjp0cnVlLCJQYXJlbnRTdHlsZSI6eyIkcmVmIjoiODQifX0sIkluZGV4IjoxMSwiU21hcnREdXJhdGlvbkFjdGl2YXRlZCI6ZmFsc2UsIkRhdGVGb3JtYXQiOnsiJHJlZiI6IjEyNyJ9LCJXZWVrTnVtYmVyaW5nIjp7IiRpZCI6IjQ4MCIsIkZvcm1hdCI6MCwiSXNWaXNpYmxlIjpmYWxzZSwiTGFzdEtub3duVmlzaWJpbGl0eVN0YXRlIjpmYWxzZX0sIklkIjoiNjFiZDQ0MjEtZjE1OS00MTNkLWJhNzItODFhNTE4NWUzOGI4IiwiSW1wb3J0SWQiOm51bGwsIlRpdGxlIjoiU3ViLXRhc2sgMiIsIk5vdGUiOm51bGwsIkh5cGVybGluayI6eyIkaWQiOiI0ODEiLCJBZGRyZXNzIjpudWxsLCJTdWJBZGRyZXNzIjpudWxsfSwiSXNDaGFuZ2VkIjpmYWxzZSwiSXNOZXciOnRydWV9LHsiJGlkIjoiNDgyIiwiR3JvdXBOYW1lIjoiM2YwODU1NmUtMjg0MC00NzM2LTkxZjQtZmM4MGZmZjY5NTNiIiwiU3RhcnREYXRlIjoiMjAyMS0wNi0xMFQwMDowMDowMFoiLCJFbmREYXRlIjoiMjAyMS0wNi0xNlQyMzo1OTowMFoiLCJQZXJjZW50YWdlQ29tcGxldGUiOm51bGwsIlN0eWxlIjp7IiRpZCI6IjQ4MyIsIlNoYXBlIjo0LCJTaGFwZVRoaWNrbmVzcyI6MywiRHVyYXRpb25Gb3JtYXQiOjAsIkluY2x1ZGVOb25Xb3JraW5nRGF5c0luRHVyYXRpb24iOmZhbHNlLCJQZXJjZW50YWdlQ29tcGxldGVTdHlsZSI6eyIkaWQiOiI0ODQiLCJGb250U2V0dGluZ3MiOnsiJGlkIjoiNDg1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0ODYiLCJMaW5lQ29sb3IiOm51bGwsIkxpbmVXZWlnaHQiOjAuMCwiTGluZVR5cGUiOjAsIlBhcmVudFN0eWxlIjpudWxsfSwiUGFyZW50U3R5bGUiOnsiJHJlZiI6Ijg1In19LCJEdXJhdGlvblN0eWxlIjp7IiRpZCI6IjQ4NyIsIkZvbnRTZXR0aW5ncyI6eyIkaWQiOiI0ODg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4OSIsIkxpbmVDb2xvciI6bnVsbCwiTGluZVdlaWdodCI6MC4wLCJMaW5lVHlwZSI6MCwiUGFyZW50U3R5bGUiOm51bGx9LCJQYXJlbnRTdHlsZSI6eyIkcmVmIjoiOTIifX0sIkhvcml6b250YWxDb25uZWN0b3JTdHlsZSI6eyIkaWQiOiI0OTAiLCJMaW5lQ29sb3IiOnsiJHJlZiI6IjEwMCJ9LCJMaW5lV2VpZ2h0IjowLjAsIkxpbmVUeXBlIjowLCJQYXJlbnRTdHlsZSI6eyIkcmVmIjoiOTkifX0sIlZlcnRpY2FsQ29ubmVjdG9yU3R5bGUiOnsiJGlkIjoiNDkxIiwiTGluZUNvbG9yIjp7IiRyZWYiOiIxMDMifSwiTGluZVdlaWdodCI6MC4wLCJMaW5lVHlwZSI6MCwiUGFyZW50U3R5bGUiOnsiJHJlZiI6IjEwMi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0OTIiLCJNYXJnaW4iOnsiJHJlZiI6IjEwNiJ9LCJQYWRkaW5nIjp7IiRpZCI6IjQ5MyIsIlRvcCI6MCwiTGVmdCI6MCwiUmlnaHQiOjIsIkJvdHRvbSI6MH0sIkJhY2tncm91bmQiOnsiJGlkIjoiNDk0IiwiQ29sb3IiOnsiJGlkIjoiNDk1IiwiQSI6MjU1LCJSIjo5MSwiRyI6MTU1LCJCIjoyMTN9fSwiSXNWaXNpYmxlIjp0cnVlLCJXaWR0aCI6MC4wLCJIZWlnaHQiOjEyLjAsIkJvcmRlclN0eWxlIjp7IiRpZCI6IjQ5NiIsIkxpbmVDb2xvciI6eyIkaWQiOiI0OTciLCIkdHlwZSI6Ik5MUkUuQ29tbW9uLkRvbS5Tb2xpZENvbG9yQnJ1c2gsIE5MUkUuQ29tbW9uIiwiQ29sb3IiOnsiJGlkIjoiNDk4IiwiQSI6MjU1LCJSIjoyNTUsIkciOjAsIkIiOjB9fSwiTGluZVdlaWdodCI6MC4wLCJMaW5lVHlwZSI6MCwiUGFyZW50U3R5bGUiOm51bGx9LCJQYXJlbnRTdHlsZSI6eyIkcmVmIjoiMTA1In19LCJUaXRsZVN0eWxlIjp7IiRpZCI6IjQ5OSIsIkZvbnRTZXR0aW5ncyI6eyIkaWQiOiI1MDAiLCJGb250U2l6ZSI6OCwiRm9udE5hbWUiOiJDYWxpYnJpIiwiSXNCb2xkIjpmYWxzZSwiSXNJdGFsaWMiOmZhbHNlLCJJc1VuZGVybGluZWQiOmZhbHNlLCJQYXJlbnRTdHlsZSI6eyIkcmVmIjoiMTE0In19LCJBdXRvU2l6ZSI6MiwiRm9yZWdyb3VuZCI6eyIkaWQiOiI1MDEiLCJDb2xvciI6eyIkaWQiOiI1MDIiLCJBIjoyNTUsIlIiOjI1NSwiRyI6MjU1LCJCIjoyNTV9fSwiTWF4V2lkdGgiOjM1LjI1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UwMyIsIkxpbmVDb2xvciI6bnVsbCwiTGluZVdlaWdodCI6MC4wLCJMaW5lVHlwZSI6MCwiUGFyZW50U3R5bGUiOm51bGx9LCJQYXJlbnRTdHlsZSI6eyIkcmVmIjoiMTEzIn19LCJEYXRlU3R5bGUiOnsiJGlkIjoiNTA0IiwiRm9udFNldHRpbmdzIjp7IiRpZCI6IjUwNSIsIkZvbnRTaXplIjo4LCJGb250TmFtZSI6IkNhbGlicmkiLCJJc0JvbGQiOmZhbHNlLCJJc0l0YWxpYyI6ZmFsc2UsIklzVW5kZXJsaW5lZCI6ZmFsc2UsIlBhcmVudFN0eWxlIjp7IiRyZWYiOiIxMjEifX0sIkF1dG9TaXplIjowLCJGb3JlZ3JvdW5kIjp7IiRpZCI6IjUwNiIsIkNvbG9yIjp7IiRpZCI6IjUwNy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A4IiwiTGluZUNvbG9yIjpudWxsLCJMaW5lV2VpZ2h0IjowLjAsIkxpbmVUeXBlIjowLCJQYXJlbnRTdHlsZSI6bnVsbH0sIlBhcmVudFN0eWxlIjp7IiRyZWYiOiIxMjAifX0sIkRhdGVGb3JtYXQiOnsiJHJlZiI6IjEyNyJ9LCJXZWVrTnVtYmVyaW5nIjp7IiRpZCI6IjUwOSIsIkZvcm1hdCI6MCwiSXNWaXNpYmxlIjpmYWxzZSwiTGFzdEtub3duVmlzaWJpbGl0eVN0YXRlIjpmYWxzZX0sIklzVmlzaWJsZSI6dHJ1ZSwiUGFyZW50U3R5bGUiOnsiJHJlZiI6Ijg0In19LCJJbmRleCI6MTIsIlNtYXJ0RHVyYXRpb25BY3RpdmF0ZWQiOmZhbHNlLCJEYXRlRm9ybWF0Ijp7IiRyZWYiOiIxMjcifSwiV2Vla051bWJlcmluZyI6eyIkaWQiOiI1MTAiLCJGb3JtYXQiOjAsIklzVmlzaWJsZSI6ZmFsc2UsIkxhc3RLbm93blZpc2liaWxpdHlTdGF0ZSI6ZmFsc2V9LCJJZCI6IjJmZGFkNDBkLWZkMTQtNDY3Yi05M2QwLWE3NTkyOTZmMjUxYSIsIkltcG9ydElkIjpudWxsLCJUaXRsZSI6IlN1Yi10YXNrIDMiLCJOb3RlIjpudWxsLCJIeXBlcmxpbmsiOnsiJGlkIjoiNTExIiwiQWRkcmVzcyI6bnVsbCwiU3ViQWRkcmVzcyI6bnVsbH0sIklzQ2hhbmdlZCI6ZmFsc2UsIklzTmV3Ijp0cnVlfSx7IiRpZCI6IjUxMiIsIkdyb3VwTmFtZSI6IjNmMDg1NTZlLTI4NDAtNDczNi05MWY0LWZjODBmZmY2OTUzYiIsIlN0YXJ0RGF0ZSI6IjIwMjEtMDYtMTdUMDA6MDA6MDBaIiwiRW5kRGF0ZSI6IjIwMjEtMDYtMTdUMjM6NTk6MDBaIiwiUGVyY2VudGFnZUNvbXBsZXRlIjpudWxsLCJTdHlsZSI6eyIkaWQiOiI1MTMiLCJTaGFwZSI6NCwiU2hhcGVUaGlja25lc3MiOjMsIkR1cmF0aW9uRm9ybWF0IjowLCJJbmNsdWRlTm9uV29ya2luZ0RheXNJbkR1cmF0aW9uIjpmYWxzZSwiUGVyY2VudGFnZUNvbXBsZXRlU3R5bGUiOnsiJGlkIjoiNTE0IiwiRm9udFNldHRpbmdzIjp7IiRpZCI6IjUxN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E2IiwiTGluZUNvbG9yIjpudWxsLCJMaW5lV2VpZ2h0IjowLjAsIkxpbmVUeXBlIjowLCJQYXJlbnRTdHlsZSI6bnVsbH0sIlBhcmVudFN0eWxlIjp7IiRyZWYiOiI4NSJ9fSwiRHVyYXRpb25TdHlsZSI6eyIkaWQiOiI1MTciLCJGb250U2V0dGluZ3MiOnsiJGlkIjoiNTE4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MTkiLCJMaW5lQ29sb3IiOm51bGwsIkxpbmVXZWlnaHQiOjAuMCwiTGluZVR5cGUiOjAsIlBhcmVudFN0eWxlIjpudWxsfSwiUGFyZW50U3R5bGUiOnsiJHJlZiI6IjkyIn19LCJIb3Jpem9udGFsQ29ubmVjdG9yU3R5bGUiOnsiJGlkIjoiNTIwIiwiTGluZUNvbG9yIjp7IiRyZWYiOiIxMDAifSwiTGluZVdlaWdodCI6MC4wLCJMaW5lVHlwZSI6MCwiUGFyZW50U3R5bGUiOnsiJHJlZiI6Ijk5In19LCJWZXJ0aWNhbENvbm5lY3RvclN0eWxlIjp7IiRpZCI6IjUyMSIsIkxpbmVDb2xvciI6eyIkcmVmIjoiMTAzIn0sIkxpbmVXZWlnaHQiOjAuMCwiTGluZVR5cGUiOjAsIlBhcmVudFN0eWxlIjp7IiRyZWYiOiIxMDI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TIyIiwiTWFyZ2luIjp7IiRyZWYiOiIxMDYifSwiUGFkZGluZyI6eyIkaWQiOiI1MjMiLCJUb3AiOjAsIkxlZnQiOjAsIlJpZ2h0IjoyLCJCb3R0b20iOjB9LCJCYWNrZ3JvdW5kIjp7IiRpZCI6IjUyNCIsIkNvbG9yIjp7IiRpZCI6IjUyNSIsIkEiOjI1NSwiUiI6MTk3LCJHIjo5MCwiQiI6MTd9fSwiSXNWaXNpYmxlIjp0cnVlLCJXaWR0aCI6MC4wLCJIZWlnaHQiOjEyLjAsIkJvcmRlclN0eWxlIjp7IiRpZCI6IjUyNiIsIkxpbmVDb2xvciI6eyIkaWQiOiI1MjciLCIkdHlwZSI6Ik5MUkUuQ29tbW9uLkRvbS5Tb2xpZENvbG9yQnJ1c2gsIE5MUkUuQ29tbW9uIiwiQ29sb3IiOnsiJGlkIjoiNTI4IiwiQSI6MjU1LCJSIjoyNTUsIkciOjAsIkIiOjB9fSwiTGluZVdlaWdodCI6MC4wLCJMaW5lVHlwZSI6MCwiUGFyZW50U3R5bGUiOm51bGx9LCJQYXJlbnRTdHlsZSI6eyIkcmVmIjoiMTA1In19LCJUaXRsZVN0eWxlIjp7IiRpZCI6IjUyOSIsIkZvbnRTZXR0aW5ncyI6eyIkaWQiOiI1MzAiLCJGb250U2l6ZSI6OCwiRm9udE5hbWUiOiJDYWxpYnJpIiwiSXNCb2xkIjpmYWxzZSwiSXNJdGFsaWMiOmZhbHNlLCJJc1VuZGVybGluZWQiOmZhbHNlLCJQYXJlbnRTdHlsZSI6eyIkcmVmIjoiMTE0In19LCJBdXRvU2l6ZSI6MiwiRm9yZWdyb3VuZCI6eyIkaWQiOiI1MzEiLCJDb2xvciI6eyIkaWQiOiI1MzIiLCJBIjoyNTUsIlIiOjExNSwiRyI6MTE1LCJCIjoxMTV9fSwiTWF4V2lkdGgiOjg2LjI1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UzMyIsIkxpbmVDb2xvciI6bnVsbCwiTGluZVdlaWdodCI6MC4wLCJMaW5lVHlwZSI6MCwiUGFyZW50U3R5bGUiOm51bGx9LCJQYXJlbnRTdHlsZSI6eyIkcmVmIjoiMTEzIn19LCJEYXRlU3R5bGUiOnsiJGlkIjoiNTM0IiwiRm9udFNldHRpbmdzIjp7IiRpZCI6IjUzNSIsIkZvbnRTaXplIjo4LCJGb250TmFtZSI6IkNhbGlicmkiLCJJc0JvbGQiOmZhbHNlLCJJc0l0YWxpYyI6ZmFsc2UsIklzVW5kZXJsaW5lZCI6ZmFsc2UsIlBhcmVudFN0eWxlIjp7IiRyZWYiOiIxMjEifX0sIkF1dG9TaXplIjowLCJGb3JlZ3JvdW5kIjp7IiRpZCI6IjUzNiIsIkNvbG9yIjp7IiRpZCI6IjUzNy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TM4IiwiTGluZUNvbG9yIjpudWxsLCJMaW5lV2VpZ2h0IjowLjAsIkxpbmVUeXBlIjowLCJQYXJlbnRTdHlsZSI6bnVsbH0sIlBhcmVudFN0eWxlIjp7IiRyZWYiOiIxMjAifX0sIkRhdGVGb3JtYXQiOnsiJHJlZiI6IjEyNyJ9LCJXZWVrTnVtYmVyaW5nIjp7IiRpZCI6IjUzOSIsIkZvcm1hdCI6MCwiSXNWaXNpYmxlIjpmYWxzZSwiTGFzdEtub3duVmlzaWJpbGl0eVN0YXRlIjpmYWxzZX0sIklzVmlzaWJsZSI6dHJ1ZSwiUGFyZW50U3R5bGUiOnsiJHJlZiI6Ijg0In19LCJJbmRleCI6MTMsIlNtYXJ0RHVyYXRpb25BY3RpdmF0ZWQiOmZhbHNlLCJEYXRlRm9ybWF0Ijp7IiRyZWYiOiIxMjcifSwiV2Vla051bWJlcmluZyI6eyIkaWQiOiI1NDAiLCJGb3JtYXQiOjAsIklzVmlzaWJsZSI6ZmFsc2UsIkxhc3RLbm93blZpc2liaWxpdHlTdGF0ZSI6ZmFsc2V9LCJJZCI6ImFjNzdiYzFiLTYxNTQtNDY4My05ZTBlLWJhNjNjOGQxNmE3MSIsIkltcG9ydElkIjpudWxsLCJUaXRsZSI6IlN1Yi10YXNrIDQgLSB6ZXJvIGR1cmF0aW9uIiwiTm90ZSI6bnVsbCwiSHlwZXJsaW5rIjp7IiRpZCI6IjU0MSIsIkFkZHJlc3MiOm51bGwsIlN1YkFkZHJlc3MiOm51bGx9LCJJc0NoYW5nZWQiOmZhbHNlLCJJc05ldyI6dHJ1ZX0seyIkaWQiOiI1NDIiLCJHcm91cE5hbWUiOm51bGwsIlN0YXJ0RGF0ZSI6IjIwMjEtMDYtMThUMDA6MDA6MDBaIiwiRW5kRGF0ZSI6IjIwMjEtMDctMDNUMjM6NTk6MDBaIiwiUGVyY2VudGFnZUNvbXBsZXRlIjoxNS4wLCJTdHlsZSI6eyIkaWQiOiI1NDMiLCJTaGFwZSI6NiwiU2hhcGVUaGlja25lc3MiOjMsIkR1cmF0aW9uRm9ybWF0IjowLCJJbmNsdWRlTm9uV29ya2luZ0RheXNJbkR1cmF0aW9uIjpmYWxzZSwiUGVyY2VudGFnZUNvbXBsZXRlU3R5bGUiOnsiJGlkIjoiNTQ0IiwiRm9udFNldHRpbmdzIjp7IiRpZCI6IjU0N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TQ2IiwiTGluZUNvbG9yIjpudWxsLCJMaW5lV2VpZ2h0IjowLjAsIkxpbmVUeXBlIjowLCJQYXJlbnRTdHlsZSI6bnVsbH0sIlBhcmVudFN0eWxlIjp7IiRyZWYiOiI4NSJ9fSwiRHVyYXRpb25TdHlsZSI6eyIkaWQiOiI1NDciLCJGb250U2V0dGluZ3MiOnsiJGlkIjoiNTQ4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NDkiLCJMaW5lQ29sb3IiOm51bGwsIkxpbmVXZWlnaHQiOjAuMCwiTGluZVR5cGUiOjAsIlBhcmVudFN0eWxlIjpudWxsfSwiUGFyZW50U3R5bGUiOnsiJHJlZiI6IjkyIn19LCJIb3Jpem9udGFsQ29ubmVjdG9yU3R5bGUiOnsiJGlkIjoiNTUwIiwiTGluZUNvbG9yIjp7IiRyZWYiOiIxMDAifSwiTGluZVdlaWdodCI6MC4wLCJMaW5lVHlwZSI6MCwiUGFyZW50U3R5bGUiOnsiJHJlZiI6Ijk5In19LCJWZXJ0aWNhbENvbm5lY3RvclN0eWxlIjp7IiRpZCI6IjU1MSIsIkxpbmVDb2xvciI6eyIkaWQiOiI1NTIiLCIkdHlwZSI6Ik5MUkUuQ29tbW9uLkRvbS5Tb2xpZENvbG9yQnJ1c2gsIE5MUkUuQ29tbW9uIiwiQ29sb3IiOnsiJGlkIjoiNTUzIiwiQSI6MjU1LCJSIjoxNzgsIkciOjE0LCJCIjoxOH19LCJMaW5lV2VpZ2h0IjoxLjAsIkxpbmVUeXBlIjowLCJQYXJlbnRTdHlsZSI6eyIkcmVmIjoiMTAy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TU0IiwiTWFyZ2luIjp7IiRyZWYiOiIxMDYifSwiUGFkZGluZyI6eyIkaWQiOiI1NTUiLCJUb3AiOjMsIkxlZnQiOjAsIlJpZ2h0IjowLCJCb3R0b20iOjR9LCJCYWNrZ3JvdW5kIjp7IiRpZCI6IjU1NiIsIkNvbG9yIjp7IiRpZCI6IjU1NyIsIkEiOjI1NSwiUiI6MjEzLCJHIjoxNywiQiI6MjJ9fSwiSXNWaXNpYmxlIjp0cnVlLCJXaWR0aCI6MC4wLCJIZWlnaHQiOjE2LjUsIkJvcmRlclN0eWxlIjp7IiRpZCI6IjU1OCIsIkxpbmVDb2xvciI6eyIkaWQiOiI1NTkiLCIkdHlwZSI6Ik5MUkUuQ29tbW9uLkRvbS5Tb2xpZENvbG9yQnJ1c2gsIE5MUkUuQ29tbW9uIiwiQ29sb3IiOnsiJGlkIjoiNTYwIiwiQSI6MjU1LCJSIjoyNTUsIkciOjAsIkIiOjB9fSwiTGluZVdlaWdodCI6MC4wLCJMaW5lVHlwZSI6MCwiUGFyZW50U3R5bGUiOm51bGx9LCJQYXJlbnRTdHlsZSI6eyIkcmVmIjoiMTA1In19LCJUaXRsZVN0eWxlIjp7IiRpZCI6IjU2MSIsIkZvbnRTZXR0aW5ncyI6eyIkaWQiOiI1NjIiLCJGb250U2l6ZSI6OCwiRm9udE5hbWUiOiJDYWxpYnJpIiwiSXNCb2xkIjp0cnVlLCJJc0l0YWxpYyI6ZmFsc2UsIklzVW5kZXJsaW5lZCI6ZmFsc2UsIlBhcmVudFN0eWxlIjp7IiRyZWYiOiIxMTQifX0sIkF1dG9TaXplIjoyLCJGb3JlZ3JvdW5kIjp7IiRpZCI6IjU2MyIsIkNvbG9yIjp7IiRpZCI6IjU2NCIsIkEiOjI1NSwiUiI6MCwiRyI6MCwiQiI6MH19LCJNYXhXaWR0aCI6MzY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1NjUiLCJMaW5lQ29sb3IiOm51bGwsIkxpbmVXZWlnaHQiOjAuMCwiTGluZVR5cGUiOjAsIlBhcmVudFN0eWxlIjpudWxsfSwiUGFyZW50U3R5bGUiOnsiJHJlZiI6IjExMyJ9fSwiRGF0ZVN0eWxlIjp7IiRpZCI6IjU2NiIsIkZvbnRTZXR0aW5ncyI6eyIkaWQiOiI1NjciLCJGb250U2l6ZSI6NywiRm9udE5hbWUiOiJDYWxpYnJpIiwiSXNCb2xkIjp0cnVlLCJJc0l0YWxpYyI6ZmFsc2UsIklzVW5kZXJsaW5lZCI6ZmFsc2UsIlBhcmVudFN0eWxlIjp7IiRyZWYiOiIxMjEifX0sIkF1dG9TaXplIjoyLCJGb3JlZ3JvdW5kIjp7IiRpZCI6IjU2OCIsIkNvbG9yIjp7IiRpZCI6IjU2OSIsIkEiOjI1NSwiUiI6MTc4LCJHIjoxNCwiQiI6MTh9fSwiTWF4V2lkdGgiOjM5Ljc1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U3MCIsIkxpbmVDb2xvciI6bnVsbCwiTGluZVdlaWdodCI6MC4wLCJMaW5lVHlwZSI6MCwiUGFyZW50U3R5bGUiOm51bGx9LCJQYXJlbnRTdHlsZSI6eyIkcmVmIjoiMTIwIn19LCJEYXRlRm9ybWF0Ijp7IiRpZCI6IjU3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U3MiIsIkRhdGVQYXJ0SXNWaXNpYmxlIjpmYWxzZSwiVGltZVBhcnRJc1Zpc2libGUiOmZhbHNlfX0sIldlZWtOdW1iZXJpbmciOnsiJGlkIjoiNTczIiwiRm9ybWF0IjowLCJJc1Zpc2libGUiOmZhbHNlLCJMYXN0S25vd25WaXNpYmlsaXR5U3RhdGUiOmZhbHNlfSwiSXNWaXNpYmxlIjp0cnVlLCJQYXJlbnRTdHlsZSI6eyIkcmVmIjoiODQifX0sIkluZGV4IjoxNCwiU21hcnREdXJhdGlvbkFjdGl2YXRlZCI6ZmFsc2UsIkRhdGVGb3JtYXQiOnsiJHJlZiI6IjU3MSJ9LCJXZWVrTnVtYmVyaW5nIjp7IiRpZCI6IjU3NCIsIkZvcm1hdCI6MCwiSXNWaXNpYmxlIjpmYWxzZSwiTGFzdEtub3duVmlzaWJpbGl0eVN0YXRlIjpmYWxzZX0sIklkIjoiYTFmZTJkZjEtYWZiNy00YTI0LWI0OGQtYjk1YjZiMzM4YmY5IiwiSW1wb3J0SWQiOm51bGwsIlRpdGxlIjoiU0VDVElPTiAzIiwiTm90ZSI6bnVsbCwiSHlwZXJsaW5rIjp7IiRpZCI6IjU3NSIsIkFkZHJlc3MiOm51bGwsIlN1YkFkZHJlc3MiOm51bGx9LCJJc0NoYW5nZWQiOmZhbHNlLCJJc05ldyI6dHJ1ZX0seyIkaWQiOiI1NzYiLCJHcm91cE5hbWUiOiIwMWMxNjkzNy00MjA5LTQ1MjctOGRjNS1mOTUyZWNmMDYyZWEiLCJTdGFydERhdGUiOiIyMDIxLTA2LTE4VDAwOjAwOjAwWiIsIkVuZERhdGUiOiIyMDIxLTA2LTIzVDIzOjU5OjAwWiIsIlBlcmNlbnRhZ2VDb21wbGV0ZSI6bnVsbCwiU3R5bGUiOnsiJGlkIjoiNTc3IiwiU2hhcGUiOjQsIlNoYXBlVGhpY2tuZXNzIjozLCJEdXJhdGlvbkZvcm1hdCI6MCwiSW5jbHVkZU5vbldvcmtpbmdEYXlzSW5EdXJhdGlvbiI6ZmFsc2UsIlBlcmNlbnRhZ2VDb21wbGV0ZVN0eWxlIjp7IiRpZCI6IjU3OCIsIkZvbnRTZXR0aW5ncyI6eyIkaWQiOiI1Nzk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4MCIsIkxpbmVDb2xvciI6bnVsbCwiTGluZVdlaWdodCI6MC4wLCJMaW5lVHlwZSI6MCwiUGFyZW50U3R5bGUiOm51bGx9LCJQYXJlbnRTdHlsZSI6eyIkcmVmIjoiODUifX0sIkR1cmF0aW9uU3R5bGUiOnsiJGlkIjoiNTgxIiwiRm9udFNldHRpbmdzIjp7IiRpZCI6IjU4M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TgzIiwiTGluZUNvbG9yIjpudWxsLCJMaW5lV2VpZ2h0IjowLjAsIkxpbmVUeXBlIjowLCJQYXJlbnRTdHlsZSI6bnVsbH0sIlBhcmVudFN0eWxlIjp7IiRyZWYiOiI5MiJ9fSwiSG9yaXpvbnRhbENvbm5lY3RvclN0eWxlIjp7IiRpZCI6IjU4NCIsIkxpbmVDb2xvciI6eyIkcmVmIjoiMTAwIn0sIkxpbmVXZWlnaHQiOjAuMCwiTGluZVR5cGUiOjAsIlBhcmVudFN0eWxlIjp7IiRyZWYiOiI5OSJ9fSwiVmVydGljYWxDb25uZWN0b3JTdHlsZSI6eyIkaWQiOiI1ODUiLCJMaW5lQ29sb3IiOnsiJHJlZiI6IjEwMyJ9LCJMaW5lV2VpZ2h0IjowLjAsIkxpbmVUeXBlIjowLCJQYXJlbnRTdHlsZSI6eyIkcmVmIjoiMTAy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U4NiIsIk1hcmdpbiI6eyIkcmVmIjoiMTA2In0sIlBhZGRpbmciOnsiJGlkIjoiNTg3IiwiVG9wIjowLCJMZWZ0IjowLCJSaWdodCI6MiwiQm90dG9tIjowfSwiQmFja2dyb3VuZCI6eyIkaWQiOiI1ODgiLCJDb2xvciI6eyIkaWQiOiI1ODkiLCJBIjoyNTUsIlIiOjY4LCJHIjoxMTQsIkIiOjE5Nn19LCJJc1Zpc2libGUiOnRydWUsIldpZHRoIjowLjAsIkhlaWdodCI6MTIuMCwiQm9yZGVyU3R5bGUiOnsiJGlkIjoiNTkwIiwiTGluZUNvbG9yIjp7IiRpZCI6IjU5MSIsIiR0eXBlIjoiTkxSRS5Db21tb24uRG9tLlNvbGlkQ29sb3JCcnVzaCwgTkxSRS5Db21tb24iLCJDb2xvciI6eyIkaWQiOiI1OTIiLCJBIjoyNTUsIlIiOjI1NSwiRyI6MCwiQiI6MH19LCJMaW5lV2VpZ2h0IjowLjAsIkxpbmVUeXBlIjowLCJQYXJlbnRTdHlsZSI6bnVsbH0sIlBhcmVudFN0eWxlIjp7IiRyZWYiOiIxMDUifX0sIlRpdGxlU3R5bGUiOnsiJGlkIjoiNTkzIiwiRm9udFNldHRpbmdzIjp7IiRpZCI6IjU5NCIsIkZvbnRTaXplIjo4LCJGb250TmFtZSI6IkNhbGlicmkiLCJJc0JvbGQiOmZhbHNlLCJJc0l0YWxpYyI6ZmFsc2UsIklzVW5kZXJsaW5lZCI6ZmFsc2UsIlBhcmVudFN0eWxlIjp7IiRyZWYiOiIxMTQifX0sIkF1dG9TaXplIjoyLCJGb3JlZ3JvdW5kIjp7IiRpZCI6IjU5NSIsIkNvbG9yIjp7IiRpZCI6IjU5NiIsIkEiOjI1NSwiUiI6MjU1LCJHIjoyNTUsIkIiOjI1NX19LCJNYXhXaWR0aCI6MzUuMjU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Tk3IiwiTGluZUNvbG9yIjpudWxsLCJMaW5lV2VpZ2h0IjowLjAsIkxpbmVUeXBlIjowLCJQYXJlbnRTdHlsZSI6bnVsbH0sIlBhcmVudFN0eWxlIjp7IiRyZWYiOiIxMTMifX0sIkRhdGVTdHlsZSI6eyIkaWQiOiI1OTgiLCJGb250U2V0dGluZ3MiOnsiJGlkIjoiNTk5IiwiRm9udFNpemUiOjgsIkZvbnROYW1lIjoiQ2FsaWJyaSIsIklzQm9sZCI6ZmFsc2UsIklzSXRhbGljIjpmYWxzZSwiSXNVbmRlcmxpbmVkIjpmYWxzZSwiUGFyZW50U3R5bGUiOnsiJHJlZiI6IjEyMSJ9fSwiQXV0b1NpemUiOjAsIkZvcmVncm91bmQiOnsiJGlkIjoiNjAwIiwiQ29sb3IiOnsiJGlkIjoiNjAx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2MDIiLCJMaW5lQ29sb3IiOm51bGwsIkxpbmVXZWlnaHQiOjAuMCwiTGluZVR5cGUiOjAsIlBhcmVudFN0eWxlIjpudWxsfSwiUGFyZW50U3R5bGUiOnsiJHJlZiI6IjEyMCJ9fSwiRGF0ZUZvcm1hdCI6eyIkcmVmIjoiMTI3In0sIldlZWtOdW1iZXJpbmciOnsiJGlkIjoiNjAzIiwiRm9ybWF0IjowLCJJc1Zpc2libGUiOmZhbHNlLCJMYXN0S25vd25WaXNpYmlsaXR5U3RhdGUiOmZhbHNlfSwiSXNWaXNpYmxlIjp0cnVlLCJQYXJlbnRTdHlsZSI6eyIkcmVmIjoiODQifX0sIkluZGV4IjoxNSwiU21hcnREdXJhdGlvbkFjdGl2YXRlZCI6ZmFsc2UsIkRhdGVGb3JtYXQiOnsiJHJlZiI6IjEyNyJ9LCJXZWVrTnVtYmVyaW5nIjp7IiRpZCI6IjYwNCIsIkZvcm1hdCI6MCwiSXNWaXNpYmxlIjpmYWxzZSwiTGFzdEtub3duVmlzaWJpbGl0eVN0YXRlIjpmYWxzZX0sIklkIjoiYjI1MjhlMjUtZmI1Zi00MDE5LWEwMmItMDI5ZDdiMjNiODYyIiwiSW1wb3J0SWQiOm51bGwsIlRpdGxlIjoiU3ViLXRhc2sgMSIsIk5vdGUiOm51bGwsIkh5cGVybGluayI6eyIkaWQiOiI2MDUiLCJBZGRyZXNzIjpudWxsLCJTdWJBZGRyZXNzIjpudWxsfSwiSXNDaGFuZ2VkIjpmYWxzZSwiSXNOZXciOnRydWV9LHsiJGlkIjoiNjA2IiwiR3JvdXBOYW1lIjoiMDFjMTY5MzctNDIwOS00NTI3LThkYzUtZjk1MmVjZjA2MmVhIiwiU3RhcnREYXRlIjoiMjAyMS0wNi0yNFQwMDowMDowMFoiLCJFbmREYXRlIjoiMjAyMS0wNi0yOVQyMzo1OTowMFoiLCJQZXJjZW50YWdlQ29tcGxldGUiOm51bGwsIlN0eWxlIjp7IiRpZCI6IjYwNyIsIlNoYXBlIjo0LCJTaGFwZVRoaWNrbmVzcyI6MywiRHVyYXRpb25Gb3JtYXQiOjAsIkluY2x1ZGVOb25Xb3JraW5nRGF5c0luRHVyYXRpb24iOmZhbHNlLCJQZXJjZW50YWdlQ29tcGxldGVTdHlsZSI6eyIkaWQiOiI2MDgiLCJGb250U2V0dGluZ3MiOnsiJGlkIjoiNjA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2MTAiLCJMaW5lQ29sb3IiOm51bGwsIkxpbmVXZWlnaHQiOjAuMCwiTGluZVR5cGUiOjAsIlBhcmVudFN0eWxlIjpudWxsfSwiUGFyZW50U3R5bGUiOnsiJHJlZiI6Ijg1In19LCJEdXJhdGlvblN0eWxlIjp7IiRpZCI6IjYxMSIsIkZvbnRTZXR0aW5ncyI6eyIkaWQiOiI2MTI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YxMyIsIkxpbmVDb2xvciI6bnVsbCwiTGluZVdlaWdodCI6MC4wLCJMaW5lVHlwZSI6MCwiUGFyZW50U3R5bGUiOm51bGx9LCJQYXJlbnRTdHlsZSI6eyIkcmVmIjoiOTIifX0sIkhvcml6b250YWxDb25uZWN0b3JTdHlsZSI6eyIkaWQiOiI2MTQiLCJMaW5lQ29sb3IiOnsiJHJlZiI6IjEwMCJ9LCJMaW5lV2VpZ2h0IjowLjAsIkxpbmVUeXBlIjowLCJQYXJlbnRTdHlsZSI6eyIkcmVmIjoiOTkifX0sIlZlcnRpY2FsQ29ubmVjdG9yU3R5bGUiOnsiJGlkIjoiNjE1IiwiTGluZUNvbG9yIjp7IiRyZWYiOiIxMDMifSwiTGluZVdlaWdodCI6MC4wLCJMaW5lVHlwZSI6MCwiUGFyZW50U3R5bGUiOnsiJHJlZiI6IjEwMi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2MTYiLCJNYXJnaW4iOnsiJHJlZiI6IjEwNiJ9LCJQYWRkaW5nIjp7IiRpZCI6IjYxNyIsIlRvcCI6MCwiTGVmdCI6MCwiUmlnaHQiOjIsIkJvdHRvbSI6MH0sIkJhY2tncm91bmQiOnsiJGlkIjoiNjE4IiwiQ29sb3IiOnsiJGlkIjoiNjE5IiwiQSI6MjU1LCJSIjo4NCwiRyI6MTMwLCJCIjo1M319LCJJc1Zpc2libGUiOnRydWUsIldpZHRoIjowLjAsIkhlaWdodCI6MTIuMCwiQm9yZGVyU3R5bGUiOnsiJGlkIjoiNjIwIiwiTGluZUNvbG9yIjp7IiRpZCI6IjYyMSIsIiR0eXBlIjoiTkxSRS5Db21tb24uRG9tLlNvbGlkQ29sb3JCcnVzaCwgTkxSRS5Db21tb24iLCJDb2xvciI6eyIkaWQiOiI2MjIiLCJBIjoyNTUsIlIiOjI1NSwiRyI6MCwiQiI6MH19LCJMaW5lV2VpZ2h0IjowLjAsIkxpbmVUeXBlIjowLCJQYXJlbnRTdHlsZSI6bnVsbH0sIlBhcmVudFN0eWxlIjp7IiRyZWYiOiIxMDUifX0sIlRpdGxlU3R5bGUiOnsiJGlkIjoiNjIzIiwiRm9udFNldHRpbmdzIjp7IiRpZCI6IjYyNCIsIkZvbnRTaXplIjo4LCJGb250TmFtZSI6IkNhbGlicmkiLCJJc0JvbGQiOmZhbHNlLCJJc0l0YWxpYyI6ZmFsc2UsIklzVW5kZXJsaW5lZCI6ZmFsc2UsIlBhcmVudFN0eWxlIjp7IiRyZWYiOiIxMTQifX0sIkF1dG9TaXplIjoyLCJGb3JlZ3JvdW5kIjp7IiRpZCI6IjYyNSIsIkNvbG9yIjp7IiRpZCI6IjYyNiIsIkEiOjI1NSwiUiI6MjU1LCJHIjoyNTUsIkIiOjI1NX19LCJNYXhXaWR0aCI6MzUuMjU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jI3IiwiTGluZUNvbG9yIjpudWxsLCJMaW5lV2VpZ2h0IjowLjAsIkxpbmVUeXBlIjowLCJQYXJlbnRTdHlsZSI6bnVsbH0sIlBhcmVudFN0eWxlIjp7IiRyZWYiOiIxMTMifX0sIkRhdGVTdHlsZSI6eyIkaWQiOiI2MjgiLCJGb250U2V0dGluZ3MiOnsiJGlkIjoiNjI5IiwiRm9udFNpemUiOjgsIkZvbnROYW1lIjoiQ2FsaWJyaSIsIklzQm9sZCI6ZmFsc2UsIklzSXRhbGljIjpmYWxzZSwiSXNVbmRlcmxpbmVkIjpmYWxzZSwiUGFyZW50U3R5bGUiOnsiJHJlZiI6IjEyMSJ9fSwiQXV0b1NpemUiOjAsIkZvcmVncm91bmQiOnsiJGlkIjoiNjMwIiwiQ29sb3IiOnsiJGlkIjoiNjMx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2MzIiLCJMaW5lQ29sb3IiOm51bGwsIkxpbmVXZWlnaHQiOjAuMCwiTGluZVR5cGUiOjAsIlBhcmVudFN0eWxlIjpudWxsfSwiUGFyZW50U3R5bGUiOnsiJHJlZiI6IjEyMCJ9fSwiRGF0ZUZvcm1hdCI6eyIkcmVmIjoiMTI3In0sIldlZWtOdW1iZXJpbmciOnsiJGlkIjoiNjMzIiwiRm9ybWF0IjowLCJJc1Zpc2libGUiOmZhbHNlLCJMYXN0S25vd25WaXNpYmlsaXR5U3RhdGUiOmZhbHNlfSwiSXNWaXNpYmxlIjp0cnVlLCJQYXJlbnRTdHlsZSI6eyIkcmVmIjoiODQifX0sIkluZGV4IjoxNiwiU21hcnREdXJhdGlvbkFjdGl2YXRlZCI6ZmFsc2UsIkRhdGVGb3JtYXQiOnsiJHJlZiI6IjEyNyJ9LCJXZWVrTnVtYmVyaW5nIjp7IiRpZCI6IjYzNCIsIkZvcm1hdCI6MCwiSXNWaXNpYmxlIjpmYWxzZSwiTGFzdEtub3duVmlzaWJpbGl0eVN0YXRlIjpmYWxzZX0sIklkIjoiYWMxZWY0MTQtMDIzYi00OThhLWI0MzgtMjg1MDY2ZDc4OWVmIiwiSW1wb3J0SWQiOm51bGwsIlRpdGxlIjoiU3ViLXRhc2sgMiIsIk5vdGUiOm51bGwsIkh5cGVybGluayI6eyIkaWQiOiI2MzUiLCJBZGRyZXNzIjpudWxsLCJTdWJBZGRyZXNzIjpudWxsfSwiSXNDaGFuZ2VkIjpmYWxzZSwiSXNOZXciOnRydWV9LHsiJGlkIjoiNjM2IiwiR3JvdXBOYW1lIjoiMDFjMTY5MzctNDIwOS00NTI3LThkYzUtZjk1MmVjZjA2MmVhIiwiU3RhcnREYXRlIjoiMjAyMS0wNi0zMFQwMDowMDowMFoiLCJFbmREYXRlIjoiMjAyMS0wNy0wM1QyMzo1OTowMFoiLCJQZXJjZW50YWdlQ29tcGxldGUiOm51bGwsIlN0eWxlIjp7IiRpZCI6IjYzNyIsIlNoYXBlIjo0LCJTaGFwZVRoaWNrbmVzcyI6MywiRHVyYXRpb25Gb3JtYXQiOjAsIkluY2x1ZGVOb25Xb3JraW5nRGF5c0luRHVyYXRpb24iOmZhbHNlLCJQZXJjZW50YWdlQ29tcGxldGVTdHlsZSI6eyIkaWQiOiI2MzgiLCJGb250U2V0dGluZ3MiOnsiJGlkIjoiNjM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2NDAiLCJMaW5lQ29sb3IiOm51bGwsIkxpbmVXZWlnaHQiOjAuMCwiTGluZVR5cGUiOjAsIlBhcmVudFN0eWxlIjpudWxsfSwiUGFyZW50U3R5bGUiOnsiJHJlZiI6Ijg1In19LCJEdXJhdGlvblN0eWxlIjp7IiRpZCI6IjY0MSIsIkZvbnRTZXR0aW5ncyI6eyIkaWQiOiI2NDI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Y0MyIsIkxpbmVDb2xvciI6bnVsbCwiTGluZVdlaWdodCI6MC4wLCJMaW5lVHlwZSI6MCwiUGFyZW50U3R5bGUiOm51bGx9LCJQYXJlbnRTdHlsZSI6eyIkcmVmIjoiOTIifX0sIkhvcml6b250YWxDb25uZWN0b3JTdHlsZSI6eyIkaWQiOiI2NDQiLCJMaW5lQ29sb3IiOnsiJHJlZiI6IjEwMCJ9LCJMaW5lV2VpZ2h0IjowLjAsIkxpbmVUeXBlIjowLCJQYXJlbnRTdHlsZSI6eyIkcmVmIjoiOTkifX0sIlZlcnRpY2FsQ29ubmVjdG9yU3R5bGUiOnsiJGlkIjoiNjQ1IiwiTGluZUNvbG9yIjp7IiRyZWYiOiIxMDMifSwiTGluZVdlaWdodCI6MC4wLCJMaW5lVHlwZSI6MCwiUGFyZW50U3R5bGUiOnsiJHJlZiI6IjEwMiJ9fSwiTWFyZ2luIjpudWxsLCJTdGFydERhdGVQb3NpdGlvbiI6NiwiRW5kRGF0ZVBvc2l0aW9uIjo2LCJEYXRlSXNWaXNpYmxlIjpmYWxzZSwiVGl0bGVQb3NpdGlvbiI6NCwiRHVyYXRpb25Qb3NpdGlvbiI6NiwiUGVyY2VudGFnZUNvbXBsZXRlZFBvc2l0aW9uIjoyLCJTcGFjaW5nIjoxMCwiSXNCZWxvd1RpbWViYW5kIjpmYWxzZSwiUGVyY2VudGFnZUNvbXBsZXRlU2hhcGVPcGFjaXR5IjozNSwiU2hhcGVTdHlsZSI6eyIkaWQiOiI2NDYiLCJNYXJnaW4iOnsiJHJlZiI6IjEwNiJ9LCJQYWRkaW5nIjp7IiRpZCI6IjY0NyIsIlRvcCI6MCwiTGVmdCI6MCwiUmlnaHQiOjIsIkJvdHRvbSI6MH0sIkJhY2tncm91bmQiOnsiJGlkIjoiNjQ4IiwiQ29sb3IiOnsiJGlkIjoiNjQ5IiwiQSI6MjU1LCJSIjo2OCwiRyI6ODQsIkIiOjEwNn19LCJJc1Zpc2libGUiOnRydWUsIldpZHRoIjowLjAsIkhlaWdodCI6MTIuMCwiQm9yZGVyU3R5bGUiOnsiJGlkIjoiNjUwIiwiTGluZUNvbG9yIjp7IiRpZCI6IjY1MSIsIiR0eXBlIjoiTkxSRS5Db21tb24uRG9tLlNvbGlkQ29sb3JCcnVzaCwgTkxSRS5Db21tb24iLCJDb2xvciI6eyIkaWQiOiI2NTIiLCJBIjoyNTUsIlIiOjI1NSwiRyI6MCwiQiI6MH19LCJMaW5lV2VpZ2h0IjowLjAsIkxpbmVUeXBlIjowLCJQYXJlbnRTdHlsZSI6bnVsbH0sIlBhcmVudFN0eWxlIjp7IiRyZWYiOiIxMDUifX0sIlRpdGxlU3R5bGUiOnsiJGlkIjoiNjUzIiwiRm9udFNldHRpbmdzIjp7IiRpZCI6IjY1NCIsIkZvbnRTaXplIjo4LCJGb250TmFtZSI6IkNhbGlicmkiLCJJc0JvbGQiOmZhbHNlLCJJc0l0YWxpYyI6ZmFsc2UsIklzVW5kZXJsaW5lZCI6ZmFsc2UsIlBhcmVudFN0eWxlIjp7IiRyZWYiOiIxMTQifX0sIkF1dG9TaXplIjoyLCJGb3JlZ3JvdW5kIjp7IiRpZCI6IjY1NSIsIkNvbG9yIjp7IiRpZCI6IjY1NiIsIkEiOjI1NSwiUiI6MTE1LCJHIjoxMTUsIkIiOjExNX19LCJNYXhXaWR0aCI6NDguNzU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jU3IiwiTGluZUNvbG9yIjpudWxsLCJMaW5lV2VpZ2h0IjowLjAsIkxpbmVUeXBlIjowLCJQYXJlbnRTdHlsZSI6bnVsbH0sIlBhcmVudFN0eWxlIjp7IiRyZWYiOiIxMTMifX0sIkRhdGVTdHlsZSI6eyIkaWQiOiI2NTgiLCJGb250U2V0dGluZ3MiOnsiJGlkIjoiNjU5IiwiRm9udFNpemUiOjgsIkZvbnROYW1lIjoiQ2FsaWJyaSIsIklzQm9sZCI6ZmFsc2UsIklzSXRhbGljIjpmYWxzZSwiSXNVbmRlcmxpbmVkIjpmYWxzZSwiUGFyZW50U3R5bGUiOnsiJHJlZiI6IjEyMSJ9fSwiQXV0b1NpemUiOjAsIkZvcmVncm91bmQiOnsiJGlkIjoiNjYwIiwiQ29sb3IiOnsiJGlkIjoiNjYx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2NjIiLCJMaW5lQ29sb3IiOm51bGwsIkxpbmVXZWlnaHQiOjAuMCwiTGluZVR5cGUiOjAsIlBhcmVudFN0eWxlIjpudWxsfSwiUGFyZW50U3R5bGUiOnsiJHJlZiI6IjEyMCJ9fSwiRGF0ZUZvcm1hdCI6eyIkcmVmIjoiMTI3In0sIldlZWtOdW1iZXJpbmciOnsiJGlkIjoiNjYzIiwiRm9ybWF0IjowLCJJc1Zpc2libGUiOmZhbHNlLCJMYXN0S25vd25WaXNpYmlsaXR5U3RhdGUiOmZhbHNlfSwiSXNWaXNpYmxlIjp0cnVlLCJQYXJlbnRTdHlsZSI6eyIkcmVmIjoiODQifX0sIkluZGV4IjoxNywiU21hcnREdXJhdGlvbkFjdGl2YXRlZCI6ZmFsc2UsIkRhdGVGb3JtYXQiOnsiJHJlZiI6IjEyNyJ9LCJXZWVrTnVtYmVyaW5nIjp7IiRpZCI6IjY2NCIsIkZvcm1hdCI6MCwiSXNWaXNpYmxlIjpmYWxzZSwiTGFzdEtub3duVmlzaWJpbGl0eVN0YXRlIjpmYWxzZX0sIklkIjoiN2I2ZmJhMjEtNDRjZi00NjNlLThiOWQtYWYwMjZjNzQ1YTZkIiwiSW1wb3J0SWQiOm51bGwsIlRpdGxlIjoiU3ViLXNlY3Rpb25zIDEiLCJOb3RlIjpudWxsLCJIeXBlcmxpbmsiOnsiJGlkIjoiNjY1IiwiQWRkcmVzcyI6bnVsbCwiU3ViQWRkcmVzcyI6bnVsbH0sIklzQ2hhbmdlZCI6ZmFsc2UsIklzTmV3Ijp0cnVlfSx7IiRpZCI6IjY2NiIsIkdyb3VwTmFtZSI6bnVsbCwiU3RhcnREYXRlIjoiMjAyMS0wNi0yN1QwMDowMDowMFoiLCJFbmREYXRlIjoiMjAyMS0wNy0wMlQyMzo1OTowMFoiLCJQZXJjZW50YWdlQ29tcGxldGUiOm51bGwsIlN0eWxlIjp7IiRpZCI6IjY2NyIsIlNoYXBlIjo2LCJTaGFwZVRoaWNrbmVzcyI6MywiRHVyYXRpb25Gb3JtYXQiOjAsIkluY2x1ZGVOb25Xb3JraW5nRGF5c0luRHVyYXRpb24iOmZhbHNlLCJQZXJjZW50YWdlQ29tcGxldGVTdHlsZSI6eyIkaWQiOiI2NjgiLCJGb250U2V0dGluZ3MiOnsiJGlkIjoiNj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2NzAiLCJMaW5lQ29sb3IiOm51bGwsIkxpbmVXZWlnaHQiOjAuMCwiTGluZVR5cGUiOjAsIlBhcmVudFN0eWxlIjpudWxsfSwiUGFyZW50U3R5bGUiOnsiJHJlZiI6Ijg1In19LCJEdXJhdGlvblN0eWxlIjp7IiRpZCI6IjY3MSIsIkZvbnRTZXR0aW5ncyI6eyIkaWQiOiI2NzI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Y3MyIsIkxpbmVDb2xvciI6bnVsbCwiTGluZVdlaWdodCI6MC4wLCJMaW5lVHlwZSI6MCwiUGFyZW50U3R5bGUiOm51bGx9LCJQYXJlbnRTdHlsZSI6eyIkcmVmIjoiOTIifX0sIkhvcml6b250YWxDb25uZWN0b3JTdHlsZSI6eyIkaWQiOiI2NzQiLCJMaW5lQ29sb3IiOnsiJHJlZiI6IjEwMCJ9LCJMaW5lV2VpZ2h0IjowLjAsIkxpbmVUeXBlIjowLCJQYXJlbnRTdHlsZSI6eyIkcmVmIjoiOTkifX0sIlZlcnRpY2FsQ29ubmVjdG9yU3R5bGUiOnsiJGlkIjoiNjc1IiwiTGluZUNvbG9yIjp7IiRyZWYiOiIxMDMifSwiTGluZVdlaWdodCI6MC4wLCJMaW5lVHlwZSI6MCwiUGFyZW50U3R5bGUiOnsiJHJlZiI6IjEwMiJ9fSwiTWFyZ2luIjpudWxsLCJTdGFydERhdGVQb3NpdGlvbiI6NCwiRW5kRGF0ZVBvc2l0aW9uIjo0LCJEYXRlSXNWaXNpYmxlIjp0cnVlLCJUaXRsZVBvc2l0aW9uIjozLCJEdXJhdGlvblBvc2l0aW9uIjo2LCJQZXJjZW50YWdlQ29tcGxldGVkUG9zaXRpb24iOjYsIlNwYWNpbmciOjEwLCJJc0JlbG93VGltZWJhbmQiOmZhbHNlLCJQZXJjZW50YWdlQ29tcGxldGVTaGFwZU9wYWNpdHkiOjM1LCJTaGFwZVN0eWxlIjp7IiRpZCI6IjY3NiIsIk1hcmdpbiI6eyIkcmVmIjoiMTA2In0sIlBhZGRpbmciOnsiJGlkIjoiNjc3IiwiVG9wIjowLCJMZWZ0IjowLCJSaWdodCI6MiwiQm90dG9tIjowfSwiQmFja2dyb3VuZCI6eyIkaWQiOiI2NzgiLCJDb2xvciI6eyIkaWQiOiI2NzkiLCJBIjoyNTUsIlIiOjkxLCJHIjoxNTUsIkIiOjIxM319LCJJc1Zpc2libGUiOnRydWUsIldpZHRoIjowLjAsIkhlaWdodCI6MTYuNSwiQm9yZGVyU3R5bGUiOnsiJGlkIjoiNjgwIiwiTGluZUNvbG9yIjp7IiRpZCI6IjY4MSIsIiR0eXBlIjoiTkxSRS5Db21tb24uRG9tLlNvbGlkQ29sb3JCcnVzaCwgTkxSRS5Db21tb24iLCJDb2xvciI6eyIkaWQiOiI2ODIiLCJBIjoyNTUsIlIiOjI1NSwiRyI6MCwiQiI6MH19LCJMaW5lV2VpZ2h0IjowLjAsIkxpbmVUeXBlIjowLCJQYXJlbnRTdHlsZSI6bnVsbH0sIlBhcmVudFN0eWxlIjp7IiRyZWYiOiIxMDUifX0sIlRpdGxlU3R5bGUiOnsiJGlkIjoiNjgzIiwiRm9udFNldHRpbmdzIjp7IiRpZCI6IjY4NCIsIkZvbnRTaXplIjo4LCJGb250TmFtZSI6IkNhbGlicmkiLCJJc0JvbGQiOmZhbHNlLCJJc0l0YWxpYyI6ZmFsc2UsIklzVW5kZXJsaW5lZCI6ZmFsc2UsIlBhcmVudFN0eWxlIjp7IiRyZWYiOiIxMTQifX0sIkF1dG9TaXplIjoyLCJGb3JlZ3JvdW5kIjp7IiRpZCI6IjY4NSIsIkNvbG9yIjp7IiRpZCI6IjY4NiIsIkEiOjI1NSwiUiI6MTE1LCJHIjoxMTUsIkIiOjExNX19LCJNYXhXaWR0aCI6NDkuNS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2ODciLCJMaW5lQ29sb3IiOm51bGwsIkxpbmVXZWlnaHQiOjAuMCwiTGluZVR5cGUiOjAsIlBhcmVudFN0eWxlIjpudWxsfSwiUGFyZW50U3R5bGUiOnsiJHJlZiI6IjExMyJ9fSwiRGF0ZVN0eWxlIjp7IiRpZCI6IjY4OCIsIkZvbnRTZXR0aW5ncyI6eyIkaWQiOiI2ODkiLCJGb250U2l6ZSI6NiwiRm9udE5hbWUiOiJDYWxpYnJpIiwiSXNCb2xkIjpmYWxzZSwiSXNJdGFsaWMiOmZhbHNlLCJJc1VuZGVybGluZWQiOmZhbHNlLCJQYXJlbnRTdHlsZSI6eyIkcmVmIjoiMTIxIn19LCJBdXRvU2l6ZSI6MiwiRm9yZWdyb3VuZCI6eyIkaWQiOiI2OTAiLCJDb2xvciI6eyIkaWQiOiI2OTEiLCJBIjoyNTUsIlIiOjE5MSwiRyI6MTkxLCJCIjoxOTF9fSwiTWF4V2lkdGgiOjI0Ljc1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Y5MiIsIkxpbmVDb2xvciI6bnVsbCwiTGluZVdlaWdodCI6MC4wLCJMaW5lVHlwZSI6MCwiUGFyZW50U3R5bGUiOm51bGx9LCJQYXJlbnRTdHlsZSI6eyIkcmVmIjoiMTIwIn19LCJEYXRlRm9ybWF0Ijp7IiRyZWYiOiIxMjcifSwiV2Vla051bWJlcmluZyI6eyIkaWQiOiI2OTMiLCJGb3JtYXQiOjAsIklzVmlzaWJsZSI6ZmFsc2UsIkxhc3RLbm93blZpc2liaWxpdHlTdGF0ZSI6ZmFsc2V9LCJJc1Zpc2libGUiOnRydWUsIlBhcmVudFN0eWxlIjp7IiRyZWYiOiI4NCJ9fSwiSW5kZXgiOjE4LCJTbWFydER1cmF0aW9uQWN0aXZhdGVkIjpmYWxzZSwiRGF0ZUZvcm1hdCI6eyIkcmVmIjoiMTI3In0sIldlZWtOdW1iZXJpbmciOnsiJGlkIjoiNjk0IiwiRm9ybWF0IjowLCJJc1Zpc2libGUiOmZhbHNlLCJMYXN0S25vd25WaXNpYmlsaXR5U3RhdGUiOmZhbHNlfSwiSWQiOiI4ZDc1YWFmOS0xZjExLTQwNWQtODcyMC02OThhZjUzMDQwNzEiLCJJbXBvcnRJZCI6bnVsbCwiVGl0bGUiOiJTdWItc3ViLXRhc2sgMSIsIk5vdGUiOm51bGwsIkh5cGVybGluayI6eyIkaWQiOiI2OTUiLCJBZGRyZXNzIjpudWxsLCJTdWJBZGRyZXNzIjpudWxsfSwiSXNDaGFuZ2VkIjpmYWxzZSwiSXNOZXciOnRydWV9LHsiJGlkIjoiNjk2IiwiR3JvdXBOYW1lIjpudWxsLCJTdGFydERhdGUiOiIyMDIxLTA3LTAzVDAwOjAwOjAwWiIsIkVuZERhdGUiOiIyMDIxLTA3LTAzVDIzOjU5OjAwWiIsIlBlcmNlbnRhZ2VDb21wbGV0ZSI6bnVsbCwiU3R5bGUiOnsiJGlkIjoiNjk3IiwiU2hhcGUiOjQsIlNoYXBlVGhpY2tuZXNzIjozLCJEdXJhdGlvbkZvcm1hdCI6MCwiSW5jbHVkZU5vbldvcmtpbmdEYXlzSW5EdXJhdGlvbiI6ZmFsc2UsIlBlcmNlbnRhZ2VDb21wbGV0ZVN0eWxlIjp7IiRpZCI6IjY5OCIsIkZvbnRTZXR0aW5ncyI6eyIkaWQiOiI2OTk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cwMCIsIkxpbmVDb2xvciI6bnVsbCwiTGluZVdlaWdodCI6MC4wLCJMaW5lVHlwZSI6MCwiUGFyZW50U3R5bGUiOm51bGx9LCJQYXJlbnRTdHlsZSI6eyIkcmVmIjoiODUifX0sIkR1cmF0aW9uU3R5bGUiOnsiJGlkIjoiNzAxIiwiRm9udFNldHRpbmdzIjp7IiRpZCI6IjcwM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zAzIiwiTGluZUNvbG9yIjpudWxsLCJMaW5lV2VpZ2h0IjowLjAsIkxpbmVUeXBlIjowLCJQYXJlbnRTdHlsZSI6bnVsbH0sIlBhcmVudFN0eWxlIjp7IiRyZWYiOiI5MiJ9fSwiSG9yaXpvbnRhbENvbm5lY3RvclN0eWxlIjp7IiRpZCI6IjcwNCIsIkxpbmVDb2xvciI6eyIkcmVmIjoiMTAwIn0sIkxpbmVXZWlnaHQiOjAuMCwiTGluZVR5cGUiOjAsIlBhcmVudFN0eWxlIjp7IiRyZWYiOiI5OSJ9fSwiVmVydGljYWxDb25uZWN0b3JTdHlsZSI6eyIkaWQiOiI3MDUiLCJMaW5lQ29sb3IiOnsiJHJlZiI6IjEwMyJ9LCJMaW5lV2VpZ2h0IjowLjAsIkxpbmVUeXBlIjowLCJQYXJlbnRTdHlsZSI6eyIkcmVmIjoiMTAy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zA2IiwiTWFyZ2luIjp7IiRyZWYiOiIxMDYifSwiUGFkZGluZyI6eyIkaWQiOiI3MDciLCJUb3AiOjAsIkxlZnQiOjAsIlJpZ2h0IjoyLCJCb3R0b20iOjB9LCJCYWNrZ3JvdW5kIjp7IiRpZCI6IjcwOCIsIkNvbG9yIjp7IiRpZCI6IjcwOSIsIkEiOjI1NSwiUiI6MTk3LCJHIjo5MCwiQiI6MTd9fSwiSXNWaXNpYmxlIjp0cnVlLCJXaWR0aCI6MC4wLCJIZWlnaHQiOjEyLjAsIkJvcmRlclN0eWxlIjp7IiRpZCI6IjcxMCIsIkxpbmVDb2xvciI6eyIkaWQiOiI3MTEiLCIkdHlwZSI6Ik5MUkUuQ29tbW9uLkRvbS5Tb2xpZENvbG9yQnJ1c2gsIE5MUkUuQ29tbW9uIiwiQ29sb3IiOnsiJGlkIjoiNzEyIiwiQSI6MjU1LCJSIjoyNTUsIkciOjAsIkIiOjB9fSwiTGluZVdlaWdodCI6MC4wLCJMaW5lVHlwZSI6MCwiUGFyZW50U3R5bGUiOm51bGx9LCJQYXJlbnRTdHlsZSI6eyIkcmVmIjoiMTA1In19LCJUaXRsZVN0eWxlIjp7IiRpZCI6IjcxMyIsIkZvbnRTZXR0aW5ncyI6eyIkaWQiOiI3MTQiLCJGb250U2l6ZSI6OCwiRm9udE5hbWUiOiJDYWxpYnJpIiwiSXNCb2xkIjpmYWxzZSwiSXNJdGFsaWMiOmZhbHNlLCJJc1VuZGVybGluZWQiOmZhbHNlLCJQYXJlbnRTdHlsZSI6eyIkcmVmIjoiMTE0In19LCJBdXRvU2l6ZSI6MiwiRm9yZWdyb3VuZCI6eyIkaWQiOiI3MTUiLCJDb2xvciI6eyIkaWQiOiI3MTYiLCJBIjoyNTUsIlIiOjExNSwiRyI6MTE1LCJCIjoxMTV9fSwiTWF4V2lkdGgiOjQ5LjU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zE3IiwiTGluZUNvbG9yIjpudWxsLCJMaW5lV2VpZ2h0IjowLjAsIkxpbmVUeXBlIjowLCJQYXJlbnRTdHlsZSI6bnVsbH0sIlBhcmVudFN0eWxlIjp7IiRyZWYiOiIxMTMifX0sIkRhdGVTdHlsZSI6eyIkaWQiOiI3MTgiLCJGb250U2V0dGluZ3MiOnsiJGlkIjoiNzE5IiwiRm9udFNpemUiOjYsIkZvbnROYW1lIjoiQ2FsaWJyaSIsIklzQm9sZCI6ZmFsc2UsIklzSXRhbGljIjpmYWxzZSwiSXNVbmRlcmxpbmVkIjpmYWxzZSwiUGFyZW50U3R5bGUiOnsiJHJlZiI6IjEyMSJ9fSwiQXV0b1NpemUiOjIsIkZvcmVncm91bmQiOnsiJGlkIjoiNzIwIiwiQ29sb3IiOnsiJGlkIjoiNzIxIiwiQSI6MjU1LCJSIjoxOTEsIkciOjE5MSwiQiI6MTkxfX0sIk1heFdpZHRoIjo5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zIyIiwiTGluZUNvbG9yIjpudWxsLCJMaW5lV2VpZ2h0IjowLjAsIkxpbmVUeXBlIjowLCJQYXJlbnRTdHlsZSI6bnVsbH0sIlBhcmVudFN0eWxlIjp7IiRyZWYiOiIxMjAifX0sIkRhdGVGb3JtYXQiOnsiJHJlZiI6IjEyNyJ9LCJXZWVrTnVtYmVyaW5nIjp7IiRpZCI6IjcyMyIsIkZvcm1hdCI6MCwiSXNWaXNpYmxlIjpmYWxzZSwiTGFzdEtub3duVmlzaWJpbGl0eVN0YXRlIjpmYWxzZX0sIklzVmlzaWJsZSI6dHJ1ZSwiUGFyZW50U3R5bGUiOnsiJHJlZiI6Ijg0In19LCJJbmRleCI6MTksIlNtYXJ0RHVyYXRpb25BY3RpdmF0ZWQiOmZhbHNlLCJEYXRlRm9ybWF0Ijp7IiRyZWYiOiIxMjcifSwiV2Vla051bWJlcmluZyI6eyIkaWQiOiI3MjQiLCJGb3JtYXQiOjAsIklzVmlzaWJsZSI6ZmFsc2UsIkxhc3RLbm93blZpc2liaWxpdHlTdGF0ZSI6ZmFsc2V9LCJJZCI6ImRjNTk4NjRhLThmZTYtNDYxZi05M2Y4LTU0Mzk2N2MzYTcxMCIsIkltcG9ydElkIjpudWxsLCJUaXRsZSI6IlN1Yi1zdWItdGFzayAyIiwiTm90ZSI6bnVsbCwiSHlwZXJsaW5rIjp7IiRpZCI6IjcyNSIsIkFkZHJlc3MiOm51bGwsIlN1YkFkZHJlc3MiOm51bGx9LCJJc0NoYW5nZWQiOmZhbHNlLCJJc05ldyI6dHJ1ZX1dLCJTd2ltbGFuZXMiOltdLCJNc1Byb2plY3RJdGVtc1RyZWUiOm51bGwsIk1ldGFkYXRhIjp7IiRpZCI6IjcyNi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3Mjc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cyOCIsIlVzZVRpbWUiOmZhbHNlLCJXb3JrRGF5U3RhcnQiOiIwMDowMDowMCIsIldvcmtEYXlFbmQiOiIyMzo1OTowMCJ9LCJMYXN0VXNlZFRlbXBsYXRlSWQiOiJjYzI2Zjg2My0yN2NlLTQ4MGUtYTU4OS1iM2YxMmYyZDZlYjAiLCJGaXJzdFdlZWtPZlllYXIiOjB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5-19T23:59:00.0000000"/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5-23T23:59:00.0000000"/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3T23:59:00.0000000"/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6-18T23:59:00.0000000"/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3T23:59:00.0000000"/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3T23:59:00.0000000"/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6-18T23:59:00.0000000"/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5-23T23:59:00.0000000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07-03T23:59:00.0000000"/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6-18T23:59:00.0000000"/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6-03T23:59:00.0000000"/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5-23T23:59:00.0000000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Custom"/>
  <p:tag name="OTLTIMEBANDSHAPETYPE" val="RoundedCornerRectangleTimeband"/>
  <p:tag name="OTLTIMEBANDTHREEDEFFECTS" val="Gel"/>
  <p:tag name="OTLTIMEBANDAUTODATERANGE" val="True"/>
  <p:tag name="OTLTIMEBANDSTARTDATE" val="2017-05-18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7-03T23:59:00.0000000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5-19T00:00:00.0000000Z"/>
  <p:tag name="OTLENDDATE" val="2021-06-02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5-19T00:00:00.0000000Z"/>
  <p:tag name="OTLENDDATE" val="2021-05-23T23:59:00.0000000Z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5-24T00:00:00.0000000Z"/>
  <p:tag name="OTLENDDATE" val="2021-05-28T23:59:00.0000000Z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5-29T00:00:00.0000000Z"/>
  <p:tag name="OTLENDDATE" val="2021-06-02T23:59:00.0000000Z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03T00:00:00.0000000Z"/>
  <p:tag name="OTLENDDATE" val="2021-06-17T23:59:00.0000000Z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03T00:00:00.0000000Z"/>
  <p:tag name="OTLENDDATE" val="2021-06-04T23:59:00.0000000Z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05T00:00:00.0000000Z"/>
  <p:tag name="OTLENDDATE" val="2021-06-09T23:59:00.0000000Z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10T00:00:00.0000000Z"/>
  <p:tag name="OTLENDDATE" val="2021-06-16T23:59:00.0000000Z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17T00:00:00.0000000Z"/>
  <p:tag name="OTLENDDATE" val="2021-06-17T23:59:00.0000000Z"/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5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18T00:00:00.0000000Z"/>
  <p:tag name="OTLENDDATE" val="2021-07-03T23:59:00.0000000Z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18T00:00:00.0000000Z"/>
  <p:tag name="OTLENDDATE" val="2021-06-23T23:59:00.0000000Z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24T00:00:00.0000000Z"/>
  <p:tag name="OTLENDDATE" val="2021-06-29T23:59:00.0000000Z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6-30T00:00:00.0000000Z"/>
  <p:tag name="OTLENDDATE" val="2021-07-03T23:59:00.0000000Z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7-03T00:00:00.0000000Z"/>
  <p:tag name="OTLENDDATE" val="2021-07-03T23:59:00.0000000Z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Affichage à l'écran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2021-10-03T10:05:29Z</dcterms:modified>
</cp:coreProperties>
</file>