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8" r:id="rId2"/>
    <p:sldId id="257" r:id="rId3"/>
    <p:sldId id="260" r:id="rId4"/>
    <p:sldId id="259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99D9-A632-4638-BC30-84C355EAAFDA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4A61-E165-40BE-8AA7-878F52DEC0F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400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99D9-A632-4638-BC30-84C355EAAFDA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4A61-E165-40BE-8AA7-878F52DEC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927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99D9-A632-4638-BC30-84C355EAAFDA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4A61-E165-40BE-8AA7-878F52DEC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267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99D9-A632-4638-BC30-84C355EAAFDA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4A61-E165-40BE-8AA7-878F52DEC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99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99D9-A632-4638-BC30-84C355EAAFDA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4A61-E165-40BE-8AA7-878F52DEC0F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963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99D9-A632-4638-BC30-84C355EAAFDA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4A61-E165-40BE-8AA7-878F52DEC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52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99D9-A632-4638-BC30-84C355EAAFDA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4A61-E165-40BE-8AA7-878F52DEC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3735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99D9-A632-4638-BC30-84C355EAAFDA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4A61-E165-40BE-8AA7-878F52DEC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124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99D9-A632-4638-BC30-84C355EAAFDA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4A61-E165-40BE-8AA7-878F52DEC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12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21599D9-A632-4638-BC30-84C355EAAFDA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C14A61-E165-40BE-8AA7-878F52DEC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08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99D9-A632-4638-BC30-84C355EAAFDA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4A61-E165-40BE-8AA7-878F52DEC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63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1599D9-A632-4638-BC30-84C355EAAFDA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7C14A61-E165-40BE-8AA7-878F52DEC0F7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50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B309FA-7336-4BDC-8975-D0A9F0964DA0}"/>
              </a:ext>
            </a:extLst>
          </p:cNvPr>
          <p:cNvSpPr txBox="1"/>
          <p:nvPr/>
        </p:nvSpPr>
        <p:spPr>
          <a:xfrm>
            <a:off x="640080" y="457200"/>
            <a:ext cx="5827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u="sng" dirty="0">
                <a:latin typeface="Arial" panose="020B0604020202020204" pitchFamily="34" charset="0"/>
                <a:cs typeface="Arial" panose="020B0604020202020204" pitchFamily="34" charset="0"/>
              </a:rPr>
              <a:t>Cognisess Hackathon 2021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2138B1-27E8-4B6D-9DBE-B5C28D5A7297}"/>
              </a:ext>
            </a:extLst>
          </p:cNvPr>
          <p:cNvSpPr txBox="1"/>
          <p:nvPr/>
        </p:nvSpPr>
        <p:spPr>
          <a:xfrm>
            <a:off x="640080" y="1103531"/>
            <a:ext cx="5941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To improve the way we look for and apply for jobs.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7169A0-7CD6-4494-B565-B2893A553D49}"/>
              </a:ext>
            </a:extLst>
          </p:cNvPr>
          <p:cNvSpPr txBox="1"/>
          <p:nvPr/>
        </p:nvSpPr>
        <p:spPr>
          <a:xfrm>
            <a:off x="640080" y="2042160"/>
            <a:ext cx="10952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Our project aims to assist people in finding their ideal job role through a more interactive, more-rounded search process.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09912C-9DB5-4D77-8C4B-05C75A067352}"/>
              </a:ext>
            </a:extLst>
          </p:cNvPr>
          <p:cNvSpPr txBox="1"/>
          <p:nvPr/>
        </p:nvSpPr>
        <p:spPr>
          <a:xfrm>
            <a:off x="2001520" y="3210559"/>
            <a:ext cx="2225040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Job seeker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E124B8-5F87-4D70-A48B-CE3F979038EF}"/>
              </a:ext>
            </a:extLst>
          </p:cNvPr>
          <p:cNvSpPr txBox="1"/>
          <p:nvPr/>
        </p:nvSpPr>
        <p:spPr>
          <a:xfrm>
            <a:off x="7518400" y="3210559"/>
            <a:ext cx="2225040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Ideal job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9E22E2E-EEB3-419D-935A-EB795FCC2402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4226560" y="4226222"/>
            <a:ext cx="3291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9543FE6-4525-4A60-9D83-C3971B3D8E74}"/>
              </a:ext>
            </a:extLst>
          </p:cNvPr>
          <p:cNvSpPr txBox="1"/>
          <p:nvPr/>
        </p:nvSpPr>
        <p:spPr>
          <a:xfrm>
            <a:off x="5335377" y="3786327"/>
            <a:ext cx="107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Matched </a:t>
            </a:r>
          </a:p>
        </p:txBody>
      </p:sp>
    </p:spTree>
    <p:extLst>
      <p:ext uri="{BB962C8B-B14F-4D97-AF65-F5344CB8AC3E}">
        <p14:creationId xmlns:p14="http://schemas.microsoft.com/office/powerpoint/2010/main" val="2205555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EF24A6-CF3E-4CCD-9E85-C2D7643E74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0"/>
          <a:stretch/>
        </p:blipFill>
        <p:spPr>
          <a:xfrm>
            <a:off x="4561841" y="0"/>
            <a:ext cx="7477760" cy="60434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C8539C-4204-4AB4-B763-E96F4956CB67}"/>
              </a:ext>
            </a:extLst>
          </p:cNvPr>
          <p:cNvSpPr txBox="1"/>
          <p:nvPr/>
        </p:nvSpPr>
        <p:spPr>
          <a:xfrm>
            <a:off x="640080" y="457200"/>
            <a:ext cx="241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u="sng" dirty="0">
                <a:latin typeface="Arial" panose="020B0604020202020204" pitchFamily="34" charset="0"/>
                <a:cs typeface="Arial" panose="020B0604020202020204" pitchFamily="34" charset="0"/>
              </a:rPr>
              <a:t>Flow Chart</a:t>
            </a:r>
          </a:p>
        </p:txBody>
      </p:sp>
    </p:spTree>
    <p:extLst>
      <p:ext uri="{BB962C8B-B14F-4D97-AF65-F5344CB8AC3E}">
        <p14:creationId xmlns:p14="http://schemas.microsoft.com/office/powerpoint/2010/main" val="3914797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C23A12-AF28-4BE3-82CE-9B770A7F4A29}"/>
              </a:ext>
            </a:extLst>
          </p:cNvPr>
          <p:cNvSpPr txBox="1"/>
          <p:nvPr/>
        </p:nvSpPr>
        <p:spPr>
          <a:xfrm>
            <a:off x="640080" y="457200"/>
            <a:ext cx="2980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u="sng" dirty="0">
                <a:latin typeface="Arial" panose="020B0604020202020204" pitchFamily="34" charset="0"/>
                <a:cs typeface="Arial" panose="020B0604020202020204" pitchFamily="34" charset="0"/>
              </a:rPr>
              <a:t>Project Demo</a:t>
            </a:r>
          </a:p>
        </p:txBody>
      </p:sp>
    </p:spTree>
    <p:extLst>
      <p:ext uri="{BB962C8B-B14F-4D97-AF65-F5344CB8AC3E}">
        <p14:creationId xmlns:p14="http://schemas.microsoft.com/office/powerpoint/2010/main" val="485480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D642EB-D3C7-41BE-BAD4-B9859EB26BC2}"/>
              </a:ext>
            </a:extLst>
          </p:cNvPr>
          <p:cNvSpPr txBox="1"/>
          <p:nvPr/>
        </p:nvSpPr>
        <p:spPr>
          <a:xfrm>
            <a:off x="640080" y="457200"/>
            <a:ext cx="6417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u="sng" dirty="0">
                <a:latin typeface="Arial" panose="020B0604020202020204" pitchFamily="34" charset="0"/>
                <a:cs typeface="Arial" panose="020B0604020202020204" pitchFamily="34" charset="0"/>
              </a:rPr>
              <a:t>Why is this project necessary?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8BE256-DDAE-4743-9161-A221648FBD5B}"/>
              </a:ext>
            </a:extLst>
          </p:cNvPr>
          <p:cNvSpPr txBox="1"/>
          <p:nvPr/>
        </p:nvSpPr>
        <p:spPr>
          <a:xfrm>
            <a:off x="863601" y="1906171"/>
            <a:ext cx="105663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We envision our project cutting the time it takes for an applicant to find jobs that suit them.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Employers are also given a brief overview of each candidate’s personalities which they can then also take into account when deciding to carry them forward in the application process or not.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Our approach matches job seekers with a role that matches their interests, skills and personality as opposed to the regular methods of filtering by sector or searching keywords. This could potentially lead to someone applying for a job they otherwise wouldn’t have even found.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136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CFD9CB-1EE3-4A5F-BC13-183DF84D1783}"/>
              </a:ext>
            </a:extLst>
          </p:cNvPr>
          <p:cNvSpPr txBox="1"/>
          <p:nvPr/>
        </p:nvSpPr>
        <p:spPr>
          <a:xfrm>
            <a:off x="640080" y="457200"/>
            <a:ext cx="4596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u="sng" dirty="0">
                <a:latin typeface="Arial" panose="020B0604020202020204" pitchFamily="34" charset="0"/>
                <a:cs typeface="Arial" panose="020B0604020202020204" pitchFamily="34" charset="0"/>
              </a:rPr>
              <a:t>Future Developments</a:t>
            </a:r>
          </a:p>
        </p:txBody>
      </p:sp>
    </p:spTree>
    <p:extLst>
      <p:ext uri="{BB962C8B-B14F-4D97-AF65-F5344CB8AC3E}">
        <p14:creationId xmlns:p14="http://schemas.microsoft.com/office/powerpoint/2010/main" val="2368645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D642EB-D3C7-41BE-BAD4-B9859EB26BC2}"/>
              </a:ext>
            </a:extLst>
          </p:cNvPr>
          <p:cNvSpPr txBox="1"/>
          <p:nvPr/>
        </p:nvSpPr>
        <p:spPr>
          <a:xfrm>
            <a:off x="640080" y="457200"/>
            <a:ext cx="4955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u="sng" dirty="0">
                <a:latin typeface="Arial" panose="020B0604020202020204" pitchFamily="34" charset="0"/>
                <a:cs typeface="Arial" panose="020B0604020202020204" pitchFamily="34" charset="0"/>
              </a:rPr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20631291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91</TotalTime>
  <Words>157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Mansat</dc:creator>
  <cp:lastModifiedBy>Sam Mansat</cp:lastModifiedBy>
  <cp:revision>3</cp:revision>
  <dcterms:created xsi:type="dcterms:W3CDTF">2021-11-27T02:21:53Z</dcterms:created>
  <dcterms:modified xsi:type="dcterms:W3CDTF">2021-11-27T03:53:26Z</dcterms:modified>
</cp:coreProperties>
</file>