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aven Pr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84BrO9o8DDmhc31zczJO/yvYh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ita gupta" userId="3220db736bd6c3f4" providerId="LiveId" clId="{C42217AA-3EEA-43F4-ABD4-76297F79B791}"/>
    <pc:docChg chg="addSld delSld modSld">
      <pc:chgData name="yogita gupta" userId="3220db736bd6c3f4" providerId="LiveId" clId="{C42217AA-3EEA-43F4-ABD4-76297F79B791}" dt="2022-09-18T03:41:17.636" v="145" actId="2711"/>
      <pc:docMkLst>
        <pc:docMk/>
      </pc:docMkLst>
      <pc:sldChg chg="addSp modSp new mod">
        <pc:chgData name="yogita gupta" userId="3220db736bd6c3f4" providerId="LiveId" clId="{C42217AA-3EEA-43F4-ABD4-76297F79B791}" dt="2022-09-18T03:41:17.636" v="145" actId="2711"/>
        <pc:sldMkLst>
          <pc:docMk/>
          <pc:sldMk cId="359790503" sldId="262"/>
        </pc:sldMkLst>
        <pc:spChg chg="add mod">
          <ac:chgData name="yogita gupta" userId="3220db736bd6c3f4" providerId="LiveId" clId="{C42217AA-3EEA-43F4-ABD4-76297F79B791}" dt="2022-09-18T03:41:17.636" v="145" actId="2711"/>
          <ac:spMkLst>
            <pc:docMk/>
            <pc:sldMk cId="359790503" sldId="262"/>
            <ac:spMk id="4" creationId="{808C59E8-269E-F202-173A-EFDAB1967810}"/>
          </ac:spMkLst>
        </pc:spChg>
        <pc:picChg chg="add mod modCrop">
          <ac:chgData name="yogita gupta" userId="3220db736bd6c3f4" providerId="LiveId" clId="{C42217AA-3EEA-43F4-ABD4-76297F79B791}" dt="2022-09-18T03:39:35.412" v="103" actId="12788"/>
          <ac:picMkLst>
            <pc:docMk/>
            <pc:sldMk cId="359790503" sldId="262"/>
            <ac:picMk id="3" creationId="{84F99F38-EB87-E249-7F50-0E82B6A16798}"/>
          </ac:picMkLst>
        </pc:picChg>
      </pc:sldChg>
      <pc:sldChg chg="addSp modSp new del mod">
        <pc:chgData name="yogita gupta" userId="3220db736bd6c3f4" providerId="LiveId" clId="{C42217AA-3EEA-43F4-ABD4-76297F79B791}" dt="2022-09-18T03:35:12.502" v="93" actId="47"/>
        <pc:sldMkLst>
          <pc:docMk/>
          <pc:sldMk cId="2380703146" sldId="262"/>
        </pc:sldMkLst>
        <pc:spChg chg="add mod">
          <ac:chgData name="yogita gupta" userId="3220db736bd6c3f4" providerId="LiveId" clId="{C42217AA-3EEA-43F4-ABD4-76297F79B791}" dt="2022-09-18T03:30:32.429" v="14" actId="20577"/>
          <ac:spMkLst>
            <pc:docMk/>
            <pc:sldMk cId="2380703146" sldId="262"/>
            <ac:spMk id="2" creationId="{929CB6EE-F944-B96F-6FF2-8B86178F1C52}"/>
          </ac:spMkLst>
        </pc:spChg>
        <pc:spChg chg="add mod">
          <ac:chgData name="yogita gupta" userId="3220db736bd6c3f4" providerId="LiveId" clId="{C42217AA-3EEA-43F4-ABD4-76297F79B791}" dt="2022-09-18T03:31:35.494" v="92" actId="20577"/>
          <ac:spMkLst>
            <pc:docMk/>
            <pc:sldMk cId="2380703146" sldId="262"/>
            <ac:spMk id="3" creationId="{722807BA-06F9-0DF8-3F0F-F952ACFEA4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5cbbae7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5cbbae7a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55cbbae7a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457199" y="647154"/>
            <a:ext cx="6099966" cy="1679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457200" y="2584002"/>
            <a:ext cx="6096000" cy="80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 i="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412020" y="281175"/>
            <a:ext cx="8354094" cy="7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400182" y="1350110"/>
            <a:ext cx="8343635" cy="337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237124"/>
            <a:ext cx="6252670" cy="356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09771" y="274876"/>
            <a:ext cx="826879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u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09771" y="2127917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4444892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4"/>
          </p:nvPr>
        </p:nvSpPr>
        <p:spPr>
          <a:xfrm>
            <a:off x="4444892" y="2127917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 rot="-227">
            <a:off x="143" y="154"/>
            <a:ext cx="4679216" cy="43288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4900" b="1" u="sng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IBM Project</a:t>
            </a:r>
            <a:endParaRPr sz="4900" b="1" u="sng" dirty="0">
              <a:solidFill>
                <a:schemeClr val="bg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b="1" dirty="0">
                <a:latin typeface="Maven Pro"/>
                <a:ea typeface="Maven Pro"/>
                <a:cs typeface="Maven Pro"/>
                <a:sym typeface="Maven Pro"/>
              </a:rPr>
              <a:t>Solace- The Music You Need</a:t>
            </a:r>
            <a:endParaRPr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b="1" dirty="0">
                <a:latin typeface="Maven Pro"/>
                <a:ea typeface="Maven Pro"/>
                <a:cs typeface="Maven Pro"/>
                <a:sym typeface="Maven Pro"/>
              </a:rPr>
              <a:t>(Music Website )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394945" y="342050"/>
            <a:ext cx="8354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 dirty="0"/>
              <a:t>Team Members </a:t>
            </a:r>
            <a:endParaRPr sz="4400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271595" y="1657291"/>
            <a:ext cx="8343635" cy="337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Yash </a:t>
            </a:r>
            <a:r>
              <a:rPr lang="en-US" dirty="0" err="1"/>
              <a:t>Papreja</a:t>
            </a:r>
            <a:endParaRPr lang="en-US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Kartik Garg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Mansi Gupta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Mayank </a:t>
            </a:r>
            <a:r>
              <a:rPr lang="en-US" dirty="0" err="1"/>
              <a:t>Thakurela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Isha Jain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57200" y="645565"/>
            <a:ext cx="62526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 dirty="0"/>
              <a:t>Contents </a:t>
            </a:r>
            <a:endParaRPr sz="4400"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57200" y="1851715"/>
            <a:ext cx="5514975" cy="27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Introduction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Features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Individual contribution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31178" y="307181"/>
            <a:ext cx="826879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 dirty="0"/>
              <a:t>Introduction</a:t>
            </a:r>
            <a:endParaRPr sz="4400"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4"/>
          </p:nvPr>
        </p:nvSpPr>
        <p:spPr>
          <a:xfrm>
            <a:off x="73210" y="1520979"/>
            <a:ext cx="9006495" cy="341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Our project is a music website and is named </a:t>
            </a:r>
            <a:r>
              <a:rPr lang="en-US" u="sng" dirty="0"/>
              <a:t>Solace - The music you need.</a:t>
            </a:r>
            <a:endParaRPr u="sng" dirty="0"/>
          </a:p>
          <a:p>
            <a:pPr marL="342900" lvl="0" indent="-32004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Solace is a user friendly website .</a:t>
            </a:r>
            <a:endParaRPr dirty="0"/>
          </a:p>
          <a:p>
            <a:pPr marL="342900" lvl="0" indent="-32004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It gives option to search the music you want to listen to.</a:t>
            </a:r>
          </a:p>
          <a:p>
            <a:pPr marL="342900" lvl="0" indent="-32004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It shows you the popular artists of all time.</a:t>
            </a:r>
          </a:p>
          <a:p>
            <a:pPr marL="342900" lvl="0" indent="-32004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As in when you open the website it will play the song ‘</a:t>
            </a:r>
            <a:r>
              <a:rPr lang="en-US" dirty="0" err="1"/>
              <a:t>Vande</a:t>
            </a:r>
            <a:r>
              <a:rPr lang="en-US" dirty="0"/>
              <a:t> </a:t>
            </a:r>
            <a:r>
              <a:rPr lang="en-US" dirty="0" err="1"/>
              <a:t>Matram</a:t>
            </a:r>
            <a:r>
              <a:rPr lang="en-US" dirty="0"/>
              <a:t>’ by default.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397500" y="248475"/>
            <a:ext cx="8349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310600" y="1664800"/>
            <a:ext cx="81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7E44E-8B31-F754-D506-5077A4A7034C}"/>
              </a:ext>
            </a:extLst>
          </p:cNvPr>
          <p:cNvSpPr txBox="1"/>
          <p:nvPr/>
        </p:nvSpPr>
        <p:spPr>
          <a:xfrm>
            <a:off x="310600" y="1547311"/>
            <a:ext cx="7147475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2004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sz="2000" dirty="0"/>
              <a:t>Its features includes: </a:t>
            </a:r>
          </a:p>
          <a:p>
            <a:pPr marL="937260" lvl="2" indent="0" algn="l">
              <a:spcBef>
                <a:spcPts val="480"/>
              </a:spcBef>
              <a:buSzPct val="100000"/>
              <a:buNone/>
            </a:pPr>
            <a:r>
              <a:rPr lang="en-US" dirty="0"/>
              <a:t>		</a:t>
            </a:r>
            <a:r>
              <a:rPr lang="en-US" sz="2200" dirty="0"/>
              <a:t>1. Playlist option </a:t>
            </a:r>
          </a:p>
          <a:p>
            <a:pPr marL="937260" lvl="2" indent="0" algn="l">
              <a:spcBef>
                <a:spcPts val="480"/>
              </a:spcBef>
              <a:buSzPct val="100000"/>
              <a:buNone/>
            </a:pPr>
            <a:r>
              <a:rPr lang="en-US" sz="2200" dirty="0"/>
              <a:t>		2. Last listened songs 	</a:t>
            </a:r>
          </a:p>
          <a:p>
            <a:pPr marL="937260" lvl="2" indent="0" algn="l">
              <a:spcBef>
                <a:spcPts val="480"/>
              </a:spcBef>
              <a:buSzPct val="100000"/>
              <a:buNone/>
            </a:pPr>
            <a:r>
              <a:rPr lang="en-US" sz="2200" dirty="0"/>
              <a:t>		3. Recommended songs</a:t>
            </a:r>
          </a:p>
          <a:p>
            <a:pPr marL="937260" lvl="2" indent="0" algn="l">
              <a:spcBef>
                <a:spcPts val="480"/>
              </a:spcBef>
              <a:buSzPct val="100000"/>
              <a:buNone/>
            </a:pPr>
            <a:r>
              <a:rPr lang="en-US" sz="2200" dirty="0"/>
              <a:t>		4. Favorite songs</a:t>
            </a:r>
          </a:p>
          <a:p>
            <a:pPr marL="937260" lvl="2" indent="0" algn="l">
              <a:spcBef>
                <a:spcPts val="480"/>
              </a:spcBef>
              <a:buSzPct val="100000"/>
              <a:buNone/>
            </a:pPr>
            <a:r>
              <a:rPr lang="en-US" sz="2200" dirty="0"/>
              <a:t>		5. Popular songs</a:t>
            </a:r>
          </a:p>
          <a:p>
            <a:pPr marL="937260" lvl="2" indent="0" algn="l">
              <a:spcBef>
                <a:spcPts val="480"/>
              </a:spcBef>
              <a:buSzPct val="100000"/>
              <a:buNone/>
            </a:pPr>
            <a:r>
              <a:rPr lang="en-US" sz="2200" dirty="0"/>
              <a:t>		6. Songs by popular artists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5cbbae7a0_0_6"/>
          <p:cNvSpPr txBox="1"/>
          <p:nvPr/>
        </p:nvSpPr>
        <p:spPr>
          <a:xfrm>
            <a:off x="422425" y="372725"/>
            <a:ext cx="8299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contribution 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55cbbae7a0_0_6"/>
          <p:cNvSpPr txBox="1"/>
          <p:nvPr/>
        </p:nvSpPr>
        <p:spPr>
          <a:xfrm>
            <a:off x="285750" y="1826325"/>
            <a:ext cx="86595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Yash: Basic layout in index.html file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Mayank: </a:t>
            </a:r>
            <a:r>
              <a:rPr lang="en-IN" sz="2300" dirty="0">
                <a:latin typeface="Calibri"/>
                <a:ea typeface="Calibri"/>
                <a:cs typeface="Calibri"/>
                <a:sym typeface="Calibri"/>
              </a:rPr>
              <a:t>Worked on index.html and style.css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Isha: Worked on style.css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Kartik: Worked on some styling features on style.css and app.js file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Mansi: Worked on App.js file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99F38-EB87-E249-7F50-0E82B6A16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6" b="5259"/>
          <a:stretch/>
        </p:blipFill>
        <p:spPr>
          <a:xfrm>
            <a:off x="719528" y="1399113"/>
            <a:ext cx="7704944" cy="3622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8C59E8-269E-F202-173A-EFDAB1967810}"/>
              </a:ext>
            </a:extLst>
          </p:cNvPr>
          <p:cNvSpPr txBox="1"/>
          <p:nvPr/>
        </p:nvSpPr>
        <p:spPr>
          <a:xfrm>
            <a:off x="337279" y="412229"/>
            <a:ext cx="556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 LOOK INTO OUR WEBSITE</a:t>
            </a:r>
          </a:p>
        </p:txBody>
      </p:sp>
    </p:spTree>
    <p:extLst>
      <p:ext uri="{BB962C8B-B14F-4D97-AF65-F5344CB8AC3E}">
        <p14:creationId xmlns:p14="http://schemas.microsoft.com/office/powerpoint/2010/main" val="35979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200</Words>
  <Application>Microsoft Office PowerPoint</Application>
  <PresentationFormat>On-screen Show 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Bahnschrift SemiBold</vt:lpstr>
      <vt:lpstr>Maven Pro</vt:lpstr>
      <vt:lpstr>Office Theme</vt:lpstr>
      <vt:lpstr>IBM Project  Solace- The Music You Need (Music Website ) </vt:lpstr>
      <vt:lpstr>Team Members </vt:lpstr>
      <vt:lpstr>Contents </vt:lpstr>
      <vt:lpstr>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  Solace- The Music You Need (Music Website )</dc:title>
  <dc:creator>yogita gupta</dc:creator>
  <cp:lastModifiedBy>yogita gupta</cp:lastModifiedBy>
  <cp:revision>1</cp:revision>
  <dcterms:created xsi:type="dcterms:W3CDTF">2017-08-01T15:40:51Z</dcterms:created>
  <dcterms:modified xsi:type="dcterms:W3CDTF">2022-09-18T03:41:34Z</dcterms:modified>
</cp:coreProperties>
</file>