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766582" cy="3255264"/>
          </a:xfrm>
        </p:spPr>
        <p:txBody>
          <a:bodyPr/>
          <a:lstStyle/>
          <a:p>
            <a:r>
              <a:rPr lang="en-US" dirty="0" smtClean="0"/>
              <a:t>Data Transformation Engine – Shadow Players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Arunachalam</a:t>
            </a:r>
            <a:r>
              <a:rPr lang="en-US" dirty="0" smtClean="0"/>
              <a:t> </a:t>
            </a:r>
            <a:r>
              <a:rPr lang="en-US" dirty="0" err="1" smtClean="0"/>
              <a:t>Baskar</a:t>
            </a:r>
            <a:r>
              <a:rPr lang="en-US" dirty="0" smtClean="0"/>
              <a:t>		</a:t>
            </a:r>
            <a:r>
              <a:rPr lang="en-US" dirty="0" err="1" smtClean="0"/>
              <a:t>Prathapa</a:t>
            </a:r>
            <a:r>
              <a:rPr lang="en-US" dirty="0" smtClean="0"/>
              <a:t> Reddy</a:t>
            </a:r>
            <a:endParaRPr lang="en-US" dirty="0"/>
          </a:p>
          <a:p>
            <a:r>
              <a:rPr lang="en-US" dirty="0" err="1" smtClean="0"/>
              <a:t>Ramakrishnan</a:t>
            </a:r>
            <a:r>
              <a:rPr lang="en-US" dirty="0" smtClean="0"/>
              <a:t>			Sanjay </a:t>
            </a:r>
            <a:r>
              <a:rPr lang="en-US" dirty="0" err="1" smtClean="0"/>
              <a:t>Mansel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32" y="2359427"/>
            <a:ext cx="2485847" cy="248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9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pic>
        <p:nvPicPr>
          <p:cNvPr id="4" name="Picture 3" descr="What is ETL? (Extract Transform Load) | Informatica New Zealan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 t="23356" r="2634" b="5119"/>
          <a:stretch/>
        </p:blipFill>
        <p:spPr bwMode="auto">
          <a:xfrm>
            <a:off x="4463934" y="2044929"/>
            <a:ext cx="5976851" cy="2327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Extract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extraction can be from multiple sources</a:t>
            </a:r>
          </a:p>
          <a:p>
            <a:r>
              <a:rPr lang="en-US" dirty="0" smtClean="0"/>
              <a:t>Sources include :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DB-DB</a:t>
            </a:r>
          </a:p>
          <a:p>
            <a:pPr lvl="1"/>
            <a:r>
              <a:rPr lang="en-US" dirty="0" smtClean="0"/>
              <a:t>Excel &amp; CSV</a:t>
            </a:r>
          </a:p>
          <a:p>
            <a:pPr lvl="1"/>
            <a:r>
              <a:rPr lang="en-US" dirty="0" smtClean="0"/>
              <a:t>.txt </a:t>
            </a:r>
          </a:p>
          <a:p>
            <a:pPr lvl="1"/>
            <a:r>
              <a:rPr lang="en-US" dirty="0" smtClean="0"/>
              <a:t>JSON</a:t>
            </a:r>
          </a:p>
          <a:p>
            <a:r>
              <a:rPr lang="en-US" dirty="0" smtClean="0"/>
              <a:t>Multiple files can be extracted from source simultaneously</a:t>
            </a:r>
          </a:p>
          <a:p>
            <a:r>
              <a:rPr lang="en-US" dirty="0" smtClean="0"/>
              <a:t>Files are uploaded to engine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Validation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PAN</a:t>
            </a:r>
          </a:p>
          <a:p>
            <a:r>
              <a:rPr lang="en-US" dirty="0" smtClean="0"/>
              <a:t>Bank Account</a:t>
            </a:r>
          </a:p>
          <a:p>
            <a:r>
              <a:rPr lang="en-US" dirty="0" err="1" smtClean="0"/>
              <a:t>Aadhar</a:t>
            </a:r>
            <a:endParaRPr lang="en-US" dirty="0" smtClean="0"/>
          </a:p>
          <a:p>
            <a:r>
              <a:rPr lang="en-US" dirty="0" smtClean="0"/>
              <a:t>Passport</a:t>
            </a:r>
          </a:p>
          <a:p>
            <a:r>
              <a:rPr lang="en-US" dirty="0" smtClean="0"/>
              <a:t>Salary slips</a:t>
            </a:r>
          </a:p>
          <a:p>
            <a:r>
              <a:rPr lang="en-US" dirty="0" smtClean="0"/>
              <a:t>NDA document</a:t>
            </a:r>
          </a:p>
          <a:p>
            <a:r>
              <a:rPr lang="en-US" dirty="0" smtClean="0"/>
              <a:t>Excel – 7 columns</a:t>
            </a:r>
          </a:p>
          <a:p>
            <a:endParaRPr lang="en-US" dirty="0"/>
          </a:p>
          <a:p>
            <a:r>
              <a:rPr lang="en-US" dirty="0" err="1" smtClean="0"/>
              <a:t>Emp</a:t>
            </a:r>
            <a:r>
              <a:rPr lang="en-US" dirty="0" err="1"/>
              <a:t>n</a:t>
            </a:r>
            <a:r>
              <a:rPr lang="en-US" dirty="0" err="1" smtClean="0"/>
              <a:t>ame</a:t>
            </a:r>
            <a:r>
              <a:rPr lang="en-US" dirty="0" smtClean="0"/>
              <a:t> | </a:t>
            </a:r>
            <a:r>
              <a:rPr lang="en-US" dirty="0" err="1" smtClean="0"/>
              <a:t>JAppId</a:t>
            </a:r>
            <a:r>
              <a:rPr lang="en-US" dirty="0" smtClean="0"/>
              <a:t> | </a:t>
            </a:r>
            <a:r>
              <a:rPr lang="en-US" dirty="0" err="1" smtClean="0"/>
              <a:t>DocsProvided</a:t>
            </a:r>
            <a:r>
              <a:rPr lang="en-US" dirty="0" smtClean="0"/>
              <a:t> | </a:t>
            </a:r>
            <a:r>
              <a:rPr lang="en-US" dirty="0" err="1" smtClean="0"/>
              <a:t>MissingDocs</a:t>
            </a:r>
            <a:r>
              <a:rPr lang="en-US" dirty="0" smtClean="0"/>
              <a:t> | DOJ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Onboarding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 registration</a:t>
            </a:r>
          </a:p>
          <a:p>
            <a:r>
              <a:rPr lang="en-US" dirty="0" smtClean="0"/>
              <a:t>Company registration</a:t>
            </a:r>
          </a:p>
          <a:p>
            <a:r>
              <a:rPr lang="en-US" dirty="0" smtClean="0"/>
              <a:t>Taxes files</a:t>
            </a:r>
          </a:p>
          <a:p>
            <a:r>
              <a:rPr lang="en-US" dirty="0" smtClean="0"/>
              <a:t>P/L statements</a:t>
            </a:r>
          </a:p>
          <a:p>
            <a:r>
              <a:rPr lang="en-US" dirty="0" smtClean="0"/>
              <a:t>Employee count</a:t>
            </a:r>
          </a:p>
          <a:p>
            <a:r>
              <a:rPr lang="en-US" dirty="0" err="1" smtClean="0"/>
              <a:t>Assests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TAN | </a:t>
            </a:r>
            <a:r>
              <a:rPr lang="en-US" dirty="0" err="1" smtClean="0"/>
              <a:t>RegNo</a:t>
            </a:r>
            <a:r>
              <a:rPr lang="en-US" dirty="0" smtClean="0"/>
              <a:t> | </a:t>
            </a:r>
            <a:r>
              <a:rPr lang="en-US" dirty="0" err="1" smtClean="0"/>
              <a:t>TaxFilesUploaded</a:t>
            </a:r>
            <a:r>
              <a:rPr lang="en-US" dirty="0" smtClean="0"/>
              <a:t> | P/L statement of Year | </a:t>
            </a:r>
            <a:r>
              <a:rPr lang="en-US" dirty="0" err="1" smtClean="0"/>
              <a:t>Emp</a:t>
            </a:r>
            <a:r>
              <a:rPr lang="en-US" dirty="0" smtClean="0"/>
              <a:t> count | </a:t>
            </a:r>
            <a:r>
              <a:rPr lang="en-US" dirty="0" err="1" smtClean="0"/>
              <a:t>Assest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transformed final data is loaded further into data warehousing or destination products</a:t>
            </a:r>
          </a:p>
          <a:p>
            <a:r>
              <a:rPr lang="en-US" dirty="0" smtClean="0"/>
              <a:t>Data extracted from the engine is analysis ready</a:t>
            </a:r>
          </a:p>
          <a:p>
            <a:r>
              <a:rPr lang="en-US" dirty="0" smtClean="0"/>
              <a:t>Can be used for predictive analysis for financial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x: Data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consists of the following steps:</a:t>
            </a:r>
          </a:p>
          <a:p>
            <a:pPr lvl="1"/>
            <a:r>
              <a:rPr lang="en-US" dirty="0" smtClean="0"/>
              <a:t>Clean – Remove unwanted information to ensure data quality</a:t>
            </a:r>
          </a:p>
          <a:p>
            <a:pPr lvl="1"/>
            <a:r>
              <a:rPr lang="en-US" dirty="0" smtClean="0"/>
              <a:t>Filter and sort – Apply basic rules to organize data</a:t>
            </a:r>
          </a:p>
          <a:p>
            <a:pPr lvl="1"/>
            <a:r>
              <a:rPr lang="en-US" dirty="0" smtClean="0"/>
              <a:t>Join or split – Attributes can be split or joined</a:t>
            </a:r>
          </a:p>
          <a:p>
            <a:pPr lvl="1"/>
            <a:r>
              <a:rPr lang="en-US" dirty="0" smtClean="0"/>
              <a:t>Advanced rules based on demographics – Rules such as currency transformation, date/time conversions, transpose etc.</a:t>
            </a:r>
          </a:p>
          <a:p>
            <a:pPr lvl="1"/>
            <a:r>
              <a:rPr lang="en-US" dirty="0" smtClean="0"/>
              <a:t>Pre defined Template</a:t>
            </a:r>
          </a:p>
          <a:p>
            <a:r>
              <a:rPr lang="en-US" dirty="0" smtClean="0"/>
              <a:t>Engine can be plugged into any SST product</a:t>
            </a:r>
          </a:p>
          <a:p>
            <a:r>
              <a:rPr lang="en-US" dirty="0" smtClean="0"/>
              <a:t>Resulting data set can be used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1579</TotalTime>
  <Words>217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Data Transformation Engine – Shadow Players</vt:lpstr>
      <vt:lpstr>ETL Process</vt:lpstr>
      <vt:lpstr>Step 1: Extract Data</vt:lpstr>
      <vt:lpstr>Employee Validation Template</vt:lpstr>
      <vt:lpstr>Client Onboarding Template</vt:lpstr>
      <vt:lpstr>Step 3: Data Load</vt:lpstr>
      <vt:lpstr>Step x: Data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 Engine</dc:title>
  <dc:creator>win10</dc:creator>
  <cp:lastModifiedBy>win10</cp:lastModifiedBy>
  <cp:revision>10</cp:revision>
  <dcterms:created xsi:type="dcterms:W3CDTF">2022-09-29T07:12:16Z</dcterms:created>
  <dcterms:modified xsi:type="dcterms:W3CDTF">2022-09-30T09:31:54Z</dcterms:modified>
</cp:coreProperties>
</file>