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569CCDE-78C5-487E-AF5B-3B7EC88FA60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EB5645E-84FA-4962-B865-7936AA6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C494-A625-479C-888E-F3F603DB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92" y="-236768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AirBnb</a:t>
            </a:r>
            <a:r>
              <a:rPr lang="en-US" dirty="0"/>
              <a:t> Kaggle Project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DEF1C9-6410-420C-85D8-357923E16BC8}"/>
              </a:ext>
            </a:extLst>
          </p:cNvPr>
          <p:cNvGrpSpPr/>
          <p:nvPr/>
        </p:nvGrpSpPr>
        <p:grpSpPr>
          <a:xfrm>
            <a:off x="819103" y="3877342"/>
            <a:ext cx="4856086" cy="1733770"/>
            <a:chOff x="852256" y="4766528"/>
            <a:chExt cx="4856086" cy="1733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197F2-5672-4A64-82B2-DF4DA6C7DF4E}"/>
                </a:ext>
              </a:extLst>
            </p:cNvPr>
            <p:cNvSpPr txBox="1"/>
            <p:nvPr/>
          </p:nvSpPr>
          <p:spPr>
            <a:xfrm>
              <a:off x="852256" y="4766528"/>
              <a:ext cx="485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Data Modeling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412B9C-3AB1-40D6-930A-DEB121E71557}"/>
                </a:ext>
              </a:extLst>
            </p:cNvPr>
            <p:cNvSpPr txBox="1"/>
            <p:nvPr/>
          </p:nvSpPr>
          <p:spPr>
            <a:xfrm>
              <a:off x="949911" y="5299969"/>
              <a:ext cx="4669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After splitting data,  explored different types of models, linear regression, random forest, decision trees</a:t>
              </a:r>
            </a:p>
            <a:p>
              <a:r>
                <a:rPr lang="en-US" dirty="0"/>
                <a:t>XGBoost gave the best results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6A3537-4C0A-4E53-AD4F-1F2E747C94C1}"/>
              </a:ext>
            </a:extLst>
          </p:cNvPr>
          <p:cNvGrpSpPr/>
          <p:nvPr/>
        </p:nvGrpSpPr>
        <p:grpSpPr>
          <a:xfrm>
            <a:off x="819103" y="1127646"/>
            <a:ext cx="5008486" cy="2619042"/>
            <a:chOff x="852256" y="2114365"/>
            <a:chExt cx="5008486" cy="26190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95C377-2AC7-4EA4-9073-0F07846C227A}"/>
                </a:ext>
              </a:extLst>
            </p:cNvPr>
            <p:cNvSpPr txBox="1"/>
            <p:nvPr/>
          </p:nvSpPr>
          <p:spPr>
            <a:xfrm>
              <a:off x="852256" y="2425083"/>
              <a:ext cx="48560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Identified and removed variables with a lot of 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Examined the variables with N/A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variables with more than 50% of N/A values were dropped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Removed rows where the price was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Visualized variables to identify distribution and outliers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EBB6F-5D3B-468F-870B-5C83055A5380}"/>
                </a:ext>
              </a:extLst>
            </p:cNvPr>
            <p:cNvSpPr txBox="1"/>
            <p:nvPr/>
          </p:nvSpPr>
          <p:spPr>
            <a:xfrm>
              <a:off x="1004656" y="2114365"/>
              <a:ext cx="485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Data Exploration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DA953-23F1-4537-8156-4F8B0FA76473}"/>
              </a:ext>
            </a:extLst>
          </p:cNvPr>
          <p:cNvGrpSpPr/>
          <p:nvPr/>
        </p:nvGrpSpPr>
        <p:grpSpPr>
          <a:xfrm>
            <a:off x="6096000" y="1129624"/>
            <a:ext cx="4856086" cy="1338529"/>
            <a:chOff x="6141127" y="2068498"/>
            <a:chExt cx="4856086" cy="13385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8A0F5-5E5A-4FB8-9EF8-69C305BD9231}"/>
                </a:ext>
              </a:extLst>
            </p:cNvPr>
            <p:cNvSpPr txBox="1"/>
            <p:nvPr/>
          </p:nvSpPr>
          <p:spPr>
            <a:xfrm>
              <a:off x="6141127" y="2068498"/>
              <a:ext cx="485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What did I do right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EA0AF-C266-4AEF-A2C8-272D8E8937E2}"/>
                </a:ext>
              </a:extLst>
            </p:cNvPr>
            <p:cNvSpPr txBox="1"/>
            <p:nvPr/>
          </p:nvSpPr>
          <p:spPr>
            <a:xfrm>
              <a:off x="6249880" y="2483697"/>
              <a:ext cx="47473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Replacing missing values with 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Group top zip-codes by frequency together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Changing categorical variables into factors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45C053-6E61-498A-AD10-465251D1C1AE}"/>
              </a:ext>
            </a:extLst>
          </p:cNvPr>
          <p:cNvGrpSpPr/>
          <p:nvPr/>
        </p:nvGrpSpPr>
        <p:grpSpPr>
          <a:xfrm>
            <a:off x="6204753" y="2436436"/>
            <a:ext cx="4856086" cy="1547803"/>
            <a:chOff x="6249880" y="3717445"/>
            <a:chExt cx="4856086" cy="15478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AB8BDB-95CE-4A3E-9C9D-7DF5E564B327}"/>
                </a:ext>
              </a:extLst>
            </p:cNvPr>
            <p:cNvSpPr txBox="1"/>
            <p:nvPr/>
          </p:nvSpPr>
          <p:spPr>
            <a:xfrm>
              <a:off x="6249880" y="3717445"/>
              <a:ext cx="485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What did I do wrong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BEB147-2A59-4B9E-B90D-B327376E378D}"/>
                </a:ext>
              </a:extLst>
            </p:cNvPr>
            <p:cNvSpPr txBox="1"/>
            <p:nvPr/>
          </p:nvSpPr>
          <p:spPr>
            <a:xfrm>
              <a:off x="6249880" y="4064919"/>
              <a:ext cx="4747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Underestimated the process of data preparation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Prioritized and spent time on fitting model instead of cleaning further data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7BB6A8-BC43-4D0A-A432-55684CFDF4C8}"/>
              </a:ext>
            </a:extLst>
          </p:cNvPr>
          <p:cNvGrpSpPr/>
          <p:nvPr/>
        </p:nvGrpSpPr>
        <p:grpSpPr>
          <a:xfrm>
            <a:off x="6068811" y="4062008"/>
            <a:ext cx="4910463" cy="2464184"/>
            <a:chOff x="6195503" y="5366392"/>
            <a:chExt cx="4910463" cy="24641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2424F8-8258-401B-B162-292AA898B222}"/>
                </a:ext>
              </a:extLst>
            </p:cNvPr>
            <p:cNvSpPr txBox="1"/>
            <p:nvPr/>
          </p:nvSpPr>
          <p:spPr>
            <a:xfrm>
              <a:off x="6249880" y="5366392"/>
              <a:ext cx="485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What would I change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7D7F06-CEA3-4776-9D8D-EC4454B7591B}"/>
                </a:ext>
              </a:extLst>
            </p:cNvPr>
            <p:cNvSpPr txBox="1"/>
            <p:nvPr/>
          </p:nvSpPr>
          <p:spPr>
            <a:xfrm>
              <a:off x="6195503" y="5799251"/>
              <a:ext cx="48560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Dropped the variables with text however, there was a possibility of acquiring meaningful data from 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Could have changed and transformed more variables and spent more time on cleaning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 would try using more advanced models like support vector machines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758E1-669D-4B3A-AAB6-D4BF4E1A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75" y="1159796"/>
            <a:ext cx="383049" cy="3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stion mark, Information, round, interface, Signaling, Info, button,  help, question icon">
            <a:extLst>
              <a:ext uri="{FF2B5EF4-FFF2-40B4-BE49-F238E27FC236}">
                <a16:creationId xmlns:a16="http://schemas.microsoft.com/office/drawing/2014/main" id="{E21B06EF-E03E-48D4-9D44-3FE2086C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59" y="4117408"/>
            <a:ext cx="391701" cy="3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92FC9EC-89D5-4E8C-B61A-B5CFE9D0C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89" y="2488063"/>
            <a:ext cx="344033" cy="34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lue, browse, circle, discover, explore, search, view icon icon - Download  on Iconfinder">
            <a:extLst>
              <a:ext uri="{FF2B5EF4-FFF2-40B4-BE49-F238E27FC236}">
                <a16:creationId xmlns:a16="http://schemas.microsoft.com/office/drawing/2014/main" id="{93604FB2-55C7-4CC9-BA17-EF0EEB916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6" y="1095692"/>
            <a:ext cx="424036" cy="4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ibbean blue settings 5 icon - Free caribbean blue settings icons">
            <a:extLst>
              <a:ext uri="{FF2B5EF4-FFF2-40B4-BE49-F238E27FC236}">
                <a16:creationId xmlns:a16="http://schemas.microsoft.com/office/drawing/2014/main" id="{91655975-23F1-4820-986B-968F6483F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33" y="3878018"/>
            <a:ext cx="499310" cy="4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332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1752</TotalTime>
  <Words>164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AirBnb Kaggle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manshamanchanda7@gmail.com</dc:creator>
  <cp:lastModifiedBy>manshamanchanda7@gmail.com</cp:lastModifiedBy>
  <cp:revision>10</cp:revision>
  <dcterms:created xsi:type="dcterms:W3CDTF">2022-04-26T20:23:05Z</dcterms:created>
  <dcterms:modified xsi:type="dcterms:W3CDTF">2022-04-28T01:35:34Z</dcterms:modified>
</cp:coreProperties>
</file>