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328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shu Verma" userId="7d2de07b-9913-4fa5-8cf7-2592cf8d3be0" providerId="ADAL" clId="{B5CF5CCC-CCE7-7A46-A223-FC9CEF7B8F7D}"/>
    <pc:docChg chg="modSld">
      <pc:chgData name="Manshu Verma" userId="7d2de07b-9913-4fa5-8cf7-2592cf8d3be0" providerId="ADAL" clId="{B5CF5CCC-CCE7-7A46-A223-FC9CEF7B8F7D}" dt="2025-06-17T22:12:29.597" v="0" actId="688"/>
      <pc:docMkLst>
        <pc:docMk/>
      </pc:docMkLst>
      <pc:sldChg chg="modSp mod">
        <pc:chgData name="Manshu Verma" userId="7d2de07b-9913-4fa5-8cf7-2592cf8d3be0" providerId="ADAL" clId="{B5CF5CCC-CCE7-7A46-A223-FC9CEF7B8F7D}" dt="2025-06-17T22:12:29.597" v="0" actId="688"/>
        <pc:sldMkLst>
          <pc:docMk/>
          <pc:sldMk cId="0" sldId="256"/>
        </pc:sldMkLst>
        <pc:spChg chg="mod">
          <ac:chgData name="Manshu Verma" userId="7d2de07b-9913-4fa5-8cf7-2592cf8d3be0" providerId="ADAL" clId="{B5CF5CCC-CCE7-7A46-A223-FC9CEF7B8F7D}" dt="2025-06-17T22:12:29.597" v="0" actId="688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solidFill>
            <a:srgbClr val="032D4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14400" y="2468880"/>
            <a:ext cx="274320" cy="9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2103120" y="2468880"/>
            <a:ext cx="274320" cy="9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91840" y="2468880"/>
            <a:ext cx="274320" cy="9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480560" y="2468880"/>
            <a:ext cx="274320" cy="9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669280" y="2468880"/>
            <a:ext cx="274320" cy="9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58000" y="2468880"/>
            <a:ext cx="274320" cy="91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40080" y="640080"/>
            <a:ext cx="2286000" cy="914400"/>
          </a:xfrm>
          <a:prstGeom prst="rect">
            <a:avLst/>
          </a:prstGeom>
          <a:solidFill>
            <a:srgbClr val="62D84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Potholes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(Tactical Fixes)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HealthScan Refresh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Broken PR Link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3280" y="640080"/>
            <a:ext cx="2286000" cy="914400"/>
          </a:xfrm>
          <a:prstGeom prst="rect">
            <a:avLst/>
          </a:prstGeom>
          <a:solidFill>
            <a:srgbClr val="08354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Better Signage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(Tooling Enhancements)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One-Click Promo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Auto Task Closure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6480" y="640080"/>
            <a:ext cx="2286000" cy="914400"/>
          </a:xfrm>
          <a:prstGeom prst="rect">
            <a:avLst/>
          </a:prstGeom>
          <a:solidFill>
            <a:srgbClr val="1A5D6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New Interchanges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(Strategic Investment)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AI Test Generator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Impact Analyzer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Fixing the Developer Highway: From Potholes to Fast Lanes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Manshu Verma</cp:lastModifiedBy>
  <cp:revision>1</cp:revision>
  <dcterms:created xsi:type="dcterms:W3CDTF">2013-01-27T09:14:16Z</dcterms:created>
  <dcterms:modified xsi:type="dcterms:W3CDTF">2025-06-17T22:12:39Z</dcterms:modified>
  <cp:category/>
</cp:coreProperties>
</file>