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E50"/>
    <a:srgbClr val="393421"/>
    <a:srgbClr val="232321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/>
    <p:restoredTop sz="94625"/>
  </p:normalViewPr>
  <p:slideViewPr>
    <p:cSldViewPr snapToGrid="0">
      <p:cViewPr varScale="1">
        <p:scale>
          <a:sx n="90" d="100"/>
          <a:sy n="90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93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F8B4-FF76-6AA8-2A22-C5650B4CC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375B8-D418-5337-03B1-B64CB7D19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37613-918C-82EB-9EB6-D265957E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4876-EAAC-3F4A-8449-F8A42332BFA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8CABF-BF68-7C92-41FC-C6AA4CA5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133CC-C4DF-49EB-22D1-0DD2C50A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4D84-8918-9D40-B31C-39AD9B30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5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F8CE-F2FA-8DBD-C055-CC357704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76129-EC75-CBD3-FB9D-6897DD7AD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795AC-F768-A287-6515-8CAAE031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4876-EAAC-3F4A-8449-F8A42332BFA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E1F7-C78D-6E5B-C3E7-E335B3D1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05DAB-CBBC-6784-0546-F6983CA2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4D84-8918-9D40-B31C-39AD9B30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E6B37-B51D-DA6D-71E5-C8C1ED652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78AB7-056C-1343-D94D-0A3108ABD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548AA-737C-C315-CC9C-4DB0D0C6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4876-EAAC-3F4A-8449-F8A42332BFA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76CE-C347-71C5-E46A-DB2AAE5F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36C7D-9A3A-BE1F-7EC0-58869E66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4D84-8918-9D40-B31C-39AD9B30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5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93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5BB8-2235-3D98-F108-D99AD8D1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A4F5-3100-908E-6DEB-04BF19B5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86CF-1769-4B29-37E2-7C5C3429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4876-EAAC-3F4A-8449-F8A42332BFA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FA427-BE34-8E2D-E748-F21D39C0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92F3-C40D-EF1F-C30C-1A53703E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4D84-8918-9D40-B31C-39AD9B30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0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DA89-7700-7141-1632-6580BDE96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D2DC2-0BAB-92D6-3BD7-C4A36E664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A1DF9-F9CB-3C64-CE4A-E24D2283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4876-EAAC-3F4A-8449-F8A42332BFA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1CC85-4246-6B80-3CFC-588E84D4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B1B36-3D1D-6A2A-B38C-BF61E974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4D84-8918-9D40-B31C-39AD9B30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913B-71AC-63DA-9C30-5C4D3743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CBC3C-5981-23B0-42D3-D0F554F8F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1073A-1ECC-6A49-AB09-0A423DE79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E0626-36E9-D07A-745C-3A684D98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4876-EAAC-3F4A-8449-F8A42332BFA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4FCE8-9CC7-DE57-DB03-3F003887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2F06-B171-931C-48C4-C24E98B7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4D84-8918-9D40-B31C-39AD9B30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2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4944-19C4-E7A8-5991-1642BAC2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C8CFC-8F90-21B0-EC8E-F3B909C46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58847-102E-5261-7DBB-D2962A319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CB239-5F00-88B2-374F-4493EA4B2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9851E-54F8-76DF-A22A-12B0D298D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D0DD5-5FB8-6AD7-1C0B-A51AE9F9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4876-EAAC-3F4A-8449-F8A42332BFA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B53B4-8084-4B0B-68A4-974E845F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CA4CE-1D5C-2209-3C56-7C96FA18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4D84-8918-9D40-B31C-39AD9B30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5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5311-8DE2-3D30-33B6-8AB8BA82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74D2E-6ED1-6E57-CA7B-4A2D352F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4876-EAAC-3F4A-8449-F8A42332BFA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AE94E-4F4F-5188-6E94-B0D72983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8780A-52B8-7FD5-0BD7-2D549744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4D84-8918-9D40-B31C-39AD9B30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19588-9CF9-4977-8BC5-9382F9D4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4876-EAAC-3F4A-8449-F8A42332BFA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56BEF-8E41-489F-C7D4-31610455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334F8-C8CF-BD81-5734-DB7B1ED6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4D84-8918-9D40-B31C-39AD9B30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9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4A7-65EB-3143-5E8D-197CFE7B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1897-B750-A3E5-D1A8-36DB1AC2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EFC43-3857-3C31-20D8-BBCE06F4F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14257-D668-E7B3-C99F-13E94C68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4876-EAAC-3F4A-8449-F8A42332BFA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7DDDA-7DA0-8DAC-CCB2-28DBFA5B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F6A53-8342-3B2A-2898-36887574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4D84-8918-9D40-B31C-39AD9B30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325E-C85D-CA45-5D37-E64DE6AC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52B48-54E3-7DD2-EB8A-2A9647262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CFD3B-7A8E-50D0-F523-FE2B591A9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0F9CD-1123-1922-A936-72478CDA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4876-EAAC-3F4A-8449-F8A42332BFA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BDAEA-E482-1D33-6D8D-7C3F343E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CD659-8E85-5825-DD5B-EA366E95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4D84-8918-9D40-B31C-39AD9B30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6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32C0A-0D52-122C-19E6-185594FE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E935C-2500-D168-1609-C197696B7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14344-6094-B481-6794-2B7C9DBD6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E4876-EAAC-3F4A-8449-F8A42332BFA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CF9D1-334B-5D28-0BB0-E119030B0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0ACC9-1D5F-705F-86B0-F61BE460D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4D84-8918-9D40-B31C-39AD9B30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6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38E786-020D-AF8A-8CC9-C4CA070CF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71513"/>
          </a:xfrm>
          <a:solidFill>
            <a:srgbClr val="F2CE50"/>
          </a:solidFill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The only two things you need to do great Agile Retrospectives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973B386-C233-5F2F-9970-BFF73553AEAA}"/>
              </a:ext>
            </a:extLst>
          </p:cNvPr>
          <p:cNvSpPr txBox="1">
            <a:spLocks/>
          </p:cNvSpPr>
          <p:nvPr/>
        </p:nvSpPr>
        <p:spPr>
          <a:xfrm>
            <a:off x="0" y="952500"/>
            <a:ext cx="4886325" cy="671513"/>
          </a:xfrm>
          <a:prstGeom prst="rect">
            <a:avLst/>
          </a:prstGeom>
          <a:solidFill>
            <a:srgbClr val="F2CE5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entury Gothic" panose="020B0502020202020204" pitchFamily="34" charset="0"/>
              </a:rPr>
              <a:t>Trust &amp; Safety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F889C62-3DF6-B97B-4218-EEF37AD5529E}"/>
              </a:ext>
            </a:extLst>
          </p:cNvPr>
          <p:cNvSpPr txBox="1">
            <a:spLocks/>
          </p:cNvSpPr>
          <p:nvPr/>
        </p:nvSpPr>
        <p:spPr>
          <a:xfrm>
            <a:off x="0" y="1893093"/>
            <a:ext cx="4886325" cy="671513"/>
          </a:xfrm>
          <a:prstGeom prst="rect">
            <a:avLst/>
          </a:prstGeom>
          <a:solidFill>
            <a:srgbClr val="F2CE5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entury Gothic" panose="020B0502020202020204" pitchFamily="34" charset="0"/>
              </a:rPr>
              <a:t>Continuous Improvement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E4769AA-0C5B-2318-449E-943A523DD441}"/>
              </a:ext>
            </a:extLst>
          </p:cNvPr>
          <p:cNvSpPr txBox="1">
            <a:spLocks/>
          </p:cNvSpPr>
          <p:nvPr/>
        </p:nvSpPr>
        <p:spPr>
          <a:xfrm>
            <a:off x="0" y="2833686"/>
            <a:ext cx="4886325" cy="671513"/>
          </a:xfrm>
          <a:prstGeom prst="rect">
            <a:avLst/>
          </a:prstGeom>
          <a:solidFill>
            <a:srgbClr val="F2CE5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entury Gothic" panose="020B0502020202020204" pitchFamily="34" charset="0"/>
              </a:rPr>
              <a:t>Trust &amp; Safety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A344A2B-B81E-FA38-F40C-972B05DBC3BF}"/>
              </a:ext>
            </a:extLst>
          </p:cNvPr>
          <p:cNvSpPr txBox="1">
            <a:spLocks/>
          </p:cNvSpPr>
          <p:nvPr/>
        </p:nvSpPr>
        <p:spPr>
          <a:xfrm>
            <a:off x="0" y="3774279"/>
            <a:ext cx="4886325" cy="671513"/>
          </a:xfrm>
          <a:prstGeom prst="rect">
            <a:avLst/>
          </a:prstGeom>
          <a:solidFill>
            <a:srgbClr val="F2CE5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entury Gothic" panose="020B0502020202020204" pitchFamily="34" charset="0"/>
              </a:rPr>
              <a:t>Evidence of Improvement</a:t>
            </a:r>
          </a:p>
        </p:txBody>
      </p:sp>
    </p:spTree>
    <p:extLst>
      <p:ext uri="{BB962C8B-B14F-4D97-AF65-F5344CB8AC3E}">
        <p14:creationId xmlns:p14="http://schemas.microsoft.com/office/powerpoint/2010/main" val="122734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0268-3BC2-7BD8-CBC5-60F2A060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Actions: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AF2183-509B-A3E6-8EBB-7FE0E8B593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00774"/>
              </p:ext>
            </p:extLst>
          </p:nvPr>
        </p:nvGraphicFramePr>
        <p:xfrm>
          <a:off x="-1" y="-1"/>
          <a:ext cx="12192002" cy="553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326459429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2707884861"/>
                    </a:ext>
                  </a:extLst>
                </a:gridCol>
              </a:tblGrid>
              <a:tr h="69155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What went well? </a:t>
                      </a:r>
                    </a:p>
                  </a:txBody>
                  <a:tcPr>
                    <a:solidFill>
                      <a:srgbClr val="F2CE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What can be done better? </a:t>
                      </a:r>
                    </a:p>
                  </a:txBody>
                  <a:tcPr>
                    <a:solidFill>
                      <a:srgbClr val="F2CE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4167"/>
                  </a:ext>
                </a:extLst>
              </a:tr>
              <a:tr h="6915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0435"/>
                  </a:ext>
                </a:extLst>
              </a:tr>
              <a:tr h="6915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52619"/>
                  </a:ext>
                </a:extLst>
              </a:tr>
              <a:tr h="6915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391672"/>
                  </a:ext>
                </a:extLst>
              </a:tr>
              <a:tr h="6915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968758"/>
                  </a:ext>
                </a:extLst>
              </a:tr>
              <a:tr h="6915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979711"/>
                  </a:ext>
                </a:extLst>
              </a:tr>
              <a:tr h="6915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355931"/>
                  </a:ext>
                </a:extLst>
              </a:tr>
              <a:tr h="6915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439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39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0A14-A865-B1CD-7842-9AFEB9D9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67BD5-4481-AFC4-F886-1D9C0351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6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AED9-8E45-101F-CA2F-E4BC4E78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2043-3B71-62E9-C898-75BB7922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81710"/>
      </p:ext>
    </p:extLst>
  </p:cSld>
  <p:clrMapOvr>
    <a:masterClrMapping/>
  </p:clrMapOvr>
</p:sld>
</file>

<file path=ppt/theme/theme1.xml><?xml version="1.0" encoding="utf-8"?>
<a:theme xmlns:a="http://schemas.openxmlformats.org/drawingml/2006/main" name="Manshu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nshu - 1" id="{58E9CED2-BF1C-444A-A495-49EC92560E0E}" vid="{B5FAA135-1219-1143-BCAB-A3D0AAF333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34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Manshu - 1</vt:lpstr>
      <vt:lpstr>PowerPoint Presentation</vt:lpstr>
      <vt:lpstr>Actions: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Theme</dc:title>
  <dc:creator>Manshu Verma</dc:creator>
  <cp:lastModifiedBy>Manshu Verma</cp:lastModifiedBy>
  <cp:revision>2</cp:revision>
  <dcterms:created xsi:type="dcterms:W3CDTF">2023-09-16T13:29:40Z</dcterms:created>
  <dcterms:modified xsi:type="dcterms:W3CDTF">2023-09-16T14:29:20Z</dcterms:modified>
</cp:coreProperties>
</file>