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7B63"/>
    <a:srgbClr val="4E4E4E"/>
    <a:srgbClr val="6E6545"/>
    <a:srgbClr val="EDCB4E"/>
    <a:srgbClr val="F0DD97"/>
    <a:srgbClr val="F2CE50"/>
    <a:srgbClr val="D7D7D7"/>
    <a:srgbClr val="4472C4"/>
    <a:srgbClr val="636545"/>
    <a:srgbClr val="ED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86808"/>
  </p:normalViewPr>
  <p:slideViewPr>
    <p:cSldViewPr snapToGrid="0">
      <p:cViewPr varScale="1">
        <p:scale>
          <a:sx n="91" d="100"/>
          <a:sy n="9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2364F-5058-B842-9A7F-1767BFB7C66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152113F9-0F15-034D-BF29-7B597150EF08}">
      <dgm:prSet phldrT="[Text]" custT="1"/>
      <dgm:spPr>
        <a:solidFill>
          <a:srgbClr val="F2CE50"/>
        </a:solidFill>
        <a:ln>
          <a:noFill/>
        </a:ln>
      </dgm:spPr>
      <dgm:t>
        <a:bodyPr/>
        <a:lstStyle/>
        <a:p>
          <a:r>
            <a:rPr lang="en-US" sz="18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Sep 23</a:t>
          </a:r>
        </a:p>
      </dgm:t>
    </dgm:pt>
    <dgm:pt modelId="{363AB6EB-466D-D745-8843-FDC53F50CDDE}" type="parTrans" cxnId="{E6433899-E0BD-4E46-A648-6BEF92231B63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FFC202-9EE2-BD45-8B8A-7B546A01E62B}" type="sibTrans" cxnId="{E6433899-E0BD-4E46-A648-6BEF92231B63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C4A5DB-209F-B84D-8A68-087AF884EC07}">
      <dgm:prSet phldrT="[Text]" custT="1"/>
      <dgm:spPr>
        <a:solidFill>
          <a:srgbClr val="F0DD97"/>
        </a:solidFill>
        <a:ln>
          <a:noFill/>
        </a:ln>
      </dgm:spPr>
      <dgm:t>
        <a:bodyPr/>
        <a:lstStyle/>
        <a:p>
          <a:r>
            <a:rPr lang="en-US" sz="1800" kern="1200" dirty="0">
              <a:solidFill>
                <a:prstClr val="white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Oct 23</a:t>
          </a:r>
        </a:p>
      </dgm:t>
    </dgm:pt>
    <dgm:pt modelId="{D82DCD1C-6135-204C-8376-9774C6558126}" type="parTrans" cxnId="{F5B10CF7-1392-2246-84E7-31656D2F9836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C8ECF5-0109-7243-9E19-6F93ED050112}" type="sibTrans" cxnId="{F5B10CF7-1392-2246-84E7-31656D2F9836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A25EEC-E182-7944-BD30-4D826DAD05C9}">
      <dgm:prSet phldrT="[Text]" custT="1"/>
      <dgm:spPr>
        <a:solidFill>
          <a:srgbClr val="EDCB4E"/>
        </a:solidFill>
        <a:ln>
          <a:noFill/>
        </a:ln>
      </dgm:spPr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Nov 23</a:t>
          </a:r>
        </a:p>
      </dgm:t>
    </dgm:pt>
    <dgm:pt modelId="{1918801F-5E5C-DC4B-A68D-77B2904B4EE7}" type="parTrans" cxnId="{119EC464-48D4-914F-8E99-D6D0638654B3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D14341-5C2F-2140-891B-A06B72E52DB9}" type="sibTrans" cxnId="{119EC464-48D4-914F-8E99-D6D0638654B3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1DA8E5-5D5E-6945-A0AA-1859933119EF}">
      <dgm:prSet custT="1"/>
      <dgm:spPr>
        <a:solidFill>
          <a:srgbClr val="6E6545"/>
        </a:solidFill>
        <a:ln>
          <a:noFill/>
        </a:ln>
      </dgm:spPr>
      <dgm:t>
        <a:bodyPr/>
        <a:lstStyle/>
        <a:p>
          <a:r>
            <a:rPr lang="en-US" sz="18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Dec 23</a:t>
          </a:r>
        </a:p>
      </dgm:t>
    </dgm:pt>
    <dgm:pt modelId="{E7B0F21D-CA55-9B4D-88F5-C10ADFB41B38}" type="parTrans" cxnId="{91C586F5-A846-4F4E-9B19-A67E879920C8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58B029-C45A-EC40-A643-9474F9074F0A}" type="sibTrans" cxnId="{91C586F5-A846-4F4E-9B19-A67E879920C8}">
      <dgm:prSet/>
      <dgm:spPr/>
      <dgm:t>
        <a:bodyPr/>
        <a:lstStyle/>
        <a:p>
          <a:endParaRPr lang="en-US" sz="18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732A00-55F6-B946-9C37-6A23382D2A9B}" type="pres">
      <dgm:prSet presAssocID="{27A2364F-5058-B842-9A7F-1767BFB7C66A}" presName="Name0" presStyleCnt="0">
        <dgm:presLayoutVars>
          <dgm:dir/>
          <dgm:resizeHandles val="exact"/>
        </dgm:presLayoutVars>
      </dgm:prSet>
      <dgm:spPr/>
    </dgm:pt>
    <dgm:pt modelId="{A3638371-D6BC-2F45-B9C5-9B16CD7133F1}" type="pres">
      <dgm:prSet presAssocID="{152113F9-0F15-034D-BF29-7B597150EF08}" presName="parTxOnly" presStyleLbl="node1" presStyleIdx="0" presStyleCnt="4">
        <dgm:presLayoutVars>
          <dgm:bulletEnabled val="1"/>
        </dgm:presLayoutVars>
      </dgm:prSet>
      <dgm:spPr/>
    </dgm:pt>
    <dgm:pt modelId="{7BC6C974-955B-0A42-8CA2-A5BCABD8506D}" type="pres">
      <dgm:prSet presAssocID="{4DFFC202-9EE2-BD45-8B8A-7B546A01E62B}" presName="parSpace" presStyleCnt="0"/>
      <dgm:spPr/>
    </dgm:pt>
    <dgm:pt modelId="{6F6A0D4E-B20D-BC4C-A804-3072FFCAC287}" type="pres">
      <dgm:prSet presAssocID="{72C4A5DB-209F-B84D-8A68-087AF884EC07}" presName="parTxOnly" presStyleLbl="node1" presStyleIdx="1" presStyleCnt="4">
        <dgm:presLayoutVars>
          <dgm:bulletEnabled val="1"/>
        </dgm:presLayoutVars>
      </dgm:prSet>
      <dgm:spPr/>
    </dgm:pt>
    <dgm:pt modelId="{F2A44776-9E09-AF4D-BF5F-6ACE0556A7F6}" type="pres">
      <dgm:prSet presAssocID="{8EC8ECF5-0109-7243-9E19-6F93ED050112}" presName="parSpace" presStyleCnt="0"/>
      <dgm:spPr/>
    </dgm:pt>
    <dgm:pt modelId="{E34A3812-12B4-D54E-BF96-E2FAEA13EB1D}" type="pres">
      <dgm:prSet presAssocID="{E4A25EEC-E182-7944-BD30-4D826DAD05C9}" presName="parTxOnly" presStyleLbl="node1" presStyleIdx="2" presStyleCnt="4">
        <dgm:presLayoutVars>
          <dgm:bulletEnabled val="1"/>
        </dgm:presLayoutVars>
      </dgm:prSet>
      <dgm:spPr/>
    </dgm:pt>
    <dgm:pt modelId="{52DF8D24-E629-7746-B402-E995597904A5}" type="pres">
      <dgm:prSet presAssocID="{82D14341-5C2F-2140-891B-A06B72E52DB9}" presName="parSpace" presStyleCnt="0"/>
      <dgm:spPr/>
    </dgm:pt>
    <dgm:pt modelId="{EA2E4EFC-EAC7-D444-AC82-004032B62E68}" type="pres">
      <dgm:prSet presAssocID="{B41DA8E5-5D5E-6945-A0AA-1859933119EF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34172503-BB92-9440-9320-DD1A03307193}" type="presOf" srcId="{E4A25EEC-E182-7944-BD30-4D826DAD05C9}" destId="{E34A3812-12B4-D54E-BF96-E2FAEA13EB1D}" srcOrd="0" destOrd="0" presId="urn:microsoft.com/office/officeart/2005/8/layout/hChevron3"/>
    <dgm:cxn modelId="{6C93750D-8358-CC41-81C8-836DBDC2F97E}" type="presOf" srcId="{72C4A5DB-209F-B84D-8A68-087AF884EC07}" destId="{6F6A0D4E-B20D-BC4C-A804-3072FFCAC287}" srcOrd="0" destOrd="0" presId="urn:microsoft.com/office/officeart/2005/8/layout/hChevron3"/>
    <dgm:cxn modelId="{AF3FAC64-43CC-6A4D-848C-785B98E71824}" type="presOf" srcId="{152113F9-0F15-034D-BF29-7B597150EF08}" destId="{A3638371-D6BC-2F45-B9C5-9B16CD7133F1}" srcOrd="0" destOrd="0" presId="urn:microsoft.com/office/officeart/2005/8/layout/hChevron3"/>
    <dgm:cxn modelId="{119EC464-48D4-914F-8E99-D6D0638654B3}" srcId="{27A2364F-5058-B842-9A7F-1767BFB7C66A}" destId="{E4A25EEC-E182-7944-BD30-4D826DAD05C9}" srcOrd="2" destOrd="0" parTransId="{1918801F-5E5C-DC4B-A68D-77B2904B4EE7}" sibTransId="{82D14341-5C2F-2140-891B-A06B72E52DB9}"/>
    <dgm:cxn modelId="{3A54BF94-4CB5-E943-96B1-1D59115E0557}" type="presOf" srcId="{27A2364F-5058-B842-9A7F-1767BFB7C66A}" destId="{75732A00-55F6-B946-9C37-6A23382D2A9B}" srcOrd="0" destOrd="0" presId="urn:microsoft.com/office/officeart/2005/8/layout/hChevron3"/>
    <dgm:cxn modelId="{E6433899-E0BD-4E46-A648-6BEF92231B63}" srcId="{27A2364F-5058-B842-9A7F-1767BFB7C66A}" destId="{152113F9-0F15-034D-BF29-7B597150EF08}" srcOrd="0" destOrd="0" parTransId="{363AB6EB-466D-D745-8843-FDC53F50CDDE}" sibTransId="{4DFFC202-9EE2-BD45-8B8A-7B546A01E62B}"/>
    <dgm:cxn modelId="{91C586F5-A846-4F4E-9B19-A67E879920C8}" srcId="{27A2364F-5058-B842-9A7F-1767BFB7C66A}" destId="{B41DA8E5-5D5E-6945-A0AA-1859933119EF}" srcOrd="3" destOrd="0" parTransId="{E7B0F21D-CA55-9B4D-88F5-C10ADFB41B38}" sibTransId="{0E58B029-C45A-EC40-A643-9474F9074F0A}"/>
    <dgm:cxn modelId="{F5B10CF7-1392-2246-84E7-31656D2F9836}" srcId="{27A2364F-5058-B842-9A7F-1767BFB7C66A}" destId="{72C4A5DB-209F-B84D-8A68-087AF884EC07}" srcOrd="1" destOrd="0" parTransId="{D82DCD1C-6135-204C-8376-9774C6558126}" sibTransId="{8EC8ECF5-0109-7243-9E19-6F93ED050112}"/>
    <dgm:cxn modelId="{730E99F7-5EE9-C849-A780-D16D591014FE}" type="presOf" srcId="{B41DA8E5-5D5E-6945-A0AA-1859933119EF}" destId="{EA2E4EFC-EAC7-D444-AC82-004032B62E68}" srcOrd="0" destOrd="0" presId="urn:microsoft.com/office/officeart/2005/8/layout/hChevron3"/>
    <dgm:cxn modelId="{A897EF38-C256-DC4F-AE6F-4535F5ACB481}" type="presParOf" srcId="{75732A00-55F6-B946-9C37-6A23382D2A9B}" destId="{A3638371-D6BC-2F45-B9C5-9B16CD7133F1}" srcOrd="0" destOrd="0" presId="urn:microsoft.com/office/officeart/2005/8/layout/hChevron3"/>
    <dgm:cxn modelId="{B0674ED4-9D7F-614F-9EC5-70E88291F5D1}" type="presParOf" srcId="{75732A00-55F6-B946-9C37-6A23382D2A9B}" destId="{7BC6C974-955B-0A42-8CA2-A5BCABD8506D}" srcOrd="1" destOrd="0" presId="urn:microsoft.com/office/officeart/2005/8/layout/hChevron3"/>
    <dgm:cxn modelId="{033550AF-D961-CE44-AF5C-2421C1C6C93F}" type="presParOf" srcId="{75732A00-55F6-B946-9C37-6A23382D2A9B}" destId="{6F6A0D4E-B20D-BC4C-A804-3072FFCAC287}" srcOrd="2" destOrd="0" presId="urn:microsoft.com/office/officeart/2005/8/layout/hChevron3"/>
    <dgm:cxn modelId="{79FCA5FB-0833-654A-BC8A-37A698AFE2DB}" type="presParOf" srcId="{75732A00-55F6-B946-9C37-6A23382D2A9B}" destId="{F2A44776-9E09-AF4D-BF5F-6ACE0556A7F6}" srcOrd="3" destOrd="0" presId="urn:microsoft.com/office/officeart/2005/8/layout/hChevron3"/>
    <dgm:cxn modelId="{478DD2C5-59F1-3949-BF59-B6A669B573BE}" type="presParOf" srcId="{75732A00-55F6-B946-9C37-6A23382D2A9B}" destId="{E34A3812-12B4-D54E-BF96-E2FAEA13EB1D}" srcOrd="4" destOrd="0" presId="urn:microsoft.com/office/officeart/2005/8/layout/hChevron3"/>
    <dgm:cxn modelId="{3C56B9F2-E8B8-3E46-909E-A51BAFF6088F}" type="presParOf" srcId="{75732A00-55F6-B946-9C37-6A23382D2A9B}" destId="{52DF8D24-E629-7746-B402-E995597904A5}" srcOrd="5" destOrd="0" presId="urn:microsoft.com/office/officeart/2005/8/layout/hChevron3"/>
    <dgm:cxn modelId="{768F0CB3-55A2-FC42-A126-7C1A59325352}" type="presParOf" srcId="{75732A00-55F6-B946-9C37-6A23382D2A9B}" destId="{EA2E4EFC-EAC7-D444-AC82-004032B62E6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8371-D6BC-2F45-B9C5-9B16CD7133F1}">
      <dsp:nvSpPr>
        <dsp:cNvPr id="0" name=""/>
        <dsp:cNvSpPr/>
      </dsp:nvSpPr>
      <dsp:spPr>
        <a:xfrm>
          <a:off x="3348" y="0"/>
          <a:ext cx="3359794" cy="471489"/>
        </a:xfrm>
        <a:prstGeom prst="homePlate">
          <a:avLst/>
        </a:prstGeom>
        <a:solidFill>
          <a:srgbClr val="F2C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Sep 23</a:t>
          </a:r>
        </a:p>
      </dsp:txBody>
      <dsp:txXfrm>
        <a:off x="3348" y="0"/>
        <a:ext cx="3241922" cy="471489"/>
      </dsp:txXfrm>
    </dsp:sp>
    <dsp:sp modelId="{6F6A0D4E-B20D-BC4C-A804-3072FFCAC287}">
      <dsp:nvSpPr>
        <dsp:cNvPr id="0" name=""/>
        <dsp:cNvSpPr/>
      </dsp:nvSpPr>
      <dsp:spPr>
        <a:xfrm>
          <a:off x="2691184" y="0"/>
          <a:ext cx="3359794" cy="471489"/>
        </a:xfrm>
        <a:prstGeom prst="chevron">
          <a:avLst/>
        </a:prstGeom>
        <a:solidFill>
          <a:srgbClr val="F0DD9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Oct 23</a:t>
          </a:r>
        </a:p>
      </dsp:txBody>
      <dsp:txXfrm>
        <a:off x="2926929" y="0"/>
        <a:ext cx="2888305" cy="471489"/>
      </dsp:txXfrm>
    </dsp:sp>
    <dsp:sp modelId="{E34A3812-12B4-D54E-BF96-E2FAEA13EB1D}">
      <dsp:nvSpPr>
        <dsp:cNvPr id="0" name=""/>
        <dsp:cNvSpPr/>
      </dsp:nvSpPr>
      <dsp:spPr>
        <a:xfrm>
          <a:off x="5379020" y="0"/>
          <a:ext cx="3359794" cy="471489"/>
        </a:xfrm>
        <a:prstGeom prst="chevron">
          <a:avLst/>
        </a:prstGeom>
        <a:solidFill>
          <a:srgbClr val="EDCB4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Nov 23</a:t>
          </a:r>
        </a:p>
      </dsp:txBody>
      <dsp:txXfrm>
        <a:off x="5614765" y="0"/>
        <a:ext cx="2888305" cy="471489"/>
      </dsp:txXfrm>
    </dsp:sp>
    <dsp:sp modelId="{EA2E4EFC-EAC7-D444-AC82-004032B62E68}">
      <dsp:nvSpPr>
        <dsp:cNvPr id="0" name=""/>
        <dsp:cNvSpPr/>
      </dsp:nvSpPr>
      <dsp:spPr>
        <a:xfrm>
          <a:off x="8066856" y="0"/>
          <a:ext cx="3359794" cy="471489"/>
        </a:xfrm>
        <a:prstGeom prst="chevron">
          <a:avLst/>
        </a:prstGeom>
        <a:solidFill>
          <a:srgbClr val="6E654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rPr>
            <a:t>Dec 23</a:t>
          </a:r>
        </a:p>
      </dsp:txBody>
      <dsp:txXfrm>
        <a:off x="8302601" y="0"/>
        <a:ext cx="2888305" cy="47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22BAD-D12E-2545-9CC4-952118E1EDC4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FFB03-71B5-C442-8F1D-4A484A08B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Colors: Background: D7D7D7</a:t>
            </a:r>
          </a:p>
          <a:p>
            <a:r>
              <a:rPr lang="en-US" dirty="0"/>
              <a:t>Chevron: F2CE50, F0DD97, EDCB4E, 6E6545</a:t>
            </a:r>
          </a:p>
          <a:p>
            <a:r>
              <a:rPr lang="en-US" dirty="0"/>
              <a:t>Release font: 12, 4E4E4E</a:t>
            </a:r>
          </a:p>
          <a:p>
            <a:r>
              <a:rPr lang="en-US" dirty="0"/>
              <a:t>Triangle:  4E4E4E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FFB03-71B5-C442-8F1D-4A484A08B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C7C8-1BBA-AD46-F31F-124D31AE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575BA-DCA5-9569-35D1-CE6108E0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D8A1-D25A-607A-7A04-784FF322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9CEF-3551-FE43-2106-E3D1FE3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4FD1-4C33-6669-3877-5CCC54A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CFB8-7642-5B2E-1D91-78A758BD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7123C-3C5D-3A49-FFCA-5F58AA5C3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DCCF-CB3D-B11D-C186-9E501BB3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E644-09BC-5738-0021-EDAB12B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8C9B-9702-4731-40AF-C69BF43D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8B235-548A-B951-3745-3790BBC58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1269-2187-DE74-381C-666834F51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80A8-C9D0-5C6C-994D-8D79B935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62F6-CB2E-4010-7523-8748F1E4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51C8-6C6F-F18C-B829-B8724926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9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E962-73A2-06F1-FA39-5D80F9A0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0788-1581-D74B-480F-1BD7A8B0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D8B5-08FB-AB76-C0A8-34C6A974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D5A20-C61D-7F91-2983-DA4D2106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A276-DC1D-EDD0-112A-15EE9EE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9D1C-C3FA-3F80-C43A-536B4DFC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D43D-078A-FB20-F7AF-0DC75200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F15F-7F37-C5A1-B1CE-D86B64F0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CBB4-6AB7-9B9B-D232-76E5C35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2BC2-B15D-E98A-3B53-9754810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92AF-017D-832E-4142-31B0928A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1421-94E1-A7FD-A6A9-943BF8D4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1D921-8227-FFB8-931D-8CFD34A2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2AB2-4BAE-186A-E5E4-0332A435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450A-1EFE-7D54-B350-B6ED7BB2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2789-C520-BF76-CA7B-C5F9B8E2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AFA5-1C05-F7BE-2278-5A1D734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5DAE-6BE5-7B7E-C4B1-D269AC50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335E2-1CB9-6D8B-559C-43E9784ED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96B39-F0F0-CF7B-9CA7-4F6226E2C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01024-F719-A8C8-186E-2E459485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BD1DB-A82F-F0B7-B2D8-0B73A9AC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D58E3-1D3E-1BBE-4E7E-26114560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7F1AB-AA72-96C8-D7DD-4C2A9555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B70-5120-95B5-6197-8521EDF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B3DCE-B4C8-25F2-0F92-5DC6A05A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CC14-7465-194C-B7BA-B5E3CBE9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A2E65-161A-BE66-D318-D86F62D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5238D-B9CF-E697-A66C-9AFC8BF1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59A8C-3D71-544C-8B67-07D7E8C7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8D76-8E9C-8E80-15AB-70623D6F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1C22-F05B-352B-ACC1-852C2D6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84D7-46EA-9BA5-F036-26867523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060D-8F20-2DC0-AAC9-15912885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50BE-AE49-69ED-57A6-ABFF7FCD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11F8-D089-2A58-1FF7-0DD045F6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9E07-FF1C-E131-3A5E-C3C8F05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1DE-F4A4-AAE4-F91A-7EB2951E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D0E43-72B7-A0AA-5282-122FCD07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F5C9A-DA88-9C13-7A7C-80312004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C93E-E7FA-D1D2-9A4E-D7BFFB5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2A3B-D614-EA20-1511-263198C6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C2DF6-CDE5-C7C3-8B2E-38BA18DF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41CD7-2155-E901-B406-42D61769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C48F-095A-DD53-8EB9-68A55463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95FD-4C99-07AE-9D84-67FAED59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FEBC-6B99-A643-A358-C2BC5C5EE5C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AD74-17E6-5C81-923F-59B3B13F4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DA1F-888B-D379-47F0-D1369F59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2C3C-9E36-574F-8BA2-4DB5F00D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81C27F-66A8-3560-881C-682C968E4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270871"/>
              </p:ext>
            </p:extLst>
          </p:nvPr>
        </p:nvGraphicFramePr>
        <p:xfrm>
          <a:off x="357188" y="1000124"/>
          <a:ext cx="11430000" cy="471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A26206-2AA9-D45C-E67D-164F74151A40}"/>
              </a:ext>
            </a:extLst>
          </p:cNvPr>
          <p:cNvSpPr txBox="1"/>
          <p:nvPr/>
        </p:nvSpPr>
        <p:spPr>
          <a:xfrm>
            <a:off x="171450" y="10001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36363"/>
                </a:solidFill>
                <a:latin typeface="Century Gothic" panose="020B0502020202020204" pitchFamily="34" charset="0"/>
              </a:rPr>
              <a:t>Product Roadmap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59E4E3-6A98-BFBC-CAB6-2FAE4C785AA0}"/>
              </a:ext>
            </a:extLst>
          </p:cNvPr>
          <p:cNvCxnSpPr/>
          <p:nvPr/>
        </p:nvCxnSpPr>
        <p:spPr>
          <a:xfrm>
            <a:off x="2528888" y="1471613"/>
            <a:ext cx="0" cy="1000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D3C206-3FFE-71F1-8137-C0DDE5421828}"/>
              </a:ext>
            </a:extLst>
          </p:cNvPr>
          <p:cNvSpPr txBox="1"/>
          <p:nvPr/>
        </p:nvSpPr>
        <p:spPr>
          <a:xfrm>
            <a:off x="1760938" y="2471738"/>
            <a:ext cx="13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E4E4E"/>
                </a:solidFill>
                <a:latin typeface="Century Gothic" panose="020B0502020202020204" pitchFamily="34" charset="0"/>
              </a:rPr>
              <a:t>BonsaiNow Release 1.0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066D36-239F-0FDD-6210-18AC08653DC8}"/>
              </a:ext>
            </a:extLst>
          </p:cNvPr>
          <p:cNvCxnSpPr>
            <a:cxnSpLocks/>
          </p:cNvCxnSpPr>
          <p:nvPr/>
        </p:nvCxnSpPr>
        <p:spPr>
          <a:xfrm>
            <a:off x="3810001" y="1471613"/>
            <a:ext cx="0" cy="2015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F1F44A-51A8-2E9C-13F8-DE53B7E132A5}"/>
              </a:ext>
            </a:extLst>
          </p:cNvPr>
          <p:cNvCxnSpPr/>
          <p:nvPr/>
        </p:nvCxnSpPr>
        <p:spPr>
          <a:xfrm>
            <a:off x="5481638" y="1471613"/>
            <a:ext cx="0" cy="1000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73AF60-CC04-F102-E7B8-5916785CDBEC}"/>
              </a:ext>
            </a:extLst>
          </p:cNvPr>
          <p:cNvSpPr txBox="1"/>
          <p:nvPr/>
        </p:nvSpPr>
        <p:spPr>
          <a:xfrm>
            <a:off x="3143248" y="3487401"/>
            <a:ext cx="13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E4E4E"/>
                </a:solidFill>
                <a:latin typeface="Century Gothic" panose="020B0502020202020204" pitchFamily="34" charset="0"/>
              </a:rPr>
              <a:t>BonsaiNow Release 1.1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F74D6-B167-9433-7B1C-7E86C84A7F64}"/>
              </a:ext>
            </a:extLst>
          </p:cNvPr>
          <p:cNvSpPr txBox="1"/>
          <p:nvPr/>
        </p:nvSpPr>
        <p:spPr>
          <a:xfrm>
            <a:off x="4795835" y="2564070"/>
            <a:ext cx="13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E4E4E"/>
                </a:solidFill>
                <a:latin typeface="Century Gothic" panose="020B0502020202020204" pitchFamily="34" charset="0"/>
              </a:rPr>
              <a:t>Customer Event</a:t>
            </a:r>
          </a:p>
          <a:p>
            <a:endParaRPr lang="en-US" sz="1200" dirty="0">
              <a:solidFill>
                <a:srgbClr val="4E4E4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2ADFDC-7484-88E8-43F3-2E34335D37FC}"/>
              </a:ext>
            </a:extLst>
          </p:cNvPr>
          <p:cNvCxnSpPr/>
          <p:nvPr/>
        </p:nvCxnSpPr>
        <p:spPr>
          <a:xfrm>
            <a:off x="10148888" y="1471613"/>
            <a:ext cx="0" cy="10001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E70F4-9EAB-D83F-CCB2-09163087A9E3}"/>
              </a:ext>
            </a:extLst>
          </p:cNvPr>
          <p:cNvSpPr txBox="1"/>
          <p:nvPr/>
        </p:nvSpPr>
        <p:spPr>
          <a:xfrm>
            <a:off x="9463085" y="2564070"/>
            <a:ext cx="138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E4E4E"/>
                </a:solidFill>
                <a:latin typeface="Century Gothic" panose="020B0502020202020204" pitchFamily="34" charset="0"/>
              </a:rPr>
              <a:t>Release 2.0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BEB270-0FE1-533B-7AB5-43E5FF5D712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306853" y="1471613"/>
            <a:ext cx="0" cy="16803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413155-56DF-2CD9-D05F-669B6A1AC7D5}"/>
              </a:ext>
            </a:extLst>
          </p:cNvPr>
          <p:cNvSpPr txBox="1"/>
          <p:nvPr/>
        </p:nvSpPr>
        <p:spPr>
          <a:xfrm>
            <a:off x="6615698" y="3152001"/>
            <a:ext cx="1382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E4E4E"/>
                </a:solidFill>
                <a:latin typeface="Century Gothic" panose="020B0502020202020204" pitchFamily="34" charset="0"/>
              </a:rPr>
              <a:t>Investor Meet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5DB958-872C-59BB-4B8B-719E03492322}"/>
              </a:ext>
            </a:extLst>
          </p:cNvPr>
          <p:cNvGrpSpPr/>
          <p:nvPr/>
        </p:nvGrpSpPr>
        <p:grpSpPr>
          <a:xfrm>
            <a:off x="2827731" y="474225"/>
            <a:ext cx="888206" cy="3812025"/>
            <a:chOff x="2827731" y="474225"/>
            <a:chExt cx="888206" cy="38120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1DB75B-0504-9D80-6145-1ACDDB301831}"/>
                </a:ext>
              </a:extLst>
            </p:cNvPr>
            <p:cNvGrpSpPr/>
            <p:nvPr/>
          </p:nvGrpSpPr>
          <p:grpSpPr>
            <a:xfrm>
              <a:off x="3143248" y="685441"/>
              <a:ext cx="257173" cy="3600809"/>
              <a:chOff x="3143248" y="685441"/>
              <a:chExt cx="257173" cy="3600809"/>
            </a:xfrm>
          </p:grpSpPr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8DCCBD1A-CE85-C253-2635-7CE4A9B926C8}"/>
                  </a:ext>
                </a:extLst>
              </p:cNvPr>
              <p:cNvSpPr/>
              <p:nvPr/>
            </p:nvSpPr>
            <p:spPr>
              <a:xfrm rot="10800000">
                <a:off x="3143248" y="685441"/>
                <a:ext cx="257173" cy="128588"/>
              </a:xfrm>
              <a:prstGeom prst="triangle">
                <a:avLst/>
              </a:prstGeom>
              <a:solidFill>
                <a:srgbClr val="4E4E4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B8EDC73-AF18-7D48-D45C-2BFA85727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834" y="814029"/>
                <a:ext cx="0" cy="34722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08EA2F-8BA2-9249-5E35-BBBFEE408DE6}"/>
                </a:ext>
              </a:extLst>
            </p:cNvPr>
            <p:cNvSpPr txBox="1"/>
            <p:nvPr/>
          </p:nvSpPr>
          <p:spPr>
            <a:xfrm>
              <a:off x="2827731" y="474225"/>
              <a:ext cx="888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4E4E4E"/>
                  </a:solidFill>
                  <a:latin typeface="Century Gothic" panose="020B0502020202020204" pitchFamily="34" charset="0"/>
                </a:rPr>
                <a:t>We’re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48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Palatino Linotype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Manshu Verma</dc:creator>
  <cp:lastModifiedBy>Manshu Verma</cp:lastModifiedBy>
  <cp:revision>3</cp:revision>
  <dcterms:created xsi:type="dcterms:W3CDTF">2023-09-01T20:32:53Z</dcterms:created>
  <dcterms:modified xsi:type="dcterms:W3CDTF">2023-09-02T18:03:18Z</dcterms:modified>
</cp:coreProperties>
</file>