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77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B7202E"/>
    <a:srgbClr val="B7242A"/>
    <a:srgbClr val="B6202E"/>
    <a:srgbClr val="ED1C24"/>
    <a:srgbClr val="231F20"/>
    <a:srgbClr val="FFCB05"/>
    <a:srgbClr val="B5202E"/>
    <a:srgbClr val="603312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>
        <p:scale>
          <a:sx n="60" d="100"/>
          <a:sy n="60" d="100"/>
        </p:scale>
        <p:origin x="-52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30-4CB3-9C39-75E7D14F0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30-4CB3-9C39-75E7D14F02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30-4CB3-9C39-75E7D14F0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922880"/>
        <c:axId val="124941056"/>
      </c:barChart>
      <c:catAx>
        <c:axId val="12492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+mn-lt"/>
              </a:defRPr>
            </a:pPr>
            <a:endParaRPr lang="en-US"/>
          </a:p>
        </c:txPr>
        <c:crossAx val="124941056"/>
        <c:crosses val="autoZero"/>
        <c:auto val="1"/>
        <c:lblAlgn val="ctr"/>
        <c:lblOffset val="100"/>
        <c:noMultiLvlLbl val="0"/>
      </c:catAx>
      <c:valAx>
        <c:axId val="12494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922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IN" sz="14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solidFill>
            <a:srgbClr val="58595B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D092-4CFE-87B9-AD4E9DB2D23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92-4CFE-87B9-AD4E9DB2D2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92-4CFE-87B9-AD4E9DB2D2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092-4CFE-87B9-AD4E9DB2D2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092-4CFE-87B9-AD4E9DB2D2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92-4CFE-87B9-AD4E9DB2D2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D092-4CFE-87B9-AD4E9DB2D23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092-4CFE-87B9-AD4E9DB2D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023360"/>
        <c:axId val="125024896"/>
      </c:barChart>
      <c:catAx>
        <c:axId val="125023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24896"/>
        <c:crosses val="autoZero"/>
        <c:auto val="1"/>
        <c:lblAlgn val="ctr"/>
        <c:lblOffset val="100"/>
        <c:noMultiLvlLbl val="0"/>
      </c:catAx>
      <c:valAx>
        <c:axId val="12502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2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632-40F4-BCA4-C7A16F1BFE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632-40F4-BCA4-C7A16F1BFE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632-40F4-BCA4-C7A16F1BFE67}"/>
            </c:ext>
          </c:extLst>
        </c:ser>
        <c:ser>
          <c:idx val="3"/>
          <c:order val="3"/>
          <c:tx>
            <c:v>Series 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Lit>
              <c:formatCode>General</c:formatCode>
              <c:ptCount val="1"/>
              <c:pt idx="0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1D-406F-A8B4-1A3241253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664064"/>
        <c:axId val="124674048"/>
      </c:barChart>
      <c:catAx>
        <c:axId val="12466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74048"/>
        <c:crosses val="autoZero"/>
        <c:auto val="1"/>
        <c:lblAlgn val="ctr"/>
        <c:lblOffset val="100"/>
        <c:noMultiLvlLbl val="0"/>
      </c:catAx>
      <c:valAx>
        <c:axId val="12467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6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Sales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7202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2B8-4045-8048-D2076F62B0AE}"/>
              </c:ext>
            </c:extLst>
          </c:dPt>
          <c:dPt>
            <c:idx val="1"/>
            <c:bubble3D val="0"/>
            <c:spPr>
              <a:solidFill>
                <a:srgbClr val="231F2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2B8-4045-8048-D2076F62B0AE}"/>
              </c:ext>
            </c:extLst>
          </c:dPt>
          <c:dPt>
            <c:idx val="2"/>
            <c:bubble3D val="0"/>
            <c:spPr>
              <a:solidFill>
                <a:srgbClr val="ED1C2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2B8-4045-8048-D2076F62B0AE}"/>
              </c:ext>
            </c:extLst>
          </c:dPt>
          <c:dPt>
            <c:idx val="3"/>
            <c:bubble3D val="0"/>
            <c:spPr>
              <a:solidFill>
                <a:srgbClr val="58595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B8-4045-8048-D2076F62B0A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8-4045-8048-D2076F62B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58595B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9E15-13B4-4F06-868B-150720423955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D6E2-E41B-49CA-8B5B-7ECA257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76302-E70E-492D-90ED-C42903430BD7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F5E98-26F4-40A6-B719-BC904029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408F-6B62-497A-9E74-41E5E62C27E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57400" y="1219200"/>
            <a:ext cx="755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7202E"/>
                </a:solidFill>
                <a:latin typeface="+mj-lt"/>
              </a:rPr>
              <a:t>Title Slide</a:t>
            </a:r>
            <a:endParaRPr lang="en-US" sz="4400" b="1" dirty="0">
              <a:solidFill>
                <a:srgbClr val="B7202E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33600" y="27432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Author</a:t>
            </a:r>
            <a:endParaRPr lang="en-US" sz="2400" b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362200"/>
            <a:ext cx="609600" cy="4495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5FD2F6F-6359-4501-95F7-06827D377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722" y="193931"/>
            <a:ext cx="2577078" cy="6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  <a:prstGeom prst="rect">
            <a:avLst/>
          </a:prstGeom>
        </p:spPr>
        <p:txBody>
          <a:bodyPr vert="eaVert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362200"/>
            <a:ext cx="609600" cy="4495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="" xmlns:a16="http://schemas.microsoft.com/office/drawing/2014/main" id="{AFB771EE-5FE8-4675-B823-C10E798A78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7083"/>
          </a:xfrm>
          <a:prstGeom prst="rect">
            <a:avLst/>
          </a:prstGeom>
        </p:spPr>
        <p:txBody>
          <a:bodyPr lIns="121899" tIns="60949" rIns="121899" bIns="60949"/>
          <a:lstStyle/>
          <a:p>
            <a:r>
              <a:rPr lang="en-GB" noProof="0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D3F108E-47F6-4444-9CEE-D7CA135533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20000" y="1823437"/>
            <a:ext cx="5040000" cy="4318667"/>
          </a:xfrm>
          <a:prstGeom prst="rect">
            <a:avLst/>
          </a:prstGeom>
        </p:spPr>
        <p:txBody>
          <a:bodyPr lIns="121899" tIns="60949" rIns="121899" bIns="60949"/>
          <a:lstStyle>
            <a:lvl1pPr marL="335941" indent="-335941">
              <a:lnSpc>
                <a:spcPct val="85000"/>
              </a:lnSpc>
              <a:spcAft>
                <a:spcPts val="1066"/>
              </a:spcAft>
              <a:tabLst>
                <a:tab pos="335941" algn="l"/>
              </a:tabLst>
              <a:defRPr sz="2100" b="1" i="0" cap="none" spc="-13" baseline="0">
                <a:latin typeface="+mj-lt"/>
              </a:defRPr>
            </a:lvl1pPr>
            <a:lvl2pPr marL="335941" indent="-335941">
              <a:lnSpc>
                <a:spcPct val="85000"/>
              </a:lnSpc>
              <a:spcAft>
                <a:spcPts val="2133"/>
              </a:spcAft>
              <a:buNone/>
              <a:tabLst>
                <a:tab pos="335941" algn="l"/>
              </a:tabLst>
              <a:defRPr sz="2100" b="0" spc="-13" baseline="0">
                <a:latin typeface="+mn-lt"/>
              </a:defRPr>
            </a:lvl2pPr>
            <a:lvl3pPr marL="287950" indent="-287950">
              <a:lnSpc>
                <a:spcPct val="85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spc="-13" baseline="0"/>
            </a:lvl3pPr>
            <a:lvl4pPr marL="575899" indent="-287950">
              <a:lnSpc>
                <a:spcPct val="85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spc="-13" baseline="0"/>
            </a:lvl4pPr>
            <a:lvl5pPr marL="575899" indent="-287950">
              <a:lnSpc>
                <a:spcPct val="85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100" baseline="0"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EEF42BF-89DD-468F-B45A-033C739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1829"/>
            <a:ext cx="5040000" cy="959704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3200" b="1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E9A380C8-1202-4543-8D75-F60840F598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000" y="6310052"/>
            <a:ext cx="4560000" cy="143889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lnSpc>
                <a:spcPct val="100000"/>
              </a:lnSpc>
              <a:spcAft>
                <a:spcPts val="0"/>
              </a:spcAft>
              <a:defRPr sz="1100" b="1" i="0" cap="all" spc="0" baseline="0">
                <a:latin typeface="+mj-lt"/>
              </a:defRPr>
            </a:lvl1pPr>
            <a:lvl2pPr>
              <a:defRPr sz="1100" b="1" i="0" cap="all" baseline="0">
                <a:latin typeface="+mj-lt"/>
              </a:defRPr>
            </a:lvl2pPr>
            <a:lvl3pPr>
              <a:defRPr sz="1100" b="1" i="0" cap="all" baseline="0">
                <a:latin typeface="+mj-lt"/>
              </a:defRPr>
            </a:lvl3pPr>
            <a:lvl4pPr>
              <a:defRPr sz="1100" b="1" i="0" cap="all" baseline="0">
                <a:latin typeface="+mj-lt"/>
              </a:defRPr>
            </a:lvl4pPr>
            <a:lvl5pPr>
              <a:defRPr sz="1100" b="1" i="0" cap="all" baseline="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9144000" cy="109696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346200"/>
            <a:ext cx="11277600" cy="478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48947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547771" y="6553201"/>
            <a:ext cx="673985" cy="3048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199"/>
            <a:ext cx="3581400" cy="304801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9" name="Picture 2" descr="C:\Users\Dell\Desktop\Logos\Somaiya Trus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28600"/>
            <a:ext cx="753883" cy="5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82100" cy="109696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291266"/>
            <a:ext cx="5219700" cy="4855534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6300" y="1291266"/>
            <a:ext cx="5219700" cy="4855534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547771" y="6553201"/>
            <a:ext cx="673985" cy="3048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5556736" cy="304800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82100" cy="109696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1282700"/>
            <a:ext cx="5124190" cy="8581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170112"/>
            <a:ext cx="5124190" cy="3904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710" y="1282700"/>
            <a:ext cx="5124190" cy="8581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710" y="2170112"/>
            <a:ext cx="5124190" cy="3904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547771" y="6553201"/>
            <a:ext cx="673985" cy="3048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5556736" cy="304800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05900" cy="109696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362200"/>
            <a:ext cx="609600" cy="4495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FD2F6F-6359-4501-95F7-06827D377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722" y="193931"/>
            <a:ext cx="2577078" cy="6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82100" cy="1096962"/>
          </a:xfrm>
          <a:prstGeom prst="rect">
            <a:avLst/>
          </a:prstGeo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500" y="1371600"/>
            <a:ext cx="4572000" cy="47674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048" y="1371599"/>
            <a:ext cx="5686552" cy="47746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05900" cy="1096962"/>
          </a:xfrm>
          <a:prstGeom prst="rect">
            <a:avLst/>
          </a:prstGeo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20799"/>
            <a:ext cx="3594100" cy="4837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133971" y="1333499"/>
            <a:ext cx="6841776" cy="4864101"/>
          </a:xfrm>
          <a:prstGeom prst="rect">
            <a:avLst/>
          </a:prstGeo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547771" y="6553201"/>
            <a:ext cx="673985" cy="3048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5556736" cy="304800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76200"/>
            <a:ext cx="9182100" cy="109696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1346200"/>
            <a:ext cx="11277600" cy="4787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0346" y="6535299"/>
            <a:ext cx="799484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253131" y="6519446"/>
            <a:ext cx="465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rPr>
              <a:t>K J Somaiya</a:t>
            </a:r>
            <a:r>
              <a:rPr lang="en-US" sz="1600" baseline="0" dirty="0" smtClean="0">
                <a:solidFill>
                  <a:srgbClr val="58595B"/>
                </a:solidFill>
                <a:latin typeface="Fira Sans" pitchFamily="34" charset="0"/>
                <a:ea typeface="Fira Sans" pitchFamily="34" charset="0"/>
              </a:rPr>
              <a:t> Institute of Management, India</a:t>
            </a:r>
            <a:endParaRPr lang="en-US" sz="1600" dirty="0">
              <a:solidFill>
                <a:srgbClr val="58595B"/>
              </a:solidFill>
              <a:latin typeface="Fira Sans" pitchFamily="34" charset="0"/>
              <a:ea typeface="Fira Sans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FD2F6F-6359-4501-95F7-06827D37793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722" y="193931"/>
            <a:ext cx="2577078" cy="64426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362200"/>
            <a:ext cx="609600" cy="4495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810001" y="6553201"/>
            <a:ext cx="2411756" cy="30479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53200"/>
            <a:ext cx="3810000" cy="304799"/>
          </a:xfrm>
          <a:prstGeom prst="rect">
            <a:avLst/>
          </a:prstGeom>
          <a:solidFill>
            <a:srgbClr val="B7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B7202E"/>
          </a:solidFill>
          <a:latin typeface="Marcellus" pitchFamily="34" charset="0"/>
          <a:ea typeface="Fira Sans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rgbClr val="58595B"/>
          </a:solidFill>
          <a:latin typeface="Fira Sans" pitchFamily="34" charset="0"/>
          <a:ea typeface="Fira Sans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rgbClr val="58595B"/>
          </a:solidFill>
          <a:latin typeface="Fira Sans" pitchFamily="34" charset="0"/>
          <a:ea typeface="Fira Sans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58595B"/>
          </a:solidFill>
          <a:latin typeface="Fira Sans" pitchFamily="34" charset="0"/>
          <a:ea typeface="Fira Sans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58595B"/>
          </a:solidFill>
          <a:latin typeface="Fira Sans" pitchFamily="34" charset="0"/>
          <a:ea typeface="Fira Sans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58595B"/>
          </a:solidFill>
          <a:latin typeface="Fira Sans" pitchFamily="34" charset="0"/>
          <a:ea typeface="Fira Sans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97487" y="1524000"/>
            <a:ext cx="6096000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9144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743" y="1083676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B7242A"/>
                </a:solidFill>
                <a:latin typeface="+mj-lt"/>
              </a:rPr>
              <a:t>Title goes here</a:t>
            </a:r>
            <a:endParaRPr lang="en-IN" sz="4800" b="1" dirty="0">
              <a:solidFill>
                <a:srgbClr val="B7242A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486" y="3352800"/>
            <a:ext cx="567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8595B"/>
                </a:solidFill>
              </a:rPr>
              <a:t>Subtitle goes here</a:t>
            </a:r>
            <a:endParaRPr lang="en-IN" sz="2400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705600" y="1524000"/>
            <a:ext cx="4168008" cy="4191000"/>
          </a:xfrm>
        </p:spPr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99378D-4475-410B-AD95-2932F955643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2362200"/>
            <a:ext cx="5251200" cy="306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</a:t>
            </a:r>
            <a:r>
              <a:rPr lang="en-GB" sz="1400" dirty="0"/>
              <a:t> id quo </a:t>
            </a:r>
            <a:r>
              <a:rPr lang="en-GB" sz="1400" dirty="0" err="1"/>
              <a:t>berunte</a:t>
            </a:r>
            <a:r>
              <a:rPr lang="en-GB" sz="1400" dirty="0"/>
              <a:t> </a:t>
            </a:r>
            <a:r>
              <a:rPr lang="en-GB" sz="1400" dirty="0" err="1"/>
              <a:t>nihil</a:t>
            </a:r>
            <a:r>
              <a:rPr lang="en-GB" sz="1400" dirty="0"/>
              <a:t>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r>
              <a:rPr lang="en-GB" sz="1400" dirty="0"/>
              <a:t> </a:t>
            </a:r>
            <a:r>
              <a:rPr lang="en-GB" sz="1400" dirty="0" err="1"/>
              <a:t>volore</a:t>
            </a:r>
            <a:r>
              <a:rPr lang="en-GB" sz="1400" dirty="0"/>
              <a:t> et </a:t>
            </a:r>
            <a:r>
              <a:rPr lang="en-GB" sz="1400" dirty="0" err="1"/>
              <a:t>imperfe</a:t>
            </a:r>
            <a:r>
              <a:rPr lang="en-GB" sz="1400" dirty="0"/>
              <a:t> </a:t>
            </a:r>
            <a:r>
              <a:rPr lang="en-GB" sz="1400" dirty="0" err="1"/>
              <a:t>comnisc</a:t>
            </a:r>
            <a:r>
              <a:rPr lang="en-GB" sz="1400" dirty="0"/>
              <a:t> </a:t>
            </a:r>
            <a:r>
              <a:rPr lang="en-GB" sz="1400" dirty="0" err="1"/>
              <a:t>ipsandaectia</a:t>
            </a:r>
            <a:r>
              <a:rPr lang="en-GB" sz="1400" dirty="0"/>
              <a:t>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 </a:t>
            </a: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</a:t>
            </a:r>
            <a:r>
              <a:rPr lang="en-GB" sz="1400" dirty="0"/>
              <a:t> id quo </a:t>
            </a:r>
            <a:r>
              <a:rPr lang="en-GB" sz="1400" dirty="0" err="1"/>
              <a:t>berunte</a:t>
            </a:r>
            <a:r>
              <a:rPr lang="en-GB" sz="1400" dirty="0"/>
              <a:t> </a:t>
            </a:r>
            <a:r>
              <a:rPr lang="en-GB" sz="1400" dirty="0" err="1"/>
              <a:t>nihil</a:t>
            </a:r>
            <a:r>
              <a:rPr lang="en-GB" sz="1400" dirty="0"/>
              <a:t>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r>
              <a:rPr lang="en-GB" sz="1400" dirty="0"/>
              <a:t> </a:t>
            </a:r>
            <a:r>
              <a:rPr lang="en-GB" sz="1400" dirty="0" err="1"/>
              <a:t>volore</a:t>
            </a:r>
            <a:r>
              <a:rPr lang="en-GB" sz="1400" dirty="0"/>
              <a:t> et </a:t>
            </a:r>
            <a:r>
              <a:rPr lang="en-GB" sz="1400" dirty="0" err="1"/>
              <a:t>imperfe</a:t>
            </a:r>
            <a:r>
              <a:rPr lang="en-GB" sz="1400" dirty="0"/>
              <a:t> </a:t>
            </a:r>
            <a:r>
              <a:rPr lang="en-GB" sz="1400" dirty="0" err="1"/>
              <a:t>comnisc</a:t>
            </a:r>
            <a:r>
              <a:rPr lang="en-GB" sz="1400" dirty="0"/>
              <a:t> </a:t>
            </a:r>
            <a:r>
              <a:rPr lang="en-GB" sz="1400" dirty="0" err="1"/>
              <a:t>ipsandaectia</a:t>
            </a:r>
            <a:r>
              <a:rPr lang="en-GB" sz="1400" dirty="0"/>
              <a:t>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 </a:t>
            </a: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</a:t>
            </a:r>
            <a:r>
              <a:rPr lang="en-GB" sz="1400" dirty="0"/>
              <a:t> id quo </a:t>
            </a:r>
            <a:r>
              <a:rPr lang="en-GB" sz="1400" dirty="0" err="1"/>
              <a:t>berunte</a:t>
            </a:r>
            <a:r>
              <a:rPr lang="en-GB" sz="1400" dirty="0"/>
              <a:t> </a:t>
            </a:r>
            <a:r>
              <a:rPr lang="en-GB" sz="1400" dirty="0" err="1"/>
              <a:t>nihil</a:t>
            </a:r>
            <a:r>
              <a:rPr lang="en-GB" sz="1400" dirty="0"/>
              <a:t>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r>
              <a:rPr lang="en-GB" sz="1400" dirty="0"/>
              <a:t> </a:t>
            </a:r>
            <a:r>
              <a:rPr lang="en-GB" sz="1400" dirty="0" err="1"/>
              <a:t>volore</a:t>
            </a:r>
            <a:r>
              <a:rPr lang="en-GB" sz="1400" dirty="0"/>
              <a:t> et </a:t>
            </a:r>
            <a:r>
              <a:rPr lang="en-GB" sz="1400" dirty="0" err="1"/>
              <a:t>imperfe</a:t>
            </a:r>
            <a:r>
              <a:rPr lang="en-GB" sz="1400" dirty="0"/>
              <a:t> </a:t>
            </a:r>
            <a:r>
              <a:rPr lang="en-GB" sz="1400" dirty="0" err="1"/>
              <a:t>comnisc</a:t>
            </a:r>
            <a:r>
              <a:rPr lang="en-GB" sz="1400" dirty="0"/>
              <a:t> </a:t>
            </a:r>
            <a:r>
              <a:rPr lang="en-GB" sz="1400" dirty="0" err="1"/>
              <a:t>ipsandaectia</a:t>
            </a:r>
            <a:r>
              <a:rPr lang="en-GB" sz="1400" dirty="0"/>
              <a:t>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r>
              <a:rPr lang="en-GB" sz="1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81000" y="1371600"/>
            <a:ext cx="4168008" cy="4343400"/>
          </a:xfrm>
        </p:spPr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99378D-4475-410B-AD95-2932F955643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340600" y="1828800"/>
            <a:ext cx="5251200" cy="3200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b="0" dirty="0" err="1">
                <a:latin typeface="+mn-lt"/>
              </a:rPr>
              <a:t>Atium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quatibu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sciaturerum</a:t>
            </a:r>
            <a:r>
              <a:rPr lang="en-GB" sz="1400" b="0" dirty="0">
                <a:latin typeface="+mn-lt"/>
              </a:rPr>
              <a:t> id quo </a:t>
            </a:r>
            <a:r>
              <a:rPr lang="en-GB" sz="1400" b="0" dirty="0" err="1">
                <a:latin typeface="+mn-lt"/>
              </a:rPr>
              <a:t>berunte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nihil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ipsanto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ende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ipsapedis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volore</a:t>
            </a:r>
            <a:r>
              <a:rPr lang="en-GB" sz="1400" b="0" dirty="0">
                <a:latin typeface="+mn-lt"/>
              </a:rPr>
              <a:t> et </a:t>
            </a:r>
            <a:r>
              <a:rPr lang="en-GB" sz="1400" b="0" dirty="0" err="1">
                <a:latin typeface="+mn-lt"/>
              </a:rPr>
              <a:t>imperfe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comnisc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ipsandaectia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Atium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quatibu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sciaturerum</a:t>
            </a:r>
            <a:r>
              <a:rPr lang="en-GB" sz="1400" b="0" dirty="0">
                <a:latin typeface="+mn-lt"/>
              </a:rPr>
              <a:t> id quo </a:t>
            </a:r>
            <a:r>
              <a:rPr lang="en-GB" sz="1400" b="0" dirty="0" err="1">
                <a:latin typeface="+mn-lt"/>
              </a:rPr>
              <a:t>berunte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nihil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ipsanto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ende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ipsapedis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volore</a:t>
            </a:r>
            <a:r>
              <a:rPr lang="en-GB" sz="1400" b="0" dirty="0">
                <a:latin typeface="+mn-lt"/>
              </a:rPr>
              <a:t> et </a:t>
            </a:r>
            <a:r>
              <a:rPr lang="en-GB" sz="1400" b="0" dirty="0" err="1">
                <a:latin typeface="+mn-lt"/>
              </a:rPr>
              <a:t>imperfe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comnisc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ipsandaectia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Atium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quatibu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sciaturerum</a:t>
            </a:r>
            <a:r>
              <a:rPr lang="en-GB" sz="1400" b="0" dirty="0">
                <a:latin typeface="+mn-lt"/>
              </a:rPr>
              <a:t> id quo </a:t>
            </a:r>
            <a:r>
              <a:rPr lang="en-GB" sz="1400" b="0" dirty="0" err="1">
                <a:latin typeface="+mn-lt"/>
              </a:rPr>
              <a:t>berunte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nihil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ipsanto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ende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ipsapedis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volore</a:t>
            </a:r>
            <a:r>
              <a:rPr lang="en-GB" sz="1400" b="0" dirty="0">
                <a:latin typeface="+mn-lt"/>
              </a:rPr>
              <a:t> et </a:t>
            </a:r>
            <a:r>
              <a:rPr lang="en-GB" sz="1400" b="0" dirty="0" err="1">
                <a:latin typeface="+mn-lt"/>
              </a:rPr>
              <a:t>imperfe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comnisc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ipsandaectia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quiamad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dandaer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feribusam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inpostis</a:t>
            </a:r>
            <a:r>
              <a:rPr lang="en-GB" sz="1400" b="0" dirty="0">
                <a:latin typeface="+mn-lt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12192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32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056FB1F8-8277-4E55-A319-1550D694040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1752600"/>
            <a:ext cx="4184400" cy="306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dirty="0">
                <a:solidFill>
                  <a:srgbClr val="B6202E"/>
                </a:solidFill>
                <a:cs typeface="Arial" pitchFamily="34" charset="0"/>
              </a:rPr>
              <a:t>Text </a:t>
            </a:r>
            <a:r>
              <a:rPr lang="en-GB" sz="2800" dirty="0" smtClean="0">
                <a:solidFill>
                  <a:srgbClr val="B6202E"/>
                </a:solidFill>
                <a:cs typeface="Arial" pitchFamily="34" charset="0"/>
              </a:rPr>
              <a:t>heading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0" dirty="0">
                <a:latin typeface="+mn-lt"/>
              </a:rPr>
              <a:t>Body copy text goes in here </a:t>
            </a:r>
            <a:r>
              <a:rPr lang="en-GB" sz="1400" b="0" dirty="0" err="1">
                <a:latin typeface="+mn-lt"/>
              </a:rPr>
              <a:t>sione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nonsed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ab</a:t>
            </a:r>
            <a:r>
              <a:rPr lang="en-GB" sz="1400" b="0" dirty="0">
                <a:latin typeface="+mn-lt"/>
              </a:rPr>
              <a:t> in e </a:t>
            </a:r>
            <a:r>
              <a:rPr lang="en-GB" sz="1400" b="0" dirty="0" err="1">
                <a:latin typeface="+mn-lt"/>
              </a:rPr>
              <a:t>ut</a:t>
            </a:r>
            <a:r>
              <a:rPr lang="en-GB" sz="1400" b="0" dirty="0">
                <a:latin typeface="+mn-lt"/>
              </a:rPr>
              <a:t> in </a:t>
            </a:r>
            <a:r>
              <a:rPr lang="en-GB" sz="1400" b="0" dirty="0" err="1">
                <a:latin typeface="+mn-lt"/>
              </a:rPr>
              <a:t>nosre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vendianis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quidemp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orpore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milloremt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quaecte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ndaeste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conem</a:t>
            </a:r>
            <a:r>
              <a:rPr lang="en-GB" sz="1400" b="0" dirty="0">
                <a:latin typeface="+mn-lt"/>
              </a:rPr>
              <a:t> arum </a:t>
            </a:r>
            <a:r>
              <a:rPr lang="en-GB" sz="1400" b="0" dirty="0" err="1">
                <a:latin typeface="+mn-lt"/>
              </a:rPr>
              <a:t>estiae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Gitius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magnati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acea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inum</a:t>
            </a:r>
            <a:r>
              <a:rPr lang="en-GB" sz="1400" b="0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0" dirty="0" err="1">
                <a:latin typeface="+mn-lt"/>
              </a:rPr>
              <a:t>Atium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quatibu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sciaturerum</a:t>
            </a:r>
            <a:r>
              <a:rPr lang="en-GB" sz="1400" b="0" dirty="0">
                <a:latin typeface="+mn-lt"/>
              </a:rPr>
              <a:t> id quo </a:t>
            </a:r>
            <a:r>
              <a:rPr lang="en-GB" sz="1400" b="0" dirty="0" err="1">
                <a:latin typeface="+mn-lt"/>
              </a:rPr>
              <a:t>berunte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nihil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ipsanto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ende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ipsapedis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volore</a:t>
            </a:r>
            <a:r>
              <a:rPr lang="en-GB" sz="1400" b="0" dirty="0">
                <a:latin typeface="+mn-lt"/>
              </a:rPr>
              <a:t> et </a:t>
            </a:r>
            <a:r>
              <a:rPr lang="en-GB" sz="1400" b="0" dirty="0" err="1">
                <a:latin typeface="+mn-lt"/>
              </a:rPr>
              <a:t>imperfe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comnisc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ipsandaectia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ducimet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ligenture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volum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harum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ilique</a:t>
            </a:r>
            <a:r>
              <a:rPr lang="en-GB" sz="1400" b="0" dirty="0">
                <a:latin typeface="+mn-lt"/>
              </a:rPr>
              <a:t>. </a:t>
            </a:r>
            <a:r>
              <a:rPr lang="en-GB" sz="1400" b="0" dirty="0" err="1">
                <a:latin typeface="+mn-lt"/>
              </a:rPr>
              <a:t>Plique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nonesti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dolut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aut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ipsumad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eatibus</a:t>
            </a:r>
            <a:r>
              <a:rPr lang="en-GB" sz="1400" b="0" dirty="0">
                <a:latin typeface="+mn-lt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="" xmlns:a16="http://schemas.microsoft.com/office/drawing/2014/main" id="{312E03CD-21E2-4D2C-8780-793FFA872753}"/>
              </a:ext>
            </a:extLst>
          </p:cNvPr>
          <p:cNvSpPr txBox="1">
            <a:spLocks/>
          </p:cNvSpPr>
          <p:nvPr/>
        </p:nvSpPr>
        <p:spPr>
          <a:xfrm>
            <a:off x="6477000" y="2438400"/>
            <a:ext cx="4267200" cy="234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“Quote text goes in here </a:t>
            </a:r>
            <a:r>
              <a:rPr lang="en-GB" sz="1600" dirty="0" err="1"/>
              <a:t>ione</a:t>
            </a:r>
            <a:r>
              <a:rPr lang="en-GB" sz="1600" dirty="0"/>
              <a:t> </a:t>
            </a:r>
            <a:r>
              <a:rPr lang="en-GB" sz="1600" dirty="0" err="1"/>
              <a:t>nonsed</a:t>
            </a:r>
            <a:r>
              <a:rPr lang="en-GB" sz="1600" dirty="0"/>
              <a:t> </a:t>
            </a:r>
            <a:r>
              <a:rPr lang="en-GB" sz="1600" dirty="0" err="1"/>
              <a:t>esab</a:t>
            </a:r>
            <a:r>
              <a:rPr lang="en-GB" sz="1600" dirty="0"/>
              <a:t> in </a:t>
            </a:r>
            <a:r>
              <a:rPr lang="en-GB" sz="1600" dirty="0" err="1"/>
              <a:t>eniutin</a:t>
            </a:r>
            <a:r>
              <a:rPr lang="en-GB" sz="1600" dirty="0"/>
              <a:t> </a:t>
            </a:r>
            <a:r>
              <a:rPr lang="en-GB" sz="1600" dirty="0" err="1"/>
              <a:t>dianis</a:t>
            </a:r>
            <a:r>
              <a:rPr lang="en-GB" sz="1600" dirty="0"/>
              <a:t> </a:t>
            </a:r>
            <a:r>
              <a:rPr lang="en-GB" sz="1600" dirty="0" err="1"/>
              <a:t>eum</a:t>
            </a:r>
            <a:r>
              <a:rPr lang="en-GB" sz="1600" dirty="0"/>
              <a:t> </a:t>
            </a:r>
            <a:r>
              <a:rPr lang="en-GB" sz="1600" dirty="0" err="1"/>
              <a:t>quidemp</a:t>
            </a:r>
            <a:r>
              <a:rPr lang="en-GB" sz="1600" dirty="0"/>
              <a:t> </a:t>
            </a:r>
            <a:r>
              <a:rPr lang="en-GB" sz="1600" dirty="0" err="1"/>
              <a:t>esab</a:t>
            </a:r>
            <a:r>
              <a:rPr lang="en-GB" sz="1600" dirty="0"/>
              <a:t> in </a:t>
            </a:r>
            <a:r>
              <a:rPr lang="en-GB" sz="1600" dirty="0" err="1"/>
              <a:t>eniutin</a:t>
            </a:r>
            <a:r>
              <a:rPr lang="en-GB" sz="1600" dirty="0"/>
              <a:t> </a:t>
            </a:r>
            <a:r>
              <a:rPr lang="en-GB" sz="1600" dirty="0" err="1"/>
              <a:t>dianis</a:t>
            </a:r>
            <a:r>
              <a:rPr lang="en-GB" sz="1600" dirty="0"/>
              <a:t> </a:t>
            </a:r>
            <a:r>
              <a:rPr lang="en-GB" sz="1600" dirty="0" err="1"/>
              <a:t>eum</a:t>
            </a:r>
            <a:r>
              <a:rPr lang="en-GB" sz="1600" dirty="0"/>
              <a:t> </a:t>
            </a:r>
            <a:r>
              <a:rPr lang="en-GB" sz="1600" dirty="0" err="1"/>
              <a:t>quidemp</a:t>
            </a:r>
            <a:r>
              <a:rPr lang="en-GB" sz="1600" dirty="0"/>
              <a:t> </a:t>
            </a:r>
            <a:r>
              <a:rPr lang="en-GB" sz="1600" dirty="0" err="1"/>
              <a:t>lorem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 </a:t>
            </a:r>
            <a:r>
              <a:rPr lang="en-GB" sz="1600" dirty="0" err="1"/>
              <a:t>dolor</a:t>
            </a:r>
            <a:r>
              <a:rPr lang="en-GB" sz="1600" dirty="0"/>
              <a:t>.”</a:t>
            </a:r>
          </a:p>
          <a:p>
            <a:pPr marL="0" indent="0">
              <a:buNone/>
            </a:pPr>
            <a:r>
              <a:rPr lang="en-GB" sz="1600" dirty="0" err="1"/>
              <a:t>Firstname</a:t>
            </a:r>
            <a:r>
              <a:rPr lang="en-GB" sz="1600" dirty="0"/>
              <a:t> Surname</a:t>
            </a:r>
          </a:p>
          <a:p>
            <a:pPr marL="0" indent="0">
              <a:buNone/>
            </a:pPr>
            <a:r>
              <a:rPr lang="en-GB" sz="160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512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5870700" y="2286000"/>
            <a:ext cx="4953000" cy="2514600"/>
          </a:xfrm>
        </p:spPr>
      </p:sp>
      <p:sp>
        <p:nvSpPr>
          <p:cNvPr id="10" name="Content Placeholder 4">
            <a:extLst>
              <a:ext uri="{FF2B5EF4-FFF2-40B4-BE49-F238E27FC236}">
                <a16:creationId xmlns="" xmlns:a16="http://schemas.microsoft.com/office/drawing/2014/main" id="{2583A368-D85A-48CF-B381-3EA716FA906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33400" y="5069160"/>
            <a:ext cx="5251200" cy="720000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 err="1"/>
              <a:t>Gitius</a:t>
            </a:r>
            <a:r>
              <a:rPr lang="en-GB" sz="1200" dirty="0"/>
              <a:t> </a:t>
            </a:r>
            <a:r>
              <a:rPr lang="en-GB" sz="1200" dirty="0" err="1"/>
              <a:t>magnati</a:t>
            </a:r>
            <a:r>
              <a:rPr lang="en-GB" sz="1200" dirty="0"/>
              <a:t> </a:t>
            </a:r>
            <a:r>
              <a:rPr lang="en-GB" sz="1200" dirty="0" err="1"/>
              <a:t>acea</a:t>
            </a:r>
            <a:r>
              <a:rPr lang="en-GB" sz="1200" dirty="0"/>
              <a:t> quae </a:t>
            </a:r>
            <a:r>
              <a:rPr lang="en-GB" sz="1200" dirty="0" err="1"/>
              <a:t>corerib</a:t>
            </a:r>
            <a:r>
              <a:rPr lang="en-GB" sz="1200" dirty="0"/>
              <a:t> </a:t>
            </a:r>
            <a:r>
              <a:rPr lang="en-GB" sz="1200" dirty="0" err="1"/>
              <a:t>usandus</a:t>
            </a:r>
            <a:r>
              <a:rPr lang="en-GB" sz="1200" dirty="0"/>
              <a:t> </a:t>
            </a:r>
            <a:r>
              <a:rPr lang="en-GB" sz="1200" dirty="0" err="1"/>
              <a:t>moditae</a:t>
            </a:r>
            <a:r>
              <a:rPr lang="en-GB" sz="1200" dirty="0"/>
              <a:t> </a:t>
            </a:r>
            <a:r>
              <a:rPr lang="en-GB" sz="1200" dirty="0" err="1"/>
              <a:t>il</a:t>
            </a:r>
            <a:r>
              <a:rPr lang="en-GB" sz="1200" dirty="0"/>
              <a:t> </a:t>
            </a:r>
            <a:r>
              <a:rPr lang="en-GB" sz="1200" dirty="0" err="1"/>
              <a:t>minvend</a:t>
            </a:r>
            <a:r>
              <a:rPr lang="en-GB" sz="1200" dirty="0"/>
              <a:t> </a:t>
            </a:r>
            <a:r>
              <a:rPr lang="en-GB" sz="1200" dirty="0" err="1"/>
              <a:t>uciunte</a:t>
            </a:r>
            <a:r>
              <a:rPr lang="en-GB" sz="1200" dirty="0"/>
              <a:t> quae </a:t>
            </a:r>
            <a:r>
              <a:rPr lang="en-GB" sz="1200" dirty="0" err="1"/>
              <a:t>corerib</a:t>
            </a:r>
            <a:r>
              <a:rPr lang="en-GB" sz="1200" dirty="0"/>
              <a:t> </a:t>
            </a:r>
            <a:r>
              <a:rPr lang="en-GB" sz="1200" dirty="0" err="1"/>
              <a:t>usandus</a:t>
            </a:r>
            <a:r>
              <a:rPr lang="en-GB" sz="1200" dirty="0"/>
              <a:t> </a:t>
            </a:r>
            <a:r>
              <a:rPr lang="en-GB" sz="1200" dirty="0" err="1"/>
              <a:t>moditae</a:t>
            </a:r>
            <a:r>
              <a:rPr lang="en-GB" sz="1200" dirty="0"/>
              <a:t> </a:t>
            </a:r>
            <a:r>
              <a:rPr lang="en-GB" sz="1200" dirty="0" err="1"/>
              <a:t>il</a:t>
            </a:r>
            <a:r>
              <a:rPr lang="en-GB" sz="1200" dirty="0"/>
              <a:t> </a:t>
            </a:r>
            <a:r>
              <a:rPr lang="en-GB" sz="1200" dirty="0" err="1"/>
              <a:t>minvend</a:t>
            </a:r>
            <a:r>
              <a:rPr lang="en-GB" sz="1200" dirty="0"/>
              <a:t> </a:t>
            </a:r>
            <a:r>
              <a:rPr lang="en-GB" sz="1200" dirty="0" err="1"/>
              <a:t>uciunte</a:t>
            </a:r>
            <a:r>
              <a:rPr lang="en-GB" sz="1200" dirty="0"/>
              <a:t>.</a:t>
            </a:r>
          </a:p>
          <a:p>
            <a:pPr marL="0" lvl="1" indent="0"/>
            <a:r>
              <a:rPr lang="en-GB" sz="1200" dirty="0"/>
              <a:t>Body copy text goes in here </a:t>
            </a:r>
            <a:r>
              <a:rPr lang="en-GB" sz="1200" dirty="0" err="1"/>
              <a:t>sione</a:t>
            </a:r>
            <a:r>
              <a:rPr lang="en-GB" sz="1200" dirty="0"/>
              <a:t> </a:t>
            </a:r>
            <a:r>
              <a:rPr lang="en-GB" sz="1200" dirty="0" err="1"/>
              <a:t>nonsed</a:t>
            </a:r>
            <a:r>
              <a:rPr lang="en-GB" sz="1200" dirty="0"/>
              <a:t>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ab</a:t>
            </a:r>
            <a:r>
              <a:rPr lang="en-GB" sz="1200" dirty="0"/>
              <a:t> in </a:t>
            </a:r>
            <a:r>
              <a:rPr lang="en-GB" sz="1200" dirty="0" err="1"/>
              <a:t>eni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in </a:t>
            </a:r>
            <a:r>
              <a:rPr lang="en-GB" sz="1200" dirty="0" err="1"/>
              <a:t>nosre</a:t>
            </a:r>
            <a:r>
              <a:rPr lang="en-GB" sz="1200" dirty="0"/>
              <a:t> </a:t>
            </a:r>
            <a:r>
              <a:rPr lang="en-GB" sz="1200" dirty="0" err="1"/>
              <a:t>vendianis</a:t>
            </a:r>
            <a:r>
              <a:rPr lang="en-GB" sz="1200" dirty="0"/>
              <a:t> </a:t>
            </a:r>
            <a:r>
              <a:rPr lang="en-GB" sz="1200" dirty="0" err="1"/>
              <a:t>eum</a:t>
            </a:r>
            <a:r>
              <a:rPr lang="en-GB" sz="1200" dirty="0"/>
              <a:t> </a:t>
            </a:r>
            <a:r>
              <a:rPr lang="en-GB" sz="1200" dirty="0" err="1"/>
              <a:t>quidemp</a:t>
            </a:r>
            <a:r>
              <a:rPr lang="en-GB" sz="1200" dirty="0"/>
              <a:t> </a:t>
            </a:r>
            <a:r>
              <a:rPr lang="en-GB" sz="1200" dirty="0" err="1"/>
              <a:t>quaecte</a:t>
            </a:r>
            <a:r>
              <a:rPr lang="en-GB" sz="1200" dirty="0"/>
              <a:t> </a:t>
            </a:r>
            <a:r>
              <a:rPr lang="en-GB" sz="1200" dirty="0" err="1"/>
              <a:t>ndaeste</a:t>
            </a:r>
            <a:r>
              <a:rPr lang="en-GB" sz="1200" dirty="0"/>
              <a:t> </a:t>
            </a:r>
            <a:r>
              <a:rPr lang="en-GB" sz="1200" dirty="0" err="1"/>
              <a:t>conem</a:t>
            </a:r>
            <a:r>
              <a:rPr lang="en-GB" sz="1200" dirty="0"/>
              <a:t> arum </a:t>
            </a:r>
            <a:r>
              <a:rPr lang="en-GB" sz="1200" dirty="0" err="1"/>
              <a:t>estiae</a:t>
            </a:r>
            <a:r>
              <a:rPr lang="en-GB" sz="1200" dirty="0"/>
              <a:t>. </a:t>
            </a:r>
            <a:r>
              <a:rPr lang="en-GB" sz="1200" dirty="0" err="1"/>
              <a:t>Quiam</a:t>
            </a:r>
            <a:r>
              <a:rPr lang="en-GB" sz="1200" dirty="0"/>
              <a:t> ad </a:t>
            </a:r>
            <a:r>
              <a:rPr lang="en-GB" sz="1200" dirty="0" err="1"/>
              <a:t>eatibus</a:t>
            </a:r>
            <a:r>
              <a:rPr lang="en-GB" sz="1200" dirty="0"/>
              <a:t> </a:t>
            </a:r>
            <a:r>
              <a:rPr lang="en-GB" sz="1200" dirty="0" err="1"/>
              <a:t>dandaer</a:t>
            </a:r>
            <a:r>
              <a:rPr lang="en-GB" sz="1200" dirty="0"/>
              <a:t> </a:t>
            </a:r>
            <a:r>
              <a:rPr lang="en-GB" sz="1200" dirty="0" err="1"/>
              <a:t>feribusam</a:t>
            </a:r>
            <a:r>
              <a:rPr lang="en-GB" sz="1200" dirty="0"/>
              <a:t> in </a:t>
            </a:r>
            <a:r>
              <a:rPr lang="en-GB" sz="1200" dirty="0" err="1"/>
              <a:t>postis</a:t>
            </a:r>
            <a:r>
              <a:rPr lang="en-GB" sz="1200" dirty="0"/>
              <a:t> et </a:t>
            </a:r>
            <a:r>
              <a:rPr lang="en-GB" sz="1200" dirty="0" err="1"/>
              <a:t>voleni</a:t>
            </a:r>
            <a:r>
              <a:rPr lang="en-GB" sz="1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="" xmlns:a16="http://schemas.microsoft.com/office/drawing/2014/main" id="{2583A368-D85A-48CF-B381-3EA716FA906E}"/>
              </a:ext>
            </a:extLst>
          </p:cNvPr>
          <p:cNvSpPr txBox="1">
            <a:spLocks/>
          </p:cNvSpPr>
          <p:nvPr/>
        </p:nvSpPr>
        <p:spPr>
          <a:xfrm>
            <a:off x="5721600" y="5069160"/>
            <a:ext cx="5251200" cy="720000"/>
          </a:xfrm>
          <a:prstGeom prst="rect">
            <a:avLst/>
          </a:prstGeom>
        </p:spPr>
        <p:txBody>
          <a:bodyPr lIns="121899" tIns="60949" rIns="121899" bIns="60949"/>
          <a:lstStyle>
            <a:lvl1pPr marL="335941" indent="-335941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1066"/>
              </a:spcAft>
              <a:buFont typeface="Wingdings" panose="05000000000000000000" pitchFamily="2" charset="2"/>
              <a:buChar char="§"/>
              <a:tabLst>
                <a:tab pos="335941" algn="l"/>
              </a:tabLst>
              <a:defRPr sz="2100" b="1" i="0" kern="1200" cap="none" spc="-13" baseline="0">
                <a:solidFill>
                  <a:srgbClr val="58595B"/>
                </a:solidFill>
                <a:latin typeface="+mj-lt"/>
                <a:ea typeface="Fira Sans" pitchFamily="34" charset="0"/>
                <a:cs typeface="+mn-cs"/>
              </a:defRPr>
            </a:lvl1pPr>
            <a:lvl2pPr marL="335941" indent="-335941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2133"/>
              </a:spcAft>
              <a:buFont typeface="Wingdings" panose="05000000000000000000" pitchFamily="2" charset="2"/>
              <a:buNone/>
              <a:tabLst>
                <a:tab pos="335941" algn="l"/>
              </a:tabLst>
              <a:defRPr sz="2100" b="0" kern="1200" spc="-13" baseline="0">
                <a:solidFill>
                  <a:srgbClr val="58595B"/>
                </a:solidFill>
                <a:latin typeface="+mn-lt"/>
                <a:ea typeface="Fira Sans" pitchFamily="34" charset="0"/>
                <a:cs typeface="+mn-cs"/>
              </a:defRPr>
            </a:lvl2pPr>
            <a:lvl3pPr marL="287950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100" kern="12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200" dirty="0" err="1">
                <a:latin typeface="+mn-lt"/>
              </a:rPr>
              <a:t>Gitius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magnati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acea</a:t>
            </a:r>
            <a:r>
              <a:rPr lang="en-GB" sz="1200" dirty="0">
                <a:latin typeface="+mn-lt"/>
              </a:rPr>
              <a:t> quae </a:t>
            </a:r>
            <a:r>
              <a:rPr lang="en-GB" sz="1200" dirty="0" err="1">
                <a:latin typeface="+mn-lt"/>
              </a:rPr>
              <a:t>corerib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usandus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moditae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il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minvend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uciunte</a:t>
            </a:r>
            <a:r>
              <a:rPr lang="en-GB" sz="1200" dirty="0">
                <a:latin typeface="+mn-lt"/>
              </a:rPr>
              <a:t> quae </a:t>
            </a:r>
            <a:r>
              <a:rPr lang="en-GB" sz="1200" dirty="0" err="1">
                <a:latin typeface="+mn-lt"/>
              </a:rPr>
              <a:t>corerib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usandus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moditae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il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minvend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uciunte</a:t>
            </a:r>
            <a:r>
              <a:rPr lang="en-GB" sz="1200" dirty="0">
                <a:latin typeface="+mn-lt"/>
              </a:rPr>
              <a:t>.</a:t>
            </a:r>
          </a:p>
          <a:p>
            <a:pPr marL="0" lvl="1" indent="0"/>
            <a:r>
              <a:rPr lang="en-GB" sz="1200" dirty="0"/>
              <a:t>Body copy text goes in here </a:t>
            </a:r>
            <a:r>
              <a:rPr lang="en-GB" sz="1200" dirty="0" err="1"/>
              <a:t>sione</a:t>
            </a:r>
            <a:r>
              <a:rPr lang="en-GB" sz="1200" dirty="0"/>
              <a:t> </a:t>
            </a:r>
            <a:r>
              <a:rPr lang="en-GB" sz="1200" dirty="0" err="1"/>
              <a:t>nonsed</a:t>
            </a:r>
            <a:r>
              <a:rPr lang="en-GB" sz="1200" dirty="0"/>
              <a:t> </a:t>
            </a:r>
            <a:r>
              <a:rPr lang="en-GB" sz="1200" dirty="0" err="1"/>
              <a:t>es</a:t>
            </a:r>
            <a:r>
              <a:rPr lang="en-GB" sz="1200" dirty="0"/>
              <a:t> ab in </a:t>
            </a:r>
            <a:r>
              <a:rPr lang="en-GB" sz="1200" dirty="0" err="1"/>
              <a:t>eni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in </a:t>
            </a:r>
            <a:r>
              <a:rPr lang="en-GB" sz="1200" dirty="0" err="1"/>
              <a:t>nosre</a:t>
            </a:r>
            <a:r>
              <a:rPr lang="en-GB" sz="1200" dirty="0"/>
              <a:t> </a:t>
            </a:r>
            <a:r>
              <a:rPr lang="en-GB" sz="1200" dirty="0" err="1"/>
              <a:t>vendianis</a:t>
            </a:r>
            <a:r>
              <a:rPr lang="en-GB" sz="1200" dirty="0"/>
              <a:t> </a:t>
            </a:r>
            <a:r>
              <a:rPr lang="en-GB" sz="1200" dirty="0" err="1"/>
              <a:t>eum</a:t>
            </a:r>
            <a:r>
              <a:rPr lang="en-GB" sz="1200" dirty="0"/>
              <a:t> </a:t>
            </a:r>
            <a:r>
              <a:rPr lang="en-GB" sz="1200" dirty="0" err="1"/>
              <a:t>quidemp</a:t>
            </a:r>
            <a:r>
              <a:rPr lang="en-GB" sz="1200" dirty="0"/>
              <a:t> </a:t>
            </a:r>
            <a:r>
              <a:rPr lang="en-GB" sz="1200" dirty="0" err="1"/>
              <a:t>quaecte</a:t>
            </a:r>
            <a:r>
              <a:rPr lang="en-GB" sz="1200" dirty="0"/>
              <a:t> </a:t>
            </a:r>
            <a:r>
              <a:rPr lang="en-GB" sz="1200" dirty="0" err="1"/>
              <a:t>ndaeste</a:t>
            </a:r>
            <a:r>
              <a:rPr lang="en-GB" sz="1200" dirty="0"/>
              <a:t> </a:t>
            </a:r>
            <a:r>
              <a:rPr lang="en-GB" sz="1200" dirty="0" err="1"/>
              <a:t>conem</a:t>
            </a:r>
            <a:r>
              <a:rPr lang="en-GB" sz="1200" dirty="0"/>
              <a:t> arum </a:t>
            </a:r>
            <a:r>
              <a:rPr lang="en-GB" sz="1200" dirty="0" err="1"/>
              <a:t>estiae</a:t>
            </a:r>
            <a:r>
              <a:rPr lang="en-GB" sz="1200" dirty="0"/>
              <a:t>. </a:t>
            </a:r>
            <a:r>
              <a:rPr lang="en-GB" sz="1200" dirty="0" err="1"/>
              <a:t>Quiam</a:t>
            </a:r>
            <a:r>
              <a:rPr lang="en-GB" sz="1200" dirty="0"/>
              <a:t> ad </a:t>
            </a:r>
            <a:r>
              <a:rPr lang="en-GB" sz="1200" dirty="0" err="1"/>
              <a:t>eatibus</a:t>
            </a:r>
            <a:r>
              <a:rPr lang="en-GB" sz="1200" dirty="0"/>
              <a:t> </a:t>
            </a:r>
            <a:r>
              <a:rPr lang="en-GB" sz="1200" dirty="0" err="1"/>
              <a:t>dandaer</a:t>
            </a:r>
            <a:r>
              <a:rPr lang="en-GB" sz="1200" dirty="0"/>
              <a:t> </a:t>
            </a:r>
            <a:r>
              <a:rPr lang="en-GB" sz="1200" dirty="0" err="1"/>
              <a:t>feribusam</a:t>
            </a:r>
            <a:r>
              <a:rPr lang="en-GB" sz="1200" dirty="0"/>
              <a:t> in </a:t>
            </a:r>
            <a:r>
              <a:rPr lang="en-GB" sz="1200" dirty="0" err="1"/>
              <a:t>postis</a:t>
            </a:r>
            <a:r>
              <a:rPr lang="en-GB" sz="1200" dirty="0"/>
              <a:t> et </a:t>
            </a:r>
            <a:r>
              <a:rPr lang="en-GB" sz="1200" dirty="0" err="1"/>
              <a:t>voleni</a:t>
            </a:r>
            <a:r>
              <a:rPr lang="en-GB" sz="1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620000" y="2286000"/>
            <a:ext cx="3352800" cy="2514600"/>
          </a:xfrm>
        </p:spPr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2583A368-D85A-48CF-B381-3EA716FA906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114800" y="4953000"/>
            <a:ext cx="3352800" cy="720000"/>
          </a:xfrm>
        </p:spPr>
        <p:txBody>
          <a:bodyPr/>
          <a:lstStyle/>
          <a:p>
            <a:pPr marL="0" indent="0">
              <a:buNone/>
            </a:pPr>
            <a:r>
              <a:rPr lang="en-GB" sz="1400" b="0" dirty="0" err="1">
                <a:latin typeface="+mn-lt"/>
              </a:rPr>
              <a:t>Gitius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magnati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acea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2583A368-D85A-48CF-B381-3EA716FA906E}"/>
              </a:ext>
            </a:extLst>
          </p:cNvPr>
          <p:cNvSpPr txBox="1">
            <a:spLocks/>
          </p:cNvSpPr>
          <p:nvPr/>
        </p:nvSpPr>
        <p:spPr>
          <a:xfrm>
            <a:off x="609600" y="4953000"/>
            <a:ext cx="3352800" cy="720000"/>
          </a:xfrm>
          <a:prstGeom prst="rect">
            <a:avLst/>
          </a:prstGeom>
        </p:spPr>
        <p:txBody>
          <a:bodyPr lIns="121899" tIns="60949" rIns="121899" bIns="60949"/>
          <a:lstStyle>
            <a:lvl1pPr marL="335941" indent="-335941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1066"/>
              </a:spcAft>
              <a:buFont typeface="Wingdings" panose="05000000000000000000" pitchFamily="2" charset="2"/>
              <a:buChar char="§"/>
              <a:tabLst>
                <a:tab pos="335941" algn="l"/>
              </a:tabLst>
              <a:defRPr sz="2100" b="1" i="0" kern="1200" cap="none" spc="-13" baseline="0">
                <a:solidFill>
                  <a:srgbClr val="58595B"/>
                </a:solidFill>
                <a:latin typeface="+mj-lt"/>
                <a:ea typeface="Fira Sans" pitchFamily="34" charset="0"/>
                <a:cs typeface="+mn-cs"/>
              </a:defRPr>
            </a:lvl1pPr>
            <a:lvl2pPr marL="335941" indent="-335941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2133"/>
              </a:spcAft>
              <a:buFont typeface="Wingdings" panose="05000000000000000000" pitchFamily="2" charset="2"/>
              <a:buNone/>
              <a:tabLst>
                <a:tab pos="335941" algn="l"/>
              </a:tabLst>
              <a:defRPr sz="2100" b="0" kern="1200" spc="-13" baseline="0">
                <a:solidFill>
                  <a:srgbClr val="58595B"/>
                </a:solidFill>
                <a:latin typeface="+mn-lt"/>
                <a:ea typeface="Fira Sans" pitchFamily="34" charset="0"/>
                <a:cs typeface="+mn-cs"/>
              </a:defRPr>
            </a:lvl2pPr>
            <a:lvl3pPr marL="287950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100" kern="12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400" b="0" dirty="0" err="1">
                <a:latin typeface="+mn-lt"/>
              </a:rPr>
              <a:t>Gitius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magnati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acea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.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2583A368-D85A-48CF-B381-3EA716FA906E}"/>
              </a:ext>
            </a:extLst>
          </p:cNvPr>
          <p:cNvSpPr txBox="1">
            <a:spLocks/>
          </p:cNvSpPr>
          <p:nvPr/>
        </p:nvSpPr>
        <p:spPr>
          <a:xfrm>
            <a:off x="7620000" y="4953000"/>
            <a:ext cx="3352800" cy="720000"/>
          </a:xfrm>
          <a:prstGeom prst="rect">
            <a:avLst/>
          </a:prstGeom>
        </p:spPr>
        <p:txBody>
          <a:bodyPr lIns="121899" tIns="60949" rIns="121899" bIns="60949"/>
          <a:lstStyle>
            <a:lvl1pPr marL="335941" indent="-335941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1066"/>
              </a:spcAft>
              <a:buFont typeface="Wingdings" panose="05000000000000000000" pitchFamily="2" charset="2"/>
              <a:buChar char="§"/>
              <a:tabLst>
                <a:tab pos="335941" algn="l"/>
              </a:tabLst>
              <a:defRPr sz="2100" b="1" i="0" kern="1200" cap="none" spc="-13" baseline="0">
                <a:solidFill>
                  <a:srgbClr val="58595B"/>
                </a:solidFill>
                <a:latin typeface="+mj-lt"/>
                <a:ea typeface="Fira Sans" pitchFamily="34" charset="0"/>
                <a:cs typeface="+mn-cs"/>
              </a:defRPr>
            </a:lvl1pPr>
            <a:lvl2pPr marL="335941" indent="-335941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2133"/>
              </a:spcAft>
              <a:buFont typeface="Wingdings" panose="05000000000000000000" pitchFamily="2" charset="2"/>
              <a:buNone/>
              <a:tabLst>
                <a:tab pos="335941" algn="l"/>
              </a:tabLst>
              <a:defRPr sz="2100" b="0" kern="1200" spc="-13" baseline="0">
                <a:solidFill>
                  <a:srgbClr val="58595B"/>
                </a:solidFill>
                <a:latin typeface="+mn-lt"/>
                <a:ea typeface="Fira Sans" pitchFamily="34" charset="0"/>
                <a:cs typeface="+mn-cs"/>
              </a:defRPr>
            </a:lvl2pPr>
            <a:lvl3pPr marL="287950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100" kern="1200" spc="-13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575899" indent="-28795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100" kern="1200" baseline="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400" b="0" dirty="0" err="1">
                <a:latin typeface="+mn-lt"/>
              </a:rPr>
              <a:t>Gitius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magnati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acea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 quae </a:t>
            </a:r>
            <a:r>
              <a:rPr lang="en-GB" sz="1400" b="0" dirty="0" err="1">
                <a:latin typeface="+mn-lt"/>
              </a:rPr>
              <a:t>corerib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usandus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moditae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il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minvend</a:t>
            </a:r>
            <a:r>
              <a:rPr lang="en-GB" sz="1400" b="0" dirty="0">
                <a:latin typeface="+mn-lt"/>
              </a:rPr>
              <a:t> </a:t>
            </a:r>
            <a:r>
              <a:rPr lang="en-GB" sz="1400" b="0" dirty="0" err="1">
                <a:latin typeface="+mn-lt"/>
              </a:rPr>
              <a:t>uciunte</a:t>
            </a:r>
            <a:r>
              <a:rPr lang="en-GB" sz="1400" b="0" dirty="0">
                <a:latin typeface="+mn-lt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32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9A81883E-57E1-4EF8-9E71-B71FEA108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0800" y="2743200"/>
            <a:ext cx="4343400" cy="2514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/>
              <a:t>Text heading</a:t>
            </a:r>
          </a:p>
          <a:p>
            <a:pPr marL="0" indent="0">
              <a:buNone/>
            </a:pP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sciaturerumid</a:t>
            </a:r>
            <a:r>
              <a:rPr lang="en-GB" sz="1400" dirty="0"/>
              <a:t> quo </a:t>
            </a:r>
            <a:r>
              <a:rPr lang="en-GB" sz="1400" dirty="0" err="1"/>
              <a:t>berunte</a:t>
            </a:r>
            <a:r>
              <a:rPr lang="en-GB" sz="1400" dirty="0"/>
              <a:t> </a:t>
            </a:r>
            <a:r>
              <a:rPr lang="en-GB" sz="1400" dirty="0" err="1"/>
              <a:t>nihil</a:t>
            </a:r>
            <a:r>
              <a:rPr lang="en-GB" sz="1400" dirty="0"/>
              <a:t>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r>
              <a:rPr lang="en-GB" sz="1400" dirty="0"/>
              <a:t> </a:t>
            </a:r>
            <a:r>
              <a:rPr lang="en-GB" sz="1400" dirty="0" err="1"/>
              <a:t>volore</a:t>
            </a:r>
            <a:r>
              <a:rPr lang="en-GB" sz="1400" dirty="0"/>
              <a:t> et </a:t>
            </a:r>
            <a:r>
              <a:rPr lang="en-GB" sz="1400" dirty="0" err="1"/>
              <a:t>imperfe</a:t>
            </a:r>
            <a:r>
              <a:rPr lang="en-GB" sz="1400" dirty="0"/>
              <a:t> </a:t>
            </a:r>
            <a:r>
              <a:rPr lang="en-GB" sz="1400" dirty="0" err="1"/>
              <a:t>comnisc</a:t>
            </a:r>
            <a:r>
              <a:rPr lang="en-GB" sz="1400" dirty="0"/>
              <a:t> </a:t>
            </a:r>
            <a:r>
              <a:rPr lang="en-GB" sz="1400" dirty="0" err="1"/>
              <a:t>ipsandaectia</a:t>
            </a:r>
            <a:r>
              <a:rPr lang="en-GB" sz="1400" dirty="0"/>
              <a:t> </a:t>
            </a:r>
            <a:r>
              <a:rPr lang="en-GB" sz="1400" dirty="0" err="1"/>
              <a:t>ducimet</a:t>
            </a:r>
            <a:r>
              <a:rPr lang="en-GB" sz="1400" dirty="0"/>
              <a:t> </a:t>
            </a:r>
            <a:r>
              <a:rPr lang="en-GB" sz="1400" dirty="0" err="1"/>
              <a:t>ligenture</a:t>
            </a:r>
            <a:r>
              <a:rPr lang="en-GB" sz="1400" dirty="0"/>
              <a:t> </a:t>
            </a:r>
            <a:r>
              <a:rPr lang="en-GB" sz="1400" dirty="0" err="1"/>
              <a:t>volu</a:t>
            </a:r>
            <a:endParaRPr lang="en-GB" sz="1400" dirty="0"/>
          </a:p>
          <a:p>
            <a:pPr marL="0" indent="0">
              <a:buNone/>
            </a:pP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ipsum</a:t>
            </a:r>
            <a:r>
              <a:rPr lang="en-GB" sz="1400" dirty="0"/>
              <a:t> </a:t>
            </a:r>
            <a:r>
              <a:rPr lang="en-GB" sz="1400" dirty="0" err="1"/>
              <a:t>quiamad</a:t>
            </a:r>
            <a:r>
              <a:rPr lang="en-GB" sz="1400" dirty="0"/>
              <a:t> </a:t>
            </a:r>
            <a:r>
              <a:rPr lang="en-GB" sz="1400" dirty="0" err="1"/>
              <a:t>eatibus</a:t>
            </a:r>
            <a:r>
              <a:rPr lang="en-GB" sz="1400" dirty="0"/>
              <a:t> </a:t>
            </a:r>
            <a:r>
              <a:rPr lang="en-GB" sz="1400" dirty="0" err="1"/>
              <a:t>dandaer</a:t>
            </a:r>
            <a:r>
              <a:rPr lang="en-GB" sz="1400" dirty="0"/>
              <a:t> </a:t>
            </a:r>
            <a:r>
              <a:rPr lang="en-GB" sz="1400" dirty="0" err="1"/>
              <a:t>feribusam</a:t>
            </a:r>
            <a:r>
              <a:rPr lang="en-GB" sz="1400" dirty="0"/>
              <a:t> </a:t>
            </a:r>
            <a:r>
              <a:rPr lang="en-GB" sz="1400" dirty="0" err="1"/>
              <a:t>inpostis</a:t>
            </a:r>
            <a:endParaRPr lang="en-GB" sz="1400" dirty="0"/>
          </a:p>
          <a:p>
            <a:pPr marL="0" indent="0">
              <a:buNone/>
            </a:pP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sciaturerumid</a:t>
            </a:r>
            <a:r>
              <a:rPr lang="en-GB" sz="1400" dirty="0"/>
              <a:t> quo </a:t>
            </a:r>
            <a:r>
              <a:rPr lang="en-GB" sz="1400" dirty="0" err="1"/>
              <a:t>berunte</a:t>
            </a:r>
            <a:r>
              <a:rPr lang="en-GB" sz="1400" dirty="0"/>
              <a:t> </a:t>
            </a:r>
            <a:r>
              <a:rPr lang="en-GB" sz="1400" dirty="0" err="1"/>
              <a:t>nihil</a:t>
            </a:r>
            <a:r>
              <a:rPr lang="en-GB" sz="1400" dirty="0"/>
              <a:t>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endParaRPr lang="en-GB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04784938"/>
              </p:ext>
            </p:extLst>
          </p:nvPr>
        </p:nvGraphicFramePr>
        <p:xfrm>
          <a:off x="541867" y="2209800"/>
          <a:ext cx="5257800" cy="377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32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03301714"/>
              </p:ext>
            </p:extLst>
          </p:nvPr>
        </p:nvGraphicFramePr>
        <p:xfrm>
          <a:off x="533400" y="2359491"/>
          <a:ext cx="5638800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22545101"/>
              </p:ext>
            </p:extLst>
          </p:nvPr>
        </p:nvGraphicFramePr>
        <p:xfrm>
          <a:off x="6705600" y="2362200"/>
          <a:ext cx="4724400" cy="339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11405377"/>
              </p:ext>
            </p:extLst>
          </p:nvPr>
        </p:nvGraphicFramePr>
        <p:xfrm>
          <a:off x="685800" y="1981200"/>
          <a:ext cx="4495800" cy="351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9A81883E-57E1-4EF8-9E71-B71FEA108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0800" y="2286000"/>
            <a:ext cx="4343400" cy="2514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+mj-lt"/>
              </a:rPr>
              <a:t>Text heading</a:t>
            </a:r>
          </a:p>
          <a:p>
            <a:pPr marL="0" indent="0">
              <a:buNone/>
            </a:pPr>
            <a:r>
              <a:rPr lang="en-GB" sz="1200" dirty="0" err="1"/>
              <a:t>Atium</a:t>
            </a:r>
            <a:r>
              <a:rPr lang="en-GB" sz="1200" dirty="0"/>
              <a:t> </a:t>
            </a:r>
            <a:r>
              <a:rPr lang="en-GB" sz="1200" dirty="0" err="1"/>
              <a:t>quatibu</a:t>
            </a:r>
            <a:r>
              <a:rPr lang="en-GB" sz="1200" dirty="0"/>
              <a:t> </a:t>
            </a:r>
            <a:r>
              <a:rPr lang="en-GB" sz="1200" dirty="0" err="1"/>
              <a:t>sciaturerumid</a:t>
            </a:r>
            <a:r>
              <a:rPr lang="en-GB" sz="1200" dirty="0"/>
              <a:t> quo </a:t>
            </a:r>
            <a:r>
              <a:rPr lang="en-GB" sz="1200" dirty="0" err="1"/>
              <a:t>berunte</a:t>
            </a:r>
            <a:r>
              <a:rPr lang="en-GB" sz="1200" dirty="0"/>
              <a:t> </a:t>
            </a:r>
            <a:r>
              <a:rPr lang="en-GB" sz="1200" dirty="0" err="1"/>
              <a:t>nihil</a:t>
            </a:r>
            <a:r>
              <a:rPr lang="en-GB" sz="1200" dirty="0"/>
              <a:t> </a:t>
            </a:r>
            <a:r>
              <a:rPr lang="en-GB" sz="1200" dirty="0" err="1"/>
              <a:t>ipsanto</a:t>
            </a:r>
            <a:r>
              <a:rPr lang="en-GB" sz="1200" dirty="0"/>
              <a:t> </a:t>
            </a:r>
            <a:r>
              <a:rPr lang="en-GB" sz="1200" dirty="0" err="1"/>
              <a:t>modis</a:t>
            </a:r>
            <a:r>
              <a:rPr lang="en-GB" sz="1200" dirty="0"/>
              <a:t> </a:t>
            </a:r>
            <a:r>
              <a:rPr lang="en-GB" sz="1200" dirty="0" err="1"/>
              <a:t>ende</a:t>
            </a:r>
            <a:r>
              <a:rPr lang="en-GB" sz="1200" dirty="0"/>
              <a:t> </a:t>
            </a:r>
            <a:r>
              <a:rPr lang="en-GB" sz="1200" dirty="0" err="1"/>
              <a:t>aut</a:t>
            </a:r>
            <a:r>
              <a:rPr lang="en-GB" sz="1200" dirty="0"/>
              <a:t> </a:t>
            </a:r>
            <a:r>
              <a:rPr lang="en-GB" sz="1200" dirty="0" err="1"/>
              <a:t>ipsapedis</a:t>
            </a:r>
            <a:r>
              <a:rPr lang="en-GB" sz="1200" dirty="0"/>
              <a:t> </a:t>
            </a:r>
            <a:r>
              <a:rPr lang="en-GB" sz="1200" dirty="0" err="1"/>
              <a:t>volore</a:t>
            </a:r>
            <a:r>
              <a:rPr lang="en-GB" sz="1200" dirty="0"/>
              <a:t> et </a:t>
            </a:r>
            <a:r>
              <a:rPr lang="en-GB" sz="1200" dirty="0" err="1"/>
              <a:t>imperfe</a:t>
            </a:r>
            <a:r>
              <a:rPr lang="en-GB" sz="1200" dirty="0"/>
              <a:t> </a:t>
            </a:r>
            <a:r>
              <a:rPr lang="en-GB" sz="1200" dirty="0" err="1"/>
              <a:t>comnisc</a:t>
            </a:r>
            <a:r>
              <a:rPr lang="en-GB" sz="1200" dirty="0"/>
              <a:t> </a:t>
            </a:r>
            <a:r>
              <a:rPr lang="en-GB" sz="1200" dirty="0" err="1"/>
              <a:t>ipsandaectia</a:t>
            </a:r>
            <a:r>
              <a:rPr lang="en-GB" sz="1200" dirty="0"/>
              <a:t> </a:t>
            </a:r>
            <a:r>
              <a:rPr lang="en-GB" sz="1200" dirty="0" err="1"/>
              <a:t>ducimet</a:t>
            </a:r>
            <a:r>
              <a:rPr lang="en-GB" sz="1200" dirty="0"/>
              <a:t> </a:t>
            </a:r>
            <a:r>
              <a:rPr lang="en-GB" sz="1200" dirty="0" err="1"/>
              <a:t>ligenture</a:t>
            </a:r>
            <a:r>
              <a:rPr lang="en-GB" sz="1200" dirty="0"/>
              <a:t> </a:t>
            </a:r>
            <a:r>
              <a:rPr lang="en-GB" sz="1200" dirty="0" err="1"/>
              <a:t>volu</a:t>
            </a:r>
            <a:endParaRPr lang="en-GB" sz="1200" dirty="0"/>
          </a:p>
          <a:p>
            <a:r>
              <a:rPr lang="en-GB" sz="1200" dirty="0" err="1"/>
              <a:t>Plique</a:t>
            </a:r>
            <a:r>
              <a:rPr lang="en-GB" sz="1200" dirty="0"/>
              <a:t> </a:t>
            </a:r>
            <a:r>
              <a:rPr lang="en-GB" sz="1200" dirty="0" err="1"/>
              <a:t>nonesti</a:t>
            </a:r>
            <a:r>
              <a:rPr lang="en-GB" sz="1200" dirty="0"/>
              <a:t> </a:t>
            </a:r>
            <a:r>
              <a:rPr lang="en-GB" sz="1200" dirty="0" err="1"/>
              <a:t>dolut</a:t>
            </a:r>
            <a:r>
              <a:rPr lang="en-GB" sz="1200" dirty="0"/>
              <a:t> </a:t>
            </a:r>
            <a:r>
              <a:rPr lang="en-GB" sz="1200" dirty="0" err="1"/>
              <a:t>aut</a:t>
            </a:r>
            <a:r>
              <a:rPr lang="en-GB" sz="1200" dirty="0"/>
              <a:t> </a:t>
            </a:r>
            <a:r>
              <a:rPr lang="en-GB" sz="1200" dirty="0" err="1"/>
              <a:t>ipsum</a:t>
            </a:r>
            <a:r>
              <a:rPr lang="en-GB" sz="1200" dirty="0"/>
              <a:t> </a:t>
            </a:r>
            <a:r>
              <a:rPr lang="en-GB" sz="1200" dirty="0" err="1"/>
              <a:t>quiamad</a:t>
            </a:r>
            <a:r>
              <a:rPr lang="en-GB" sz="1200" dirty="0"/>
              <a:t> </a:t>
            </a:r>
            <a:r>
              <a:rPr lang="en-GB" sz="1200" dirty="0" err="1"/>
              <a:t>eatibus</a:t>
            </a:r>
            <a:r>
              <a:rPr lang="en-GB" sz="1200" dirty="0"/>
              <a:t> </a:t>
            </a:r>
            <a:r>
              <a:rPr lang="en-GB" sz="1200" dirty="0" err="1"/>
              <a:t>dandaer</a:t>
            </a:r>
            <a:r>
              <a:rPr lang="en-GB" sz="1200" dirty="0"/>
              <a:t> </a:t>
            </a:r>
            <a:r>
              <a:rPr lang="en-GB" sz="1200" dirty="0" err="1"/>
              <a:t>feribusam</a:t>
            </a:r>
            <a:r>
              <a:rPr lang="en-GB" sz="1200" dirty="0"/>
              <a:t> </a:t>
            </a:r>
            <a:r>
              <a:rPr lang="en-GB" sz="1200" dirty="0" err="1"/>
              <a:t>inpostis</a:t>
            </a:r>
            <a:endParaRPr lang="en-GB" sz="1200" dirty="0"/>
          </a:p>
          <a:p>
            <a:r>
              <a:rPr lang="en-GB" sz="1200" dirty="0" err="1"/>
              <a:t>Atium</a:t>
            </a:r>
            <a:r>
              <a:rPr lang="en-GB" sz="1200" dirty="0"/>
              <a:t> </a:t>
            </a:r>
            <a:r>
              <a:rPr lang="en-GB" sz="1200" dirty="0" err="1"/>
              <a:t>quatibu</a:t>
            </a:r>
            <a:r>
              <a:rPr lang="en-GB" sz="1200" dirty="0"/>
              <a:t> </a:t>
            </a:r>
            <a:r>
              <a:rPr lang="en-GB" sz="1200" dirty="0" err="1"/>
              <a:t>sciaturerumid</a:t>
            </a:r>
            <a:r>
              <a:rPr lang="en-GB" sz="1200" dirty="0"/>
              <a:t> quo </a:t>
            </a:r>
            <a:r>
              <a:rPr lang="en-GB" sz="1200" dirty="0" err="1"/>
              <a:t>berunte</a:t>
            </a:r>
            <a:r>
              <a:rPr lang="en-GB" sz="1200" dirty="0"/>
              <a:t> </a:t>
            </a:r>
            <a:r>
              <a:rPr lang="en-GB" sz="1200" dirty="0" err="1"/>
              <a:t>nihil</a:t>
            </a:r>
            <a:r>
              <a:rPr lang="en-GB" sz="1200" dirty="0"/>
              <a:t> </a:t>
            </a:r>
            <a:r>
              <a:rPr lang="en-GB" sz="1200" dirty="0" err="1"/>
              <a:t>ipsanto</a:t>
            </a:r>
            <a:r>
              <a:rPr lang="en-GB" sz="1200" dirty="0"/>
              <a:t> </a:t>
            </a:r>
            <a:r>
              <a:rPr lang="en-GB" sz="1200" dirty="0" err="1"/>
              <a:t>modis</a:t>
            </a:r>
            <a:r>
              <a:rPr lang="en-GB" sz="1200" dirty="0"/>
              <a:t> </a:t>
            </a:r>
            <a:r>
              <a:rPr lang="en-GB" sz="1200" dirty="0" err="1"/>
              <a:t>ende</a:t>
            </a:r>
            <a:r>
              <a:rPr lang="en-GB" sz="1200" dirty="0"/>
              <a:t> </a:t>
            </a:r>
            <a:r>
              <a:rPr lang="en-GB" sz="1200" dirty="0" err="1"/>
              <a:t>aut</a:t>
            </a:r>
            <a:r>
              <a:rPr lang="en-GB" sz="1200" dirty="0"/>
              <a:t> </a:t>
            </a:r>
            <a:r>
              <a:rPr lang="en-GB" sz="1200" dirty="0" err="1"/>
              <a:t>ipsapedis</a:t>
            </a:r>
            <a:endParaRPr lang="en-GB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6500" y="3071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5452"/>
              </p:ext>
            </p:extLst>
          </p:nvPr>
        </p:nvGraphicFramePr>
        <p:xfrm>
          <a:off x="2819400" y="2370773"/>
          <a:ext cx="7239000" cy="185928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="" xmlns:a16="http://schemas.microsoft.com/office/drawing/2014/main" val="2263699434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1879123944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4138337383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5302349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Title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20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Title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20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Title 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20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Title 4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202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61136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lorem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lorem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ipusm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43675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lorem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59042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lorem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lorem</a:t>
                      </a:r>
                      <a:r>
                        <a:rPr lang="en-US" baseline="0" dirty="0" smtClean="0">
                          <a:effectLst/>
                        </a:rPr>
                        <a:t> ipsum</a:t>
                      </a:r>
                      <a:endParaRPr lang="en-IN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72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344367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76500" y="3071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0150" y="2438400"/>
            <a:ext cx="56348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latin typeface="+mj-lt"/>
                <a:ea typeface="Fira Sans" pitchFamily="34" charset="0"/>
                <a:cs typeface="Arial" pitchFamily="34" charset="0"/>
              </a:rPr>
              <a:t>Thank You</a:t>
            </a:r>
            <a:endParaRPr lang="en-US" sz="8800" b="1" dirty="0">
              <a:solidFill>
                <a:srgbClr val="C00000"/>
              </a:solidFill>
              <a:latin typeface="+mj-lt"/>
              <a:ea typeface="Fira Sans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01" y="5515464"/>
            <a:ext cx="390373" cy="39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91" y="5490587"/>
            <a:ext cx="440126" cy="44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09" y="5508388"/>
            <a:ext cx="404525" cy="404525"/>
          </a:xfrm>
          <a:prstGeom prst="rect">
            <a:avLst/>
          </a:prstGeom>
          <a:solidFill>
            <a:srgbClr val="B6202E">
              <a:alpha val="0"/>
            </a:srgb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17" y="5516680"/>
            <a:ext cx="387941" cy="387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3" y="5486400"/>
            <a:ext cx="448502" cy="448502"/>
          </a:xfrm>
          <a:prstGeom prst="rect">
            <a:avLst/>
          </a:prstGeom>
          <a:solidFill>
            <a:srgbClr val="B6202E">
              <a:alpha val="0"/>
            </a:srgbClr>
          </a:solidFill>
        </p:spPr>
      </p:pic>
      <p:sp>
        <p:nvSpPr>
          <p:cNvPr id="11" name="Rectangle 10"/>
          <p:cNvSpPr/>
          <p:nvPr/>
        </p:nvSpPr>
        <p:spPr>
          <a:xfrm>
            <a:off x="5026127" y="5029200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Fira Sans" pitchFamily="34" charset="0"/>
                <a:ea typeface="Fira Sans" pitchFamily="34" charset="0"/>
              </a:rPr>
              <a:t>simsr.somaiya.edu</a:t>
            </a:r>
            <a:endParaRPr lang="en-US" dirty="0">
              <a:solidFill>
                <a:srgbClr val="000000"/>
              </a:solidFill>
              <a:latin typeface="Fira Sans" pitchFamily="34" charset="0"/>
              <a:ea typeface="Fira Sans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705600" y="1524000"/>
            <a:ext cx="4168008" cy="4191000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2590800"/>
            <a:ext cx="3365024" cy="261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01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02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03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04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05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06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32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2362200"/>
            <a:ext cx="9906000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01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02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03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04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05</a:t>
            </a:r>
            <a:r>
              <a:rPr lang="en-GB" sz="1400" dirty="0" smtClean="0">
                <a:cs typeface="Arial" pitchFamily="34" charset="0"/>
              </a:rPr>
              <a:t> 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 smtClean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06	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GB" sz="1400" dirty="0" smtClean="0">
              <a:solidFill>
                <a:srgbClr val="58595B"/>
              </a:solidFill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58595B"/>
                </a:solidFill>
                <a:cs typeface="Arial" pitchFamily="34" charset="0"/>
              </a:rPr>
              <a:t>07 	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08</a:t>
            </a:r>
            <a:r>
              <a:rPr lang="en-US" sz="1400" dirty="0" smtClean="0">
                <a:solidFill>
                  <a:srgbClr val="58595B"/>
                </a:solidFill>
              </a:rPr>
              <a:t>	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09</a:t>
            </a:r>
            <a:r>
              <a:rPr lang="en-US" sz="1400" dirty="0" smtClean="0">
                <a:solidFill>
                  <a:srgbClr val="58595B"/>
                </a:solidFill>
              </a:rPr>
              <a:t>	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10</a:t>
            </a:r>
            <a:r>
              <a:rPr lang="en-US" sz="1400" dirty="0" smtClean="0">
                <a:solidFill>
                  <a:srgbClr val="58595B"/>
                </a:solidFill>
              </a:rPr>
              <a:t>	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11</a:t>
            </a:r>
            <a:r>
              <a:rPr lang="en-US" sz="1400" dirty="0" smtClean="0">
                <a:solidFill>
                  <a:srgbClr val="58595B"/>
                </a:solidFill>
              </a:rPr>
              <a:t>	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Lorem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ipsum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12</a:t>
            </a:r>
            <a:r>
              <a:rPr lang="en-US" sz="1400" dirty="0" smtClean="0">
                <a:solidFill>
                  <a:srgbClr val="58595B"/>
                </a:solidFill>
              </a:rPr>
              <a:t>	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Lorem ipsum </a:t>
            </a:r>
            <a:r>
              <a:rPr lang="en-GB" sz="1400" dirty="0" err="1">
                <a:solidFill>
                  <a:srgbClr val="58595B"/>
                </a:solidFill>
                <a:cs typeface="Arial" pitchFamily="34" charset="0"/>
              </a:rPr>
              <a:t>dolor</a:t>
            </a:r>
            <a:r>
              <a:rPr lang="en-GB" sz="1400" dirty="0">
                <a:solidFill>
                  <a:srgbClr val="58595B"/>
                </a:solidFill>
                <a:cs typeface="Arial" pitchFamily="34" charset="0"/>
              </a:rPr>
              <a:t> sit </a:t>
            </a:r>
            <a:r>
              <a:rPr lang="en-GB" sz="1400" dirty="0" err="1" smtClean="0">
                <a:solidFill>
                  <a:srgbClr val="58595B"/>
                </a:solidFill>
                <a:cs typeface="Arial" pitchFamily="34" charset="0"/>
              </a:rPr>
              <a:t>amet</a:t>
            </a:r>
            <a:endParaRPr lang="en-US" sz="1400" dirty="0">
              <a:solidFill>
                <a:srgbClr val="58595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7202E"/>
                </a:solidFill>
                <a:latin typeface="+mj-lt"/>
              </a:rPr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448800" y="2743200"/>
            <a:ext cx="150233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XX</a:t>
            </a:r>
            <a:r>
              <a:rPr lang="en-US" sz="4000" dirty="0" smtClean="0">
                <a:solidFill>
                  <a:srgbClr val="C00000"/>
                </a:solidFill>
              </a:rPr>
              <a:t>%</a:t>
            </a:r>
            <a:endParaRPr lang="en-US" sz="6000" dirty="0" smtClean="0">
              <a:solidFill>
                <a:srgbClr val="C00000"/>
              </a:solidFill>
            </a:endParaRPr>
          </a:p>
          <a:p>
            <a:r>
              <a:rPr lang="en-US" sz="1400" dirty="0" err="1">
                <a:solidFill>
                  <a:srgbClr val="58595B"/>
                </a:solidFill>
              </a:rPr>
              <a:t>Estis</a:t>
            </a:r>
            <a:r>
              <a:rPr lang="en-US" sz="1400" dirty="0">
                <a:solidFill>
                  <a:srgbClr val="58595B"/>
                </a:solidFill>
              </a:rPr>
              <a:t> </a:t>
            </a:r>
            <a:r>
              <a:rPr lang="en-US" sz="1400" dirty="0" err="1" smtClean="0">
                <a:solidFill>
                  <a:srgbClr val="58595B"/>
                </a:solidFill>
              </a:rPr>
              <a:t>atempe</a:t>
            </a:r>
            <a:endParaRPr lang="en-US" sz="1400" dirty="0" smtClean="0">
              <a:solidFill>
                <a:srgbClr val="58595B"/>
              </a:solidFill>
            </a:endParaRPr>
          </a:p>
          <a:p>
            <a:r>
              <a:rPr lang="en-US" sz="1400" dirty="0" smtClean="0">
                <a:solidFill>
                  <a:srgbClr val="58595B"/>
                </a:solidFill>
              </a:rPr>
              <a:t>dolor </a:t>
            </a:r>
            <a:r>
              <a:rPr lang="en-US" sz="1400" dirty="0" err="1" smtClean="0">
                <a:solidFill>
                  <a:srgbClr val="58595B"/>
                </a:solidFill>
              </a:rPr>
              <a:t>repe</a:t>
            </a:r>
            <a:r>
              <a:rPr lang="en-US" sz="1400" dirty="0">
                <a:solidFill>
                  <a:srgbClr val="58595B"/>
                </a:solidFill>
              </a:rPr>
              <a:t> </a:t>
            </a:r>
            <a:r>
              <a:rPr lang="en-US" sz="1400" dirty="0" smtClean="0">
                <a:solidFill>
                  <a:srgbClr val="58595B"/>
                </a:solidFill>
              </a:rPr>
              <a:t>et</a:t>
            </a:r>
          </a:p>
          <a:p>
            <a:r>
              <a:rPr lang="en-US" sz="1400" dirty="0" err="1" smtClean="0">
                <a:solidFill>
                  <a:srgbClr val="58595B"/>
                </a:solidFill>
              </a:rPr>
              <a:t>provid</a:t>
            </a:r>
            <a:r>
              <a:rPr lang="en-US" sz="1400" dirty="0" smtClean="0">
                <a:solidFill>
                  <a:srgbClr val="58595B"/>
                </a:solidFill>
              </a:rPr>
              <a:t> </a:t>
            </a:r>
            <a:r>
              <a:rPr lang="en-US" sz="1400" dirty="0" err="1" smtClean="0">
                <a:solidFill>
                  <a:srgbClr val="58595B"/>
                </a:solidFill>
              </a:rPr>
              <a:t>lorem</a:t>
            </a:r>
            <a:endParaRPr lang="en-US" sz="1400" dirty="0" smtClean="0">
              <a:solidFill>
                <a:srgbClr val="58595B"/>
              </a:solidFill>
            </a:endParaRPr>
          </a:p>
          <a:p>
            <a:endParaRPr lang="en-US" sz="1400" dirty="0"/>
          </a:p>
          <a:p>
            <a:r>
              <a:rPr lang="en-US" sz="6000" b="1" dirty="0">
                <a:solidFill>
                  <a:srgbClr val="C00000"/>
                </a:solidFill>
              </a:rPr>
              <a:t>XX</a:t>
            </a:r>
            <a:r>
              <a:rPr lang="en-US" sz="4000" dirty="0">
                <a:solidFill>
                  <a:srgbClr val="C00000"/>
                </a:solidFill>
              </a:rPr>
              <a:t>%</a:t>
            </a:r>
            <a:endParaRPr lang="en-US" sz="6000" dirty="0">
              <a:solidFill>
                <a:srgbClr val="C00000"/>
              </a:solidFill>
            </a:endParaRPr>
          </a:p>
          <a:p>
            <a:r>
              <a:rPr lang="en-US" sz="1400" dirty="0" err="1">
                <a:solidFill>
                  <a:srgbClr val="58595B"/>
                </a:solidFill>
              </a:rPr>
              <a:t>Estis</a:t>
            </a:r>
            <a:r>
              <a:rPr lang="en-US" sz="1400" dirty="0">
                <a:solidFill>
                  <a:srgbClr val="58595B"/>
                </a:solidFill>
              </a:rPr>
              <a:t> </a:t>
            </a:r>
            <a:r>
              <a:rPr lang="en-US" sz="1400" dirty="0" err="1">
                <a:solidFill>
                  <a:srgbClr val="58595B"/>
                </a:solidFill>
              </a:rPr>
              <a:t>atempe</a:t>
            </a:r>
            <a:endParaRPr lang="en-US" sz="1400" dirty="0">
              <a:solidFill>
                <a:srgbClr val="58595B"/>
              </a:solidFill>
            </a:endParaRPr>
          </a:p>
          <a:p>
            <a:r>
              <a:rPr lang="en-US" sz="1400" dirty="0">
                <a:solidFill>
                  <a:srgbClr val="58595B"/>
                </a:solidFill>
              </a:rPr>
              <a:t>dolor </a:t>
            </a:r>
            <a:r>
              <a:rPr lang="en-US" sz="1400" dirty="0" err="1">
                <a:solidFill>
                  <a:srgbClr val="58595B"/>
                </a:solidFill>
              </a:rPr>
              <a:t>repe</a:t>
            </a:r>
            <a:r>
              <a:rPr lang="en-US" sz="1400" dirty="0">
                <a:solidFill>
                  <a:srgbClr val="58595B"/>
                </a:solidFill>
              </a:rPr>
              <a:t> et</a:t>
            </a:r>
          </a:p>
          <a:p>
            <a:r>
              <a:rPr lang="en-US" sz="1400" dirty="0" err="1">
                <a:solidFill>
                  <a:srgbClr val="58595B"/>
                </a:solidFill>
              </a:rPr>
              <a:t>provid</a:t>
            </a:r>
            <a:r>
              <a:rPr lang="en-US" sz="1400" dirty="0">
                <a:solidFill>
                  <a:srgbClr val="58595B"/>
                </a:solidFill>
              </a:rPr>
              <a:t> </a:t>
            </a:r>
            <a:r>
              <a:rPr lang="en-US" sz="1400" dirty="0" err="1" smtClean="0">
                <a:solidFill>
                  <a:srgbClr val="58595B"/>
                </a:solidFill>
              </a:rPr>
              <a:t>lorem</a:t>
            </a:r>
            <a:endParaRPr lang="en-US" sz="1400" dirty="0">
              <a:solidFill>
                <a:srgbClr val="58595B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E889F005-F1D1-4866-B037-D8DAD6C87C8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2286000"/>
            <a:ext cx="7689600" cy="306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>
                <a:latin typeface="+mn-lt"/>
                <a:cs typeface="Arial" pitchFamily="34" charset="0"/>
              </a:rPr>
              <a:t>First </a:t>
            </a:r>
            <a:r>
              <a:rPr lang="en-GB" dirty="0">
                <a:latin typeface="+mn-lt"/>
                <a:cs typeface="Arial" pitchFamily="34" charset="0"/>
              </a:rPr>
              <a:t>T</a:t>
            </a:r>
            <a:r>
              <a:rPr lang="en-GB" dirty="0" smtClean="0">
                <a:latin typeface="+mn-lt"/>
                <a:cs typeface="Arial" pitchFamily="34" charset="0"/>
              </a:rPr>
              <a:t>ext </a:t>
            </a:r>
            <a:r>
              <a:rPr lang="en-GB" dirty="0">
                <a:latin typeface="+mn-lt"/>
                <a:cs typeface="Arial" pitchFamily="34" charset="0"/>
              </a:rPr>
              <a:t>goes in here </a:t>
            </a:r>
            <a:r>
              <a:rPr lang="en-GB" dirty="0" err="1">
                <a:latin typeface="+mn-lt"/>
                <a:cs typeface="Arial" pitchFamily="34" charset="0"/>
              </a:rPr>
              <a:t>sione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nonsed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ab</a:t>
            </a:r>
            <a:r>
              <a:rPr lang="en-GB" dirty="0">
                <a:latin typeface="+mn-lt"/>
                <a:cs typeface="Arial" pitchFamily="34" charset="0"/>
              </a:rPr>
              <a:t> in </a:t>
            </a:r>
            <a:r>
              <a:rPr lang="en-GB" dirty="0" err="1">
                <a:latin typeface="+mn-lt"/>
                <a:cs typeface="Arial" pitchFamily="34" charset="0"/>
              </a:rPr>
              <a:t>eni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ut</a:t>
            </a:r>
            <a:r>
              <a:rPr lang="en-GB" dirty="0">
                <a:latin typeface="+mn-lt"/>
                <a:cs typeface="Arial" pitchFamily="34" charset="0"/>
              </a:rPr>
              <a:t> in </a:t>
            </a:r>
            <a:r>
              <a:rPr lang="en-GB" dirty="0" err="1">
                <a:latin typeface="+mn-lt"/>
                <a:cs typeface="Arial" pitchFamily="34" charset="0"/>
              </a:rPr>
              <a:t>nosre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vendianis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eum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quidemp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orpore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milloremt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omnim</a:t>
            </a:r>
            <a:r>
              <a:rPr lang="en-GB" dirty="0">
                <a:latin typeface="+mn-lt"/>
                <a:cs typeface="Arial" pitchFamily="34" charset="0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+mn-lt"/>
                <a:cs typeface="Arial" pitchFamily="34" charset="0"/>
              </a:rPr>
              <a:t>Body copy text goes in here </a:t>
            </a:r>
            <a:r>
              <a:rPr lang="en-GB" dirty="0" err="1">
                <a:latin typeface="+mn-lt"/>
                <a:cs typeface="Arial" pitchFamily="34" charset="0"/>
              </a:rPr>
              <a:t>sione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nonsed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ab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omnim</a:t>
            </a:r>
            <a:r>
              <a:rPr lang="en-GB" dirty="0">
                <a:latin typeface="+mn-lt"/>
                <a:cs typeface="Arial" pitchFamily="34" charset="0"/>
              </a:rPr>
              <a:t>. </a:t>
            </a:r>
            <a:r>
              <a:rPr lang="en-GB" dirty="0" err="1">
                <a:latin typeface="+mn-lt"/>
                <a:cs typeface="Arial" pitchFamily="34" charset="0"/>
              </a:rPr>
              <a:t>Solorum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duciamu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saperspe</a:t>
            </a:r>
            <a:r>
              <a:rPr lang="en-GB" dirty="0">
                <a:latin typeface="+mn-lt"/>
                <a:cs typeface="Arial" pitchFamily="34" charset="0"/>
              </a:rPr>
              <a:t> net </a:t>
            </a:r>
            <a:r>
              <a:rPr lang="en-GB" dirty="0" err="1">
                <a:latin typeface="+mn-lt"/>
                <a:cs typeface="Arial" pitchFamily="34" charset="0"/>
              </a:rPr>
              <a:t>quatquatur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alitate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doluptat</a:t>
            </a:r>
            <a:r>
              <a:rPr lang="en-GB" dirty="0">
                <a:latin typeface="+mn-lt"/>
                <a:cs typeface="Arial" pitchFamily="34" charset="0"/>
              </a:rPr>
              <a:t>. </a:t>
            </a:r>
            <a:r>
              <a:rPr lang="en-GB" dirty="0" err="1">
                <a:latin typeface="+mn-lt"/>
                <a:cs typeface="Arial" pitchFamily="34" charset="0"/>
              </a:rPr>
              <a:t>Ostrum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invelist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es</a:t>
            </a:r>
            <a:r>
              <a:rPr lang="en-GB" dirty="0">
                <a:latin typeface="+mn-lt"/>
                <a:cs typeface="Arial" pitchFamily="34" charset="0"/>
              </a:rPr>
              <a:t> et </a:t>
            </a:r>
            <a:r>
              <a:rPr lang="en-GB" dirty="0" err="1">
                <a:latin typeface="+mn-lt"/>
                <a:cs typeface="Arial" pitchFamily="34" charset="0"/>
              </a:rPr>
              <a:t>et</a:t>
            </a:r>
            <a:r>
              <a:rPr lang="en-GB" dirty="0">
                <a:latin typeface="+mn-lt"/>
                <a:cs typeface="Arial" pitchFamily="34" charset="0"/>
              </a:rPr>
              <a:t> lam </a:t>
            </a:r>
            <a:r>
              <a:rPr lang="en-GB" dirty="0" err="1">
                <a:latin typeface="+mn-lt"/>
                <a:cs typeface="Arial" pitchFamily="34" charset="0"/>
              </a:rPr>
              <a:t>que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naturamus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tionetue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ipitni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te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sequosante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vendeleniste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solende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ssimpereiu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+mn-lt"/>
                <a:cs typeface="Arial" pitchFamily="34" charset="0"/>
              </a:rPr>
              <a:t>Nis </a:t>
            </a:r>
            <a:r>
              <a:rPr lang="en-GB" dirty="0" err="1">
                <a:latin typeface="+mn-lt"/>
                <a:cs typeface="Arial" pitchFamily="34" charset="0"/>
              </a:rPr>
              <a:t>eosamust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destio</a:t>
            </a:r>
            <a:r>
              <a:rPr lang="en-GB" dirty="0">
                <a:latin typeface="+mn-lt"/>
                <a:cs typeface="Arial" pitchFamily="34" charset="0"/>
              </a:rPr>
              <a:t>. </a:t>
            </a:r>
            <a:r>
              <a:rPr lang="en-GB" dirty="0" err="1">
                <a:latin typeface="+mn-lt"/>
                <a:cs typeface="Arial" pitchFamily="34" charset="0"/>
              </a:rPr>
              <a:t>Ut</a:t>
            </a:r>
            <a:r>
              <a:rPr lang="en-GB" dirty="0">
                <a:latin typeface="+mn-lt"/>
                <a:cs typeface="Arial" pitchFamily="34" charset="0"/>
              </a:rPr>
              <a:t> et </a:t>
            </a:r>
            <a:r>
              <a:rPr lang="en-GB" dirty="0" err="1">
                <a:latin typeface="+mn-lt"/>
                <a:cs typeface="Arial" pitchFamily="34" charset="0"/>
              </a:rPr>
              <a:t>aborecae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necaepe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rrunto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dia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sunt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officimpedi</a:t>
            </a:r>
            <a:r>
              <a:rPr lang="en-GB" dirty="0">
                <a:latin typeface="+mn-lt"/>
                <a:cs typeface="Arial" pitchFamily="34" charset="0"/>
              </a:rPr>
              <a:t> sit </a:t>
            </a:r>
            <a:r>
              <a:rPr lang="en-GB" dirty="0" err="1">
                <a:latin typeface="+mn-lt"/>
                <a:cs typeface="Arial" pitchFamily="34" charset="0"/>
              </a:rPr>
              <a:t>harum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endant</a:t>
            </a:r>
            <a:r>
              <a:rPr lang="en-GB" dirty="0">
                <a:latin typeface="+mn-lt"/>
                <a:cs typeface="Arial" pitchFamily="34" charset="0"/>
              </a:rPr>
              <a:t> repro quam, </a:t>
            </a:r>
            <a:r>
              <a:rPr lang="en-GB" dirty="0" err="1">
                <a:latin typeface="+mn-lt"/>
                <a:cs typeface="Arial" pitchFamily="34" charset="0"/>
              </a:rPr>
              <a:t>coreium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verchil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ime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consequi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totae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nis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aliquiam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voluptatia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doluptior</a:t>
            </a:r>
            <a:r>
              <a:rPr lang="en-GB" dirty="0">
                <a:latin typeface="+mn-lt"/>
                <a:cs typeface="Arial" pitchFamily="34" charset="0"/>
              </a:rPr>
              <a:t> </a:t>
            </a:r>
            <a:r>
              <a:rPr lang="en-GB" dirty="0" err="1">
                <a:latin typeface="+mn-lt"/>
                <a:cs typeface="Arial" pitchFamily="34" charset="0"/>
              </a:rPr>
              <a:t>aciaecti</a:t>
            </a:r>
            <a:r>
              <a:rPr lang="en-GB" dirty="0">
                <a:latin typeface="+mn-lt"/>
                <a:cs typeface="Arial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24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23DC5792-496B-498D-AC60-A764B214086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2362200"/>
            <a:ext cx="4717800" cy="2819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GB" sz="1400" dirty="0"/>
              <a:t>Text heading</a:t>
            </a:r>
          </a:p>
          <a:p>
            <a:pPr lvl="2">
              <a:lnSpc>
                <a:spcPct val="100000"/>
              </a:lnSpc>
            </a:pPr>
            <a:r>
              <a:rPr lang="en-GB" sz="1400" dirty="0"/>
              <a:t>Body copy text goes in here </a:t>
            </a:r>
            <a:r>
              <a:rPr lang="en-GB" sz="1400" dirty="0" err="1"/>
              <a:t>sione</a:t>
            </a:r>
            <a:r>
              <a:rPr lang="en-GB" sz="1400" dirty="0"/>
              <a:t> </a:t>
            </a:r>
            <a:r>
              <a:rPr lang="en-GB" sz="1400" dirty="0" err="1"/>
              <a:t>nonsed</a:t>
            </a:r>
            <a:r>
              <a:rPr lang="en-GB" sz="1400" dirty="0"/>
              <a:t> es ab in </a:t>
            </a:r>
            <a:r>
              <a:rPr lang="en-GB" sz="1400" dirty="0" err="1"/>
              <a:t>eni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in </a:t>
            </a:r>
            <a:r>
              <a:rPr lang="en-GB" sz="1400" dirty="0" err="1"/>
              <a:t>nosre</a:t>
            </a:r>
            <a:r>
              <a:rPr lang="en-GB" sz="1400" dirty="0"/>
              <a:t> </a:t>
            </a:r>
            <a:r>
              <a:rPr lang="en-GB" sz="1400" dirty="0" err="1"/>
              <a:t>vendianis</a:t>
            </a:r>
            <a:r>
              <a:rPr lang="en-GB" sz="1400" dirty="0"/>
              <a:t> </a:t>
            </a:r>
            <a:r>
              <a:rPr lang="en-GB" sz="1400" dirty="0" err="1"/>
              <a:t>eum</a:t>
            </a:r>
            <a:r>
              <a:rPr lang="en-GB" sz="1400" dirty="0"/>
              <a:t> </a:t>
            </a:r>
            <a:r>
              <a:rPr lang="en-GB" sz="1400" dirty="0" err="1"/>
              <a:t>quidemp</a:t>
            </a:r>
            <a:r>
              <a:rPr lang="en-GB" sz="1400" dirty="0"/>
              <a:t> </a:t>
            </a:r>
            <a:r>
              <a:rPr lang="en-GB" sz="1400" dirty="0" err="1"/>
              <a:t>orpore</a:t>
            </a:r>
            <a:r>
              <a:rPr lang="en-GB" sz="1400" dirty="0"/>
              <a:t> </a:t>
            </a:r>
            <a:r>
              <a:rPr lang="en-GB" sz="1400" dirty="0" err="1"/>
              <a:t>milloremt</a:t>
            </a:r>
            <a:r>
              <a:rPr lang="en-GB" sz="1400" dirty="0"/>
              <a:t> </a:t>
            </a:r>
            <a:r>
              <a:rPr lang="en-GB" sz="1400" dirty="0" err="1"/>
              <a:t>quaecte</a:t>
            </a:r>
            <a:r>
              <a:rPr lang="en-GB" sz="1400" dirty="0"/>
              <a:t> </a:t>
            </a:r>
            <a:r>
              <a:rPr lang="en-GB" sz="1400" dirty="0" err="1"/>
              <a:t>ndaeste</a:t>
            </a:r>
            <a:r>
              <a:rPr lang="en-GB" sz="1400" dirty="0"/>
              <a:t> </a:t>
            </a:r>
            <a:r>
              <a:rPr lang="en-GB" sz="1400" dirty="0" err="1"/>
              <a:t>conem</a:t>
            </a:r>
            <a:r>
              <a:rPr lang="en-GB" sz="1400" dirty="0"/>
              <a:t> arum </a:t>
            </a:r>
            <a:r>
              <a:rPr lang="en-GB" sz="1400" dirty="0" err="1"/>
              <a:t>estiae</a:t>
            </a:r>
            <a:r>
              <a:rPr lang="en-GB" sz="1400" dirty="0"/>
              <a:t>. </a:t>
            </a:r>
            <a:r>
              <a:rPr lang="en-GB" sz="1400" dirty="0" err="1"/>
              <a:t>Gitius</a:t>
            </a:r>
            <a:r>
              <a:rPr lang="en-GB" sz="1400" dirty="0"/>
              <a:t> </a:t>
            </a:r>
            <a:r>
              <a:rPr lang="en-GB" sz="1400" dirty="0" err="1"/>
              <a:t>magnati</a:t>
            </a:r>
            <a:r>
              <a:rPr lang="en-GB" sz="1400" dirty="0"/>
              <a:t> </a:t>
            </a:r>
            <a:r>
              <a:rPr lang="en-GB" sz="1400" dirty="0" err="1"/>
              <a:t>acea</a:t>
            </a:r>
            <a:r>
              <a:rPr lang="en-GB" sz="1400" dirty="0"/>
              <a:t> </a:t>
            </a:r>
            <a:r>
              <a:rPr lang="en-GB" sz="1400" dirty="0" err="1"/>
              <a:t>quae</a:t>
            </a:r>
            <a:r>
              <a:rPr lang="en-GB" sz="1400" dirty="0"/>
              <a:t> </a:t>
            </a:r>
            <a:r>
              <a:rPr lang="en-GB" sz="1400" dirty="0" err="1"/>
              <a:t>corerib</a:t>
            </a:r>
            <a:r>
              <a:rPr lang="en-GB" sz="1400" dirty="0"/>
              <a:t> </a:t>
            </a:r>
            <a:r>
              <a:rPr lang="en-GB" sz="1400" dirty="0" err="1"/>
              <a:t>usandus</a:t>
            </a:r>
            <a:r>
              <a:rPr lang="en-GB" sz="1400" dirty="0"/>
              <a:t> </a:t>
            </a:r>
            <a:r>
              <a:rPr lang="en-GB" sz="1400" dirty="0" err="1"/>
              <a:t>inum</a:t>
            </a:r>
            <a:r>
              <a:rPr lang="en-GB" sz="14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GB" sz="1400" dirty="0" err="1"/>
              <a:t>Atium</a:t>
            </a:r>
            <a:r>
              <a:rPr lang="en-GB" sz="1400" dirty="0"/>
              <a:t> </a:t>
            </a:r>
            <a:r>
              <a:rPr lang="en-GB" sz="1400" dirty="0" err="1"/>
              <a:t>quatibu</a:t>
            </a:r>
            <a:r>
              <a:rPr lang="en-GB" sz="1400" dirty="0"/>
              <a:t> </a:t>
            </a:r>
            <a:r>
              <a:rPr lang="en-GB" sz="1400" dirty="0" err="1"/>
              <a:t>sciaturerum</a:t>
            </a:r>
            <a:r>
              <a:rPr lang="en-GB" sz="1400" dirty="0"/>
              <a:t> id quo </a:t>
            </a:r>
            <a:r>
              <a:rPr lang="en-GB" sz="1400" dirty="0" err="1"/>
              <a:t>berunte</a:t>
            </a:r>
            <a:r>
              <a:rPr lang="en-GB" sz="1400" dirty="0"/>
              <a:t> nihil </a:t>
            </a:r>
            <a:r>
              <a:rPr lang="en-GB" sz="1400" dirty="0" err="1"/>
              <a:t>ipsanto</a:t>
            </a:r>
            <a:r>
              <a:rPr lang="en-GB" sz="1400" dirty="0"/>
              <a:t> </a:t>
            </a:r>
            <a:r>
              <a:rPr lang="en-GB" sz="1400" dirty="0" err="1"/>
              <a:t>modis</a:t>
            </a:r>
            <a:r>
              <a:rPr lang="en-GB" sz="1400" dirty="0"/>
              <a:t> </a:t>
            </a:r>
            <a:r>
              <a:rPr lang="en-GB" sz="1400" dirty="0" err="1"/>
              <a:t>ende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ipsapedis</a:t>
            </a:r>
            <a:r>
              <a:rPr lang="en-GB" sz="1400" dirty="0"/>
              <a:t> </a:t>
            </a:r>
            <a:r>
              <a:rPr lang="en-GB" sz="1400" dirty="0" err="1"/>
              <a:t>volore</a:t>
            </a:r>
            <a:r>
              <a:rPr lang="en-GB" sz="1400" dirty="0"/>
              <a:t> et </a:t>
            </a:r>
            <a:r>
              <a:rPr lang="en-GB" sz="1400" dirty="0" err="1"/>
              <a:t>imperfe</a:t>
            </a:r>
            <a:r>
              <a:rPr lang="en-GB" sz="1400" dirty="0"/>
              <a:t> </a:t>
            </a:r>
            <a:r>
              <a:rPr lang="en-GB" sz="1400" dirty="0" err="1"/>
              <a:t>comnisc</a:t>
            </a:r>
            <a:r>
              <a:rPr lang="en-GB" sz="1400" dirty="0"/>
              <a:t> </a:t>
            </a:r>
            <a:r>
              <a:rPr lang="en-GB" sz="1400" dirty="0" err="1"/>
              <a:t>ipsandaectia</a:t>
            </a:r>
            <a:r>
              <a:rPr lang="en-GB" sz="1400" dirty="0"/>
              <a:t> </a:t>
            </a:r>
            <a:r>
              <a:rPr lang="en-GB" sz="1400" dirty="0" err="1"/>
              <a:t>ducimet</a:t>
            </a:r>
            <a:r>
              <a:rPr lang="en-GB" sz="1400" dirty="0"/>
              <a:t> </a:t>
            </a:r>
            <a:r>
              <a:rPr lang="en-GB" sz="1400" dirty="0" err="1"/>
              <a:t>ligenture</a:t>
            </a:r>
            <a:r>
              <a:rPr lang="en-GB" sz="1400" dirty="0"/>
              <a:t> </a:t>
            </a:r>
            <a:r>
              <a:rPr lang="en-GB" sz="1400" dirty="0" err="1"/>
              <a:t>volum</a:t>
            </a:r>
            <a:r>
              <a:rPr lang="en-GB" sz="1400" dirty="0"/>
              <a:t> </a:t>
            </a:r>
            <a:r>
              <a:rPr lang="en-GB" sz="1400" dirty="0" err="1"/>
              <a:t>harum</a:t>
            </a:r>
            <a:r>
              <a:rPr lang="en-GB" sz="1400" dirty="0"/>
              <a:t> </a:t>
            </a:r>
            <a:r>
              <a:rPr lang="en-GB" sz="1400" dirty="0" err="1"/>
              <a:t>ilique</a:t>
            </a:r>
            <a:r>
              <a:rPr lang="en-GB" sz="1400" dirty="0"/>
              <a:t>. </a:t>
            </a:r>
            <a:r>
              <a:rPr lang="en-GB" sz="1400" dirty="0" err="1"/>
              <a:t>Plique</a:t>
            </a:r>
            <a:r>
              <a:rPr lang="en-GB" sz="1400" dirty="0"/>
              <a:t> </a:t>
            </a:r>
            <a:r>
              <a:rPr lang="en-GB" sz="1400" dirty="0" err="1"/>
              <a:t>nonesti</a:t>
            </a:r>
            <a:r>
              <a:rPr lang="en-GB" sz="1400" dirty="0"/>
              <a:t> </a:t>
            </a:r>
            <a:r>
              <a:rPr lang="en-GB" sz="1400" dirty="0" err="1"/>
              <a:t>dolut</a:t>
            </a:r>
            <a:r>
              <a:rPr lang="en-GB" sz="1400" dirty="0"/>
              <a:t> </a:t>
            </a:r>
            <a:r>
              <a:rPr lang="en-GB" sz="1400" dirty="0" err="1"/>
              <a:t>aut</a:t>
            </a:r>
            <a:r>
              <a:rPr lang="en-GB" sz="1400" dirty="0"/>
              <a:t> </a:t>
            </a:r>
            <a:r>
              <a:rPr lang="en-GB" sz="1400" dirty="0" err="1"/>
              <a:t>necuptatur</a:t>
            </a:r>
            <a:r>
              <a:rPr lang="en-GB" sz="1400" dirty="0"/>
              <a:t> lorem </a:t>
            </a:r>
            <a:r>
              <a:rPr lang="en-GB" sz="1400" dirty="0" err="1"/>
              <a:t>ipsm</a:t>
            </a:r>
            <a:r>
              <a:rPr lang="en-GB" sz="1400" dirty="0"/>
              <a:t> </a:t>
            </a:r>
            <a:r>
              <a:rPr lang="en-GB" sz="1400" dirty="0" err="1"/>
              <a:t>dolr</a:t>
            </a:r>
            <a:r>
              <a:rPr lang="en-GB" sz="1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="" xmlns:a16="http://schemas.microsoft.com/office/drawing/2014/main" id="{2302FCA9-2B9B-43DC-905D-81D2145D9B17}"/>
              </a:ext>
            </a:extLst>
          </p:cNvPr>
          <p:cNvSpPr txBox="1">
            <a:spLocks/>
          </p:cNvSpPr>
          <p:nvPr/>
        </p:nvSpPr>
        <p:spPr>
          <a:xfrm>
            <a:off x="6858000" y="1567126"/>
            <a:ext cx="3962400" cy="372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 err="1"/>
              <a:t>Plique</a:t>
            </a:r>
            <a:r>
              <a:rPr lang="en-GB" dirty="0"/>
              <a:t> </a:t>
            </a:r>
            <a:r>
              <a:rPr lang="en-GB" dirty="0" err="1"/>
              <a:t>nonesti</a:t>
            </a:r>
            <a:r>
              <a:rPr lang="en-GB" dirty="0"/>
              <a:t> </a:t>
            </a:r>
            <a:r>
              <a:rPr lang="en-GB" dirty="0" err="1"/>
              <a:t>dolut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quiamad</a:t>
            </a:r>
            <a:r>
              <a:rPr lang="en-GB" dirty="0"/>
              <a:t> </a:t>
            </a:r>
            <a:r>
              <a:rPr lang="en-GB" dirty="0" err="1"/>
              <a:t>eatibus</a:t>
            </a:r>
            <a:r>
              <a:rPr lang="en-GB" dirty="0"/>
              <a:t> </a:t>
            </a:r>
            <a:r>
              <a:rPr lang="en-GB" dirty="0" err="1"/>
              <a:t>dandaer</a:t>
            </a:r>
            <a:r>
              <a:rPr lang="en-GB" dirty="0"/>
              <a:t> </a:t>
            </a:r>
            <a:r>
              <a:rPr lang="en-GB" dirty="0" err="1"/>
              <a:t>feribusam</a:t>
            </a:r>
            <a:r>
              <a:rPr lang="en-GB" dirty="0"/>
              <a:t> </a:t>
            </a:r>
            <a:r>
              <a:rPr lang="en-GB" dirty="0" err="1"/>
              <a:t>inpostis</a:t>
            </a:r>
            <a:r>
              <a:rPr lang="en-GB" dirty="0"/>
              <a:t>.</a:t>
            </a:r>
          </a:p>
          <a:p>
            <a:pPr marL="342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 err="1"/>
              <a:t>Gitius</a:t>
            </a:r>
            <a:r>
              <a:rPr lang="en-GB" dirty="0"/>
              <a:t> </a:t>
            </a:r>
            <a:r>
              <a:rPr lang="en-GB" dirty="0" err="1"/>
              <a:t>magnati</a:t>
            </a:r>
            <a:r>
              <a:rPr lang="en-GB" dirty="0"/>
              <a:t> </a:t>
            </a:r>
            <a:r>
              <a:rPr lang="en-GB" dirty="0" err="1"/>
              <a:t>acea</a:t>
            </a:r>
            <a:r>
              <a:rPr lang="en-GB" dirty="0"/>
              <a:t> quae </a:t>
            </a:r>
            <a:r>
              <a:rPr lang="en-GB" dirty="0" err="1"/>
              <a:t>corerib</a:t>
            </a:r>
            <a:r>
              <a:rPr lang="en-GB" dirty="0"/>
              <a:t> </a:t>
            </a:r>
            <a:r>
              <a:rPr lang="en-GB" dirty="0" err="1"/>
              <a:t>usandus</a:t>
            </a:r>
            <a:r>
              <a:rPr lang="en-GB" dirty="0"/>
              <a:t> </a:t>
            </a:r>
            <a:r>
              <a:rPr lang="en-GB" dirty="0" err="1"/>
              <a:t>inum</a:t>
            </a:r>
            <a:r>
              <a:rPr lang="en-GB" dirty="0"/>
              <a:t>.</a:t>
            </a:r>
          </a:p>
          <a:p>
            <a:pPr marL="342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 err="1"/>
              <a:t>Atium</a:t>
            </a:r>
            <a:r>
              <a:rPr lang="en-GB" dirty="0"/>
              <a:t> </a:t>
            </a:r>
            <a:r>
              <a:rPr lang="en-GB" dirty="0" err="1"/>
              <a:t>quatibu</a:t>
            </a:r>
            <a:r>
              <a:rPr lang="en-GB" dirty="0"/>
              <a:t> </a:t>
            </a:r>
            <a:r>
              <a:rPr lang="en-GB" dirty="0" err="1"/>
              <a:t>sciaturerum</a:t>
            </a:r>
            <a:r>
              <a:rPr lang="en-GB" dirty="0"/>
              <a:t> id quo </a:t>
            </a:r>
            <a:r>
              <a:rPr lang="en-GB" dirty="0" err="1"/>
              <a:t>berunte</a:t>
            </a:r>
            <a:r>
              <a:rPr lang="en-GB" dirty="0"/>
              <a:t> </a:t>
            </a:r>
            <a:r>
              <a:rPr lang="en-GB" dirty="0" err="1"/>
              <a:t>nihil</a:t>
            </a:r>
            <a:r>
              <a:rPr lang="en-GB" dirty="0"/>
              <a:t> </a:t>
            </a:r>
            <a:r>
              <a:rPr lang="en-GB" dirty="0" err="1"/>
              <a:t>ipsanto</a:t>
            </a:r>
            <a:r>
              <a:rPr lang="en-GB" dirty="0"/>
              <a:t> </a:t>
            </a:r>
            <a:r>
              <a:rPr lang="en-GB" dirty="0" err="1"/>
              <a:t>modis</a:t>
            </a:r>
            <a:r>
              <a:rPr lang="en-GB" dirty="0"/>
              <a:t> </a:t>
            </a:r>
            <a:r>
              <a:rPr lang="en-GB" dirty="0" err="1"/>
              <a:t>ende</a:t>
            </a:r>
            <a:r>
              <a:rPr lang="en-GB" dirty="0"/>
              <a:t>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GB" dirty="0"/>
          </a:p>
          <a:p>
            <a:pPr marL="800100" lvl="3" indent="-342900">
              <a:lnSpc>
                <a:spcPct val="100000"/>
              </a:lnSpc>
            </a:pPr>
            <a:r>
              <a:rPr lang="en-GB" dirty="0" err="1"/>
              <a:t>Plique</a:t>
            </a:r>
            <a:r>
              <a:rPr lang="en-GB" dirty="0"/>
              <a:t> </a:t>
            </a:r>
            <a:r>
              <a:rPr lang="en-GB" dirty="0" err="1"/>
              <a:t>nonesti</a:t>
            </a:r>
            <a:r>
              <a:rPr lang="en-GB" dirty="0"/>
              <a:t> </a:t>
            </a:r>
            <a:r>
              <a:rPr lang="en-GB" dirty="0" err="1"/>
              <a:t>dolut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quiamad</a:t>
            </a:r>
            <a:r>
              <a:rPr lang="en-GB" dirty="0"/>
              <a:t> </a:t>
            </a:r>
            <a:r>
              <a:rPr lang="en-GB" dirty="0" err="1"/>
              <a:t>eatibus</a:t>
            </a:r>
            <a:r>
              <a:rPr lang="en-GB" dirty="0"/>
              <a:t> </a:t>
            </a:r>
            <a:r>
              <a:rPr lang="en-GB" dirty="0" err="1"/>
              <a:t>dandaer</a:t>
            </a:r>
            <a:r>
              <a:rPr lang="en-GB" dirty="0"/>
              <a:t> </a:t>
            </a:r>
            <a:r>
              <a:rPr lang="en-GB" dirty="0" err="1"/>
              <a:t>feribusam</a:t>
            </a:r>
            <a:r>
              <a:rPr lang="en-GB" dirty="0"/>
              <a:t> </a:t>
            </a:r>
            <a:r>
              <a:rPr lang="en-GB" dirty="0" err="1"/>
              <a:t>inpostis</a:t>
            </a:r>
            <a:r>
              <a:rPr lang="en-GB" dirty="0"/>
              <a:t>.</a:t>
            </a:r>
          </a:p>
          <a:p>
            <a:pPr marL="800100" lvl="3" indent="-342900">
              <a:lnSpc>
                <a:spcPct val="100000"/>
              </a:lnSpc>
            </a:pPr>
            <a:r>
              <a:rPr lang="en-GB" dirty="0" err="1"/>
              <a:t>Gitius</a:t>
            </a:r>
            <a:r>
              <a:rPr lang="en-GB" dirty="0"/>
              <a:t> </a:t>
            </a:r>
            <a:r>
              <a:rPr lang="en-GB" dirty="0" err="1"/>
              <a:t>magnati</a:t>
            </a:r>
            <a:r>
              <a:rPr lang="en-GB" dirty="0"/>
              <a:t> </a:t>
            </a:r>
            <a:r>
              <a:rPr lang="en-GB" dirty="0" err="1"/>
              <a:t>acea</a:t>
            </a:r>
            <a:r>
              <a:rPr lang="en-GB" dirty="0"/>
              <a:t> quae </a:t>
            </a:r>
            <a:r>
              <a:rPr lang="en-GB" dirty="0" err="1"/>
              <a:t>corerib</a:t>
            </a:r>
            <a:r>
              <a:rPr lang="en-GB" dirty="0"/>
              <a:t> </a:t>
            </a:r>
            <a:r>
              <a:rPr lang="en-GB" dirty="0" err="1"/>
              <a:t>usandus</a:t>
            </a:r>
            <a:r>
              <a:rPr lang="en-GB" dirty="0"/>
              <a:t> </a:t>
            </a:r>
            <a:r>
              <a:rPr lang="en-GB" dirty="0" err="1"/>
              <a:t>inum</a:t>
            </a:r>
            <a:r>
              <a:rPr lang="en-GB" dirty="0"/>
              <a:t>.</a:t>
            </a:r>
          </a:p>
          <a:p>
            <a:pPr marL="800100" lvl="3" indent="-342900">
              <a:lnSpc>
                <a:spcPct val="100000"/>
              </a:lnSpc>
            </a:pPr>
            <a:r>
              <a:rPr lang="en-GB" dirty="0" err="1"/>
              <a:t>Atium</a:t>
            </a:r>
            <a:r>
              <a:rPr lang="en-GB" dirty="0"/>
              <a:t> </a:t>
            </a:r>
            <a:r>
              <a:rPr lang="en-GB" dirty="0" err="1"/>
              <a:t>quatibu</a:t>
            </a:r>
            <a:r>
              <a:rPr lang="en-GB" dirty="0"/>
              <a:t> </a:t>
            </a:r>
            <a:r>
              <a:rPr lang="en-GB" dirty="0" err="1"/>
              <a:t>sciaturerum</a:t>
            </a:r>
            <a:r>
              <a:rPr lang="en-GB" dirty="0"/>
              <a:t> id quo </a:t>
            </a:r>
            <a:r>
              <a:rPr lang="en-GB" dirty="0" err="1"/>
              <a:t>berunte</a:t>
            </a:r>
            <a:r>
              <a:rPr lang="en-GB" dirty="0"/>
              <a:t> </a:t>
            </a:r>
            <a:r>
              <a:rPr lang="en-GB" dirty="0" err="1"/>
              <a:t>nihil</a:t>
            </a:r>
            <a:r>
              <a:rPr lang="en-GB" dirty="0"/>
              <a:t> </a:t>
            </a:r>
            <a:r>
              <a:rPr lang="en-GB" dirty="0" err="1"/>
              <a:t>ipsanto</a:t>
            </a:r>
            <a:r>
              <a:rPr lang="en-GB" dirty="0"/>
              <a:t> </a:t>
            </a:r>
            <a:r>
              <a:rPr lang="en-GB" dirty="0" err="1"/>
              <a:t>modis</a:t>
            </a:r>
            <a:r>
              <a:rPr lang="en-GB" dirty="0"/>
              <a:t> </a:t>
            </a:r>
            <a:r>
              <a:rPr lang="en-GB" dirty="0" err="1"/>
              <a:t>ende</a:t>
            </a:r>
            <a:r>
              <a:rPr lang="en-GB" dirty="0"/>
              <a:t>.</a:t>
            </a:r>
          </a:p>
          <a:p>
            <a:pPr marL="342900" lvl="2" indent="-3429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7202E"/>
                </a:solidFill>
                <a:latin typeface="+mj-lt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05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5688E71D-AE3D-4A50-BBA3-C1541BB90B0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2362200"/>
            <a:ext cx="3492000" cy="3060000"/>
          </a:xfrm>
        </p:spPr>
        <p:txBody>
          <a:bodyPr/>
          <a:lstStyle/>
          <a:p>
            <a:pPr marL="0" indent="0">
              <a:buNone/>
            </a:pPr>
            <a:r>
              <a:rPr lang="en-GB" b="0" dirty="0" err="1"/>
              <a:t>Standfirst</a:t>
            </a:r>
            <a:r>
              <a:rPr lang="en-GB" b="0" dirty="0"/>
              <a:t> text goes in here </a:t>
            </a:r>
            <a:r>
              <a:rPr lang="en-GB" b="0" dirty="0" err="1"/>
              <a:t>sione</a:t>
            </a:r>
            <a:r>
              <a:rPr lang="en-GB" b="0" dirty="0"/>
              <a:t> </a:t>
            </a:r>
            <a:r>
              <a:rPr lang="en-GB" b="0" dirty="0" err="1"/>
              <a:t>nonsed</a:t>
            </a:r>
            <a:r>
              <a:rPr lang="en-GB" b="0" dirty="0"/>
              <a:t> </a:t>
            </a:r>
            <a:r>
              <a:rPr lang="en-GB" b="0" dirty="0" err="1"/>
              <a:t>es</a:t>
            </a:r>
            <a:r>
              <a:rPr lang="en-GB" b="0" dirty="0"/>
              <a:t> </a:t>
            </a:r>
            <a:r>
              <a:rPr lang="en-GB" b="0" dirty="0" err="1"/>
              <a:t>ab</a:t>
            </a:r>
            <a:r>
              <a:rPr lang="en-GB" b="0" dirty="0"/>
              <a:t> in </a:t>
            </a:r>
            <a:r>
              <a:rPr lang="en-GB" b="0" dirty="0" err="1"/>
              <a:t>eni</a:t>
            </a:r>
            <a:r>
              <a:rPr lang="en-GB" b="0" dirty="0"/>
              <a:t> </a:t>
            </a:r>
            <a:r>
              <a:rPr lang="en-GB" b="0" dirty="0" err="1"/>
              <a:t>ut</a:t>
            </a:r>
            <a:r>
              <a:rPr lang="en-GB" b="0" dirty="0"/>
              <a:t> in </a:t>
            </a:r>
            <a:r>
              <a:rPr lang="en-GB" b="0" dirty="0" err="1"/>
              <a:t>nosre</a:t>
            </a:r>
            <a:r>
              <a:rPr lang="en-GB" b="0" dirty="0"/>
              <a:t> </a:t>
            </a:r>
            <a:r>
              <a:rPr lang="en-GB" b="0" dirty="0" err="1"/>
              <a:t>vendianis</a:t>
            </a:r>
            <a:r>
              <a:rPr lang="en-GB" b="0" dirty="0"/>
              <a:t> </a:t>
            </a:r>
            <a:r>
              <a:rPr lang="en-GB" b="0" dirty="0" err="1"/>
              <a:t>eum</a:t>
            </a:r>
            <a:r>
              <a:rPr lang="en-GB" b="0" dirty="0"/>
              <a:t> </a:t>
            </a:r>
            <a:r>
              <a:rPr lang="en-GB" b="0" dirty="0" err="1"/>
              <a:t>quidemp</a:t>
            </a:r>
            <a:r>
              <a:rPr lang="en-GB" b="0" dirty="0"/>
              <a:t> </a:t>
            </a:r>
            <a:r>
              <a:rPr lang="en-GB" b="0" dirty="0" err="1"/>
              <a:t>orpore</a:t>
            </a:r>
            <a:r>
              <a:rPr lang="en-GB" b="0" dirty="0"/>
              <a:t> </a:t>
            </a:r>
            <a:r>
              <a:rPr lang="en-GB" b="0" dirty="0" err="1"/>
              <a:t>milloremt</a:t>
            </a:r>
            <a:r>
              <a:rPr lang="en-GB" b="0" dirty="0"/>
              <a:t> </a:t>
            </a:r>
            <a:r>
              <a:rPr lang="en-GB" b="0" dirty="0" err="1"/>
              <a:t>omnim</a:t>
            </a:r>
            <a:r>
              <a:rPr lang="en-GB" b="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="" xmlns:a16="http://schemas.microsoft.com/office/drawing/2014/main" id="{B840B452-A521-4F63-A245-31781F8A4763}"/>
              </a:ext>
            </a:extLst>
          </p:cNvPr>
          <p:cNvSpPr txBox="1">
            <a:spLocks/>
          </p:cNvSpPr>
          <p:nvPr/>
        </p:nvSpPr>
        <p:spPr>
          <a:xfrm>
            <a:off x="5334000" y="1574440"/>
            <a:ext cx="4953000" cy="4140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58595B"/>
                </a:solidFill>
                <a:latin typeface="Fira Sans" pitchFamily="34" charset="0"/>
                <a:ea typeface="Fira Sans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solidFill>
                  <a:srgbClr val="B6202E"/>
                </a:solidFill>
                <a:latin typeface="+mj-lt"/>
              </a:rPr>
              <a:t>Text heading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/>
              <a:t>Body copy text goes in here </a:t>
            </a:r>
            <a:r>
              <a:rPr lang="en-GB" sz="1600" dirty="0" err="1"/>
              <a:t>sione</a:t>
            </a:r>
            <a:r>
              <a:rPr lang="en-GB" sz="1600" dirty="0"/>
              <a:t> </a:t>
            </a:r>
            <a:r>
              <a:rPr lang="en-GB" sz="1600" dirty="0" err="1"/>
              <a:t>nonsed</a:t>
            </a:r>
            <a:r>
              <a:rPr lang="en-GB" sz="1600" dirty="0"/>
              <a:t>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ab</a:t>
            </a:r>
            <a:r>
              <a:rPr lang="en-GB" sz="1600" dirty="0"/>
              <a:t> in </a:t>
            </a:r>
            <a:r>
              <a:rPr lang="en-GB" sz="1600" dirty="0" err="1"/>
              <a:t>eni</a:t>
            </a:r>
            <a:r>
              <a:rPr lang="en-GB" sz="1600" dirty="0"/>
              <a:t> </a:t>
            </a:r>
            <a:r>
              <a:rPr lang="en-GB" sz="1600" dirty="0" err="1"/>
              <a:t>ut</a:t>
            </a:r>
            <a:r>
              <a:rPr lang="en-GB" sz="1600" dirty="0"/>
              <a:t> in </a:t>
            </a:r>
            <a:r>
              <a:rPr lang="en-GB" sz="1600" dirty="0" err="1"/>
              <a:t>nosre</a:t>
            </a:r>
            <a:r>
              <a:rPr lang="en-GB" sz="1600" dirty="0"/>
              <a:t> </a:t>
            </a:r>
            <a:r>
              <a:rPr lang="en-GB" sz="1600" dirty="0" err="1"/>
              <a:t>vendianis</a:t>
            </a:r>
            <a:r>
              <a:rPr lang="en-GB" sz="1600" dirty="0"/>
              <a:t> </a:t>
            </a:r>
            <a:r>
              <a:rPr lang="en-GB" sz="1600" dirty="0" err="1"/>
              <a:t>eum</a:t>
            </a:r>
            <a:r>
              <a:rPr lang="en-GB" sz="1600" dirty="0"/>
              <a:t> </a:t>
            </a:r>
            <a:r>
              <a:rPr lang="en-GB" sz="1600" dirty="0" err="1"/>
              <a:t>quidemp</a:t>
            </a:r>
            <a:r>
              <a:rPr lang="en-GB" sz="1600" dirty="0"/>
              <a:t> </a:t>
            </a:r>
            <a:r>
              <a:rPr lang="en-GB" sz="1600" dirty="0" err="1"/>
              <a:t>orpore</a:t>
            </a:r>
            <a:r>
              <a:rPr lang="en-GB" sz="1600" dirty="0"/>
              <a:t> </a:t>
            </a:r>
            <a:r>
              <a:rPr lang="en-GB" sz="1600" dirty="0" err="1"/>
              <a:t>milloremt</a:t>
            </a:r>
            <a:r>
              <a:rPr lang="en-GB" sz="1600" dirty="0"/>
              <a:t> </a:t>
            </a:r>
            <a:r>
              <a:rPr lang="en-GB" sz="1600" dirty="0" err="1"/>
              <a:t>quaecte</a:t>
            </a:r>
            <a:r>
              <a:rPr lang="en-GB" sz="1600" dirty="0"/>
              <a:t> </a:t>
            </a:r>
            <a:r>
              <a:rPr lang="en-GB" sz="1600" dirty="0" err="1"/>
              <a:t>ndaeste</a:t>
            </a:r>
            <a:r>
              <a:rPr lang="en-GB" sz="1600" dirty="0"/>
              <a:t> </a:t>
            </a:r>
            <a:r>
              <a:rPr lang="en-GB" sz="1600" dirty="0" err="1"/>
              <a:t>conem</a:t>
            </a:r>
            <a:r>
              <a:rPr lang="en-GB" sz="1600" dirty="0"/>
              <a:t> arum </a:t>
            </a:r>
            <a:r>
              <a:rPr lang="en-GB" sz="1600" dirty="0" err="1"/>
              <a:t>estiae</a:t>
            </a:r>
            <a:r>
              <a:rPr lang="en-GB" sz="1600" dirty="0"/>
              <a:t>. </a:t>
            </a:r>
            <a:r>
              <a:rPr lang="en-GB" sz="1600" dirty="0" err="1"/>
              <a:t>Gitius</a:t>
            </a:r>
            <a:r>
              <a:rPr lang="en-GB" sz="1600" dirty="0"/>
              <a:t> </a:t>
            </a:r>
            <a:r>
              <a:rPr lang="en-GB" sz="1600" dirty="0" err="1"/>
              <a:t>magnati</a:t>
            </a:r>
            <a:r>
              <a:rPr lang="en-GB" sz="1600" dirty="0"/>
              <a:t> </a:t>
            </a:r>
            <a:r>
              <a:rPr lang="en-GB" sz="1600" dirty="0" err="1"/>
              <a:t>acea</a:t>
            </a:r>
            <a:r>
              <a:rPr lang="en-GB" sz="1600" dirty="0"/>
              <a:t> quae </a:t>
            </a:r>
            <a:r>
              <a:rPr lang="en-GB" sz="1600" dirty="0" err="1"/>
              <a:t>corerib</a:t>
            </a:r>
            <a:r>
              <a:rPr lang="en-GB" sz="1600" dirty="0"/>
              <a:t> </a:t>
            </a:r>
            <a:r>
              <a:rPr lang="en-GB" sz="1600" dirty="0" err="1"/>
              <a:t>usandus</a:t>
            </a:r>
            <a:r>
              <a:rPr lang="en-GB" sz="1600" dirty="0"/>
              <a:t> </a:t>
            </a:r>
            <a:r>
              <a:rPr lang="en-GB" sz="1600" dirty="0" err="1"/>
              <a:t>inum</a:t>
            </a:r>
            <a:r>
              <a:rPr lang="en-GB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/>
              <a:t>Atium</a:t>
            </a:r>
            <a:r>
              <a:rPr lang="en-GB" sz="1600" dirty="0"/>
              <a:t> </a:t>
            </a:r>
            <a:r>
              <a:rPr lang="en-GB" sz="1600" dirty="0" err="1"/>
              <a:t>quatibu</a:t>
            </a:r>
            <a:r>
              <a:rPr lang="en-GB" sz="1600" dirty="0"/>
              <a:t> </a:t>
            </a:r>
            <a:r>
              <a:rPr lang="en-GB" sz="1600" dirty="0" err="1"/>
              <a:t>sciaturerum</a:t>
            </a:r>
            <a:r>
              <a:rPr lang="en-GB" sz="1600" dirty="0"/>
              <a:t> id quo </a:t>
            </a:r>
            <a:r>
              <a:rPr lang="en-GB" sz="1600" dirty="0" err="1"/>
              <a:t>berunte</a:t>
            </a:r>
            <a:r>
              <a:rPr lang="en-GB" sz="1600" dirty="0"/>
              <a:t> </a:t>
            </a:r>
            <a:r>
              <a:rPr lang="en-GB" sz="1600" dirty="0" err="1"/>
              <a:t>nihil</a:t>
            </a:r>
            <a:r>
              <a:rPr lang="en-GB" sz="1600" dirty="0"/>
              <a:t> </a:t>
            </a:r>
            <a:r>
              <a:rPr lang="en-GB" sz="1600" dirty="0" err="1"/>
              <a:t>ipsanto</a:t>
            </a:r>
            <a:r>
              <a:rPr lang="en-GB" sz="1600" dirty="0"/>
              <a:t> </a:t>
            </a:r>
            <a:r>
              <a:rPr lang="en-GB" sz="1600" dirty="0" err="1"/>
              <a:t>modis</a:t>
            </a:r>
            <a:r>
              <a:rPr lang="en-GB" sz="1600" dirty="0"/>
              <a:t> </a:t>
            </a:r>
            <a:r>
              <a:rPr lang="en-GB" sz="1600" dirty="0" err="1"/>
              <a:t>ende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ipsapedis</a:t>
            </a:r>
            <a:r>
              <a:rPr lang="en-GB" sz="1600" dirty="0"/>
              <a:t> </a:t>
            </a:r>
            <a:r>
              <a:rPr lang="en-GB" sz="1600" dirty="0" err="1"/>
              <a:t>volore</a:t>
            </a:r>
            <a:r>
              <a:rPr lang="en-GB" sz="1600" dirty="0"/>
              <a:t> et </a:t>
            </a:r>
            <a:r>
              <a:rPr lang="en-GB" sz="1600" dirty="0" err="1"/>
              <a:t>imperfe</a:t>
            </a:r>
            <a:r>
              <a:rPr lang="en-GB" sz="1600" dirty="0"/>
              <a:t> </a:t>
            </a:r>
            <a:r>
              <a:rPr lang="en-GB" sz="1600" dirty="0" err="1"/>
              <a:t>comnisc</a:t>
            </a:r>
            <a:r>
              <a:rPr lang="en-GB" sz="1600" dirty="0"/>
              <a:t> </a:t>
            </a:r>
            <a:r>
              <a:rPr lang="en-GB" sz="1600" dirty="0" err="1"/>
              <a:t>ipsandaectia</a:t>
            </a:r>
            <a:r>
              <a:rPr lang="en-GB" sz="1600" dirty="0"/>
              <a:t> </a:t>
            </a:r>
            <a:r>
              <a:rPr lang="en-GB" sz="1600" dirty="0" err="1"/>
              <a:t>ducimet</a:t>
            </a:r>
            <a:r>
              <a:rPr lang="en-GB" sz="1600" dirty="0"/>
              <a:t> </a:t>
            </a:r>
            <a:r>
              <a:rPr lang="en-GB" sz="1600" dirty="0" err="1"/>
              <a:t>ligenture</a:t>
            </a:r>
            <a:r>
              <a:rPr lang="en-GB" sz="1600" dirty="0"/>
              <a:t> </a:t>
            </a:r>
            <a:r>
              <a:rPr lang="en-GB" sz="1600" dirty="0" err="1"/>
              <a:t>volum</a:t>
            </a:r>
            <a:r>
              <a:rPr lang="en-GB" sz="1600" dirty="0"/>
              <a:t> </a:t>
            </a:r>
            <a:r>
              <a:rPr lang="en-GB" sz="1600" dirty="0" err="1"/>
              <a:t>harum</a:t>
            </a:r>
            <a:r>
              <a:rPr lang="en-GB" sz="1600" dirty="0"/>
              <a:t> </a:t>
            </a:r>
            <a:r>
              <a:rPr lang="en-GB" sz="1600" dirty="0" err="1"/>
              <a:t>ilique</a:t>
            </a:r>
            <a:r>
              <a:rPr lang="en-GB" sz="1600" dirty="0"/>
              <a:t>. </a:t>
            </a:r>
            <a:r>
              <a:rPr lang="en-GB" sz="1600" dirty="0" err="1"/>
              <a:t>Plique</a:t>
            </a:r>
            <a:r>
              <a:rPr lang="en-GB" sz="1600" dirty="0"/>
              <a:t> </a:t>
            </a:r>
            <a:r>
              <a:rPr lang="en-GB" sz="1600" dirty="0" err="1"/>
              <a:t>nonesti</a:t>
            </a:r>
            <a:r>
              <a:rPr lang="en-GB" sz="1600" dirty="0"/>
              <a:t> </a:t>
            </a:r>
            <a:r>
              <a:rPr lang="en-GB" sz="1600" dirty="0" err="1"/>
              <a:t>dolut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. Ad </a:t>
            </a:r>
            <a:r>
              <a:rPr lang="en-GB" sz="1600" dirty="0" err="1"/>
              <a:t>eatibus</a:t>
            </a:r>
            <a:r>
              <a:rPr lang="en-GB" sz="1600" dirty="0"/>
              <a:t> </a:t>
            </a:r>
            <a:r>
              <a:rPr lang="en-GB" sz="1600" dirty="0" err="1"/>
              <a:t>dandaer</a:t>
            </a:r>
            <a:r>
              <a:rPr lang="en-GB" sz="1600" dirty="0"/>
              <a:t> </a:t>
            </a:r>
            <a:r>
              <a:rPr lang="en-GB" sz="1600" dirty="0" err="1"/>
              <a:t>feribusam</a:t>
            </a:r>
            <a:r>
              <a:rPr lang="en-GB" sz="1600" dirty="0"/>
              <a:t> in </a:t>
            </a:r>
            <a:r>
              <a:rPr lang="en-GB" sz="1600" dirty="0" err="1"/>
              <a:t>postis</a:t>
            </a:r>
            <a:r>
              <a:rPr lang="en-GB" sz="1600" dirty="0"/>
              <a:t> et </a:t>
            </a:r>
            <a:r>
              <a:rPr lang="en-GB" sz="1600" dirty="0" err="1"/>
              <a:t>voleni</a:t>
            </a:r>
            <a:r>
              <a:rPr lang="en-GB" sz="1600" dirty="0"/>
              <a:t> </a:t>
            </a:r>
            <a:r>
              <a:rPr lang="en-GB" sz="1600" dirty="0" err="1"/>
              <a:t>doluptam</a:t>
            </a:r>
            <a:r>
              <a:rPr lang="en-GB" sz="1600" dirty="0"/>
              <a:t> </a:t>
            </a:r>
            <a:r>
              <a:rPr lang="en-GB" sz="1600" dirty="0" err="1"/>
              <a:t>aute</a:t>
            </a:r>
            <a:r>
              <a:rPr lang="en-GB" sz="1600" dirty="0"/>
              <a:t> </a:t>
            </a:r>
            <a:r>
              <a:rPr lang="en-GB" sz="1600" dirty="0" err="1"/>
              <a:t>laccuptae</a:t>
            </a:r>
            <a:r>
              <a:rPr lang="en-GB" sz="1600" dirty="0"/>
              <a:t> </a:t>
            </a:r>
            <a:r>
              <a:rPr lang="en-GB" sz="1600" dirty="0" err="1"/>
              <a:t>illuptat</a:t>
            </a:r>
            <a:r>
              <a:rPr lang="en-GB" sz="1600" dirty="0"/>
              <a:t> </a:t>
            </a:r>
            <a:r>
              <a:rPr lang="en-GB" sz="1600" dirty="0" err="1"/>
              <a:t>fugita</a:t>
            </a:r>
            <a:r>
              <a:rPr lang="en-GB" sz="1600" dirty="0"/>
              <a:t> </a:t>
            </a:r>
            <a:r>
              <a:rPr lang="en-GB" sz="1600" dirty="0" err="1"/>
              <a:t>doluptatur</a:t>
            </a:r>
            <a:r>
              <a:rPr lang="en-GB" sz="1600" dirty="0"/>
              <a:t> </a:t>
            </a:r>
            <a:r>
              <a:rPr lang="en-GB" sz="1600" dirty="0" err="1"/>
              <a:t>offictis</a:t>
            </a:r>
            <a:r>
              <a:rPr lang="en-GB" sz="1600" dirty="0"/>
              <a:t> ma qui </a:t>
            </a:r>
            <a:r>
              <a:rPr lang="en-GB" sz="1600" dirty="0" err="1"/>
              <a:t>denduntium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Title</a:t>
            </a:r>
            <a:endParaRPr lang="en-US" sz="32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705600" y="1524000"/>
            <a:ext cx="4168008" cy="4191000"/>
          </a:xfrm>
        </p:spPr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99378D-4475-410B-AD95-2932F955643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0000" y="2362200"/>
            <a:ext cx="5251200" cy="306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 err="1"/>
              <a:t>Standfirst</a:t>
            </a:r>
            <a:r>
              <a:rPr lang="en-GB" sz="1600" dirty="0"/>
              <a:t> text goes in here </a:t>
            </a:r>
            <a:r>
              <a:rPr lang="en-GB" sz="1600" dirty="0" err="1"/>
              <a:t>sione</a:t>
            </a:r>
            <a:r>
              <a:rPr lang="en-GB" sz="1600" dirty="0"/>
              <a:t> </a:t>
            </a:r>
            <a:r>
              <a:rPr lang="en-GB" sz="1600" dirty="0" err="1"/>
              <a:t>nonsed</a:t>
            </a:r>
            <a:r>
              <a:rPr lang="en-GB" sz="1600" dirty="0"/>
              <a:t>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ab</a:t>
            </a:r>
            <a:r>
              <a:rPr lang="en-GB" sz="1600" dirty="0"/>
              <a:t> in </a:t>
            </a:r>
            <a:r>
              <a:rPr lang="en-GB" sz="1600" dirty="0" err="1"/>
              <a:t>eni</a:t>
            </a:r>
            <a:r>
              <a:rPr lang="en-GB" sz="1600" dirty="0"/>
              <a:t> </a:t>
            </a:r>
            <a:r>
              <a:rPr lang="en-GB" sz="1600" dirty="0" err="1"/>
              <a:t>ut.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Text heading</a:t>
            </a:r>
          </a:p>
          <a:p>
            <a:r>
              <a:rPr lang="en-GB" sz="1600" dirty="0" err="1"/>
              <a:t>Atium</a:t>
            </a:r>
            <a:r>
              <a:rPr lang="en-GB" sz="1600" dirty="0"/>
              <a:t> </a:t>
            </a:r>
            <a:r>
              <a:rPr lang="en-GB" sz="1600" dirty="0" err="1"/>
              <a:t>quatibu</a:t>
            </a:r>
            <a:r>
              <a:rPr lang="en-GB" sz="1600" dirty="0"/>
              <a:t> </a:t>
            </a:r>
            <a:r>
              <a:rPr lang="en-GB" sz="1600" dirty="0" err="1"/>
              <a:t>sciaturerum</a:t>
            </a:r>
            <a:r>
              <a:rPr lang="en-GB" sz="1600" dirty="0"/>
              <a:t> id quo </a:t>
            </a:r>
            <a:r>
              <a:rPr lang="en-GB" sz="1600" dirty="0" err="1"/>
              <a:t>berunte</a:t>
            </a:r>
            <a:r>
              <a:rPr lang="en-GB" sz="1600" dirty="0"/>
              <a:t> </a:t>
            </a:r>
            <a:r>
              <a:rPr lang="en-GB" sz="1600" dirty="0" err="1"/>
              <a:t>nihil</a:t>
            </a:r>
            <a:r>
              <a:rPr lang="en-GB" sz="1600" dirty="0"/>
              <a:t> </a:t>
            </a:r>
            <a:r>
              <a:rPr lang="en-GB" sz="1600" dirty="0" err="1"/>
              <a:t>ipsanto</a:t>
            </a:r>
            <a:r>
              <a:rPr lang="en-GB" sz="1600" dirty="0"/>
              <a:t> </a:t>
            </a:r>
            <a:r>
              <a:rPr lang="en-GB" sz="1600" dirty="0" err="1"/>
              <a:t>modis</a:t>
            </a:r>
            <a:r>
              <a:rPr lang="en-GB" sz="1600" dirty="0"/>
              <a:t> </a:t>
            </a:r>
            <a:r>
              <a:rPr lang="en-GB" sz="1600" dirty="0" err="1"/>
              <a:t>ende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ipsapedis</a:t>
            </a:r>
            <a:r>
              <a:rPr lang="en-GB" sz="1600" dirty="0"/>
              <a:t> </a:t>
            </a:r>
            <a:r>
              <a:rPr lang="en-GB" sz="1600" dirty="0" err="1"/>
              <a:t>volore</a:t>
            </a:r>
            <a:r>
              <a:rPr lang="en-GB" sz="1600" dirty="0"/>
              <a:t> et </a:t>
            </a:r>
            <a:r>
              <a:rPr lang="en-GB" sz="1600" dirty="0" err="1"/>
              <a:t>imperfe</a:t>
            </a:r>
            <a:r>
              <a:rPr lang="en-GB" sz="1600" dirty="0"/>
              <a:t> </a:t>
            </a:r>
            <a:r>
              <a:rPr lang="en-GB" sz="1600" dirty="0" err="1"/>
              <a:t>comnisc</a:t>
            </a:r>
            <a:r>
              <a:rPr lang="en-GB" sz="1600" dirty="0"/>
              <a:t> </a:t>
            </a:r>
            <a:r>
              <a:rPr lang="en-GB" sz="1600" dirty="0" err="1"/>
              <a:t>ipsandaectia</a:t>
            </a:r>
            <a:r>
              <a:rPr lang="en-GB" sz="1600" dirty="0"/>
              <a:t> </a:t>
            </a:r>
          </a:p>
          <a:p>
            <a:r>
              <a:rPr lang="en-GB" sz="1600" dirty="0" err="1"/>
              <a:t>Plique</a:t>
            </a:r>
            <a:r>
              <a:rPr lang="en-GB" sz="1600" dirty="0"/>
              <a:t> </a:t>
            </a:r>
            <a:r>
              <a:rPr lang="en-GB" sz="1600" dirty="0" err="1"/>
              <a:t>nonesti</a:t>
            </a:r>
            <a:r>
              <a:rPr lang="en-GB" sz="1600" dirty="0"/>
              <a:t> </a:t>
            </a:r>
            <a:r>
              <a:rPr lang="en-GB" sz="1600" dirty="0" err="1"/>
              <a:t>dolut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 </a:t>
            </a:r>
            <a:r>
              <a:rPr lang="en-GB" sz="1600" dirty="0" err="1"/>
              <a:t>quiamad</a:t>
            </a:r>
            <a:r>
              <a:rPr lang="en-GB" sz="1600" dirty="0"/>
              <a:t> </a:t>
            </a:r>
            <a:r>
              <a:rPr lang="en-GB" sz="1600" dirty="0" err="1"/>
              <a:t>eatibus</a:t>
            </a:r>
            <a:r>
              <a:rPr lang="en-GB" sz="1600" dirty="0"/>
              <a:t> </a:t>
            </a:r>
            <a:r>
              <a:rPr lang="en-GB" sz="1600" dirty="0" err="1"/>
              <a:t>dandaer</a:t>
            </a:r>
            <a:r>
              <a:rPr lang="en-GB" sz="1600" dirty="0"/>
              <a:t> </a:t>
            </a:r>
            <a:r>
              <a:rPr lang="en-GB" sz="1600" dirty="0" err="1"/>
              <a:t>feribusam</a:t>
            </a:r>
            <a:r>
              <a:rPr lang="en-GB" sz="1600" dirty="0"/>
              <a:t> </a:t>
            </a:r>
            <a:r>
              <a:rPr lang="en-GB" sz="1600" dirty="0" err="1"/>
              <a:t>inpostis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Plique</a:t>
            </a:r>
            <a:r>
              <a:rPr lang="en-GB" sz="1600" dirty="0"/>
              <a:t> </a:t>
            </a:r>
            <a:r>
              <a:rPr lang="en-GB" sz="1600" dirty="0" err="1"/>
              <a:t>nonesti</a:t>
            </a:r>
            <a:r>
              <a:rPr lang="en-GB" sz="1600" dirty="0"/>
              <a:t> </a:t>
            </a:r>
            <a:r>
              <a:rPr lang="en-GB" sz="1600" dirty="0" err="1"/>
              <a:t>dolut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 </a:t>
            </a:r>
            <a:r>
              <a:rPr lang="en-GB" sz="1600" dirty="0" err="1"/>
              <a:t>quiamad</a:t>
            </a:r>
            <a:r>
              <a:rPr lang="en-GB" sz="1600" dirty="0"/>
              <a:t> </a:t>
            </a:r>
            <a:r>
              <a:rPr lang="en-GB" sz="1600" dirty="0" err="1"/>
              <a:t>eatibus</a:t>
            </a:r>
            <a:r>
              <a:rPr lang="en-GB" sz="1600" dirty="0"/>
              <a:t> </a:t>
            </a:r>
            <a:r>
              <a:rPr lang="en-GB" sz="1600" dirty="0" err="1"/>
              <a:t>dandaer</a:t>
            </a:r>
            <a:r>
              <a:rPr lang="en-GB" sz="1600" dirty="0"/>
              <a:t> </a:t>
            </a:r>
            <a:r>
              <a:rPr lang="en-GB" sz="1600" dirty="0" err="1"/>
              <a:t>feribusam</a:t>
            </a:r>
            <a:r>
              <a:rPr lang="en-GB" sz="1600" dirty="0"/>
              <a:t> </a:t>
            </a:r>
            <a:r>
              <a:rPr lang="en-GB" sz="1600" dirty="0" err="1"/>
              <a:t>inpostis</a:t>
            </a:r>
            <a:r>
              <a:rPr lang="en-GB" sz="16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B6202E"/>
                </a:solidFill>
                <a:latin typeface="+mj-lt"/>
              </a:rPr>
              <a:t>Title</a:t>
            </a:r>
            <a:endParaRPr lang="en-US" sz="3200" b="1" dirty="0">
              <a:solidFill>
                <a:srgbClr val="B6202E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533400" y="1524000"/>
            <a:ext cx="4168008" cy="4191000"/>
          </a:xfrm>
        </p:spPr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99378D-4475-410B-AD95-2932F955643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0200" y="1524000"/>
            <a:ext cx="5251200" cy="4191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Standfirst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text goes in here </a:t>
            </a: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sione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nonsed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es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ab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in </a:t>
            </a:r>
            <a:r>
              <a:rPr lang="en-GB" sz="2400" dirty="0" err="1">
                <a:solidFill>
                  <a:srgbClr val="B6202E"/>
                </a:solidFill>
                <a:latin typeface="+mj-lt"/>
                <a:cs typeface="Arial" pitchFamily="34" charset="0"/>
              </a:rPr>
              <a:t>eni</a:t>
            </a:r>
            <a:r>
              <a:rPr lang="en-GB" sz="2400" dirty="0">
                <a:solidFill>
                  <a:srgbClr val="B6202E"/>
                </a:solidFill>
                <a:latin typeface="+mj-lt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rgbClr val="B6202E"/>
                </a:solidFill>
                <a:latin typeface="+mj-lt"/>
                <a:cs typeface="Arial" pitchFamily="34" charset="0"/>
              </a:rPr>
              <a:t>ut.</a:t>
            </a:r>
            <a:endParaRPr lang="en-GB" sz="2400" dirty="0">
              <a:solidFill>
                <a:srgbClr val="B6202E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/>
              <a:t>Text heading</a:t>
            </a:r>
          </a:p>
          <a:p>
            <a:r>
              <a:rPr lang="en-GB" sz="1600" dirty="0" err="1"/>
              <a:t>Atium</a:t>
            </a:r>
            <a:r>
              <a:rPr lang="en-GB" sz="1600" dirty="0"/>
              <a:t> </a:t>
            </a:r>
            <a:r>
              <a:rPr lang="en-GB" sz="1600" dirty="0" err="1"/>
              <a:t>quatibu</a:t>
            </a:r>
            <a:r>
              <a:rPr lang="en-GB" sz="1600" dirty="0"/>
              <a:t> </a:t>
            </a:r>
            <a:r>
              <a:rPr lang="en-GB" sz="1600" dirty="0" err="1"/>
              <a:t>sciaturerum</a:t>
            </a:r>
            <a:r>
              <a:rPr lang="en-GB" sz="1600" dirty="0"/>
              <a:t> id quo </a:t>
            </a:r>
            <a:r>
              <a:rPr lang="en-GB" sz="1600" dirty="0" err="1"/>
              <a:t>berunte</a:t>
            </a:r>
            <a:r>
              <a:rPr lang="en-GB" sz="1600" dirty="0"/>
              <a:t> </a:t>
            </a:r>
            <a:r>
              <a:rPr lang="en-GB" sz="1600" dirty="0" err="1"/>
              <a:t>nihil</a:t>
            </a:r>
            <a:r>
              <a:rPr lang="en-GB" sz="1600" dirty="0"/>
              <a:t> </a:t>
            </a:r>
            <a:r>
              <a:rPr lang="en-GB" sz="1600" dirty="0" err="1"/>
              <a:t>ipsanto</a:t>
            </a:r>
            <a:r>
              <a:rPr lang="en-GB" sz="1600" dirty="0"/>
              <a:t> </a:t>
            </a:r>
            <a:r>
              <a:rPr lang="en-GB" sz="1600" dirty="0" err="1"/>
              <a:t>modis</a:t>
            </a:r>
            <a:r>
              <a:rPr lang="en-GB" sz="1600" dirty="0"/>
              <a:t> </a:t>
            </a:r>
            <a:r>
              <a:rPr lang="en-GB" sz="1600" dirty="0" err="1"/>
              <a:t>ende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ipsapedis</a:t>
            </a:r>
            <a:r>
              <a:rPr lang="en-GB" sz="1600" dirty="0"/>
              <a:t> </a:t>
            </a:r>
            <a:r>
              <a:rPr lang="en-GB" sz="1600" dirty="0" err="1"/>
              <a:t>volore</a:t>
            </a:r>
            <a:r>
              <a:rPr lang="en-GB" sz="1600" dirty="0"/>
              <a:t> et </a:t>
            </a:r>
            <a:r>
              <a:rPr lang="en-GB" sz="1600" dirty="0" err="1"/>
              <a:t>imperfe</a:t>
            </a:r>
            <a:r>
              <a:rPr lang="en-GB" sz="1600" dirty="0"/>
              <a:t> </a:t>
            </a:r>
            <a:r>
              <a:rPr lang="en-GB" sz="1600" dirty="0" err="1"/>
              <a:t>comnisc</a:t>
            </a:r>
            <a:r>
              <a:rPr lang="en-GB" sz="1600" dirty="0"/>
              <a:t> </a:t>
            </a:r>
            <a:r>
              <a:rPr lang="en-GB" sz="1600" dirty="0" err="1"/>
              <a:t>ipsandaectia</a:t>
            </a:r>
            <a:r>
              <a:rPr lang="en-GB" sz="1600" dirty="0"/>
              <a:t> </a:t>
            </a:r>
          </a:p>
          <a:p>
            <a:r>
              <a:rPr lang="en-GB" sz="1600" dirty="0" err="1"/>
              <a:t>Plique</a:t>
            </a:r>
            <a:r>
              <a:rPr lang="en-GB" sz="1600" dirty="0"/>
              <a:t> </a:t>
            </a:r>
            <a:r>
              <a:rPr lang="en-GB" sz="1600" dirty="0" err="1"/>
              <a:t>nonesti</a:t>
            </a:r>
            <a:r>
              <a:rPr lang="en-GB" sz="1600" dirty="0"/>
              <a:t> </a:t>
            </a:r>
            <a:r>
              <a:rPr lang="en-GB" sz="1600" dirty="0" err="1"/>
              <a:t>dolut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 </a:t>
            </a:r>
            <a:r>
              <a:rPr lang="en-GB" sz="1600" dirty="0" err="1"/>
              <a:t>quiamad</a:t>
            </a:r>
            <a:r>
              <a:rPr lang="en-GB" sz="1600" dirty="0"/>
              <a:t> </a:t>
            </a:r>
            <a:r>
              <a:rPr lang="en-GB" sz="1600" dirty="0" err="1"/>
              <a:t>eatibus</a:t>
            </a:r>
            <a:r>
              <a:rPr lang="en-GB" sz="1600" dirty="0"/>
              <a:t> </a:t>
            </a:r>
            <a:r>
              <a:rPr lang="en-GB" sz="1600" dirty="0" err="1"/>
              <a:t>dandaer</a:t>
            </a:r>
            <a:r>
              <a:rPr lang="en-GB" sz="1600" dirty="0"/>
              <a:t> </a:t>
            </a:r>
            <a:r>
              <a:rPr lang="en-GB" sz="1600" dirty="0" err="1"/>
              <a:t>feribusam</a:t>
            </a:r>
            <a:r>
              <a:rPr lang="en-GB" sz="1600" dirty="0"/>
              <a:t> </a:t>
            </a:r>
            <a:r>
              <a:rPr lang="en-GB" sz="1600" dirty="0" err="1"/>
              <a:t>inpostis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Plique</a:t>
            </a:r>
            <a:r>
              <a:rPr lang="en-GB" sz="1600" dirty="0"/>
              <a:t> </a:t>
            </a:r>
            <a:r>
              <a:rPr lang="en-GB" sz="1600" dirty="0" err="1"/>
              <a:t>nonesti</a:t>
            </a:r>
            <a:r>
              <a:rPr lang="en-GB" sz="1600" dirty="0"/>
              <a:t> </a:t>
            </a:r>
            <a:r>
              <a:rPr lang="en-GB" sz="1600" dirty="0" err="1"/>
              <a:t>dolut</a:t>
            </a:r>
            <a:r>
              <a:rPr lang="en-GB" sz="1600" dirty="0"/>
              <a:t> </a:t>
            </a:r>
            <a:r>
              <a:rPr lang="en-GB" sz="1600" dirty="0" err="1"/>
              <a:t>aut</a:t>
            </a:r>
            <a:r>
              <a:rPr lang="en-GB" sz="1600" dirty="0"/>
              <a:t> </a:t>
            </a:r>
            <a:r>
              <a:rPr lang="en-GB" sz="1600" dirty="0" err="1"/>
              <a:t>ipsum</a:t>
            </a:r>
            <a:r>
              <a:rPr lang="en-GB" sz="1600" dirty="0"/>
              <a:t> </a:t>
            </a:r>
            <a:r>
              <a:rPr lang="en-GB" sz="1600" dirty="0" err="1"/>
              <a:t>quiamad</a:t>
            </a:r>
            <a:r>
              <a:rPr lang="en-GB" sz="1600" dirty="0"/>
              <a:t> </a:t>
            </a:r>
            <a:r>
              <a:rPr lang="en-GB" sz="1600" dirty="0" err="1"/>
              <a:t>eatibus</a:t>
            </a:r>
            <a:r>
              <a:rPr lang="en-GB" sz="1600" dirty="0"/>
              <a:t> </a:t>
            </a:r>
            <a:r>
              <a:rPr lang="en-GB" sz="1600" dirty="0" err="1"/>
              <a:t>dandaer</a:t>
            </a:r>
            <a:r>
              <a:rPr lang="en-GB" sz="1600" dirty="0"/>
              <a:t> </a:t>
            </a:r>
            <a:r>
              <a:rPr lang="en-GB" sz="1600" dirty="0" err="1"/>
              <a:t>feribusam</a:t>
            </a:r>
            <a:r>
              <a:rPr lang="en-GB" sz="1600" dirty="0"/>
              <a:t> </a:t>
            </a:r>
            <a:r>
              <a:rPr lang="en-GB" sz="1600" dirty="0" err="1"/>
              <a:t>inpostis</a:t>
            </a:r>
            <a:r>
              <a:rPr lang="en-GB" sz="16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 J Somaiya Institute of Management PPT">
  <a:themeElements>
    <a:clrScheme name="Somaiya Brand Gudielines Colours">
      <a:dk1>
        <a:srgbClr val="231F20"/>
      </a:dk1>
      <a:lt1>
        <a:sysClr val="window" lastClr="FFFFFF"/>
      </a:lt1>
      <a:dk2>
        <a:srgbClr val="231F20"/>
      </a:dk2>
      <a:lt2>
        <a:srgbClr val="FFFFFF"/>
      </a:lt2>
      <a:accent1>
        <a:srgbClr val="B7202E"/>
      </a:accent1>
      <a:accent2>
        <a:srgbClr val="58595B"/>
      </a:accent2>
      <a:accent3>
        <a:srgbClr val="ED1C24"/>
      </a:accent3>
      <a:accent4>
        <a:srgbClr val="231F20"/>
      </a:accent4>
      <a:accent5>
        <a:srgbClr val="FDCB05"/>
      </a:accent5>
      <a:accent6>
        <a:srgbClr val="F58220"/>
      </a:accent6>
      <a:hlink>
        <a:srgbClr val="B7202E"/>
      </a:hlink>
      <a:folHlink>
        <a:srgbClr val="58595B"/>
      </a:folHlink>
    </a:clrScheme>
    <a:fontScheme name="Somaiya Vidyavihar Brand Fonts">
      <a:majorFont>
        <a:latin typeface="Marcellus"/>
        <a:ea typeface=""/>
        <a:cs typeface=""/>
      </a:majorFont>
      <a:minorFont>
        <a:latin typeface="Fira Sans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1098</Words>
  <Application>Microsoft Office PowerPoint</Application>
  <PresentationFormat>Custom</PresentationFormat>
  <Paragraphs>137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 J Somaiya Institute of Management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APD</dc:creator>
  <cp:lastModifiedBy>Dell</cp:lastModifiedBy>
  <cp:revision>63</cp:revision>
  <dcterms:created xsi:type="dcterms:W3CDTF">2020-05-25T10:48:33Z</dcterms:created>
  <dcterms:modified xsi:type="dcterms:W3CDTF">2020-07-24T10:44:10Z</dcterms:modified>
</cp:coreProperties>
</file>