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Calculator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Author: MANSI DWIVEDI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 simple GUI-based Calculator application built using Python's Tkinter library.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User-friendly GUI</a:t>
            </a:r>
          </a:p>
          <a:p>
            <a:r>
              <a:t>- Basic arithmetic operations (+, -, *, /)</a:t>
            </a:r>
          </a:p>
          <a:p>
            <a:r>
              <a:t>- Clear button to reset input</a:t>
            </a:r>
          </a:p>
          <a:p>
            <a:r>
              <a:t>- Error handling for invalid inputs</a:t>
            </a:r>
          </a:p>
          <a:p>
            <a:r>
              <a:t>- Responsive button layout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</a:t>
            </a:r>
          </a:p>
          <a:p>
            <a:r>
              <a:t>- Tkinter for GUI</a:t>
            </a:r>
          </a:p>
          <a:p>
            <a:r>
              <a:t>- Object-Oriented Programming (OOP) approach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clicks buttons to input numbers and operators.</a:t>
            </a:r>
          </a:p>
          <a:p>
            <a:r>
              <a:t>2. Expression is displayed in the text field.</a:t>
            </a:r>
          </a:p>
          <a:p>
            <a:r>
              <a:t>3. '=' button evaluates the expression and shows the result.</a:t>
            </a:r>
          </a:p>
          <a:p>
            <a:r>
              <a:t>4. 'C' button clears the input.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Calculator class handles GUI and logic.</a:t>
            </a:r>
          </a:p>
          <a:p>
            <a:r>
              <a:t>- 'click()' method updates the expression.</a:t>
            </a:r>
          </a:p>
          <a:p>
            <a:r>
              <a:t>- 'clear()' method resets the input.</a:t>
            </a:r>
          </a:p>
          <a:p>
            <a:r>
              <a:t>- 'evaluate()' method computes the result safely.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calculator is a simple yet effective demonstration of GUI programming with Tkinter. It can be expanded with additional features like scientific operations and themes.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