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and Wrangling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Author - Mansi Dwivedi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New Features: Extracting 'day_of_week' from 'dteday'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combined_data['day_of_week'] = combined_data['dteday'].dt.day_name()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Validation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 Checks: Ensuring no negative values in 'cnt' column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assert (combined_data['cnt'] &gt;= 0).all()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Effective data wrangling is crucial for accurate and efficient data analysis.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presented steps ensure the dataset is clean, structured, and ready for insightful analysis.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Data Wrangling?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wrangling, also known as data munging, is the process of transforming raw data into a usable format by cleaning, structuring, and enriching it for analysis.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Data Wrangling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Ensures data quality and accuracy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Facilitates better decision-making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Reduces time spent on data cleaning during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in Data Wrangling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Discovery: Understanding the data's nature and 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Structuring: Organizing data into a desired format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Cleaning: Addressing missing values, correcting errors, and removing duplicates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Enriching: Enhancing data by adding relevant information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Validating: Ensuring data consistency and quality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Publishing: Preparing data for analysis or sharing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Dataset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Source: Two datasets named 'dataset_1' and 'dataset_2'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Key: Column 'instant'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Dataset Dimensions: 610 rows × 16 columns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and Missing Values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Integer: 'instant', 'season', 'yr', 'mnth', 'hr', 'weekday', 'weathersit', 'casual', 'registered', 'cnt'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Float: 'temp', 'atemp', 'hum', 'windspeed'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Boolean: 'holiday'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Object: 'dteday'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Missing Values: Column 'atemp' has 11 missing entries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Missing Values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Impute missing 'atemp' values with the column's mean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combined_data['atemp'].fillna(combined_data['atemp'].mean(), inplace=True)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Temperature: 0.197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Humidity: 0.52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of Season: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Converting 'dteday' from object to datetime format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combined_data['dteday'] = pd.to_datetime(combined_data['dteday'])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