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056900" y="294500"/>
            <a:ext cx="65313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SOCIAL CHAMPION IDENTIFICATION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(Group no:3)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Developed by: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1.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Mansi Khamkar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2.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Reshma Khot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3.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Ruchita Yeole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4.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Pinky Rathod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2194550" y="1625350"/>
            <a:ext cx="4697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THANK YOU!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22575" y="623100"/>
            <a:ext cx="6525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How we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perceived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the problem?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Every NGO has database of donors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These donors are trustworthy and can help in publicizing the NGO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find out which donors are more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interested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social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get interested individuals from NGO and donor accounts who may become donors or promoters for the NGO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875075" y="800600"/>
            <a:ext cx="6525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How our system solves the problems?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Scanning NGO accounts, pages, groups and events to fetch individuals who have interacted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facebook and twitter authentication from donors and promoters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Scanning their facebook and twitter profiles and timelines to rank their interest in social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Assigning points to donors, promoters and fetched individuals based on their activities and ranking them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815700" y="872350"/>
            <a:ext cx="6525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861025" y="509825"/>
            <a:ext cx="65256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Scan results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of facebook, twitter and average points of donors and promoters ordered by rank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Prospective individuals fetched from facebook with their points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Prospective individuals fetched from twitter with their points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of profiles(pages, groups, events) fetched with their mentions.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to all profiles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75" y="65000"/>
            <a:ext cx="4035150" cy="50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771900" y="187625"/>
            <a:ext cx="6567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What we are scanning through profiles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Facebook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 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 rating and reviews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 Feed (own posts, tagged posts, visitor posts)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(from, tags, shares, comments, reactions)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Members of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feed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(from, tags, shares, comments, reactions)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Event 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Individuals attending the event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Individuals 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nterested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the event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Event feed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(from, tags, shares, comments, reactions)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account: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Account details (work, education, about, owned pages &amp; groups, events)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Timeline feed (from, tags, shares, comments, reactions)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771900" y="263825"/>
            <a:ext cx="6567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What we are scanning through profiles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  Twitter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Account: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Account profile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Timeline feed likes, retweets, comments,mentions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Owner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List subscribers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98500" y="406400"/>
            <a:ext cx="5422800" cy="2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system is flexible to new social media platforms and points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system fetches almost all users that have interacted with the ngo profiles on facebook and twitter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Social champions are ranked and linked to their social accounts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Includes custom scan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843150" y="270750"/>
            <a:ext cx="68877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Technology ,Cost and Deployment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Technology used: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Platform: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 end: HTML, CSS, JQuery, Bootstrap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 end: PHP, MySQL, Ajax, Json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APIs Used: Facebook Graph API(V 2.10),Twitter Rest API(V 1.1)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Cost: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does not require any cost to implement and to use this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Deployment: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domain or a 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ocal server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MySQL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Good Internet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Facebook and Twitter App (created on developers site)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