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43" r:id="rId1"/>
  </p:sldMasterIdLst>
  <p:sldIdLst>
    <p:sldId id="256" r:id="rId2"/>
    <p:sldId id="257" r:id="rId3"/>
    <p:sldId id="263" r:id="rId4"/>
    <p:sldId id="258" r:id="rId5"/>
    <p:sldId id="259" r:id="rId6"/>
    <p:sldId id="262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30/04/15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9FE8-4A52-444B-AAA9-F8F5E7E90A23}" type="datetimeFigureOut">
              <a:rPr lang="en-US" smtClean="0"/>
              <a:t>30/04/15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3438-A27B-8041-9A08-5AF554CF31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9FE8-4A52-444B-AAA9-F8F5E7E90A23}" type="datetimeFigureOut">
              <a:rPr lang="en-US" smtClean="0"/>
              <a:t>30/04/15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3438-A27B-8041-9A08-5AF554CF31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9FE8-4A52-444B-AAA9-F8F5E7E90A23}" type="datetimeFigureOut">
              <a:rPr lang="en-US" smtClean="0"/>
              <a:t>30/04/15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3438-A27B-8041-9A08-5AF554CF31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30/04/15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9FE8-4A52-444B-AAA9-F8F5E7E90A23}" type="datetimeFigureOut">
              <a:rPr lang="en-US" smtClean="0"/>
              <a:t>30/04/15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3438-A27B-8041-9A08-5AF554CF318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9FE8-4A52-444B-AAA9-F8F5E7E90A23}" type="datetimeFigureOut">
              <a:rPr lang="en-US" smtClean="0"/>
              <a:t>30/04/15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3438-A27B-8041-9A08-5AF554CF318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9FE8-4A52-444B-AAA9-F8F5E7E90A23}" type="datetimeFigureOut">
              <a:rPr lang="en-US" smtClean="0"/>
              <a:t>30/04/15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3438-A27B-8041-9A08-5AF554CF31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9FE8-4A52-444B-AAA9-F8F5E7E90A23}" type="datetimeFigureOut">
              <a:rPr lang="en-US" smtClean="0"/>
              <a:t>30/04/15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3438-A27B-8041-9A08-5AF554CF31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9FE8-4A52-444B-AAA9-F8F5E7E90A23}" type="datetimeFigureOut">
              <a:rPr lang="en-US" smtClean="0"/>
              <a:t>30/04/15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9FE8-4A52-444B-AAA9-F8F5E7E90A23}" type="datetimeFigureOut">
              <a:rPr lang="en-US" smtClean="0"/>
              <a:t>30/04/15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3438-A27B-8041-9A08-5AF554CF31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41B9FE8-4A52-444B-AAA9-F8F5E7E90A23}" type="datetimeFigureOut">
              <a:rPr lang="en-US" smtClean="0"/>
              <a:t>30/04/15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3693438-A27B-8041-9A08-5AF554CF31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4" r:id="rId1"/>
    <p:sldLayoutId id="2147484145" r:id="rId2"/>
    <p:sldLayoutId id="2147484146" r:id="rId3"/>
    <p:sldLayoutId id="2147484147" r:id="rId4"/>
    <p:sldLayoutId id="2147484148" r:id="rId5"/>
    <p:sldLayoutId id="2147484149" r:id="rId6"/>
    <p:sldLayoutId id="2147484150" r:id="rId7"/>
    <p:sldLayoutId id="2147484151" r:id="rId8"/>
    <p:sldLayoutId id="2147484152" r:id="rId9"/>
    <p:sldLayoutId id="2147484153" r:id="rId10"/>
    <p:sldLayoutId id="2147484154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705164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Scheduling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0" y="4724051"/>
            <a:ext cx="6498159" cy="916641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sz="2800" dirty="0" smtClean="0">
                <a:solidFill>
                  <a:schemeClr val="tx1"/>
                </a:solidFill>
              </a:rPr>
              <a:t>- Mansi Patel (121028)</a:t>
            </a:r>
          </a:p>
          <a:p>
            <a:pPr algn="r"/>
            <a:r>
              <a:rPr lang="en-US" sz="2800" dirty="0" smtClean="0">
                <a:solidFill>
                  <a:schemeClr val="tx1"/>
                </a:solidFill>
              </a:rPr>
              <a:t>- Nishant Patel (121031)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199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480" y="2887081"/>
            <a:ext cx="6159500" cy="3797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3884"/>
          </a:xfrm>
        </p:spPr>
        <p:txBody>
          <a:bodyPr/>
          <a:lstStyle/>
          <a:p>
            <a:r>
              <a:rPr lang="en-US" dirty="0" smtClean="0"/>
              <a:t>Shortest Job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issue is that the execution of any process should be calculated first</a:t>
            </a:r>
          </a:p>
          <a:p>
            <a:r>
              <a:rPr lang="en-US" dirty="0" smtClean="0"/>
              <a:t>There are high chances of starvation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852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FIFO(also known as FCFS)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Better for long processes than short ones.</a:t>
            </a:r>
          </a:p>
          <a:p>
            <a:r>
              <a:rPr lang="en-US" dirty="0" smtClean="0"/>
              <a:t>It favors processor bound processes over I/O bound processes.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542" y="3088087"/>
            <a:ext cx="6359857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00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30737"/>
          </a:xfrm>
        </p:spPr>
        <p:txBody>
          <a:bodyPr/>
          <a:lstStyle/>
          <a:p>
            <a:r>
              <a:rPr lang="en-US" dirty="0" smtClean="0"/>
              <a:t>Round Robin 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preemption based on clock</a:t>
            </a:r>
          </a:p>
          <a:p>
            <a:r>
              <a:rPr lang="en-US" dirty="0" smtClean="0"/>
              <a:t>Also known as time-slicing.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2952123"/>
            <a:ext cx="7112000" cy="3556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06431" y="252479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287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Feedback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Effective when the relative length of various jobs is not known.</a:t>
            </a:r>
          </a:p>
          <a:p>
            <a:r>
              <a:rPr lang="en-US" dirty="0" smtClean="0"/>
              <a:t>It is similar to Round robin for individual queues.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157" y="3195136"/>
            <a:ext cx="5639945" cy="370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338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4003"/>
            <a:ext cx="8042276" cy="13369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Comparing various scheduling algorithms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0283358"/>
              </p:ext>
            </p:extLst>
          </p:nvPr>
        </p:nvGraphicFramePr>
        <p:xfrm>
          <a:off x="69133" y="1352354"/>
          <a:ext cx="8480498" cy="5529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156"/>
                <a:gridCol w="2044476"/>
                <a:gridCol w="1440427"/>
                <a:gridCol w="1703731"/>
                <a:gridCol w="1734708"/>
              </a:tblGrid>
              <a:tr h="3811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FIFO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Round</a:t>
                      </a:r>
                      <a:r>
                        <a:rPr lang="en-US" baseline="0" dirty="0" smtClean="0"/>
                        <a:t> Robin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Shortest Job</a:t>
                      </a:r>
                      <a:r>
                        <a:rPr lang="en-US" baseline="0" dirty="0" smtClean="0"/>
                        <a:t> 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Multiple feedback</a:t>
                      </a:r>
                      <a:endParaRPr lang="en-US" dirty="0"/>
                    </a:p>
                  </a:txBody>
                  <a:tcPr/>
                </a:tc>
              </a:tr>
              <a:tr h="898451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Non- Preemptive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Preemptive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Non-Preemptive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Preemptive</a:t>
                      </a:r>
                      <a:endParaRPr lang="en-US" dirty="0"/>
                    </a:p>
                  </a:txBody>
                  <a:tcPr/>
                </a:tc>
              </a:tr>
              <a:tr h="898451">
                <a:tc>
                  <a:txBody>
                    <a:bodyPr/>
                    <a:lstStyle/>
                    <a:p>
                      <a:r>
                        <a:rPr lang="en-US" dirty="0" smtClean="0"/>
                        <a:t>Throughput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emphasized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 if quantum is small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emphasized</a:t>
                      </a:r>
                      <a:endParaRPr lang="en-US" dirty="0"/>
                    </a:p>
                  </a:txBody>
                  <a:tcPr/>
                </a:tc>
              </a:tr>
              <a:tr h="1167987">
                <a:tc>
                  <a:txBody>
                    <a:bodyPr/>
                    <a:lstStyle/>
                    <a:p>
                      <a:r>
                        <a:rPr lang="en-US" dirty="0" smtClean="0"/>
                        <a:t>Response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r>
                        <a:rPr lang="en-US" baseline="0" dirty="0" smtClean="0"/>
                        <a:t> (for large variance in execution time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 for</a:t>
                      </a:r>
                      <a:r>
                        <a:rPr lang="en-US" baseline="0" dirty="0" smtClean="0"/>
                        <a:t> short processes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 for short processes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emphasized</a:t>
                      </a:r>
                      <a:endParaRPr lang="en-US" dirty="0"/>
                    </a:p>
                  </a:txBody>
                  <a:tcPr/>
                </a:tc>
              </a:tr>
              <a:tr h="628916">
                <a:tc>
                  <a:txBody>
                    <a:bodyPr/>
                    <a:lstStyle/>
                    <a:p>
                      <a:r>
                        <a:rPr lang="en-US" dirty="0" smtClean="0"/>
                        <a:t>Overhead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Minimum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Minimum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 be 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 be high</a:t>
                      </a:r>
                      <a:endParaRPr lang="en-US" dirty="0"/>
                    </a:p>
                  </a:txBody>
                  <a:tcPr/>
                </a:tc>
              </a:tr>
              <a:tr h="628916">
                <a:tc>
                  <a:txBody>
                    <a:bodyPr/>
                    <a:lstStyle/>
                    <a:p>
                      <a:r>
                        <a:rPr lang="en-US" dirty="0" smtClean="0"/>
                        <a:t>Effect on processes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Penalizes short and I/O bound processes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Penalizes long processes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Favor I/O</a:t>
                      </a:r>
                      <a:r>
                        <a:rPr lang="en-US" baseline="0" dirty="0" smtClean="0"/>
                        <a:t> bound processes</a:t>
                      </a:r>
                      <a:endParaRPr lang="en-US" dirty="0"/>
                    </a:p>
                  </a:txBody>
                  <a:tcPr/>
                </a:tc>
              </a:tr>
              <a:tr h="359381">
                <a:tc>
                  <a:txBody>
                    <a:bodyPr/>
                    <a:lstStyle/>
                    <a:p>
                      <a:r>
                        <a:rPr lang="en-US" dirty="0" smtClean="0"/>
                        <a:t>Starvation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Possible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Possible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0468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Schedules used by various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Traditional UNIX- Round Robin</a:t>
            </a:r>
          </a:p>
          <a:p>
            <a:r>
              <a:rPr lang="en-US" dirty="0" smtClean="0"/>
              <a:t>Linux- Round Robin and FIFO</a:t>
            </a:r>
          </a:p>
          <a:p>
            <a:r>
              <a:rPr lang="en-US" dirty="0" smtClean="0"/>
              <a:t>Windows- Multilevel Feedback</a:t>
            </a:r>
          </a:p>
          <a:p>
            <a:r>
              <a:rPr lang="en-US" dirty="0" smtClean="0"/>
              <a:t>MacOS- Round Robin</a:t>
            </a:r>
          </a:p>
          <a:p>
            <a:r>
              <a:rPr lang="en-US" dirty="0" smtClean="0"/>
              <a:t>NACHOS- Round Robin</a:t>
            </a:r>
          </a:p>
          <a:p>
            <a:r>
              <a:rPr lang="en-US" dirty="0" smtClean="0"/>
              <a:t>PintOS- Multilevel Feedback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255" y="1816281"/>
            <a:ext cx="1304466" cy="12257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367" y="3748472"/>
            <a:ext cx="2230898" cy="15173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4583" y="1816281"/>
            <a:ext cx="1086811" cy="143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297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139</TotalTime>
  <Words>221</Words>
  <Application>Microsoft Macintosh PowerPoint</Application>
  <PresentationFormat>On-screen Show (4:3)</PresentationFormat>
  <Paragraphs>60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Executive</vt:lpstr>
      <vt:lpstr>Scheduling</vt:lpstr>
      <vt:lpstr>Shortest Job First</vt:lpstr>
      <vt:lpstr>FIFO(also known as FCFS)</vt:lpstr>
      <vt:lpstr>Round Robin </vt:lpstr>
      <vt:lpstr>Multiple Feedback</vt:lpstr>
      <vt:lpstr>Comparing various scheduling algorithms</vt:lpstr>
      <vt:lpstr>Schedules used by various OS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Scheduling</dc:title>
  <dc:creator>Mansi Patel</dc:creator>
  <cp:lastModifiedBy>Mansi Patel</cp:lastModifiedBy>
  <cp:revision>12</cp:revision>
  <dcterms:created xsi:type="dcterms:W3CDTF">2015-04-30T10:28:23Z</dcterms:created>
  <dcterms:modified xsi:type="dcterms:W3CDTF">2015-04-30T12:48:15Z</dcterms:modified>
</cp:coreProperties>
</file>