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7EDD694-A1BC-4C13-8942-B66E3107DECC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FE311CB-67A2-4B02-8E5F-B5BAA854A903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414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D694-A1BC-4C13-8942-B66E3107DECC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11CB-67A2-4B02-8E5F-B5BAA854A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53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D694-A1BC-4C13-8942-B66E3107DECC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11CB-67A2-4B02-8E5F-B5BAA854A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93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D694-A1BC-4C13-8942-B66E3107DECC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11CB-67A2-4B02-8E5F-B5BAA854A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2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7EDD694-A1BC-4C13-8942-B66E3107DECC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FE311CB-67A2-4B02-8E5F-B5BAA854A903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34944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D694-A1BC-4C13-8942-B66E3107DECC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11CB-67A2-4B02-8E5F-B5BAA854A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851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D694-A1BC-4C13-8942-B66E3107DECC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11CB-67A2-4B02-8E5F-B5BAA854A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4916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D694-A1BC-4C13-8942-B66E3107DECC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11CB-67A2-4B02-8E5F-B5BAA854A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05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D694-A1BC-4C13-8942-B66E3107DECC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11CB-67A2-4B02-8E5F-B5BAA854A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82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7EDD694-A1BC-4C13-8942-B66E3107DECC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FE311CB-67A2-4B02-8E5F-B5BAA854A90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1626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7EDD694-A1BC-4C13-8942-B66E3107DECC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FE311CB-67A2-4B02-8E5F-B5BAA854A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13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7EDD694-A1BC-4C13-8942-B66E3107DECC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E311CB-67A2-4B02-8E5F-B5BAA854A903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21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 project ideas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ANAND PAUL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3896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and non-spam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492" y="2286000"/>
            <a:ext cx="6917966" cy="3594100"/>
          </a:xfrm>
        </p:spPr>
      </p:pic>
    </p:spTree>
    <p:extLst>
      <p:ext uri="{BB962C8B-B14F-4D97-AF65-F5344CB8AC3E}">
        <p14:creationId xmlns:p14="http://schemas.microsoft.com/office/powerpoint/2010/main" val="2725420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950" y="440751"/>
            <a:ext cx="11028978" cy="1492132"/>
          </a:xfrm>
        </p:spPr>
        <p:txBody>
          <a:bodyPr>
            <a:normAutofit/>
          </a:bodyPr>
          <a:lstStyle/>
          <a:p>
            <a:r>
              <a:rPr lang="en-US" dirty="0"/>
              <a:t>Route optimization</a:t>
            </a:r>
            <a:br>
              <a:rPr lang="en-US" dirty="0"/>
            </a:br>
            <a:r>
              <a:rPr lang="en-US" dirty="0"/>
              <a:t>							    Traffic sign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18" y="2109552"/>
            <a:ext cx="5715000" cy="2857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362" y="2237362"/>
            <a:ext cx="3807480" cy="2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12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word prediction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088" y="2286000"/>
            <a:ext cx="3928773" cy="3594100"/>
          </a:xfrm>
        </p:spPr>
      </p:pic>
    </p:spTree>
    <p:extLst>
      <p:ext uri="{BB962C8B-B14F-4D97-AF65-F5344CB8AC3E}">
        <p14:creationId xmlns:p14="http://schemas.microsoft.com/office/powerpoint/2010/main" val="2688416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quality monitoring System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719" y="2286000"/>
            <a:ext cx="6389511" cy="3594100"/>
          </a:xfrm>
        </p:spPr>
      </p:pic>
    </p:spTree>
    <p:extLst>
      <p:ext uri="{BB962C8B-B14F-4D97-AF65-F5344CB8AC3E}">
        <p14:creationId xmlns:p14="http://schemas.microsoft.com/office/powerpoint/2010/main" val="295685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driving car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387" y="2286000"/>
            <a:ext cx="4722175" cy="3594100"/>
          </a:xfrm>
        </p:spPr>
      </p:pic>
    </p:spTree>
    <p:extLst>
      <p:ext uri="{BB962C8B-B14F-4D97-AF65-F5344CB8AC3E}">
        <p14:creationId xmlns:p14="http://schemas.microsoft.com/office/powerpoint/2010/main" val="3901368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bot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856" y="2286000"/>
            <a:ext cx="6361238" cy="3594100"/>
          </a:xfrm>
        </p:spPr>
      </p:pic>
    </p:spTree>
    <p:extLst>
      <p:ext uri="{BB962C8B-B14F-4D97-AF65-F5344CB8AC3E}">
        <p14:creationId xmlns:p14="http://schemas.microsoft.com/office/powerpoint/2010/main" val="366632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Handwritten Digits Recognition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621" y="2977318"/>
            <a:ext cx="5546715" cy="2902781"/>
          </a:xfrm>
        </p:spPr>
      </p:pic>
    </p:spTree>
    <p:extLst>
      <p:ext uri="{BB962C8B-B14F-4D97-AF65-F5344CB8AC3E}">
        <p14:creationId xmlns:p14="http://schemas.microsoft.com/office/powerpoint/2010/main" val="356671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Lane Line Detection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261" y="2286000"/>
            <a:ext cx="5134428" cy="3594100"/>
          </a:xfrm>
        </p:spPr>
      </p:pic>
    </p:spTree>
    <p:extLst>
      <p:ext uri="{BB962C8B-B14F-4D97-AF65-F5344CB8AC3E}">
        <p14:creationId xmlns:p14="http://schemas.microsoft.com/office/powerpoint/2010/main" val="267763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198451"/>
            <a:ext cx="6866340" cy="35941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804" y="2186617"/>
            <a:ext cx="3386847" cy="18088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069" y="4177500"/>
            <a:ext cx="3346315" cy="175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3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news detection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635" y="2286000"/>
            <a:ext cx="6545679" cy="3594100"/>
          </a:xfrm>
        </p:spPr>
      </p:pic>
    </p:spTree>
    <p:extLst>
      <p:ext uri="{BB962C8B-B14F-4D97-AF65-F5344CB8AC3E}">
        <p14:creationId xmlns:p14="http://schemas.microsoft.com/office/powerpoint/2010/main" val="133403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810620" cy="1492132"/>
          </a:xfrm>
        </p:spPr>
        <p:txBody>
          <a:bodyPr/>
          <a:lstStyle/>
          <a:p>
            <a:r>
              <a:rPr lang="en-US" dirty="0"/>
              <a:t>Speech based emotion recognition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38" y="2247090"/>
            <a:ext cx="7661107" cy="3594100"/>
          </a:xfrm>
        </p:spPr>
      </p:pic>
    </p:spTree>
    <p:extLst>
      <p:ext uri="{BB962C8B-B14F-4D97-AF65-F5344CB8AC3E}">
        <p14:creationId xmlns:p14="http://schemas.microsoft.com/office/powerpoint/2010/main" val="262977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price prediction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829" y="2286000"/>
            <a:ext cx="5973292" cy="3594100"/>
          </a:xfrm>
        </p:spPr>
      </p:pic>
    </p:spTree>
    <p:extLst>
      <p:ext uri="{BB962C8B-B14F-4D97-AF65-F5344CB8AC3E}">
        <p14:creationId xmlns:p14="http://schemas.microsoft.com/office/powerpoint/2010/main" val="2012823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price prediction</a:t>
            </a:r>
            <a:br>
              <a:rPr lang="en-US" dirty="0"/>
            </a:b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150" y="2368550"/>
            <a:ext cx="5962650" cy="3429000"/>
          </a:xfrm>
        </p:spPr>
      </p:pic>
    </p:spTree>
    <p:extLst>
      <p:ext uri="{BB962C8B-B14F-4D97-AF65-F5344CB8AC3E}">
        <p14:creationId xmlns:p14="http://schemas.microsoft.com/office/powerpoint/2010/main" val="2908000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system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537" y="2286000"/>
            <a:ext cx="6113876" cy="3594100"/>
          </a:xfrm>
        </p:spPr>
      </p:pic>
    </p:spTree>
    <p:extLst>
      <p:ext uri="{BB962C8B-B14F-4D97-AF65-F5344CB8AC3E}">
        <p14:creationId xmlns:p14="http://schemas.microsoft.com/office/powerpoint/2010/main" val="298315867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154</TotalTime>
  <Words>57</Words>
  <Application>Microsoft Office PowerPoint</Application>
  <PresentationFormat>Widescreen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Impact</vt:lpstr>
      <vt:lpstr>Badge</vt:lpstr>
      <vt:lpstr>Mini project ideas</vt:lpstr>
      <vt:lpstr>Handwritten Digits Recognition</vt:lpstr>
      <vt:lpstr>Lane Line Detection</vt:lpstr>
      <vt:lpstr>Sentiment Analysis</vt:lpstr>
      <vt:lpstr>Fake news detection</vt:lpstr>
      <vt:lpstr>Speech based emotion recognition</vt:lpstr>
      <vt:lpstr>House price prediction </vt:lpstr>
      <vt:lpstr>Stock price prediction </vt:lpstr>
      <vt:lpstr>Recommendation system</vt:lpstr>
      <vt:lpstr>Spam and non-spam</vt:lpstr>
      <vt:lpstr>Route optimization            Traffic sign</vt:lpstr>
      <vt:lpstr>Next word prediction</vt:lpstr>
      <vt:lpstr>Air quality monitoring System</vt:lpstr>
      <vt:lpstr>Self driving car</vt:lpstr>
      <vt:lpstr>Chat 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Paul, Anand</cp:lastModifiedBy>
  <cp:revision>6</cp:revision>
  <dcterms:created xsi:type="dcterms:W3CDTF">2020-04-29T14:27:54Z</dcterms:created>
  <dcterms:modified xsi:type="dcterms:W3CDTF">2024-09-26T13:49:39Z</dcterms:modified>
</cp:coreProperties>
</file>