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6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2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5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8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3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1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2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0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F49F40-0D6D-4B51-A79F-557CF3B2EAAC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7E021F-C2A8-4B94-A753-FA458453B19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7D18-3F1D-4084-A958-1B1A0CD7D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Logistic Regression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45DD9-76C7-4FDB-A0C1-12F2C02B2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by: </a:t>
            </a:r>
            <a:r>
              <a:rPr lang="en-IN" dirty="0" err="1"/>
              <a:t>mansi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59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4731-DC60-40E4-A77E-F505A02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Case Study 3-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364F-F93F-4712-8A2F-DBA1C0A8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9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9D1556-DD6E-4F40-AF4C-4228286443EE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to be included in in slide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Methodology slide</a:t>
            </a:r>
          </a:p>
          <a:p>
            <a:r>
              <a:rPr lang="en-IN" dirty="0"/>
              <a:t>Data insights</a:t>
            </a:r>
          </a:p>
          <a:p>
            <a:r>
              <a:rPr lang="en-IN" dirty="0"/>
              <a:t>Statistical Interpretation</a:t>
            </a:r>
          </a:p>
          <a:p>
            <a:r>
              <a:rPr lang="en-IN" dirty="0"/>
              <a:t>Business Interpretation</a:t>
            </a:r>
          </a:p>
          <a:p>
            <a:r>
              <a:rPr lang="en-IN" dirty="0"/>
              <a:t>Recommendation slide</a:t>
            </a:r>
          </a:p>
        </p:txBody>
      </p:sp>
    </p:spTree>
    <p:extLst>
      <p:ext uri="{BB962C8B-B14F-4D97-AF65-F5344CB8AC3E}">
        <p14:creationId xmlns:p14="http://schemas.microsoft.com/office/powerpoint/2010/main" val="8700951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Logistic Regression in R</vt:lpstr>
      <vt:lpstr>Case Study 3-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in R</dc:title>
  <dc:creator>mansi.jpt19</dc:creator>
  <cp:lastModifiedBy>mansi.jpt19</cp:lastModifiedBy>
  <cp:revision>1</cp:revision>
  <dcterms:created xsi:type="dcterms:W3CDTF">2020-07-28T13:14:52Z</dcterms:created>
  <dcterms:modified xsi:type="dcterms:W3CDTF">2020-07-28T13:16:29Z</dcterms:modified>
</cp:coreProperties>
</file>