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IVY\R\05%20PREDICTIVE%20ANALYTICS%20PROJECTS\04%20CLUSTERING\CASE%20STUDY1\02DATA\AirlinesCluste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IVY\R\05%20PREDICTIVE%20ANALYTICS%20PROJECTS\04%20CLUSTERING\CASE%20STUDY1\02DATA\AirlinesCluster.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1600"/>
              <a:t>Scatter Plot</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613943248284523E-2"/>
          <c:y val="0.10873603250616747"/>
          <c:w val="0.84659255522078092"/>
          <c:h val="0.68899538008694028"/>
        </c:manualLayout>
      </c:layout>
      <c:scatterChart>
        <c:scatterStyle val="lineMarker"/>
        <c:varyColors val="0"/>
        <c:ser>
          <c:idx val="1"/>
          <c:order val="0"/>
          <c:tx>
            <c:strRef>
              <c:f>AirlinesCluster!$C$1</c:f>
              <c:strCache>
                <c:ptCount val="1"/>
                <c:pt idx="0">
                  <c:v>BonusMiles</c:v>
                </c:pt>
              </c:strCache>
            </c:strRef>
          </c:tx>
          <c:spPr>
            <a:ln w="19050" cap="rnd">
              <a:noFill/>
              <a:round/>
            </a:ln>
            <a:effectLst/>
          </c:spPr>
          <c:marker>
            <c:symbol val="circle"/>
            <c:size val="5"/>
            <c:spPr>
              <a:solidFill>
                <a:schemeClr val="accent2"/>
              </a:solidFill>
              <a:ln w="9525">
                <a:solidFill>
                  <a:schemeClr val="accent2"/>
                </a:solidFill>
              </a:ln>
              <a:effectLst/>
            </c:spPr>
          </c:marker>
          <c:xVal>
            <c:numRef>
              <c:f>AirlinesCluster!$A$2:$A$4000</c:f>
              <c:numCache>
                <c:formatCode>General</c:formatCode>
                <c:ptCount val="3999"/>
                <c:pt idx="0">
                  <c:v>28143</c:v>
                </c:pt>
                <c:pt idx="1">
                  <c:v>19244</c:v>
                </c:pt>
                <c:pt idx="2">
                  <c:v>41354</c:v>
                </c:pt>
                <c:pt idx="3">
                  <c:v>14776</c:v>
                </c:pt>
                <c:pt idx="4">
                  <c:v>97752</c:v>
                </c:pt>
                <c:pt idx="5">
                  <c:v>16420</c:v>
                </c:pt>
                <c:pt idx="6">
                  <c:v>84914</c:v>
                </c:pt>
                <c:pt idx="7">
                  <c:v>20856</c:v>
                </c:pt>
                <c:pt idx="8">
                  <c:v>443003</c:v>
                </c:pt>
                <c:pt idx="9">
                  <c:v>104860</c:v>
                </c:pt>
                <c:pt idx="10">
                  <c:v>40091</c:v>
                </c:pt>
                <c:pt idx="11">
                  <c:v>96522</c:v>
                </c:pt>
                <c:pt idx="12">
                  <c:v>43382</c:v>
                </c:pt>
                <c:pt idx="13">
                  <c:v>43097</c:v>
                </c:pt>
                <c:pt idx="14">
                  <c:v>17648</c:v>
                </c:pt>
                <c:pt idx="15">
                  <c:v>28495</c:v>
                </c:pt>
                <c:pt idx="16">
                  <c:v>51890</c:v>
                </c:pt>
                <c:pt idx="17">
                  <c:v>13958</c:v>
                </c:pt>
                <c:pt idx="18">
                  <c:v>91473</c:v>
                </c:pt>
                <c:pt idx="19">
                  <c:v>23354</c:v>
                </c:pt>
                <c:pt idx="20">
                  <c:v>120576</c:v>
                </c:pt>
                <c:pt idx="21">
                  <c:v>185681</c:v>
                </c:pt>
                <c:pt idx="22">
                  <c:v>20584</c:v>
                </c:pt>
                <c:pt idx="23">
                  <c:v>66275</c:v>
                </c:pt>
                <c:pt idx="24">
                  <c:v>205651</c:v>
                </c:pt>
                <c:pt idx="25">
                  <c:v>20726</c:v>
                </c:pt>
                <c:pt idx="26">
                  <c:v>18521</c:v>
                </c:pt>
                <c:pt idx="27">
                  <c:v>8828</c:v>
                </c:pt>
                <c:pt idx="28">
                  <c:v>59763</c:v>
                </c:pt>
                <c:pt idx="29">
                  <c:v>19221</c:v>
                </c:pt>
                <c:pt idx="30">
                  <c:v>177926</c:v>
                </c:pt>
                <c:pt idx="31">
                  <c:v>10021</c:v>
                </c:pt>
                <c:pt idx="32">
                  <c:v>276571</c:v>
                </c:pt>
                <c:pt idx="33">
                  <c:v>18047</c:v>
                </c:pt>
                <c:pt idx="34">
                  <c:v>43832</c:v>
                </c:pt>
                <c:pt idx="35">
                  <c:v>123759</c:v>
                </c:pt>
                <c:pt idx="36">
                  <c:v>23193</c:v>
                </c:pt>
                <c:pt idx="37">
                  <c:v>68666</c:v>
                </c:pt>
                <c:pt idx="38">
                  <c:v>59990</c:v>
                </c:pt>
                <c:pt idx="39">
                  <c:v>2176</c:v>
                </c:pt>
                <c:pt idx="40">
                  <c:v>34616</c:v>
                </c:pt>
                <c:pt idx="41">
                  <c:v>10470</c:v>
                </c:pt>
                <c:pt idx="42">
                  <c:v>60313</c:v>
                </c:pt>
                <c:pt idx="43">
                  <c:v>619393</c:v>
                </c:pt>
                <c:pt idx="44">
                  <c:v>121260</c:v>
                </c:pt>
                <c:pt idx="45">
                  <c:v>288865</c:v>
                </c:pt>
                <c:pt idx="46">
                  <c:v>92336</c:v>
                </c:pt>
                <c:pt idx="47">
                  <c:v>36924</c:v>
                </c:pt>
                <c:pt idx="48">
                  <c:v>70312</c:v>
                </c:pt>
                <c:pt idx="49">
                  <c:v>17051</c:v>
                </c:pt>
                <c:pt idx="50">
                  <c:v>108137</c:v>
                </c:pt>
                <c:pt idx="51">
                  <c:v>1300</c:v>
                </c:pt>
                <c:pt idx="52">
                  <c:v>118531</c:v>
                </c:pt>
                <c:pt idx="53">
                  <c:v>121395</c:v>
                </c:pt>
                <c:pt idx="54">
                  <c:v>38348</c:v>
                </c:pt>
                <c:pt idx="55">
                  <c:v>14448</c:v>
                </c:pt>
                <c:pt idx="56">
                  <c:v>75971</c:v>
                </c:pt>
                <c:pt idx="57">
                  <c:v>36298</c:v>
                </c:pt>
                <c:pt idx="58">
                  <c:v>38077</c:v>
                </c:pt>
                <c:pt idx="59">
                  <c:v>95118</c:v>
                </c:pt>
                <c:pt idx="60">
                  <c:v>134457</c:v>
                </c:pt>
                <c:pt idx="61">
                  <c:v>19918</c:v>
                </c:pt>
                <c:pt idx="62">
                  <c:v>10120</c:v>
                </c:pt>
                <c:pt idx="63">
                  <c:v>362642</c:v>
                </c:pt>
                <c:pt idx="64">
                  <c:v>80250</c:v>
                </c:pt>
                <c:pt idx="65">
                  <c:v>53914</c:v>
                </c:pt>
                <c:pt idx="66">
                  <c:v>9375</c:v>
                </c:pt>
                <c:pt idx="67">
                  <c:v>83237</c:v>
                </c:pt>
                <c:pt idx="68">
                  <c:v>230715</c:v>
                </c:pt>
                <c:pt idx="69">
                  <c:v>47457</c:v>
                </c:pt>
                <c:pt idx="70">
                  <c:v>84409</c:v>
                </c:pt>
                <c:pt idx="71">
                  <c:v>252386</c:v>
                </c:pt>
                <c:pt idx="72">
                  <c:v>550367</c:v>
                </c:pt>
                <c:pt idx="73">
                  <c:v>12646</c:v>
                </c:pt>
                <c:pt idx="74">
                  <c:v>123867</c:v>
                </c:pt>
                <c:pt idx="75">
                  <c:v>129871</c:v>
                </c:pt>
                <c:pt idx="76">
                  <c:v>109380</c:v>
                </c:pt>
                <c:pt idx="77">
                  <c:v>111157</c:v>
                </c:pt>
                <c:pt idx="78">
                  <c:v>49238</c:v>
                </c:pt>
                <c:pt idx="79">
                  <c:v>38896</c:v>
                </c:pt>
                <c:pt idx="80">
                  <c:v>4340</c:v>
                </c:pt>
                <c:pt idx="81">
                  <c:v>88443</c:v>
                </c:pt>
                <c:pt idx="82">
                  <c:v>8454</c:v>
                </c:pt>
                <c:pt idx="83">
                  <c:v>61990</c:v>
                </c:pt>
                <c:pt idx="84">
                  <c:v>24093</c:v>
                </c:pt>
                <c:pt idx="85">
                  <c:v>35418</c:v>
                </c:pt>
                <c:pt idx="86">
                  <c:v>40284</c:v>
                </c:pt>
                <c:pt idx="87">
                  <c:v>609477</c:v>
                </c:pt>
                <c:pt idx="88">
                  <c:v>62553</c:v>
                </c:pt>
                <c:pt idx="89">
                  <c:v>48433</c:v>
                </c:pt>
                <c:pt idx="90">
                  <c:v>20508</c:v>
                </c:pt>
                <c:pt idx="91">
                  <c:v>2000</c:v>
                </c:pt>
                <c:pt idx="92">
                  <c:v>78629</c:v>
                </c:pt>
                <c:pt idx="93">
                  <c:v>143566</c:v>
                </c:pt>
                <c:pt idx="94">
                  <c:v>185549</c:v>
                </c:pt>
                <c:pt idx="95">
                  <c:v>16796</c:v>
                </c:pt>
                <c:pt idx="96">
                  <c:v>57346</c:v>
                </c:pt>
                <c:pt idx="97">
                  <c:v>102062</c:v>
                </c:pt>
                <c:pt idx="98">
                  <c:v>22324</c:v>
                </c:pt>
                <c:pt idx="99">
                  <c:v>64824</c:v>
                </c:pt>
                <c:pt idx="100">
                  <c:v>25076</c:v>
                </c:pt>
                <c:pt idx="101">
                  <c:v>8053</c:v>
                </c:pt>
                <c:pt idx="102">
                  <c:v>35119</c:v>
                </c:pt>
                <c:pt idx="103">
                  <c:v>28667</c:v>
                </c:pt>
                <c:pt idx="104">
                  <c:v>34327</c:v>
                </c:pt>
                <c:pt idx="105">
                  <c:v>3734</c:v>
                </c:pt>
                <c:pt idx="106">
                  <c:v>96627</c:v>
                </c:pt>
                <c:pt idx="107">
                  <c:v>43498</c:v>
                </c:pt>
                <c:pt idx="108">
                  <c:v>84674</c:v>
                </c:pt>
                <c:pt idx="109">
                  <c:v>15098</c:v>
                </c:pt>
                <c:pt idx="110">
                  <c:v>181019</c:v>
                </c:pt>
                <c:pt idx="111">
                  <c:v>298911</c:v>
                </c:pt>
                <c:pt idx="112">
                  <c:v>124198</c:v>
                </c:pt>
                <c:pt idx="113">
                  <c:v>56906</c:v>
                </c:pt>
                <c:pt idx="114">
                  <c:v>295638</c:v>
                </c:pt>
                <c:pt idx="115">
                  <c:v>67018</c:v>
                </c:pt>
                <c:pt idx="116">
                  <c:v>143967</c:v>
                </c:pt>
                <c:pt idx="117">
                  <c:v>969559</c:v>
                </c:pt>
                <c:pt idx="118">
                  <c:v>122705</c:v>
                </c:pt>
                <c:pt idx="119">
                  <c:v>16583</c:v>
                </c:pt>
                <c:pt idx="120">
                  <c:v>77540</c:v>
                </c:pt>
                <c:pt idx="121">
                  <c:v>205126</c:v>
                </c:pt>
                <c:pt idx="122">
                  <c:v>81974</c:v>
                </c:pt>
                <c:pt idx="123">
                  <c:v>47258</c:v>
                </c:pt>
                <c:pt idx="124">
                  <c:v>77699</c:v>
                </c:pt>
                <c:pt idx="125">
                  <c:v>133954</c:v>
                </c:pt>
                <c:pt idx="126">
                  <c:v>602064</c:v>
                </c:pt>
                <c:pt idx="127">
                  <c:v>213150</c:v>
                </c:pt>
                <c:pt idx="128">
                  <c:v>48333</c:v>
                </c:pt>
                <c:pt idx="129">
                  <c:v>142175</c:v>
                </c:pt>
                <c:pt idx="130">
                  <c:v>17469</c:v>
                </c:pt>
                <c:pt idx="131">
                  <c:v>19823</c:v>
                </c:pt>
                <c:pt idx="132">
                  <c:v>145074</c:v>
                </c:pt>
                <c:pt idx="133">
                  <c:v>101101</c:v>
                </c:pt>
                <c:pt idx="134">
                  <c:v>125948</c:v>
                </c:pt>
                <c:pt idx="135">
                  <c:v>259484</c:v>
                </c:pt>
                <c:pt idx="136">
                  <c:v>129298</c:v>
                </c:pt>
                <c:pt idx="137">
                  <c:v>103302</c:v>
                </c:pt>
                <c:pt idx="138">
                  <c:v>160447</c:v>
                </c:pt>
                <c:pt idx="139">
                  <c:v>15472</c:v>
                </c:pt>
                <c:pt idx="140">
                  <c:v>39628</c:v>
                </c:pt>
                <c:pt idx="141">
                  <c:v>6112</c:v>
                </c:pt>
                <c:pt idx="142">
                  <c:v>31769</c:v>
                </c:pt>
                <c:pt idx="143">
                  <c:v>126787</c:v>
                </c:pt>
                <c:pt idx="144">
                  <c:v>41547</c:v>
                </c:pt>
                <c:pt idx="145">
                  <c:v>100640</c:v>
                </c:pt>
                <c:pt idx="146">
                  <c:v>18707</c:v>
                </c:pt>
                <c:pt idx="147">
                  <c:v>50593</c:v>
                </c:pt>
                <c:pt idx="148">
                  <c:v>84631</c:v>
                </c:pt>
                <c:pt idx="149">
                  <c:v>24868</c:v>
                </c:pt>
                <c:pt idx="150">
                  <c:v>77097</c:v>
                </c:pt>
                <c:pt idx="151">
                  <c:v>930410</c:v>
                </c:pt>
                <c:pt idx="152">
                  <c:v>298121</c:v>
                </c:pt>
                <c:pt idx="153">
                  <c:v>87474</c:v>
                </c:pt>
                <c:pt idx="154">
                  <c:v>48707</c:v>
                </c:pt>
                <c:pt idx="155">
                  <c:v>220081</c:v>
                </c:pt>
                <c:pt idx="156">
                  <c:v>212976</c:v>
                </c:pt>
                <c:pt idx="157">
                  <c:v>44182</c:v>
                </c:pt>
                <c:pt idx="158">
                  <c:v>228829</c:v>
                </c:pt>
                <c:pt idx="159">
                  <c:v>46823</c:v>
                </c:pt>
                <c:pt idx="160">
                  <c:v>69110</c:v>
                </c:pt>
                <c:pt idx="161">
                  <c:v>120700</c:v>
                </c:pt>
                <c:pt idx="162">
                  <c:v>152945</c:v>
                </c:pt>
                <c:pt idx="163">
                  <c:v>10302</c:v>
                </c:pt>
                <c:pt idx="164">
                  <c:v>80331</c:v>
                </c:pt>
                <c:pt idx="165">
                  <c:v>69882</c:v>
                </c:pt>
                <c:pt idx="166">
                  <c:v>95658</c:v>
                </c:pt>
                <c:pt idx="167">
                  <c:v>402874</c:v>
                </c:pt>
                <c:pt idx="168">
                  <c:v>370941</c:v>
                </c:pt>
                <c:pt idx="169">
                  <c:v>21694</c:v>
                </c:pt>
                <c:pt idx="170">
                  <c:v>71767</c:v>
                </c:pt>
                <c:pt idx="171">
                  <c:v>35820</c:v>
                </c:pt>
                <c:pt idx="172">
                  <c:v>352508</c:v>
                </c:pt>
                <c:pt idx="173">
                  <c:v>149285</c:v>
                </c:pt>
                <c:pt idx="174">
                  <c:v>120941</c:v>
                </c:pt>
                <c:pt idx="175">
                  <c:v>451673</c:v>
                </c:pt>
                <c:pt idx="176">
                  <c:v>106961</c:v>
                </c:pt>
                <c:pt idx="177">
                  <c:v>28086</c:v>
                </c:pt>
                <c:pt idx="178">
                  <c:v>60230</c:v>
                </c:pt>
                <c:pt idx="179">
                  <c:v>6663</c:v>
                </c:pt>
                <c:pt idx="180">
                  <c:v>48145</c:v>
                </c:pt>
                <c:pt idx="181">
                  <c:v>127807</c:v>
                </c:pt>
                <c:pt idx="182">
                  <c:v>32948</c:v>
                </c:pt>
                <c:pt idx="183">
                  <c:v>8933</c:v>
                </c:pt>
                <c:pt idx="184">
                  <c:v>49885</c:v>
                </c:pt>
                <c:pt idx="185">
                  <c:v>89999</c:v>
                </c:pt>
                <c:pt idx="186">
                  <c:v>707079</c:v>
                </c:pt>
                <c:pt idx="187">
                  <c:v>211595</c:v>
                </c:pt>
                <c:pt idx="188">
                  <c:v>410795</c:v>
                </c:pt>
                <c:pt idx="189">
                  <c:v>72173</c:v>
                </c:pt>
                <c:pt idx="190">
                  <c:v>123516</c:v>
                </c:pt>
                <c:pt idx="191">
                  <c:v>143080</c:v>
                </c:pt>
                <c:pt idx="192">
                  <c:v>386061</c:v>
                </c:pt>
                <c:pt idx="193">
                  <c:v>52738</c:v>
                </c:pt>
                <c:pt idx="194">
                  <c:v>24523</c:v>
                </c:pt>
                <c:pt idx="195">
                  <c:v>134601</c:v>
                </c:pt>
                <c:pt idx="196">
                  <c:v>32742</c:v>
                </c:pt>
                <c:pt idx="197">
                  <c:v>108341</c:v>
                </c:pt>
                <c:pt idx="198">
                  <c:v>8669</c:v>
                </c:pt>
                <c:pt idx="199">
                  <c:v>118940</c:v>
                </c:pt>
                <c:pt idx="200">
                  <c:v>41385</c:v>
                </c:pt>
                <c:pt idx="201">
                  <c:v>28621</c:v>
                </c:pt>
                <c:pt idx="202">
                  <c:v>16230</c:v>
                </c:pt>
                <c:pt idx="203">
                  <c:v>152881</c:v>
                </c:pt>
                <c:pt idx="204">
                  <c:v>37348</c:v>
                </c:pt>
                <c:pt idx="205">
                  <c:v>51468</c:v>
                </c:pt>
                <c:pt idx="206">
                  <c:v>95989</c:v>
                </c:pt>
                <c:pt idx="207">
                  <c:v>23184</c:v>
                </c:pt>
                <c:pt idx="208">
                  <c:v>27381</c:v>
                </c:pt>
                <c:pt idx="209">
                  <c:v>6854</c:v>
                </c:pt>
                <c:pt idx="210">
                  <c:v>201346</c:v>
                </c:pt>
                <c:pt idx="211">
                  <c:v>31588</c:v>
                </c:pt>
                <c:pt idx="212">
                  <c:v>204582</c:v>
                </c:pt>
                <c:pt idx="213">
                  <c:v>8298</c:v>
                </c:pt>
                <c:pt idx="214">
                  <c:v>10097</c:v>
                </c:pt>
                <c:pt idx="215">
                  <c:v>114356</c:v>
                </c:pt>
                <c:pt idx="216">
                  <c:v>1344</c:v>
                </c:pt>
                <c:pt idx="217">
                  <c:v>59797</c:v>
                </c:pt>
                <c:pt idx="218">
                  <c:v>189053</c:v>
                </c:pt>
                <c:pt idx="219">
                  <c:v>143481</c:v>
                </c:pt>
                <c:pt idx="220">
                  <c:v>1302051</c:v>
                </c:pt>
                <c:pt idx="221">
                  <c:v>229744</c:v>
                </c:pt>
                <c:pt idx="222">
                  <c:v>75039</c:v>
                </c:pt>
                <c:pt idx="223">
                  <c:v>20203</c:v>
                </c:pt>
                <c:pt idx="224">
                  <c:v>193976</c:v>
                </c:pt>
                <c:pt idx="225">
                  <c:v>98224</c:v>
                </c:pt>
                <c:pt idx="226">
                  <c:v>117329</c:v>
                </c:pt>
                <c:pt idx="227">
                  <c:v>119239</c:v>
                </c:pt>
                <c:pt idx="228">
                  <c:v>53715</c:v>
                </c:pt>
                <c:pt idx="229">
                  <c:v>153747</c:v>
                </c:pt>
                <c:pt idx="230">
                  <c:v>133309</c:v>
                </c:pt>
                <c:pt idx="231">
                  <c:v>81380</c:v>
                </c:pt>
                <c:pt idx="232">
                  <c:v>22074</c:v>
                </c:pt>
                <c:pt idx="233">
                  <c:v>24051</c:v>
                </c:pt>
                <c:pt idx="234">
                  <c:v>11449</c:v>
                </c:pt>
                <c:pt idx="235">
                  <c:v>182317</c:v>
                </c:pt>
                <c:pt idx="236">
                  <c:v>46184</c:v>
                </c:pt>
                <c:pt idx="237">
                  <c:v>285116</c:v>
                </c:pt>
                <c:pt idx="238">
                  <c:v>30962</c:v>
                </c:pt>
                <c:pt idx="239">
                  <c:v>15525</c:v>
                </c:pt>
                <c:pt idx="240">
                  <c:v>163530</c:v>
                </c:pt>
                <c:pt idx="241">
                  <c:v>2075</c:v>
                </c:pt>
                <c:pt idx="242">
                  <c:v>227881</c:v>
                </c:pt>
                <c:pt idx="243">
                  <c:v>118934</c:v>
                </c:pt>
                <c:pt idx="244">
                  <c:v>468175</c:v>
                </c:pt>
                <c:pt idx="245">
                  <c:v>12526</c:v>
                </c:pt>
                <c:pt idx="246">
                  <c:v>176090</c:v>
                </c:pt>
                <c:pt idx="247">
                  <c:v>15221</c:v>
                </c:pt>
                <c:pt idx="248">
                  <c:v>92875</c:v>
                </c:pt>
                <c:pt idx="249">
                  <c:v>88702</c:v>
                </c:pt>
                <c:pt idx="250">
                  <c:v>62882</c:v>
                </c:pt>
                <c:pt idx="251">
                  <c:v>30015</c:v>
                </c:pt>
                <c:pt idx="252">
                  <c:v>87293</c:v>
                </c:pt>
                <c:pt idx="253">
                  <c:v>45225</c:v>
                </c:pt>
                <c:pt idx="254">
                  <c:v>96098</c:v>
                </c:pt>
                <c:pt idx="255">
                  <c:v>236274</c:v>
                </c:pt>
                <c:pt idx="256">
                  <c:v>423540</c:v>
                </c:pt>
                <c:pt idx="257">
                  <c:v>25279</c:v>
                </c:pt>
                <c:pt idx="258">
                  <c:v>198137</c:v>
                </c:pt>
                <c:pt idx="259">
                  <c:v>402312</c:v>
                </c:pt>
                <c:pt idx="260">
                  <c:v>149733</c:v>
                </c:pt>
                <c:pt idx="261">
                  <c:v>70730</c:v>
                </c:pt>
                <c:pt idx="262">
                  <c:v>164613</c:v>
                </c:pt>
                <c:pt idx="263">
                  <c:v>47557</c:v>
                </c:pt>
                <c:pt idx="264">
                  <c:v>35065</c:v>
                </c:pt>
                <c:pt idx="265">
                  <c:v>105769</c:v>
                </c:pt>
                <c:pt idx="266">
                  <c:v>35900</c:v>
                </c:pt>
                <c:pt idx="267">
                  <c:v>43088</c:v>
                </c:pt>
                <c:pt idx="268">
                  <c:v>58703</c:v>
                </c:pt>
                <c:pt idx="269">
                  <c:v>70354</c:v>
                </c:pt>
                <c:pt idx="270">
                  <c:v>145726</c:v>
                </c:pt>
                <c:pt idx="271">
                  <c:v>121639</c:v>
                </c:pt>
                <c:pt idx="272">
                  <c:v>70676</c:v>
                </c:pt>
                <c:pt idx="273">
                  <c:v>18263</c:v>
                </c:pt>
                <c:pt idx="274">
                  <c:v>51250</c:v>
                </c:pt>
                <c:pt idx="275">
                  <c:v>1704838</c:v>
                </c:pt>
                <c:pt idx="276">
                  <c:v>12895</c:v>
                </c:pt>
                <c:pt idx="277">
                  <c:v>120073</c:v>
                </c:pt>
                <c:pt idx="278">
                  <c:v>2003</c:v>
                </c:pt>
                <c:pt idx="279">
                  <c:v>22652</c:v>
                </c:pt>
                <c:pt idx="280">
                  <c:v>168515</c:v>
                </c:pt>
                <c:pt idx="281">
                  <c:v>44873</c:v>
                </c:pt>
                <c:pt idx="282">
                  <c:v>190542</c:v>
                </c:pt>
                <c:pt idx="283">
                  <c:v>156230</c:v>
                </c:pt>
                <c:pt idx="284">
                  <c:v>79211</c:v>
                </c:pt>
                <c:pt idx="285">
                  <c:v>98006</c:v>
                </c:pt>
                <c:pt idx="286">
                  <c:v>33982</c:v>
                </c:pt>
                <c:pt idx="287">
                  <c:v>62998</c:v>
                </c:pt>
                <c:pt idx="288">
                  <c:v>137908</c:v>
                </c:pt>
                <c:pt idx="289">
                  <c:v>45586</c:v>
                </c:pt>
                <c:pt idx="290">
                  <c:v>568174</c:v>
                </c:pt>
                <c:pt idx="291">
                  <c:v>145993</c:v>
                </c:pt>
                <c:pt idx="292">
                  <c:v>294881</c:v>
                </c:pt>
                <c:pt idx="293">
                  <c:v>12195</c:v>
                </c:pt>
                <c:pt idx="294">
                  <c:v>16622</c:v>
                </c:pt>
                <c:pt idx="295">
                  <c:v>141813</c:v>
                </c:pt>
                <c:pt idx="296">
                  <c:v>58139</c:v>
                </c:pt>
                <c:pt idx="297">
                  <c:v>238868</c:v>
                </c:pt>
                <c:pt idx="298">
                  <c:v>149286</c:v>
                </c:pt>
                <c:pt idx="299">
                  <c:v>35945</c:v>
                </c:pt>
                <c:pt idx="300">
                  <c:v>28218</c:v>
                </c:pt>
                <c:pt idx="301">
                  <c:v>7061</c:v>
                </c:pt>
                <c:pt idx="302">
                  <c:v>217846</c:v>
                </c:pt>
                <c:pt idx="303">
                  <c:v>364387</c:v>
                </c:pt>
                <c:pt idx="304">
                  <c:v>125465</c:v>
                </c:pt>
                <c:pt idx="305">
                  <c:v>94222</c:v>
                </c:pt>
                <c:pt idx="306">
                  <c:v>123370</c:v>
                </c:pt>
                <c:pt idx="307">
                  <c:v>383030</c:v>
                </c:pt>
                <c:pt idx="308">
                  <c:v>112969</c:v>
                </c:pt>
                <c:pt idx="309">
                  <c:v>46430</c:v>
                </c:pt>
                <c:pt idx="310">
                  <c:v>179433</c:v>
                </c:pt>
                <c:pt idx="311">
                  <c:v>20746</c:v>
                </c:pt>
                <c:pt idx="312">
                  <c:v>61455</c:v>
                </c:pt>
                <c:pt idx="313">
                  <c:v>714717</c:v>
                </c:pt>
                <c:pt idx="314">
                  <c:v>179559</c:v>
                </c:pt>
                <c:pt idx="315">
                  <c:v>119977</c:v>
                </c:pt>
                <c:pt idx="316">
                  <c:v>16928</c:v>
                </c:pt>
                <c:pt idx="317">
                  <c:v>65316</c:v>
                </c:pt>
                <c:pt idx="318">
                  <c:v>766419</c:v>
                </c:pt>
                <c:pt idx="319">
                  <c:v>52060</c:v>
                </c:pt>
                <c:pt idx="320">
                  <c:v>84700</c:v>
                </c:pt>
                <c:pt idx="321">
                  <c:v>205523</c:v>
                </c:pt>
                <c:pt idx="322">
                  <c:v>20457</c:v>
                </c:pt>
                <c:pt idx="323">
                  <c:v>278727</c:v>
                </c:pt>
                <c:pt idx="324">
                  <c:v>50325</c:v>
                </c:pt>
                <c:pt idx="325">
                  <c:v>455228</c:v>
                </c:pt>
                <c:pt idx="326">
                  <c:v>73849</c:v>
                </c:pt>
                <c:pt idx="327">
                  <c:v>388455</c:v>
                </c:pt>
                <c:pt idx="328">
                  <c:v>138999</c:v>
                </c:pt>
                <c:pt idx="329">
                  <c:v>65573</c:v>
                </c:pt>
                <c:pt idx="330">
                  <c:v>172288</c:v>
                </c:pt>
                <c:pt idx="331">
                  <c:v>47958</c:v>
                </c:pt>
                <c:pt idx="332">
                  <c:v>133002</c:v>
                </c:pt>
                <c:pt idx="333">
                  <c:v>42363</c:v>
                </c:pt>
                <c:pt idx="334">
                  <c:v>133370</c:v>
                </c:pt>
                <c:pt idx="335">
                  <c:v>278457</c:v>
                </c:pt>
                <c:pt idx="336">
                  <c:v>105166</c:v>
                </c:pt>
                <c:pt idx="337">
                  <c:v>34956</c:v>
                </c:pt>
                <c:pt idx="338">
                  <c:v>46963</c:v>
                </c:pt>
                <c:pt idx="339">
                  <c:v>55788</c:v>
                </c:pt>
                <c:pt idx="340">
                  <c:v>174910</c:v>
                </c:pt>
                <c:pt idx="341">
                  <c:v>13812</c:v>
                </c:pt>
                <c:pt idx="342">
                  <c:v>38718</c:v>
                </c:pt>
                <c:pt idx="343">
                  <c:v>112501</c:v>
                </c:pt>
                <c:pt idx="344">
                  <c:v>54005</c:v>
                </c:pt>
                <c:pt idx="345">
                  <c:v>66863</c:v>
                </c:pt>
                <c:pt idx="346">
                  <c:v>93045</c:v>
                </c:pt>
                <c:pt idx="347">
                  <c:v>197328</c:v>
                </c:pt>
                <c:pt idx="348">
                  <c:v>151301</c:v>
                </c:pt>
                <c:pt idx="349">
                  <c:v>87938</c:v>
                </c:pt>
                <c:pt idx="350">
                  <c:v>15283</c:v>
                </c:pt>
                <c:pt idx="351">
                  <c:v>105423</c:v>
                </c:pt>
                <c:pt idx="352">
                  <c:v>312512</c:v>
                </c:pt>
                <c:pt idx="353">
                  <c:v>13680</c:v>
                </c:pt>
                <c:pt idx="354">
                  <c:v>41279</c:v>
                </c:pt>
                <c:pt idx="355">
                  <c:v>25313</c:v>
                </c:pt>
                <c:pt idx="356">
                  <c:v>148691</c:v>
                </c:pt>
                <c:pt idx="357">
                  <c:v>224081</c:v>
                </c:pt>
                <c:pt idx="358">
                  <c:v>51088</c:v>
                </c:pt>
                <c:pt idx="359">
                  <c:v>95305</c:v>
                </c:pt>
                <c:pt idx="360">
                  <c:v>22080</c:v>
                </c:pt>
                <c:pt idx="361">
                  <c:v>11660</c:v>
                </c:pt>
                <c:pt idx="362">
                  <c:v>222227</c:v>
                </c:pt>
                <c:pt idx="363">
                  <c:v>16200</c:v>
                </c:pt>
                <c:pt idx="364">
                  <c:v>38227</c:v>
                </c:pt>
                <c:pt idx="365">
                  <c:v>80214</c:v>
                </c:pt>
                <c:pt idx="366">
                  <c:v>53985</c:v>
                </c:pt>
                <c:pt idx="367">
                  <c:v>14414</c:v>
                </c:pt>
                <c:pt idx="368">
                  <c:v>44457</c:v>
                </c:pt>
                <c:pt idx="369">
                  <c:v>161813</c:v>
                </c:pt>
                <c:pt idx="370">
                  <c:v>138020</c:v>
                </c:pt>
                <c:pt idx="371">
                  <c:v>107707</c:v>
                </c:pt>
                <c:pt idx="372">
                  <c:v>95656</c:v>
                </c:pt>
                <c:pt idx="373">
                  <c:v>149678</c:v>
                </c:pt>
                <c:pt idx="374">
                  <c:v>15113</c:v>
                </c:pt>
                <c:pt idx="375">
                  <c:v>231</c:v>
                </c:pt>
                <c:pt idx="376">
                  <c:v>22380</c:v>
                </c:pt>
                <c:pt idx="377">
                  <c:v>146263</c:v>
                </c:pt>
                <c:pt idx="378">
                  <c:v>24598</c:v>
                </c:pt>
                <c:pt idx="379">
                  <c:v>76150</c:v>
                </c:pt>
                <c:pt idx="380">
                  <c:v>377252</c:v>
                </c:pt>
                <c:pt idx="381">
                  <c:v>167670</c:v>
                </c:pt>
                <c:pt idx="382">
                  <c:v>86853</c:v>
                </c:pt>
                <c:pt idx="383">
                  <c:v>479989</c:v>
                </c:pt>
                <c:pt idx="384">
                  <c:v>28193</c:v>
                </c:pt>
                <c:pt idx="385">
                  <c:v>67086</c:v>
                </c:pt>
                <c:pt idx="386">
                  <c:v>35969</c:v>
                </c:pt>
                <c:pt idx="387">
                  <c:v>53790</c:v>
                </c:pt>
                <c:pt idx="388">
                  <c:v>198859</c:v>
                </c:pt>
                <c:pt idx="389">
                  <c:v>91939</c:v>
                </c:pt>
                <c:pt idx="390">
                  <c:v>88449</c:v>
                </c:pt>
                <c:pt idx="391">
                  <c:v>54842</c:v>
                </c:pt>
                <c:pt idx="392">
                  <c:v>11189</c:v>
                </c:pt>
                <c:pt idx="393">
                  <c:v>16999</c:v>
                </c:pt>
                <c:pt idx="394">
                  <c:v>114713</c:v>
                </c:pt>
                <c:pt idx="395">
                  <c:v>1612</c:v>
                </c:pt>
                <c:pt idx="396">
                  <c:v>97763</c:v>
                </c:pt>
                <c:pt idx="397">
                  <c:v>15129</c:v>
                </c:pt>
                <c:pt idx="398">
                  <c:v>15669</c:v>
                </c:pt>
                <c:pt idx="399">
                  <c:v>26720</c:v>
                </c:pt>
                <c:pt idx="400">
                  <c:v>205292</c:v>
                </c:pt>
                <c:pt idx="401">
                  <c:v>56635</c:v>
                </c:pt>
                <c:pt idx="402">
                  <c:v>127297</c:v>
                </c:pt>
                <c:pt idx="403">
                  <c:v>8927</c:v>
                </c:pt>
                <c:pt idx="404">
                  <c:v>507506</c:v>
                </c:pt>
                <c:pt idx="405">
                  <c:v>145723</c:v>
                </c:pt>
                <c:pt idx="406">
                  <c:v>6458</c:v>
                </c:pt>
                <c:pt idx="407">
                  <c:v>267640</c:v>
                </c:pt>
                <c:pt idx="408">
                  <c:v>5581</c:v>
                </c:pt>
                <c:pt idx="409">
                  <c:v>10732</c:v>
                </c:pt>
                <c:pt idx="410">
                  <c:v>620498</c:v>
                </c:pt>
                <c:pt idx="411">
                  <c:v>68963</c:v>
                </c:pt>
                <c:pt idx="412">
                  <c:v>109640</c:v>
                </c:pt>
                <c:pt idx="413">
                  <c:v>225802</c:v>
                </c:pt>
                <c:pt idx="414">
                  <c:v>58452</c:v>
                </c:pt>
                <c:pt idx="415">
                  <c:v>109087</c:v>
                </c:pt>
                <c:pt idx="416">
                  <c:v>68286</c:v>
                </c:pt>
                <c:pt idx="417">
                  <c:v>68464</c:v>
                </c:pt>
                <c:pt idx="418">
                  <c:v>131960</c:v>
                </c:pt>
                <c:pt idx="419">
                  <c:v>199956</c:v>
                </c:pt>
                <c:pt idx="420">
                  <c:v>529886</c:v>
                </c:pt>
                <c:pt idx="421">
                  <c:v>23529</c:v>
                </c:pt>
                <c:pt idx="422">
                  <c:v>190295</c:v>
                </c:pt>
                <c:pt idx="423">
                  <c:v>21083</c:v>
                </c:pt>
                <c:pt idx="424">
                  <c:v>117860</c:v>
                </c:pt>
                <c:pt idx="425">
                  <c:v>118844</c:v>
                </c:pt>
                <c:pt idx="426">
                  <c:v>60493</c:v>
                </c:pt>
                <c:pt idx="427">
                  <c:v>491987</c:v>
                </c:pt>
                <c:pt idx="428">
                  <c:v>87692</c:v>
                </c:pt>
                <c:pt idx="429">
                  <c:v>78028</c:v>
                </c:pt>
                <c:pt idx="430">
                  <c:v>251286</c:v>
                </c:pt>
                <c:pt idx="431">
                  <c:v>17575</c:v>
                </c:pt>
                <c:pt idx="432">
                  <c:v>50431</c:v>
                </c:pt>
                <c:pt idx="433">
                  <c:v>153597</c:v>
                </c:pt>
                <c:pt idx="434">
                  <c:v>74579</c:v>
                </c:pt>
                <c:pt idx="435">
                  <c:v>2494</c:v>
                </c:pt>
                <c:pt idx="436">
                  <c:v>96031</c:v>
                </c:pt>
                <c:pt idx="437">
                  <c:v>353678</c:v>
                </c:pt>
                <c:pt idx="438">
                  <c:v>50052</c:v>
                </c:pt>
                <c:pt idx="439">
                  <c:v>13381</c:v>
                </c:pt>
                <c:pt idx="440">
                  <c:v>25123</c:v>
                </c:pt>
                <c:pt idx="441">
                  <c:v>132555</c:v>
                </c:pt>
                <c:pt idx="442">
                  <c:v>14528</c:v>
                </c:pt>
                <c:pt idx="443">
                  <c:v>24038</c:v>
                </c:pt>
                <c:pt idx="444">
                  <c:v>192104</c:v>
                </c:pt>
                <c:pt idx="445">
                  <c:v>106773</c:v>
                </c:pt>
                <c:pt idx="446">
                  <c:v>229397</c:v>
                </c:pt>
                <c:pt idx="447">
                  <c:v>14732</c:v>
                </c:pt>
                <c:pt idx="448">
                  <c:v>383129</c:v>
                </c:pt>
                <c:pt idx="449">
                  <c:v>11431</c:v>
                </c:pt>
                <c:pt idx="450">
                  <c:v>175461</c:v>
                </c:pt>
                <c:pt idx="451">
                  <c:v>52953</c:v>
                </c:pt>
                <c:pt idx="452">
                  <c:v>182291</c:v>
                </c:pt>
                <c:pt idx="453">
                  <c:v>198317</c:v>
                </c:pt>
                <c:pt idx="454">
                  <c:v>49053</c:v>
                </c:pt>
                <c:pt idx="455">
                  <c:v>22772</c:v>
                </c:pt>
                <c:pt idx="456">
                  <c:v>34170</c:v>
                </c:pt>
                <c:pt idx="457">
                  <c:v>158483</c:v>
                </c:pt>
                <c:pt idx="458">
                  <c:v>43285</c:v>
                </c:pt>
                <c:pt idx="459">
                  <c:v>52980</c:v>
                </c:pt>
                <c:pt idx="460">
                  <c:v>74342</c:v>
                </c:pt>
                <c:pt idx="461">
                  <c:v>139849</c:v>
                </c:pt>
                <c:pt idx="462">
                  <c:v>26080</c:v>
                </c:pt>
                <c:pt idx="463">
                  <c:v>29469</c:v>
                </c:pt>
                <c:pt idx="464">
                  <c:v>189252</c:v>
                </c:pt>
                <c:pt idx="465">
                  <c:v>382546</c:v>
                </c:pt>
                <c:pt idx="466">
                  <c:v>1113394</c:v>
                </c:pt>
                <c:pt idx="467">
                  <c:v>459681</c:v>
                </c:pt>
                <c:pt idx="468">
                  <c:v>83590</c:v>
                </c:pt>
                <c:pt idx="469">
                  <c:v>82528</c:v>
                </c:pt>
                <c:pt idx="470">
                  <c:v>5600</c:v>
                </c:pt>
                <c:pt idx="471">
                  <c:v>743745</c:v>
                </c:pt>
                <c:pt idx="472">
                  <c:v>43954</c:v>
                </c:pt>
                <c:pt idx="473">
                  <c:v>52005</c:v>
                </c:pt>
                <c:pt idx="474">
                  <c:v>45494</c:v>
                </c:pt>
                <c:pt idx="475">
                  <c:v>171509</c:v>
                </c:pt>
                <c:pt idx="476">
                  <c:v>235947</c:v>
                </c:pt>
                <c:pt idx="477">
                  <c:v>153108</c:v>
                </c:pt>
                <c:pt idx="478">
                  <c:v>260261</c:v>
                </c:pt>
                <c:pt idx="479">
                  <c:v>80223</c:v>
                </c:pt>
                <c:pt idx="480">
                  <c:v>38716</c:v>
                </c:pt>
                <c:pt idx="481">
                  <c:v>1125076</c:v>
                </c:pt>
                <c:pt idx="482">
                  <c:v>10954</c:v>
                </c:pt>
                <c:pt idx="483">
                  <c:v>97099</c:v>
                </c:pt>
                <c:pt idx="484">
                  <c:v>62396</c:v>
                </c:pt>
                <c:pt idx="485">
                  <c:v>40645</c:v>
                </c:pt>
                <c:pt idx="486">
                  <c:v>82655</c:v>
                </c:pt>
                <c:pt idx="487">
                  <c:v>84035</c:v>
                </c:pt>
                <c:pt idx="488">
                  <c:v>1199220</c:v>
                </c:pt>
                <c:pt idx="489">
                  <c:v>86345</c:v>
                </c:pt>
                <c:pt idx="490">
                  <c:v>2701</c:v>
                </c:pt>
                <c:pt idx="491">
                  <c:v>46874</c:v>
                </c:pt>
                <c:pt idx="492">
                  <c:v>10879</c:v>
                </c:pt>
                <c:pt idx="493">
                  <c:v>12742</c:v>
                </c:pt>
                <c:pt idx="494">
                  <c:v>122904</c:v>
                </c:pt>
                <c:pt idx="495">
                  <c:v>10994</c:v>
                </c:pt>
                <c:pt idx="496">
                  <c:v>2318</c:v>
                </c:pt>
                <c:pt idx="497">
                  <c:v>11070</c:v>
                </c:pt>
                <c:pt idx="498">
                  <c:v>21921</c:v>
                </c:pt>
                <c:pt idx="499">
                  <c:v>162521</c:v>
                </c:pt>
                <c:pt idx="500">
                  <c:v>207545</c:v>
                </c:pt>
                <c:pt idx="501">
                  <c:v>86112</c:v>
                </c:pt>
                <c:pt idx="502">
                  <c:v>18328</c:v>
                </c:pt>
                <c:pt idx="503">
                  <c:v>217557</c:v>
                </c:pt>
                <c:pt idx="504">
                  <c:v>11504</c:v>
                </c:pt>
                <c:pt idx="505">
                  <c:v>143200</c:v>
                </c:pt>
                <c:pt idx="506">
                  <c:v>160703</c:v>
                </c:pt>
                <c:pt idx="507">
                  <c:v>910</c:v>
                </c:pt>
                <c:pt idx="508">
                  <c:v>94105</c:v>
                </c:pt>
                <c:pt idx="509">
                  <c:v>18422</c:v>
                </c:pt>
                <c:pt idx="510">
                  <c:v>889456</c:v>
                </c:pt>
                <c:pt idx="511">
                  <c:v>9800</c:v>
                </c:pt>
                <c:pt idx="512">
                  <c:v>148318</c:v>
                </c:pt>
                <c:pt idx="513">
                  <c:v>26149</c:v>
                </c:pt>
                <c:pt idx="514">
                  <c:v>76933</c:v>
                </c:pt>
                <c:pt idx="515">
                  <c:v>346178</c:v>
                </c:pt>
                <c:pt idx="516">
                  <c:v>22878</c:v>
                </c:pt>
                <c:pt idx="517">
                  <c:v>66741</c:v>
                </c:pt>
                <c:pt idx="518">
                  <c:v>134060</c:v>
                </c:pt>
                <c:pt idx="519">
                  <c:v>3305</c:v>
                </c:pt>
                <c:pt idx="520">
                  <c:v>28930</c:v>
                </c:pt>
                <c:pt idx="521">
                  <c:v>208519</c:v>
                </c:pt>
                <c:pt idx="522">
                  <c:v>58951</c:v>
                </c:pt>
                <c:pt idx="523">
                  <c:v>25395</c:v>
                </c:pt>
                <c:pt idx="524">
                  <c:v>109248</c:v>
                </c:pt>
                <c:pt idx="525">
                  <c:v>43387</c:v>
                </c:pt>
                <c:pt idx="526">
                  <c:v>52423</c:v>
                </c:pt>
                <c:pt idx="527">
                  <c:v>26858</c:v>
                </c:pt>
                <c:pt idx="528">
                  <c:v>5410</c:v>
                </c:pt>
                <c:pt idx="529">
                  <c:v>18177</c:v>
                </c:pt>
                <c:pt idx="530">
                  <c:v>413509</c:v>
                </c:pt>
                <c:pt idx="531">
                  <c:v>98472</c:v>
                </c:pt>
                <c:pt idx="532">
                  <c:v>86520</c:v>
                </c:pt>
                <c:pt idx="533">
                  <c:v>16648</c:v>
                </c:pt>
                <c:pt idx="534">
                  <c:v>267404</c:v>
                </c:pt>
                <c:pt idx="535">
                  <c:v>31478</c:v>
                </c:pt>
                <c:pt idx="536">
                  <c:v>17445</c:v>
                </c:pt>
                <c:pt idx="537">
                  <c:v>49052</c:v>
                </c:pt>
                <c:pt idx="538">
                  <c:v>21689</c:v>
                </c:pt>
                <c:pt idx="539">
                  <c:v>18302</c:v>
                </c:pt>
                <c:pt idx="540">
                  <c:v>26220</c:v>
                </c:pt>
                <c:pt idx="541">
                  <c:v>59552</c:v>
                </c:pt>
                <c:pt idx="542">
                  <c:v>34962</c:v>
                </c:pt>
                <c:pt idx="543">
                  <c:v>16153</c:v>
                </c:pt>
                <c:pt idx="544">
                  <c:v>28931</c:v>
                </c:pt>
                <c:pt idx="545">
                  <c:v>202636</c:v>
                </c:pt>
                <c:pt idx="546">
                  <c:v>153962</c:v>
                </c:pt>
                <c:pt idx="547">
                  <c:v>63311</c:v>
                </c:pt>
                <c:pt idx="548">
                  <c:v>8561</c:v>
                </c:pt>
                <c:pt idx="549">
                  <c:v>256219</c:v>
                </c:pt>
                <c:pt idx="550">
                  <c:v>122700</c:v>
                </c:pt>
                <c:pt idx="551">
                  <c:v>81419</c:v>
                </c:pt>
                <c:pt idx="552">
                  <c:v>13873</c:v>
                </c:pt>
                <c:pt idx="553">
                  <c:v>148</c:v>
                </c:pt>
                <c:pt idx="554">
                  <c:v>178919</c:v>
                </c:pt>
                <c:pt idx="555">
                  <c:v>19702</c:v>
                </c:pt>
                <c:pt idx="556">
                  <c:v>18820</c:v>
                </c:pt>
                <c:pt idx="557">
                  <c:v>213849</c:v>
                </c:pt>
                <c:pt idx="558">
                  <c:v>28077</c:v>
                </c:pt>
                <c:pt idx="559">
                  <c:v>4528</c:v>
                </c:pt>
                <c:pt idx="560">
                  <c:v>40418</c:v>
                </c:pt>
                <c:pt idx="561">
                  <c:v>380930</c:v>
                </c:pt>
                <c:pt idx="562">
                  <c:v>176849</c:v>
                </c:pt>
                <c:pt idx="563">
                  <c:v>71235</c:v>
                </c:pt>
                <c:pt idx="564">
                  <c:v>76446</c:v>
                </c:pt>
                <c:pt idx="565">
                  <c:v>148915</c:v>
                </c:pt>
                <c:pt idx="566">
                  <c:v>65034</c:v>
                </c:pt>
                <c:pt idx="567">
                  <c:v>35738</c:v>
                </c:pt>
                <c:pt idx="568">
                  <c:v>313</c:v>
                </c:pt>
                <c:pt idx="569">
                  <c:v>55703</c:v>
                </c:pt>
                <c:pt idx="570">
                  <c:v>11613</c:v>
                </c:pt>
                <c:pt idx="571">
                  <c:v>65672</c:v>
                </c:pt>
                <c:pt idx="572">
                  <c:v>84785</c:v>
                </c:pt>
                <c:pt idx="573">
                  <c:v>30592</c:v>
                </c:pt>
                <c:pt idx="574">
                  <c:v>99293</c:v>
                </c:pt>
                <c:pt idx="575">
                  <c:v>51830</c:v>
                </c:pt>
                <c:pt idx="576">
                  <c:v>20126</c:v>
                </c:pt>
                <c:pt idx="577">
                  <c:v>3294</c:v>
                </c:pt>
                <c:pt idx="578">
                  <c:v>11143</c:v>
                </c:pt>
                <c:pt idx="579">
                  <c:v>8250</c:v>
                </c:pt>
                <c:pt idx="580">
                  <c:v>117670</c:v>
                </c:pt>
                <c:pt idx="581">
                  <c:v>49454</c:v>
                </c:pt>
                <c:pt idx="582">
                  <c:v>58421</c:v>
                </c:pt>
                <c:pt idx="583">
                  <c:v>33443</c:v>
                </c:pt>
                <c:pt idx="584">
                  <c:v>13886</c:v>
                </c:pt>
                <c:pt idx="585">
                  <c:v>15349</c:v>
                </c:pt>
                <c:pt idx="586">
                  <c:v>78712</c:v>
                </c:pt>
                <c:pt idx="587">
                  <c:v>89742</c:v>
                </c:pt>
                <c:pt idx="588">
                  <c:v>31311</c:v>
                </c:pt>
                <c:pt idx="589">
                  <c:v>133445</c:v>
                </c:pt>
                <c:pt idx="590">
                  <c:v>136161</c:v>
                </c:pt>
                <c:pt idx="591">
                  <c:v>9998</c:v>
                </c:pt>
                <c:pt idx="592">
                  <c:v>37904</c:v>
                </c:pt>
                <c:pt idx="593">
                  <c:v>41243</c:v>
                </c:pt>
                <c:pt idx="594">
                  <c:v>54011</c:v>
                </c:pt>
                <c:pt idx="595">
                  <c:v>5351</c:v>
                </c:pt>
                <c:pt idx="596">
                  <c:v>23334</c:v>
                </c:pt>
                <c:pt idx="597">
                  <c:v>11255</c:v>
                </c:pt>
                <c:pt idx="598">
                  <c:v>48127</c:v>
                </c:pt>
                <c:pt idx="599">
                  <c:v>329497</c:v>
                </c:pt>
                <c:pt idx="600">
                  <c:v>158895</c:v>
                </c:pt>
                <c:pt idx="601">
                  <c:v>34540</c:v>
                </c:pt>
                <c:pt idx="602">
                  <c:v>117623</c:v>
                </c:pt>
                <c:pt idx="603">
                  <c:v>126409</c:v>
                </c:pt>
                <c:pt idx="604">
                  <c:v>112843</c:v>
                </c:pt>
                <c:pt idx="605">
                  <c:v>117240</c:v>
                </c:pt>
                <c:pt idx="606">
                  <c:v>7216</c:v>
                </c:pt>
                <c:pt idx="607">
                  <c:v>26412</c:v>
                </c:pt>
                <c:pt idx="608">
                  <c:v>427528</c:v>
                </c:pt>
                <c:pt idx="609">
                  <c:v>1846</c:v>
                </c:pt>
                <c:pt idx="610">
                  <c:v>45830</c:v>
                </c:pt>
                <c:pt idx="611">
                  <c:v>179042</c:v>
                </c:pt>
                <c:pt idx="612">
                  <c:v>41487</c:v>
                </c:pt>
                <c:pt idx="613">
                  <c:v>39601</c:v>
                </c:pt>
                <c:pt idx="614">
                  <c:v>46142</c:v>
                </c:pt>
                <c:pt idx="615">
                  <c:v>110277</c:v>
                </c:pt>
                <c:pt idx="616">
                  <c:v>122928</c:v>
                </c:pt>
                <c:pt idx="617">
                  <c:v>146599</c:v>
                </c:pt>
                <c:pt idx="618">
                  <c:v>338656</c:v>
                </c:pt>
                <c:pt idx="619">
                  <c:v>54125</c:v>
                </c:pt>
                <c:pt idx="620">
                  <c:v>29861</c:v>
                </c:pt>
                <c:pt idx="621">
                  <c:v>126148</c:v>
                </c:pt>
                <c:pt idx="622">
                  <c:v>62080</c:v>
                </c:pt>
                <c:pt idx="623">
                  <c:v>175131</c:v>
                </c:pt>
                <c:pt idx="624">
                  <c:v>365918</c:v>
                </c:pt>
                <c:pt idx="625">
                  <c:v>105547</c:v>
                </c:pt>
                <c:pt idx="626">
                  <c:v>67615</c:v>
                </c:pt>
                <c:pt idx="627">
                  <c:v>33554</c:v>
                </c:pt>
                <c:pt idx="628">
                  <c:v>163083</c:v>
                </c:pt>
                <c:pt idx="629">
                  <c:v>747983</c:v>
                </c:pt>
                <c:pt idx="630">
                  <c:v>415070</c:v>
                </c:pt>
                <c:pt idx="631">
                  <c:v>18111</c:v>
                </c:pt>
                <c:pt idx="632">
                  <c:v>41526</c:v>
                </c:pt>
                <c:pt idx="633">
                  <c:v>38021</c:v>
                </c:pt>
                <c:pt idx="634">
                  <c:v>17500</c:v>
                </c:pt>
                <c:pt idx="635">
                  <c:v>5906</c:v>
                </c:pt>
                <c:pt idx="636">
                  <c:v>70133</c:v>
                </c:pt>
                <c:pt idx="637">
                  <c:v>32010</c:v>
                </c:pt>
                <c:pt idx="638">
                  <c:v>82605</c:v>
                </c:pt>
                <c:pt idx="639">
                  <c:v>77285</c:v>
                </c:pt>
                <c:pt idx="640">
                  <c:v>15219</c:v>
                </c:pt>
                <c:pt idx="641">
                  <c:v>54889</c:v>
                </c:pt>
                <c:pt idx="642">
                  <c:v>8910</c:v>
                </c:pt>
                <c:pt idx="643">
                  <c:v>49891</c:v>
                </c:pt>
                <c:pt idx="644">
                  <c:v>10484</c:v>
                </c:pt>
                <c:pt idx="645">
                  <c:v>15496</c:v>
                </c:pt>
                <c:pt idx="646">
                  <c:v>16714</c:v>
                </c:pt>
                <c:pt idx="647">
                  <c:v>25835</c:v>
                </c:pt>
                <c:pt idx="648">
                  <c:v>3487</c:v>
                </c:pt>
                <c:pt idx="649">
                  <c:v>347096</c:v>
                </c:pt>
                <c:pt idx="650">
                  <c:v>155962</c:v>
                </c:pt>
                <c:pt idx="651">
                  <c:v>160572</c:v>
                </c:pt>
                <c:pt idx="652">
                  <c:v>257068</c:v>
                </c:pt>
                <c:pt idx="653">
                  <c:v>48410</c:v>
                </c:pt>
                <c:pt idx="654">
                  <c:v>33269</c:v>
                </c:pt>
                <c:pt idx="655">
                  <c:v>25685</c:v>
                </c:pt>
                <c:pt idx="656">
                  <c:v>50500</c:v>
                </c:pt>
                <c:pt idx="657">
                  <c:v>97486</c:v>
                </c:pt>
                <c:pt idx="658">
                  <c:v>323459</c:v>
                </c:pt>
                <c:pt idx="659">
                  <c:v>11821</c:v>
                </c:pt>
                <c:pt idx="660">
                  <c:v>37039</c:v>
                </c:pt>
                <c:pt idx="661">
                  <c:v>28306</c:v>
                </c:pt>
                <c:pt idx="662">
                  <c:v>109532</c:v>
                </c:pt>
                <c:pt idx="663">
                  <c:v>91974</c:v>
                </c:pt>
                <c:pt idx="664">
                  <c:v>65823</c:v>
                </c:pt>
                <c:pt idx="665">
                  <c:v>104824</c:v>
                </c:pt>
                <c:pt idx="666">
                  <c:v>16061</c:v>
                </c:pt>
                <c:pt idx="667">
                  <c:v>55237</c:v>
                </c:pt>
                <c:pt idx="668">
                  <c:v>10491</c:v>
                </c:pt>
                <c:pt idx="669">
                  <c:v>192334</c:v>
                </c:pt>
                <c:pt idx="670">
                  <c:v>45501</c:v>
                </c:pt>
                <c:pt idx="671">
                  <c:v>18661</c:v>
                </c:pt>
                <c:pt idx="672">
                  <c:v>89668</c:v>
                </c:pt>
                <c:pt idx="673">
                  <c:v>53327</c:v>
                </c:pt>
                <c:pt idx="674">
                  <c:v>133143</c:v>
                </c:pt>
                <c:pt idx="675">
                  <c:v>22268</c:v>
                </c:pt>
                <c:pt idx="676">
                  <c:v>26556</c:v>
                </c:pt>
                <c:pt idx="677">
                  <c:v>9601</c:v>
                </c:pt>
                <c:pt idx="678">
                  <c:v>280561</c:v>
                </c:pt>
                <c:pt idx="679">
                  <c:v>146248</c:v>
                </c:pt>
                <c:pt idx="680">
                  <c:v>9483</c:v>
                </c:pt>
                <c:pt idx="681">
                  <c:v>119082</c:v>
                </c:pt>
                <c:pt idx="682">
                  <c:v>232171</c:v>
                </c:pt>
                <c:pt idx="683">
                  <c:v>369816</c:v>
                </c:pt>
                <c:pt idx="684">
                  <c:v>37381</c:v>
                </c:pt>
                <c:pt idx="685">
                  <c:v>173543</c:v>
                </c:pt>
                <c:pt idx="686">
                  <c:v>31211</c:v>
                </c:pt>
                <c:pt idx="687">
                  <c:v>47780</c:v>
                </c:pt>
                <c:pt idx="688">
                  <c:v>79479</c:v>
                </c:pt>
                <c:pt idx="689">
                  <c:v>81960</c:v>
                </c:pt>
                <c:pt idx="690">
                  <c:v>20162</c:v>
                </c:pt>
                <c:pt idx="691">
                  <c:v>105683</c:v>
                </c:pt>
                <c:pt idx="692">
                  <c:v>234327</c:v>
                </c:pt>
                <c:pt idx="693">
                  <c:v>463494</c:v>
                </c:pt>
                <c:pt idx="694">
                  <c:v>17334</c:v>
                </c:pt>
                <c:pt idx="695">
                  <c:v>57909</c:v>
                </c:pt>
                <c:pt idx="696">
                  <c:v>17949</c:v>
                </c:pt>
                <c:pt idx="697">
                  <c:v>529477</c:v>
                </c:pt>
                <c:pt idx="698">
                  <c:v>71543</c:v>
                </c:pt>
                <c:pt idx="699">
                  <c:v>111897</c:v>
                </c:pt>
                <c:pt idx="700">
                  <c:v>61598</c:v>
                </c:pt>
                <c:pt idx="701">
                  <c:v>417875</c:v>
                </c:pt>
                <c:pt idx="702">
                  <c:v>340874</c:v>
                </c:pt>
                <c:pt idx="703">
                  <c:v>32774</c:v>
                </c:pt>
                <c:pt idx="704">
                  <c:v>242910</c:v>
                </c:pt>
                <c:pt idx="705">
                  <c:v>137843</c:v>
                </c:pt>
                <c:pt idx="706">
                  <c:v>30530</c:v>
                </c:pt>
                <c:pt idx="707">
                  <c:v>30973</c:v>
                </c:pt>
                <c:pt idx="708">
                  <c:v>238749</c:v>
                </c:pt>
                <c:pt idx="709">
                  <c:v>16803</c:v>
                </c:pt>
                <c:pt idx="710">
                  <c:v>23553</c:v>
                </c:pt>
                <c:pt idx="711">
                  <c:v>48161</c:v>
                </c:pt>
                <c:pt idx="712">
                  <c:v>21616</c:v>
                </c:pt>
                <c:pt idx="713">
                  <c:v>13114</c:v>
                </c:pt>
                <c:pt idx="714">
                  <c:v>117120</c:v>
                </c:pt>
                <c:pt idx="715">
                  <c:v>52987</c:v>
                </c:pt>
                <c:pt idx="716">
                  <c:v>150176</c:v>
                </c:pt>
                <c:pt idx="717">
                  <c:v>19002</c:v>
                </c:pt>
                <c:pt idx="718">
                  <c:v>60976</c:v>
                </c:pt>
                <c:pt idx="719">
                  <c:v>50675</c:v>
                </c:pt>
                <c:pt idx="720">
                  <c:v>65466</c:v>
                </c:pt>
                <c:pt idx="721">
                  <c:v>64280</c:v>
                </c:pt>
                <c:pt idx="722">
                  <c:v>14523</c:v>
                </c:pt>
                <c:pt idx="723">
                  <c:v>384470</c:v>
                </c:pt>
                <c:pt idx="724">
                  <c:v>9157</c:v>
                </c:pt>
                <c:pt idx="725">
                  <c:v>151904</c:v>
                </c:pt>
                <c:pt idx="726">
                  <c:v>13781</c:v>
                </c:pt>
                <c:pt idx="727">
                  <c:v>40567</c:v>
                </c:pt>
                <c:pt idx="728">
                  <c:v>43090</c:v>
                </c:pt>
                <c:pt idx="729">
                  <c:v>1875</c:v>
                </c:pt>
                <c:pt idx="730">
                  <c:v>126555</c:v>
                </c:pt>
                <c:pt idx="731">
                  <c:v>16472</c:v>
                </c:pt>
                <c:pt idx="732">
                  <c:v>21270</c:v>
                </c:pt>
                <c:pt idx="733">
                  <c:v>33410</c:v>
                </c:pt>
                <c:pt idx="734">
                  <c:v>15750</c:v>
                </c:pt>
                <c:pt idx="735">
                  <c:v>104665</c:v>
                </c:pt>
                <c:pt idx="736">
                  <c:v>86285</c:v>
                </c:pt>
                <c:pt idx="737">
                  <c:v>41967</c:v>
                </c:pt>
                <c:pt idx="738">
                  <c:v>35026</c:v>
                </c:pt>
                <c:pt idx="739">
                  <c:v>138411</c:v>
                </c:pt>
                <c:pt idx="740">
                  <c:v>127693</c:v>
                </c:pt>
                <c:pt idx="741">
                  <c:v>52050</c:v>
                </c:pt>
                <c:pt idx="742">
                  <c:v>37162</c:v>
                </c:pt>
                <c:pt idx="743">
                  <c:v>440265</c:v>
                </c:pt>
                <c:pt idx="744">
                  <c:v>66572</c:v>
                </c:pt>
                <c:pt idx="745">
                  <c:v>237093</c:v>
                </c:pt>
                <c:pt idx="746">
                  <c:v>79561</c:v>
                </c:pt>
                <c:pt idx="747">
                  <c:v>131528</c:v>
                </c:pt>
                <c:pt idx="748">
                  <c:v>11820</c:v>
                </c:pt>
                <c:pt idx="749">
                  <c:v>20810</c:v>
                </c:pt>
                <c:pt idx="750">
                  <c:v>189423</c:v>
                </c:pt>
                <c:pt idx="751">
                  <c:v>96477</c:v>
                </c:pt>
                <c:pt idx="752">
                  <c:v>106471</c:v>
                </c:pt>
                <c:pt idx="753">
                  <c:v>33374</c:v>
                </c:pt>
                <c:pt idx="754">
                  <c:v>210018</c:v>
                </c:pt>
                <c:pt idx="755">
                  <c:v>26740</c:v>
                </c:pt>
                <c:pt idx="756">
                  <c:v>244216</c:v>
                </c:pt>
                <c:pt idx="757">
                  <c:v>76737</c:v>
                </c:pt>
                <c:pt idx="758">
                  <c:v>20999</c:v>
                </c:pt>
                <c:pt idx="759">
                  <c:v>43179</c:v>
                </c:pt>
                <c:pt idx="760">
                  <c:v>119214</c:v>
                </c:pt>
                <c:pt idx="761">
                  <c:v>14988</c:v>
                </c:pt>
                <c:pt idx="762">
                  <c:v>21334</c:v>
                </c:pt>
                <c:pt idx="763">
                  <c:v>104307</c:v>
                </c:pt>
                <c:pt idx="764">
                  <c:v>34357</c:v>
                </c:pt>
                <c:pt idx="765">
                  <c:v>231437</c:v>
                </c:pt>
                <c:pt idx="766">
                  <c:v>14662</c:v>
                </c:pt>
                <c:pt idx="767">
                  <c:v>13144</c:v>
                </c:pt>
                <c:pt idx="768">
                  <c:v>10978</c:v>
                </c:pt>
                <c:pt idx="769">
                  <c:v>150698</c:v>
                </c:pt>
                <c:pt idx="770">
                  <c:v>18035</c:v>
                </c:pt>
                <c:pt idx="771">
                  <c:v>194604</c:v>
                </c:pt>
                <c:pt idx="772">
                  <c:v>117852</c:v>
                </c:pt>
                <c:pt idx="773">
                  <c:v>32356</c:v>
                </c:pt>
                <c:pt idx="774">
                  <c:v>44247</c:v>
                </c:pt>
                <c:pt idx="775">
                  <c:v>23431</c:v>
                </c:pt>
                <c:pt idx="776">
                  <c:v>37773</c:v>
                </c:pt>
                <c:pt idx="777">
                  <c:v>245758</c:v>
                </c:pt>
                <c:pt idx="778">
                  <c:v>63587</c:v>
                </c:pt>
                <c:pt idx="779">
                  <c:v>15088</c:v>
                </c:pt>
                <c:pt idx="780">
                  <c:v>152539</c:v>
                </c:pt>
                <c:pt idx="781">
                  <c:v>333500</c:v>
                </c:pt>
                <c:pt idx="782">
                  <c:v>15064</c:v>
                </c:pt>
                <c:pt idx="783">
                  <c:v>19032</c:v>
                </c:pt>
                <c:pt idx="784">
                  <c:v>66434</c:v>
                </c:pt>
                <c:pt idx="785">
                  <c:v>146097</c:v>
                </c:pt>
                <c:pt idx="786">
                  <c:v>8207</c:v>
                </c:pt>
                <c:pt idx="787">
                  <c:v>293648</c:v>
                </c:pt>
                <c:pt idx="788">
                  <c:v>147472</c:v>
                </c:pt>
                <c:pt idx="789">
                  <c:v>103993</c:v>
                </c:pt>
                <c:pt idx="790">
                  <c:v>34651</c:v>
                </c:pt>
                <c:pt idx="791">
                  <c:v>102339</c:v>
                </c:pt>
                <c:pt idx="792">
                  <c:v>149167</c:v>
                </c:pt>
                <c:pt idx="793">
                  <c:v>105249</c:v>
                </c:pt>
                <c:pt idx="794">
                  <c:v>55610</c:v>
                </c:pt>
                <c:pt idx="795">
                  <c:v>70391</c:v>
                </c:pt>
                <c:pt idx="796">
                  <c:v>74645</c:v>
                </c:pt>
                <c:pt idx="797">
                  <c:v>26939</c:v>
                </c:pt>
                <c:pt idx="798">
                  <c:v>207655</c:v>
                </c:pt>
                <c:pt idx="799">
                  <c:v>7421</c:v>
                </c:pt>
                <c:pt idx="800">
                  <c:v>74924</c:v>
                </c:pt>
                <c:pt idx="801">
                  <c:v>17599</c:v>
                </c:pt>
                <c:pt idx="802">
                  <c:v>5594</c:v>
                </c:pt>
                <c:pt idx="803">
                  <c:v>66122</c:v>
                </c:pt>
                <c:pt idx="804">
                  <c:v>12024</c:v>
                </c:pt>
                <c:pt idx="805">
                  <c:v>42044</c:v>
                </c:pt>
                <c:pt idx="806">
                  <c:v>83105</c:v>
                </c:pt>
                <c:pt idx="807">
                  <c:v>152063</c:v>
                </c:pt>
                <c:pt idx="808">
                  <c:v>59546</c:v>
                </c:pt>
                <c:pt idx="809">
                  <c:v>1258</c:v>
                </c:pt>
                <c:pt idx="810">
                  <c:v>75181</c:v>
                </c:pt>
                <c:pt idx="811">
                  <c:v>68255</c:v>
                </c:pt>
                <c:pt idx="812">
                  <c:v>58229</c:v>
                </c:pt>
                <c:pt idx="813">
                  <c:v>97349</c:v>
                </c:pt>
                <c:pt idx="814">
                  <c:v>131424</c:v>
                </c:pt>
                <c:pt idx="815">
                  <c:v>24011</c:v>
                </c:pt>
                <c:pt idx="816">
                  <c:v>64538</c:v>
                </c:pt>
                <c:pt idx="817">
                  <c:v>3832</c:v>
                </c:pt>
                <c:pt idx="818">
                  <c:v>3268</c:v>
                </c:pt>
                <c:pt idx="819">
                  <c:v>36790</c:v>
                </c:pt>
                <c:pt idx="820">
                  <c:v>363165</c:v>
                </c:pt>
                <c:pt idx="821">
                  <c:v>179382</c:v>
                </c:pt>
                <c:pt idx="822">
                  <c:v>218207</c:v>
                </c:pt>
                <c:pt idx="823">
                  <c:v>765738</c:v>
                </c:pt>
                <c:pt idx="824">
                  <c:v>54265</c:v>
                </c:pt>
                <c:pt idx="825">
                  <c:v>69959</c:v>
                </c:pt>
                <c:pt idx="826">
                  <c:v>86380</c:v>
                </c:pt>
                <c:pt idx="827">
                  <c:v>48321</c:v>
                </c:pt>
                <c:pt idx="828">
                  <c:v>78130</c:v>
                </c:pt>
                <c:pt idx="829">
                  <c:v>25333</c:v>
                </c:pt>
                <c:pt idx="830">
                  <c:v>54522</c:v>
                </c:pt>
                <c:pt idx="831">
                  <c:v>75413</c:v>
                </c:pt>
                <c:pt idx="832">
                  <c:v>292533</c:v>
                </c:pt>
                <c:pt idx="833">
                  <c:v>114932</c:v>
                </c:pt>
                <c:pt idx="834">
                  <c:v>18932</c:v>
                </c:pt>
                <c:pt idx="835">
                  <c:v>35997</c:v>
                </c:pt>
                <c:pt idx="836">
                  <c:v>136664</c:v>
                </c:pt>
                <c:pt idx="837">
                  <c:v>173191</c:v>
                </c:pt>
                <c:pt idx="838">
                  <c:v>16528</c:v>
                </c:pt>
                <c:pt idx="839">
                  <c:v>119932</c:v>
                </c:pt>
                <c:pt idx="840">
                  <c:v>144171</c:v>
                </c:pt>
                <c:pt idx="841">
                  <c:v>77109</c:v>
                </c:pt>
                <c:pt idx="842">
                  <c:v>144973</c:v>
                </c:pt>
                <c:pt idx="843">
                  <c:v>75027</c:v>
                </c:pt>
                <c:pt idx="844">
                  <c:v>96387</c:v>
                </c:pt>
                <c:pt idx="845">
                  <c:v>34854</c:v>
                </c:pt>
                <c:pt idx="846">
                  <c:v>44307</c:v>
                </c:pt>
                <c:pt idx="847">
                  <c:v>73836</c:v>
                </c:pt>
                <c:pt idx="848">
                  <c:v>20126</c:v>
                </c:pt>
                <c:pt idx="849">
                  <c:v>56268</c:v>
                </c:pt>
                <c:pt idx="850">
                  <c:v>25629</c:v>
                </c:pt>
                <c:pt idx="851">
                  <c:v>70774</c:v>
                </c:pt>
                <c:pt idx="852">
                  <c:v>6371</c:v>
                </c:pt>
                <c:pt idx="853">
                  <c:v>95595</c:v>
                </c:pt>
                <c:pt idx="854">
                  <c:v>51843</c:v>
                </c:pt>
                <c:pt idx="855">
                  <c:v>84868</c:v>
                </c:pt>
                <c:pt idx="856">
                  <c:v>79629</c:v>
                </c:pt>
                <c:pt idx="857">
                  <c:v>58620</c:v>
                </c:pt>
                <c:pt idx="858">
                  <c:v>70380</c:v>
                </c:pt>
                <c:pt idx="859">
                  <c:v>93473</c:v>
                </c:pt>
                <c:pt idx="860">
                  <c:v>131621</c:v>
                </c:pt>
                <c:pt idx="861">
                  <c:v>195563</c:v>
                </c:pt>
                <c:pt idx="862">
                  <c:v>21138</c:v>
                </c:pt>
                <c:pt idx="863">
                  <c:v>93319</c:v>
                </c:pt>
                <c:pt idx="864">
                  <c:v>56606</c:v>
                </c:pt>
                <c:pt idx="865">
                  <c:v>38763</c:v>
                </c:pt>
                <c:pt idx="866">
                  <c:v>16430</c:v>
                </c:pt>
                <c:pt idx="867">
                  <c:v>61440</c:v>
                </c:pt>
                <c:pt idx="868">
                  <c:v>206648</c:v>
                </c:pt>
                <c:pt idx="869">
                  <c:v>323273</c:v>
                </c:pt>
                <c:pt idx="870">
                  <c:v>76702</c:v>
                </c:pt>
                <c:pt idx="871">
                  <c:v>19348</c:v>
                </c:pt>
                <c:pt idx="872">
                  <c:v>31669</c:v>
                </c:pt>
                <c:pt idx="873">
                  <c:v>40902</c:v>
                </c:pt>
                <c:pt idx="874">
                  <c:v>16906</c:v>
                </c:pt>
                <c:pt idx="875">
                  <c:v>65508</c:v>
                </c:pt>
                <c:pt idx="876">
                  <c:v>10152</c:v>
                </c:pt>
                <c:pt idx="877">
                  <c:v>21461</c:v>
                </c:pt>
                <c:pt idx="878">
                  <c:v>28979</c:v>
                </c:pt>
                <c:pt idx="879">
                  <c:v>24711</c:v>
                </c:pt>
                <c:pt idx="880">
                  <c:v>301447</c:v>
                </c:pt>
                <c:pt idx="881">
                  <c:v>234308</c:v>
                </c:pt>
                <c:pt idx="882">
                  <c:v>37832</c:v>
                </c:pt>
                <c:pt idx="883">
                  <c:v>135168</c:v>
                </c:pt>
                <c:pt idx="884">
                  <c:v>134650</c:v>
                </c:pt>
                <c:pt idx="885">
                  <c:v>20665</c:v>
                </c:pt>
                <c:pt idx="886">
                  <c:v>5546</c:v>
                </c:pt>
                <c:pt idx="887">
                  <c:v>91736</c:v>
                </c:pt>
                <c:pt idx="888">
                  <c:v>444159</c:v>
                </c:pt>
                <c:pt idx="889">
                  <c:v>94167</c:v>
                </c:pt>
                <c:pt idx="890">
                  <c:v>132256</c:v>
                </c:pt>
                <c:pt idx="891">
                  <c:v>149959</c:v>
                </c:pt>
                <c:pt idx="892">
                  <c:v>104338</c:v>
                </c:pt>
                <c:pt idx="893">
                  <c:v>38312</c:v>
                </c:pt>
                <c:pt idx="894">
                  <c:v>1860</c:v>
                </c:pt>
                <c:pt idx="895">
                  <c:v>54337</c:v>
                </c:pt>
                <c:pt idx="896">
                  <c:v>218763</c:v>
                </c:pt>
                <c:pt idx="897">
                  <c:v>26204</c:v>
                </c:pt>
                <c:pt idx="898">
                  <c:v>27876</c:v>
                </c:pt>
                <c:pt idx="899">
                  <c:v>115533</c:v>
                </c:pt>
                <c:pt idx="900">
                  <c:v>129412</c:v>
                </c:pt>
                <c:pt idx="901">
                  <c:v>172110</c:v>
                </c:pt>
                <c:pt idx="902">
                  <c:v>143378</c:v>
                </c:pt>
                <c:pt idx="903">
                  <c:v>120476</c:v>
                </c:pt>
                <c:pt idx="904">
                  <c:v>15835</c:v>
                </c:pt>
                <c:pt idx="905">
                  <c:v>289351</c:v>
                </c:pt>
                <c:pt idx="906">
                  <c:v>32141</c:v>
                </c:pt>
                <c:pt idx="907">
                  <c:v>967</c:v>
                </c:pt>
                <c:pt idx="908">
                  <c:v>20281</c:v>
                </c:pt>
                <c:pt idx="909">
                  <c:v>111072</c:v>
                </c:pt>
                <c:pt idx="910">
                  <c:v>2111</c:v>
                </c:pt>
                <c:pt idx="911">
                  <c:v>322454</c:v>
                </c:pt>
                <c:pt idx="912">
                  <c:v>4600</c:v>
                </c:pt>
                <c:pt idx="913">
                  <c:v>23390</c:v>
                </c:pt>
                <c:pt idx="914">
                  <c:v>210496</c:v>
                </c:pt>
                <c:pt idx="915">
                  <c:v>40189</c:v>
                </c:pt>
                <c:pt idx="916">
                  <c:v>21747</c:v>
                </c:pt>
                <c:pt idx="917">
                  <c:v>212051</c:v>
                </c:pt>
                <c:pt idx="918">
                  <c:v>266200</c:v>
                </c:pt>
                <c:pt idx="919">
                  <c:v>54148</c:v>
                </c:pt>
                <c:pt idx="920">
                  <c:v>25512</c:v>
                </c:pt>
                <c:pt idx="921">
                  <c:v>28519</c:v>
                </c:pt>
                <c:pt idx="922">
                  <c:v>219387</c:v>
                </c:pt>
                <c:pt idx="923">
                  <c:v>163964</c:v>
                </c:pt>
                <c:pt idx="924">
                  <c:v>49736</c:v>
                </c:pt>
                <c:pt idx="925">
                  <c:v>10084</c:v>
                </c:pt>
                <c:pt idx="926">
                  <c:v>22988</c:v>
                </c:pt>
                <c:pt idx="927">
                  <c:v>17739</c:v>
                </c:pt>
                <c:pt idx="928">
                  <c:v>152426</c:v>
                </c:pt>
                <c:pt idx="929">
                  <c:v>34428</c:v>
                </c:pt>
                <c:pt idx="930">
                  <c:v>124030</c:v>
                </c:pt>
                <c:pt idx="931">
                  <c:v>17336</c:v>
                </c:pt>
                <c:pt idx="932">
                  <c:v>290012</c:v>
                </c:pt>
                <c:pt idx="933">
                  <c:v>29125</c:v>
                </c:pt>
                <c:pt idx="934">
                  <c:v>83848</c:v>
                </c:pt>
                <c:pt idx="935">
                  <c:v>133264</c:v>
                </c:pt>
                <c:pt idx="936">
                  <c:v>124869</c:v>
                </c:pt>
                <c:pt idx="937">
                  <c:v>39233</c:v>
                </c:pt>
                <c:pt idx="938">
                  <c:v>13050</c:v>
                </c:pt>
                <c:pt idx="939">
                  <c:v>90855</c:v>
                </c:pt>
                <c:pt idx="940">
                  <c:v>44824</c:v>
                </c:pt>
                <c:pt idx="941">
                  <c:v>3663</c:v>
                </c:pt>
                <c:pt idx="942">
                  <c:v>44293</c:v>
                </c:pt>
                <c:pt idx="943">
                  <c:v>31319</c:v>
                </c:pt>
                <c:pt idx="944">
                  <c:v>40757</c:v>
                </c:pt>
                <c:pt idx="945">
                  <c:v>130356</c:v>
                </c:pt>
                <c:pt idx="946">
                  <c:v>125077</c:v>
                </c:pt>
                <c:pt idx="947">
                  <c:v>226826</c:v>
                </c:pt>
                <c:pt idx="948">
                  <c:v>38150</c:v>
                </c:pt>
                <c:pt idx="949">
                  <c:v>20342</c:v>
                </c:pt>
                <c:pt idx="950">
                  <c:v>45781</c:v>
                </c:pt>
                <c:pt idx="951">
                  <c:v>144525</c:v>
                </c:pt>
                <c:pt idx="952">
                  <c:v>37571</c:v>
                </c:pt>
                <c:pt idx="953">
                  <c:v>112013</c:v>
                </c:pt>
                <c:pt idx="954">
                  <c:v>30638</c:v>
                </c:pt>
                <c:pt idx="955">
                  <c:v>55997</c:v>
                </c:pt>
                <c:pt idx="956">
                  <c:v>11447</c:v>
                </c:pt>
                <c:pt idx="957">
                  <c:v>17778</c:v>
                </c:pt>
                <c:pt idx="958">
                  <c:v>13375</c:v>
                </c:pt>
                <c:pt idx="959">
                  <c:v>118572</c:v>
                </c:pt>
                <c:pt idx="960">
                  <c:v>13720</c:v>
                </c:pt>
                <c:pt idx="961">
                  <c:v>11030</c:v>
                </c:pt>
                <c:pt idx="962">
                  <c:v>8651</c:v>
                </c:pt>
                <c:pt idx="963">
                  <c:v>281626</c:v>
                </c:pt>
                <c:pt idx="964">
                  <c:v>26367</c:v>
                </c:pt>
                <c:pt idx="965">
                  <c:v>120945</c:v>
                </c:pt>
                <c:pt idx="966">
                  <c:v>2843</c:v>
                </c:pt>
                <c:pt idx="967">
                  <c:v>11782</c:v>
                </c:pt>
                <c:pt idx="968">
                  <c:v>89480</c:v>
                </c:pt>
                <c:pt idx="969">
                  <c:v>20702</c:v>
                </c:pt>
                <c:pt idx="970">
                  <c:v>15108</c:v>
                </c:pt>
                <c:pt idx="971">
                  <c:v>24917</c:v>
                </c:pt>
                <c:pt idx="972">
                  <c:v>132910</c:v>
                </c:pt>
                <c:pt idx="973">
                  <c:v>61227</c:v>
                </c:pt>
                <c:pt idx="974">
                  <c:v>2117</c:v>
                </c:pt>
                <c:pt idx="975">
                  <c:v>38964</c:v>
                </c:pt>
                <c:pt idx="976">
                  <c:v>20498</c:v>
                </c:pt>
                <c:pt idx="977">
                  <c:v>131554</c:v>
                </c:pt>
                <c:pt idx="978">
                  <c:v>55661</c:v>
                </c:pt>
                <c:pt idx="979">
                  <c:v>84949</c:v>
                </c:pt>
                <c:pt idx="980">
                  <c:v>139897</c:v>
                </c:pt>
                <c:pt idx="981">
                  <c:v>155587</c:v>
                </c:pt>
                <c:pt idx="982">
                  <c:v>24310</c:v>
                </c:pt>
                <c:pt idx="983">
                  <c:v>106115</c:v>
                </c:pt>
                <c:pt idx="984">
                  <c:v>238641</c:v>
                </c:pt>
                <c:pt idx="985">
                  <c:v>70671</c:v>
                </c:pt>
                <c:pt idx="986">
                  <c:v>31593</c:v>
                </c:pt>
                <c:pt idx="987">
                  <c:v>101397</c:v>
                </c:pt>
                <c:pt idx="988">
                  <c:v>133052</c:v>
                </c:pt>
                <c:pt idx="989">
                  <c:v>37252</c:v>
                </c:pt>
                <c:pt idx="990">
                  <c:v>15241</c:v>
                </c:pt>
                <c:pt idx="991">
                  <c:v>21101</c:v>
                </c:pt>
                <c:pt idx="992">
                  <c:v>80612</c:v>
                </c:pt>
                <c:pt idx="993">
                  <c:v>45542</c:v>
                </c:pt>
                <c:pt idx="994">
                  <c:v>5274</c:v>
                </c:pt>
                <c:pt idx="995">
                  <c:v>101089</c:v>
                </c:pt>
                <c:pt idx="996">
                  <c:v>7560</c:v>
                </c:pt>
                <c:pt idx="997">
                  <c:v>255797</c:v>
                </c:pt>
                <c:pt idx="998">
                  <c:v>192046</c:v>
                </c:pt>
                <c:pt idx="999">
                  <c:v>370596</c:v>
                </c:pt>
                <c:pt idx="1000">
                  <c:v>141491</c:v>
                </c:pt>
                <c:pt idx="1001">
                  <c:v>89527</c:v>
                </c:pt>
                <c:pt idx="1002">
                  <c:v>330644</c:v>
                </c:pt>
                <c:pt idx="1003">
                  <c:v>49430</c:v>
                </c:pt>
                <c:pt idx="1004">
                  <c:v>114070</c:v>
                </c:pt>
                <c:pt idx="1005">
                  <c:v>124004</c:v>
                </c:pt>
                <c:pt idx="1006">
                  <c:v>10497</c:v>
                </c:pt>
                <c:pt idx="1007">
                  <c:v>8327</c:v>
                </c:pt>
                <c:pt idx="1008">
                  <c:v>25463</c:v>
                </c:pt>
                <c:pt idx="1009">
                  <c:v>85036</c:v>
                </c:pt>
                <c:pt idx="1010">
                  <c:v>11449</c:v>
                </c:pt>
                <c:pt idx="1011">
                  <c:v>54392</c:v>
                </c:pt>
                <c:pt idx="1012">
                  <c:v>52577</c:v>
                </c:pt>
                <c:pt idx="1013">
                  <c:v>80174</c:v>
                </c:pt>
                <c:pt idx="1014">
                  <c:v>96827</c:v>
                </c:pt>
                <c:pt idx="1015">
                  <c:v>9489</c:v>
                </c:pt>
                <c:pt idx="1016">
                  <c:v>57587</c:v>
                </c:pt>
                <c:pt idx="1017">
                  <c:v>131306</c:v>
                </c:pt>
                <c:pt idx="1018">
                  <c:v>39985</c:v>
                </c:pt>
                <c:pt idx="1019">
                  <c:v>71627</c:v>
                </c:pt>
                <c:pt idx="1020">
                  <c:v>161396</c:v>
                </c:pt>
                <c:pt idx="1021">
                  <c:v>81300</c:v>
                </c:pt>
                <c:pt idx="1022">
                  <c:v>66015</c:v>
                </c:pt>
                <c:pt idx="1023">
                  <c:v>7800</c:v>
                </c:pt>
                <c:pt idx="1024">
                  <c:v>27348</c:v>
                </c:pt>
                <c:pt idx="1025">
                  <c:v>153554</c:v>
                </c:pt>
                <c:pt idx="1026">
                  <c:v>42990</c:v>
                </c:pt>
                <c:pt idx="1027">
                  <c:v>16664</c:v>
                </c:pt>
                <c:pt idx="1028">
                  <c:v>37618</c:v>
                </c:pt>
                <c:pt idx="1029">
                  <c:v>53384</c:v>
                </c:pt>
                <c:pt idx="1030">
                  <c:v>43326</c:v>
                </c:pt>
                <c:pt idx="1031">
                  <c:v>113683</c:v>
                </c:pt>
                <c:pt idx="1032">
                  <c:v>77930</c:v>
                </c:pt>
                <c:pt idx="1033">
                  <c:v>27625</c:v>
                </c:pt>
                <c:pt idx="1034">
                  <c:v>33835</c:v>
                </c:pt>
                <c:pt idx="1035">
                  <c:v>170049</c:v>
                </c:pt>
                <c:pt idx="1036">
                  <c:v>154664</c:v>
                </c:pt>
                <c:pt idx="1037">
                  <c:v>36935</c:v>
                </c:pt>
                <c:pt idx="1038">
                  <c:v>67904</c:v>
                </c:pt>
                <c:pt idx="1039">
                  <c:v>57434</c:v>
                </c:pt>
                <c:pt idx="1040">
                  <c:v>11031</c:v>
                </c:pt>
                <c:pt idx="1041">
                  <c:v>78268</c:v>
                </c:pt>
                <c:pt idx="1042">
                  <c:v>98213</c:v>
                </c:pt>
                <c:pt idx="1043">
                  <c:v>9430</c:v>
                </c:pt>
                <c:pt idx="1044">
                  <c:v>5195</c:v>
                </c:pt>
                <c:pt idx="1045">
                  <c:v>9793</c:v>
                </c:pt>
                <c:pt idx="1046">
                  <c:v>34690</c:v>
                </c:pt>
                <c:pt idx="1047">
                  <c:v>138368</c:v>
                </c:pt>
                <c:pt idx="1048">
                  <c:v>63547</c:v>
                </c:pt>
                <c:pt idx="1049">
                  <c:v>217130</c:v>
                </c:pt>
                <c:pt idx="1050">
                  <c:v>14106</c:v>
                </c:pt>
                <c:pt idx="1051">
                  <c:v>44026</c:v>
                </c:pt>
                <c:pt idx="1052">
                  <c:v>62183</c:v>
                </c:pt>
                <c:pt idx="1053">
                  <c:v>165534</c:v>
                </c:pt>
                <c:pt idx="1054">
                  <c:v>45358</c:v>
                </c:pt>
                <c:pt idx="1055">
                  <c:v>72325</c:v>
                </c:pt>
                <c:pt idx="1056">
                  <c:v>190285</c:v>
                </c:pt>
                <c:pt idx="1057">
                  <c:v>235567</c:v>
                </c:pt>
                <c:pt idx="1058">
                  <c:v>305519</c:v>
                </c:pt>
                <c:pt idx="1059">
                  <c:v>161546</c:v>
                </c:pt>
                <c:pt idx="1060">
                  <c:v>38884</c:v>
                </c:pt>
                <c:pt idx="1061">
                  <c:v>42040</c:v>
                </c:pt>
                <c:pt idx="1062">
                  <c:v>96988</c:v>
                </c:pt>
                <c:pt idx="1063">
                  <c:v>24394</c:v>
                </c:pt>
                <c:pt idx="1064">
                  <c:v>354641</c:v>
                </c:pt>
                <c:pt idx="1065">
                  <c:v>39313</c:v>
                </c:pt>
                <c:pt idx="1066">
                  <c:v>468</c:v>
                </c:pt>
                <c:pt idx="1067">
                  <c:v>146014</c:v>
                </c:pt>
                <c:pt idx="1068">
                  <c:v>42999</c:v>
                </c:pt>
                <c:pt idx="1069">
                  <c:v>37163</c:v>
                </c:pt>
                <c:pt idx="1070">
                  <c:v>6158</c:v>
                </c:pt>
                <c:pt idx="1071">
                  <c:v>108904</c:v>
                </c:pt>
                <c:pt idx="1072">
                  <c:v>25168</c:v>
                </c:pt>
                <c:pt idx="1073">
                  <c:v>68454</c:v>
                </c:pt>
                <c:pt idx="1074">
                  <c:v>70877</c:v>
                </c:pt>
                <c:pt idx="1075">
                  <c:v>1057</c:v>
                </c:pt>
                <c:pt idx="1076">
                  <c:v>35342</c:v>
                </c:pt>
                <c:pt idx="1077">
                  <c:v>16992</c:v>
                </c:pt>
                <c:pt idx="1078">
                  <c:v>2558</c:v>
                </c:pt>
                <c:pt idx="1079">
                  <c:v>196093</c:v>
                </c:pt>
                <c:pt idx="1080">
                  <c:v>269558</c:v>
                </c:pt>
                <c:pt idx="1081">
                  <c:v>88500</c:v>
                </c:pt>
                <c:pt idx="1082">
                  <c:v>8719</c:v>
                </c:pt>
                <c:pt idx="1083">
                  <c:v>36936</c:v>
                </c:pt>
                <c:pt idx="1084">
                  <c:v>427357</c:v>
                </c:pt>
                <c:pt idx="1085">
                  <c:v>258422</c:v>
                </c:pt>
                <c:pt idx="1086">
                  <c:v>75428</c:v>
                </c:pt>
                <c:pt idx="1087">
                  <c:v>34383</c:v>
                </c:pt>
                <c:pt idx="1088">
                  <c:v>82120</c:v>
                </c:pt>
                <c:pt idx="1089">
                  <c:v>34546</c:v>
                </c:pt>
                <c:pt idx="1090">
                  <c:v>92641</c:v>
                </c:pt>
                <c:pt idx="1091">
                  <c:v>95100</c:v>
                </c:pt>
                <c:pt idx="1092">
                  <c:v>19960</c:v>
                </c:pt>
                <c:pt idx="1093">
                  <c:v>47150</c:v>
                </c:pt>
                <c:pt idx="1094">
                  <c:v>1650</c:v>
                </c:pt>
                <c:pt idx="1095">
                  <c:v>100992</c:v>
                </c:pt>
                <c:pt idx="1096">
                  <c:v>68610</c:v>
                </c:pt>
                <c:pt idx="1097">
                  <c:v>75684</c:v>
                </c:pt>
                <c:pt idx="1098">
                  <c:v>42438</c:v>
                </c:pt>
                <c:pt idx="1099">
                  <c:v>17645</c:v>
                </c:pt>
                <c:pt idx="1100">
                  <c:v>24545</c:v>
                </c:pt>
                <c:pt idx="1101">
                  <c:v>84633</c:v>
                </c:pt>
                <c:pt idx="1102">
                  <c:v>103891</c:v>
                </c:pt>
                <c:pt idx="1103">
                  <c:v>39847</c:v>
                </c:pt>
                <c:pt idx="1104">
                  <c:v>47938</c:v>
                </c:pt>
                <c:pt idx="1105">
                  <c:v>88929</c:v>
                </c:pt>
                <c:pt idx="1106">
                  <c:v>129866</c:v>
                </c:pt>
                <c:pt idx="1107">
                  <c:v>22585</c:v>
                </c:pt>
                <c:pt idx="1108">
                  <c:v>47394</c:v>
                </c:pt>
                <c:pt idx="1109">
                  <c:v>73640</c:v>
                </c:pt>
                <c:pt idx="1110">
                  <c:v>247743</c:v>
                </c:pt>
                <c:pt idx="1111">
                  <c:v>295008</c:v>
                </c:pt>
                <c:pt idx="1112">
                  <c:v>117543</c:v>
                </c:pt>
                <c:pt idx="1113">
                  <c:v>102803</c:v>
                </c:pt>
                <c:pt idx="1114">
                  <c:v>89945</c:v>
                </c:pt>
                <c:pt idx="1115">
                  <c:v>739476</c:v>
                </c:pt>
                <c:pt idx="1116">
                  <c:v>69337</c:v>
                </c:pt>
                <c:pt idx="1117">
                  <c:v>140866</c:v>
                </c:pt>
                <c:pt idx="1118">
                  <c:v>25634</c:v>
                </c:pt>
                <c:pt idx="1119">
                  <c:v>82078</c:v>
                </c:pt>
                <c:pt idx="1120">
                  <c:v>33327</c:v>
                </c:pt>
                <c:pt idx="1121">
                  <c:v>95783</c:v>
                </c:pt>
                <c:pt idx="1122">
                  <c:v>27591</c:v>
                </c:pt>
                <c:pt idx="1123">
                  <c:v>82114</c:v>
                </c:pt>
                <c:pt idx="1124">
                  <c:v>15917</c:v>
                </c:pt>
                <c:pt idx="1125">
                  <c:v>140511</c:v>
                </c:pt>
                <c:pt idx="1126">
                  <c:v>375927</c:v>
                </c:pt>
                <c:pt idx="1127">
                  <c:v>28223</c:v>
                </c:pt>
                <c:pt idx="1128">
                  <c:v>33129</c:v>
                </c:pt>
                <c:pt idx="1129">
                  <c:v>1625</c:v>
                </c:pt>
                <c:pt idx="1130">
                  <c:v>52819</c:v>
                </c:pt>
                <c:pt idx="1131">
                  <c:v>3507</c:v>
                </c:pt>
                <c:pt idx="1132">
                  <c:v>14769</c:v>
                </c:pt>
                <c:pt idx="1133">
                  <c:v>37215</c:v>
                </c:pt>
                <c:pt idx="1134">
                  <c:v>115655</c:v>
                </c:pt>
                <c:pt idx="1135">
                  <c:v>179251</c:v>
                </c:pt>
                <c:pt idx="1136">
                  <c:v>24418</c:v>
                </c:pt>
                <c:pt idx="1137">
                  <c:v>34562</c:v>
                </c:pt>
                <c:pt idx="1138">
                  <c:v>144570</c:v>
                </c:pt>
                <c:pt idx="1139">
                  <c:v>24813</c:v>
                </c:pt>
                <c:pt idx="1140">
                  <c:v>48803</c:v>
                </c:pt>
                <c:pt idx="1141">
                  <c:v>22116</c:v>
                </c:pt>
                <c:pt idx="1142">
                  <c:v>8516</c:v>
                </c:pt>
                <c:pt idx="1143">
                  <c:v>36079</c:v>
                </c:pt>
                <c:pt idx="1144">
                  <c:v>16872</c:v>
                </c:pt>
                <c:pt idx="1145">
                  <c:v>62895</c:v>
                </c:pt>
                <c:pt idx="1146">
                  <c:v>7383</c:v>
                </c:pt>
                <c:pt idx="1147">
                  <c:v>2261</c:v>
                </c:pt>
                <c:pt idx="1148">
                  <c:v>66950</c:v>
                </c:pt>
                <c:pt idx="1149">
                  <c:v>84856</c:v>
                </c:pt>
                <c:pt idx="1150">
                  <c:v>71128</c:v>
                </c:pt>
                <c:pt idx="1151">
                  <c:v>39654</c:v>
                </c:pt>
                <c:pt idx="1152">
                  <c:v>25214</c:v>
                </c:pt>
                <c:pt idx="1153">
                  <c:v>48775</c:v>
                </c:pt>
                <c:pt idx="1154">
                  <c:v>81952</c:v>
                </c:pt>
                <c:pt idx="1155">
                  <c:v>46535</c:v>
                </c:pt>
                <c:pt idx="1156">
                  <c:v>23130</c:v>
                </c:pt>
                <c:pt idx="1157">
                  <c:v>100443</c:v>
                </c:pt>
                <c:pt idx="1158">
                  <c:v>139664</c:v>
                </c:pt>
                <c:pt idx="1159">
                  <c:v>31769</c:v>
                </c:pt>
                <c:pt idx="1160">
                  <c:v>60170</c:v>
                </c:pt>
                <c:pt idx="1161">
                  <c:v>33373</c:v>
                </c:pt>
                <c:pt idx="1162">
                  <c:v>59385</c:v>
                </c:pt>
                <c:pt idx="1163">
                  <c:v>210040</c:v>
                </c:pt>
                <c:pt idx="1164">
                  <c:v>23379</c:v>
                </c:pt>
                <c:pt idx="1165">
                  <c:v>22372</c:v>
                </c:pt>
                <c:pt idx="1166">
                  <c:v>23120</c:v>
                </c:pt>
                <c:pt idx="1167">
                  <c:v>46157</c:v>
                </c:pt>
                <c:pt idx="1168">
                  <c:v>94896</c:v>
                </c:pt>
                <c:pt idx="1169">
                  <c:v>12091</c:v>
                </c:pt>
                <c:pt idx="1170">
                  <c:v>56451</c:v>
                </c:pt>
                <c:pt idx="1171">
                  <c:v>106309</c:v>
                </c:pt>
                <c:pt idx="1172">
                  <c:v>121853</c:v>
                </c:pt>
                <c:pt idx="1173">
                  <c:v>4137</c:v>
                </c:pt>
                <c:pt idx="1174">
                  <c:v>21676</c:v>
                </c:pt>
                <c:pt idx="1175">
                  <c:v>36644</c:v>
                </c:pt>
                <c:pt idx="1176">
                  <c:v>77102</c:v>
                </c:pt>
                <c:pt idx="1177">
                  <c:v>32214</c:v>
                </c:pt>
                <c:pt idx="1178">
                  <c:v>42351</c:v>
                </c:pt>
                <c:pt idx="1179">
                  <c:v>34450</c:v>
                </c:pt>
                <c:pt idx="1180">
                  <c:v>4151</c:v>
                </c:pt>
                <c:pt idx="1181">
                  <c:v>60646</c:v>
                </c:pt>
                <c:pt idx="1182">
                  <c:v>44331</c:v>
                </c:pt>
                <c:pt idx="1183">
                  <c:v>76742</c:v>
                </c:pt>
                <c:pt idx="1184">
                  <c:v>27993</c:v>
                </c:pt>
                <c:pt idx="1185">
                  <c:v>67770</c:v>
                </c:pt>
                <c:pt idx="1186">
                  <c:v>30554</c:v>
                </c:pt>
                <c:pt idx="1187">
                  <c:v>123646</c:v>
                </c:pt>
                <c:pt idx="1188">
                  <c:v>837979</c:v>
                </c:pt>
                <c:pt idx="1189">
                  <c:v>6584</c:v>
                </c:pt>
                <c:pt idx="1190">
                  <c:v>17489</c:v>
                </c:pt>
                <c:pt idx="1191">
                  <c:v>28941</c:v>
                </c:pt>
                <c:pt idx="1192">
                  <c:v>19085</c:v>
                </c:pt>
                <c:pt idx="1193">
                  <c:v>56480</c:v>
                </c:pt>
                <c:pt idx="1194">
                  <c:v>8320</c:v>
                </c:pt>
                <c:pt idx="1195">
                  <c:v>13640</c:v>
                </c:pt>
                <c:pt idx="1196">
                  <c:v>14739</c:v>
                </c:pt>
                <c:pt idx="1197">
                  <c:v>30594</c:v>
                </c:pt>
                <c:pt idx="1198">
                  <c:v>11162</c:v>
                </c:pt>
                <c:pt idx="1199">
                  <c:v>15964</c:v>
                </c:pt>
                <c:pt idx="1200">
                  <c:v>5583</c:v>
                </c:pt>
                <c:pt idx="1201">
                  <c:v>38822</c:v>
                </c:pt>
                <c:pt idx="1202">
                  <c:v>2305</c:v>
                </c:pt>
                <c:pt idx="1203">
                  <c:v>39372</c:v>
                </c:pt>
                <c:pt idx="1204">
                  <c:v>25125</c:v>
                </c:pt>
                <c:pt idx="1205">
                  <c:v>10288</c:v>
                </c:pt>
                <c:pt idx="1206">
                  <c:v>135149</c:v>
                </c:pt>
                <c:pt idx="1207">
                  <c:v>4916</c:v>
                </c:pt>
                <c:pt idx="1208">
                  <c:v>163976</c:v>
                </c:pt>
                <c:pt idx="1209">
                  <c:v>207021</c:v>
                </c:pt>
                <c:pt idx="1210">
                  <c:v>104442</c:v>
                </c:pt>
                <c:pt idx="1211">
                  <c:v>131992</c:v>
                </c:pt>
                <c:pt idx="1212">
                  <c:v>2278</c:v>
                </c:pt>
                <c:pt idx="1213">
                  <c:v>34086</c:v>
                </c:pt>
                <c:pt idx="1214">
                  <c:v>8740</c:v>
                </c:pt>
                <c:pt idx="1215">
                  <c:v>241918</c:v>
                </c:pt>
                <c:pt idx="1216">
                  <c:v>26748</c:v>
                </c:pt>
                <c:pt idx="1217">
                  <c:v>65969</c:v>
                </c:pt>
                <c:pt idx="1218">
                  <c:v>10009</c:v>
                </c:pt>
                <c:pt idx="1219">
                  <c:v>378759</c:v>
                </c:pt>
                <c:pt idx="1220">
                  <c:v>40965</c:v>
                </c:pt>
                <c:pt idx="1221">
                  <c:v>57509</c:v>
                </c:pt>
                <c:pt idx="1222">
                  <c:v>71503</c:v>
                </c:pt>
                <c:pt idx="1223">
                  <c:v>110247</c:v>
                </c:pt>
                <c:pt idx="1224">
                  <c:v>83572</c:v>
                </c:pt>
                <c:pt idx="1225">
                  <c:v>106234</c:v>
                </c:pt>
                <c:pt idx="1226">
                  <c:v>28205</c:v>
                </c:pt>
                <c:pt idx="1227">
                  <c:v>7239</c:v>
                </c:pt>
                <c:pt idx="1228">
                  <c:v>63638</c:v>
                </c:pt>
                <c:pt idx="1229">
                  <c:v>31967</c:v>
                </c:pt>
                <c:pt idx="1230">
                  <c:v>97752</c:v>
                </c:pt>
                <c:pt idx="1231">
                  <c:v>8327</c:v>
                </c:pt>
                <c:pt idx="1232">
                  <c:v>10179</c:v>
                </c:pt>
                <c:pt idx="1233">
                  <c:v>23786</c:v>
                </c:pt>
                <c:pt idx="1234">
                  <c:v>33020</c:v>
                </c:pt>
                <c:pt idx="1235">
                  <c:v>35316</c:v>
                </c:pt>
                <c:pt idx="1236">
                  <c:v>146086</c:v>
                </c:pt>
                <c:pt idx="1237">
                  <c:v>15352</c:v>
                </c:pt>
                <c:pt idx="1238">
                  <c:v>13522</c:v>
                </c:pt>
                <c:pt idx="1239">
                  <c:v>13949</c:v>
                </c:pt>
                <c:pt idx="1240">
                  <c:v>99405</c:v>
                </c:pt>
                <c:pt idx="1241">
                  <c:v>50016</c:v>
                </c:pt>
                <c:pt idx="1242">
                  <c:v>23696</c:v>
                </c:pt>
                <c:pt idx="1243">
                  <c:v>55384</c:v>
                </c:pt>
                <c:pt idx="1244">
                  <c:v>166465</c:v>
                </c:pt>
                <c:pt idx="1245">
                  <c:v>95207</c:v>
                </c:pt>
                <c:pt idx="1246">
                  <c:v>80431</c:v>
                </c:pt>
                <c:pt idx="1247">
                  <c:v>49288</c:v>
                </c:pt>
                <c:pt idx="1248">
                  <c:v>81291</c:v>
                </c:pt>
                <c:pt idx="1249">
                  <c:v>48877</c:v>
                </c:pt>
                <c:pt idx="1250">
                  <c:v>164884</c:v>
                </c:pt>
                <c:pt idx="1251">
                  <c:v>29707</c:v>
                </c:pt>
                <c:pt idx="1252">
                  <c:v>26325</c:v>
                </c:pt>
                <c:pt idx="1253">
                  <c:v>28553</c:v>
                </c:pt>
                <c:pt idx="1254">
                  <c:v>152421</c:v>
                </c:pt>
                <c:pt idx="1255">
                  <c:v>17699</c:v>
                </c:pt>
                <c:pt idx="1256">
                  <c:v>70565</c:v>
                </c:pt>
                <c:pt idx="1257">
                  <c:v>15450</c:v>
                </c:pt>
                <c:pt idx="1258">
                  <c:v>71736</c:v>
                </c:pt>
                <c:pt idx="1259">
                  <c:v>37926</c:v>
                </c:pt>
                <c:pt idx="1260">
                  <c:v>58628</c:v>
                </c:pt>
                <c:pt idx="1261">
                  <c:v>31007</c:v>
                </c:pt>
                <c:pt idx="1262">
                  <c:v>11494</c:v>
                </c:pt>
                <c:pt idx="1263">
                  <c:v>27469</c:v>
                </c:pt>
                <c:pt idx="1264">
                  <c:v>44760</c:v>
                </c:pt>
                <c:pt idx="1265">
                  <c:v>7210</c:v>
                </c:pt>
                <c:pt idx="1266">
                  <c:v>92402</c:v>
                </c:pt>
                <c:pt idx="1267">
                  <c:v>22831</c:v>
                </c:pt>
                <c:pt idx="1268">
                  <c:v>59113</c:v>
                </c:pt>
                <c:pt idx="1269">
                  <c:v>24608</c:v>
                </c:pt>
                <c:pt idx="1270">
                  <c:v>16103</c:v>
                </c:pt>
                <c:pt idx="1271">
                  <c:v>51261</c:v>
                </c:pt>
                <c:pt idx="1272">
                  <c:v>24698</c:v>
                </c:pt>
                <c:pt idx="1273">
                  <c:v>88177</c:v>
                </c:pt>
                <c:pt idx="1274">
                  <c:v>74453</c:v>
                </c:pt>
                <c:pt idx="1275">
                  <c:v>39601</c:v>
                </c:pt>
                <c:pt idx="1276">
                  <c:v>1227</c:v>
                </c:pt>
                <c:pt idx="1277">
                  <c:v>138254</c:v>
                </c:pt>
                <c:pt idx="1278">
                  <c:v>18046</c:v>
                </c:pt>
                <c:pt idx="1279">
                  <c:v>108395</c:v>
                </c:pt>
                <c:pt idx="1280">
                  <c:v>21839</c:v>
                </c:pt>
                <c:pt idx="1281">
                  <c:v>11542</c:v>
                </c:pt>
                <c:pt idx="1282">
                  <c:v>41648</c:v>
                </c:pt>
                <c:pt idx="1283">
                  <c:v>39908</c:v>
                </c:pt>
                <c:pt idx="1284">
                  <c:v>14889</c:v>
                </c:pt>
                <c:pt idx="1285">
                  <c:v>103796</c:v>
                </c:pt>
                <c:pt idx="1286">
                  <c:v>69323</c:v>
                </c:pt>
                <c:pt idx="1287">
                  <c:v>21599</c:v>
                </c:pt>
                <c:pt idx="1288">
                  <c:v>60936</c:v>
                </c:pt>
                <c:pt idx="1289">
                  <c:v>148053</c:v>
                </c:pt>
                <c:pt idx="1290">
                  <c:v>10702</c:v>
                </c:pt>
                <c:pt idx="1291">
                  <c:v>249</c:v>
                </c:pt>
                <c:pt idx="1292">
                  <c:v>36290</c:v>
                </c:pt>
                <c:pt idx="1293">
                  <c:v>157416</c:v>
                </c:pt>
                <c:pt idx="1294">
                  <c:v>1511</c:v>
                </c:pt>
                <c:pt idx="1295">
                  <c:v>184701</c:v>
                </c:pt>
                <c:pt idx="1296">
                  <c:v>139298</c:v>
                </c:pt>
                <c:pt idx="1297">
                  <c:v>82380</c:v>
                </c:pt>
                <c:pt idx="1298">
                  <c:v>115591</c:v>
                </c:pt>
                <c:pt idx="1299">
                  <c:v>107333</c:v>
                </c:pt>
                <c:pt idx="1300">
                  <c:v>737514</c:v>
                </c:pt>
                <c:pt idx="1301">
                  <c:v>23023</c:v>
                </c:pt>
                <c:pt idx="1302">
                  <c:v>43403</c:v>
                </c:pt>
                <c:pt idx="1303">
                  <c:v>15719</c:v>
                </c:pt>
                <c:pt idx="1304">
                  <c:v>128676</c:v>
                </c:pt>
                <c:pt idx="1305">
                  <c:v>8836</c:v>
                </c:pt>
                <c:pt idx="1306">
                  <c:v>94875</c:v>
                </c:pt>
                <c:pt idx="1307">
                  <c:v>27243</c:v>
                </c:pt>
                <c:pt idx="1308">
                  <c:v>64969</c:v>
                </c:pt>
                <c:pt idx="1309">
                  <c:v>6112</c:v>
                </c:pt>
                <c:pt idx="1310">
                  <c:v>71784</c:v>
                </c:pt>
                <c:pt idx="1311">
                  <c:v>31484</c:v>
                </c:pt>
                <c:pt idx="1312">
                  <c:v>17995</c:v>
                </c:pt>
                <c:pt idx="1313">
                  <c:v>40994</c:v>
                </c:pt>
                <c:pt idx="1314">
                  <c:v>286101</c:v>
                </c:pt>
                <c:pt idx="1315">
                  <c:v>205219</c:v>
                </c:pt>
                <c:pt idx="1316">
                  <c:v>74777</c:v>
                </c:pt>
                <c:pt idx="1317">
                  <c:v>218191</c:v>
                </c:pt>
                <c:pt idx="1318">
                  <c:v>22132</c:v>
                </c:pt>
                <c:pt idx="1319">
                  <c:v>83508</c:v>
                </c:pt>
                <c:pt idx="1320">
                  <c:v>88122</c:v>
                </c:pt>
                <c:pt idx="1321">
                  <c:v>152284</c:v>
                </c:pt>
                <c:pt idx="1322">
                  <c:v>4146</c:v>
                </c:pt>
                <c:pt idx="1323">
                  <c:v>25272</c:v>
                </c:pt>
                <c:pt idx="1324">
                  <c:v>21855</c:v>
                </c:pt>
                <c:pt idx="1325">
                  <c:v>63454</c:v>
                </c:pt>
                <c:pt idx="1326">
                  <c:v>24292</c:v>
                </c:pt>
                <c:pt idx="1327">
                  <c:v>60168</c:v>
                </c:pt>
                <c:pt idx="1328">
                  <c:v>9554</c:v>
                </c:pt>
                <c:pt idx="1329">
                  <c:v>30130</c:v>
                </c:pt>
                <c:pt idx="1330">
                  <c:v>12665</c:v>
                </c:pt>
                <c:pt idx="1331">
                  <c:v>9860</c:v>
                </c:pt>
                <c:pt idx="1332">
                  <c:v>10069</c:v>
                </c:pt>
                <c:pt idx="1333">
                  <c:v>2224</c:v>
                </c:pt>
                <c:pt idx="1334">
                  <c:v>40576</c:v>
                </c:pt>
                <c:pt idx="1335">
                  <c:v>5667</c:v>
                </c:pt>
                <c:pt idx="1336">
                  <c:v>59791</c:v>
                </c:pt>
                <c:pt idx="1337">
                  <c:v>128664</c:v>
                </c:pt>
                <c:pt idx="1338">
                  <c:v>126947</c:v>
                </c:pt>
                <c:pt idx="1339">
                  <c:v>189235</c:v>
                </c:pt>
                <c:pt idx="1340">
                  <c:v>38604</c:v>
                </c:pt>
                <c:pt idx="1341">
                  <c:v>73008</c:v>
                </c:pt>
                <c:pt idx="1342">
                  <c:v>62942</c:v>
                </c:pt>
                <c:pt idx="1343">
                  <c:v>33057</c:v>
                </c:pt>
                <c:pt idx="1344">
                  <c:v>42572</c:v>
                </c:pt>
                <c:pt idx="1345">
                  <c:v>38671</c:v>
                </c:pt>
                <c:pt idx="1346">
                  <c:v>5320</c:v>
                </c:pt>
                <c:pt idx="1347">
                  <c:v>228529</c:v>
                </c:pt>
                <c:pt idx="1348">
                  <c:v>46272</c:v>
                </c:pt>
                <c:pt idx="1349">
                  <c:v>113758</c:v>
                </c:pt>
                <c:pt idx="1350">
                  <c:v>105458</c:v>
                </c:pt>
                <c:pt idx="1351">
                  <c:v>39946</c:v>
                </c:pt>
                <c:pt idx="1352">
                  <c:v>92859</c:v>
                </c:pt>
                <c:pt idx="1353">
                  <c:v>25158</c:v>
                </c:pt>
                <c:pt idx="1354">
                  <c:v>82270</c:v>
                </c:pt>
                <c:pt idx="1355">
                  <c:v>97155</c:v>
                </c:pt>
                <c:pt idx="1356">
                  <c:v>153197</c:v>
                </c:pt>
                <c:pt idx="1357">
                  <c:v>55864</c:v>
                </c:pt>
                <c:pt idx="1358">
                  <c:v>23890</c:v>
                </c:pt>
                <c:pt idx="1359">
                  <c:v>46545</c:v>
                </c:pt>
                <c:pt idx="1360">
                  <c:v>7354</c:v>
                </c:pt>
                <c:pt idx="1361">
                  <c:v>45031</c:v>
                </c:pt>
                <c:pt idx="1362">
                  <c:v>16125</c:v>
                </c:pt>
                <c:pt idx="1363">
                  <c:v>200</c:v>
                </c:pt>
                <c:pt idx="1364">
                  <c:v>195754</c:v>
                </c:pt>
                <c:pt idx="1365">
                  <c:v>54189</c:v>
                </c:pt>
                <c:pt idx="1366">
                  <c:v>15439</c:v>
                </c:pt>
                <c:pt idx="1367">
                  <c:v>56308</c:v>
                </c:pt>
                <c:pt idx="1368">
                  <c:v>1000</c:v>
                </c:pt>
                <c:pt idx="1369">
                  <c:v>45412</c:v>
                </c:pt>
                <c:pt idx="1370">
                  <c:v>21582</c:v>
                </c:pt>
                <c:pt idx="1371">
                  <c:v>16866</c:v>
                </c:pt>
                <c:pt idx="1372">
                  <c:v>86011</c:v>
                </c:pt>
                <c:pt idx="1373">
                  <c:v>31786</c:v>
                </c:pt>
                <c:pt idx="1374">
                  <c:v>16994</c:v>
                </c:pt>
                <c:pt idx="1375">
                  <c:v>5824</c:v>
                </c:pt>
                <c:pt idx="1376">
                  <c:v>17587</c:v>
                </c:pt>
                <c:pt idx="1377">
                  <c:v>1000</c:v>
                </c:pt>
                <c:pt idx="1378">
                  <c:v>91670</c:v>
                </c:pt>
                <c:pt idx="1379">
                  <c:v>92800</c:v>
                </c:pt>
                <c:pt idx="1380">
                  <c:v>31134</c:v>
                </c:pt>
                <c:pt idx="1381">
                  <c:v>57002</c:v>
                </c:pt>
                <c:pt idx="1382">
                  <c:v>66516</c:v>
                </c:pt>
                <c:pt idx="1383">
                  <c:v>18154</c:v>
                </c:pt>
                <c:pt idx="1384">
                  <c:v>320997</c:v>
                </c:pt>
                <c:pt idx="1385">
                  <c:v>14345</c:v>
                </c:pt>
                <c:pt idx="1386">
                  <c:v>43603</c:v>
                </c:pt>
                <c:pt idx="1387">
                  <c:v>1836</c:v>
                </c:pt>
                <c:pt idx="1388">
                  <c:v>156041</c:v>
                </c:pt>
                <c:pt idx="1389">
                  <c:v>49145</c:v>
                </c:pt>
                <c:pt idx="1390">
                  <c:v>11648</c:v>
                </c:pt>
                <c:pt idx="1391">
                  <c:v>14525</c:v>
                </c:pt>
                <c:pt idx="1392">
                  <c:v>10689</c:v>
                </c:pt>
                <c:pt idx="1393">
                  <c:v>37552</c:v>
                </c:pt>
                <c:pt idx="1394">
                  <c:v>210350</c:v>
                </c:pt>
                <c:pt idx="1395">
                  <c:v>26156</c:v>
                </c:pt>
                <c:pt idx="1396">
                  <c:v>32061</c:v>
                </c:pt>
                <c:pt idx="1397">
                  <c:v>355145</c:v>
                </c:pt>
                <c:pt idx="1398">
                  <c:v>6000</c:v>
                </c:pt>
                <c:pt idx="1399">
                  <c:v>30892</c:v>
                </c:pt>
                <c:pt idx="1400">
                  <c:v>29263</c:v>
                </c:pt>
                <c:pt idx="1401">
                  <c:v>221432</c:v>
                </c:pt>
                <c:pt idx="1402">
                  <c:v>43761</c:v>
                </c:pt>
                <c:pt idx="1403">
                  <c:v>21393</c:v>
                </c:pt>
                <c:pt idx="1404">
                  <c:v>108950</c:v>
                </c:pt>
                <c:pt idx="1405">
                  <c:v>25089</c:v>
                </c:pt>
                <c:pt idx="1406">
                  <c:v>77709</c:v>
                </c:pt>
                <c:pt idx="1407">
                  <c:v>22533</c:v>
                </c:pt>
                <c:pt idx="1408">
                  <c:v>25302</c:v>
                </c:pt>
                <c:pt idx="1409">
                  <c:v>11908</c:v>
                </c:pt>
                <c:pt idx="1410">
                  <c:v>176982</c:v>
                </c:pt>
                <c:pt idx="1411">
                  <c:v>8723</c:v>
                </c:pt>
                <c:pt idx="1412">
                  <c:v>9071</c:v>
                </c:pt>
                <c:pt idx="1413">
                  <c:v>144848</c:v>
                </c:pt>
                <c:pt idx="1414">
                  <c:v>130364</c:v>
                </c:pt>
                <c:pt idx="1415">
                  <c:v>15592</c:v>
                </c:pt>
                <c:pt idx="1416">
                  <c:v>25404</c:v>
                </c:pt>
                <c:pt idx="1417">
                  <c:v>34584</c:v>
                </c:pt>
                <c:pt idx="1418">
                  <c:v>32313</c:v>
                </c:pt>
                <c:pt idx="1419">
                  <c:v>168897</c:v>
                </c:pt>
                <c:pt idx="1420">
                  <c:v>68891</c:v>
                </c:pt>
                <c:pt idx="1421">
                  <c:v>18068</c:v>
                </c:pt>
                <c:pt idx="1422">
                  <c:v>137134</c:v>
                </c:pt>
                <c:pt idx="1423">
                  <c:v>26561</c:v>
                </c:pt>
                <c:pt idx="1424">
                  <c:v>22093</c:v>
                </c:pt>
                <c:pt idx="1425">
                  <c:v>58538</c:v>
                </c:pt>
                <c:pt idx="1426">
                  <c:v>29667</c:v>
                </c:pt>
                <c:pt idx="1427">
                  <c:v>88093</c:v>
                </c:pt>
                <c:pt idx="1428">
                  <c:v>472241</c:v>
                </c:pt>
                <c:pt idx="1429">
                  <c:v>62569</c:v>
                </c:pt>
                <c:pt idx="1430">
                  <c:v>20982</c:v>
                </c:pt>
                <c:pt idx="1431">
                  <c:v>44665</c:v>
                </c:pt>
                <c:pt idx="1432">
                  <c:v>22639</c:v>
                </c:pt>
                <c:pt idx="1433">
                  <c:v>120152</c:v>
                </c:pt>
                <c:pt idx="1434">
                  <c:v>51402</c:v>
                </c:pt>
                <c:pt idx="1435">
                  <c:v>32749</c:v>
                </c:pt>
                <c:pt idx="1436">
                  <c:v>170309</c:v>
                </c:pt>
                <c:pt idx="1437">
                  <c:v>18924</c:v>
                </c:pt>
                <c:pt idx="1438">
                  <c:v>61919</c:v>
                </c:pt>
                <c:pt idx="1439">
                  <c:v>193547</c:v>
                </c:pt>
                <c:pt idx="1440">
                  <c:v>57927</c:v>
                </c:pt>
                <c:pt idx="1441">
                  <c:v>161321</c:v>
                </c:pt>
                <c:pt idx="1442">
                  <c:v>66936</c:v>
                </c:pt>
                <c:pt idx="1443">
                  <c:v>72178</c:v>
                </c:pt>
                <c:pt idx="1444">
                  <c:v>33964</c:v>
                </c:pt>
                <c:pt idx="1445">
                  <c:v>94272</c:v>
                </c:pt>
                <c:pt idx="1446">
                  <c:v>53360</c:v>
                </c:pt>
                <c:pt idx="1447">
                  <c:v>3578</c:v>
                </c:pt>
                <c:pt idx="1448">
                  <c:v>29342</c:v>
                </c:pt>
                <c:pt idx="1449">
                  <c:v>28228</c:v>
                </c:pt>
                <c:pt idx="1450">
                  <c:v>118601</c:v>
                </c:pt>
                <c:pt idx="1451">
                  <c:v>24660</c:v>
                </c:pt>
                <c:pt idx="1452">
                  <c:v>147822</c:v>
                </c:pt>
                <c:pt idx="1453">
                  <c:v>190208</c:v>
                </c:pt>
                <c:pt idx="1454">
                  <c:v>2625</c:v>
                </c:pt>
                <c:pt idx="1455">
                  <c:v>49438</c:v>
                </c:pt>
                <c:pt idx="1456">
                  <c:v>24930</c:v>
                </c:pt>
                <c:pt idx="1457">
                  <c:v>89835</c:v>
                </c:pt>
                <c:pt idx="1458">
                  <c:v>46734</c:v>
                </c:pt>
                <c:pt idx="1459">
                  <c:v>315273</c:v>
                </c:pt>
                <c:pt idx="1460">
                  <c:v>50</c:v>
                </c:pt>
                <c:pt idx="1461">
                  <c:v>97416</c:v>
                </c:pt>
                <c:pt idx="1462">
                  <c:v>127768</c:v>
                </c:pt>
                <c:pt idx="1463">
                  <c:v>139882</c:v>
                </c:pt>
                <c:pt idx="1464">
                  <c:v>10740</c:v>
                </c:pt>
                <c:pt idx="1465">
                  <c:v>57330</c:v>
                </c:pt>
                <c:pt idx="1466">
                  <c:v>33560</c:v>
                </c:pt>
                <c:pt idx="1467">
                  <c:v>53210</c:v>
                </c:pt>
                <c:pt idx="1468">
                  <c:v>9795</c:v>
                </c:pt>
                <c:pt idx="1469">
                  <c:v>16984</c:v>
                </c:pt>
                <c:pt idx="1470">
                  <c:v>46349</c:v>
                </c:pt>
                <c:pt idx="1471">
                  <c:v>118079</c:v>
                </c:pt>
                <c:pt idx="1472">
                  <c:v>29632</c:v>
                </c:pt>
                <c:pt idx="1473">
                  <c:v>164307</c:v>
                </c:pt>
                <c:pt idx="1474">
                  <c:v>13490</c:v>
                </c:pt>
                <c:pt idx="1475">
                  <c:v>36296</c:v>
                </c:pt>
                <c:pt idx="1476">
                  <c:v>190429</c:v>
                </c:pt>
                <c:pt idx="1477">
                  <c:v>120447</c:v>
                </c:pt>
                <c:pt idx="1478">
                  <c:v>35094</c:v>
                </c:pt>
                <c:pt idx="1479">
                  <c:v>208804</c:v>
                </c:pt>
                <c:pt idx="1480">
                  <c:v>30662</c:v>
                </c:pt>
                <c:pt idx="1481">
                  <c:v>157452</c:v>
                </c:pt>
                <c:pt idx="1482">
                  <c:v>24266</c:v>
                </c:pt>
                <c:pt idx="1483">
                  <c:v>49991</c:v>
                </c:pt>
                <c:pt idx="1484">
                  <c:v>42275</c:v>
                </c:pt>
                <c:pt idx="1485">
                  <c:v>59162</c:v>
                </c:pt>
                <c:pt idx="1486">
                  <c:v>109625</c:v>
                </c:pt>
                <c:pt idx="1487">
                  <c:v>30486</c:v>
                </c:pt>
                <c:pt idx="1488">
                  <c:v>240904</c:v>
                </c:pt>
                <c:pt idx="1489">
                  <c:v>266776</c:v>
                </c:pt>
                <c:pt idx="1490">
                  <c:v>20818</c:v>
                </c:pt>
                <c:pt idx="1491">
                  <c:v>106509</c:v>
                </c:pt>
                <c:pt idx="1492">
                  <c:v>65982</c:v>
                </c:pt>
                <c:pt idx="1493">
                  <c:v>9002</c:v>
                </c:pt>
                <c:pt idx="1494">
                  <c:v>16088</c:v>
                </c:pt>
                <c:pt idx="1495">
                  <c:v>10079</c:v>
                </c:pt>
                <c:pt idx="1496">
                  <c:v>48863</c:v>
                </c:pt>
                <c:pt idx="1497">
                  <c:v>137402</c:v>
                </c:pt>
                <c:pt idx="1498">
                  <c:v>71076</c:v>
                </c:pt>
                <c:pt idx="1499">
                  <c:v>20630</c:v>
                </c:pt>
                <c:pt idx="1500">
                  <c:v>119180</c:v>
                </c:pt>
                <c:pt idx="1501">
                  <c:v>54116</c:v>
                </c:pt>
                <c:pt idx="1502">
                  <c:v>36665</c:v>
                </c:pt>
                <c:pt idx="1503">
                  <c:v>507371</c:v>
                </c:pt>
                <c:pt idx="1504">
                  <c:v>48721</c:v>
                </c:pt>
                <c:pt idx="1505">
                  <c:v>391222</c:v>
                </c:pt>
                <c:pt idx="1506">
                  <c:v>88668</c:v>
                </c:pt>
                <c:pt idx="1507">
                  <c:v>46074</c:v>
                </c:pt>
                <c:pt idx="1508">
                  <c:v>1923</c:v>
                </c:pt>
                <c:pt idx="1509">
                  <c:v>46030</c:v>
                </c:pt>
                <c:pt idx="1510">
                  <c:v>31236</c:v>
                </c:pt>
                <c:pt idx="1511">
                  <c:v>18351</c:v>
                </c:pt>
                <c:pt idx="1512">
                  <c:v>4779</c:v>
                </c:pt>
                <c:pt idx="1513">
                  <c:v>124775</c:v>
                </c:pt>
                <c:pt idx="1514">
                  <c:v>66923</c:v>
                </c:pt>
                <c:pt idx="1515">
                  <c:v>24008</c:v>
                </c:pt>
                <c:pt idx="1516">
                  <c:v>118415</c:v>
                </c:pt>
                <c:pt idx="1517">
                  <c:v>2793</c:v>
                </c:pt>
                <c:pt idx="1518">
                  <c:v>70464</c:v>
                </c:pt>
                <c:pt idx="1519">
                  <c:v>71930</c:v>
                </c:pt>
                <c:pt idx="1520">
                  <c:v>126484</c:v>
                </c:pt>
                <c:pt idx="1521">
                  <c:v>39503</c:v>
                </c:pt>
                <c:pt idx="1522">
                  <c:v>7291</c:v>
                </c:pt>
                <c:pt idx="1523">
                  <c:v>4838</c:v>
                </c:pt>
                <c:pt idx="1524">
                  <c:v>73811</c:v>
                </c:pt>
                <c:pt idx="1525">
                  <c:v>156219</c:v>
                </c:pt>
                <c:pt idx="1526">
                  <c:v>114376</c:v>
                </c:pt>
                <c:pt idx="1527">
                  <c:v>23965</c:v>
                </c:pt>
                <c:pt idx="1528">
                  <c:v>45766</c:v>
                </c:pt>
                <c:pt idx="1529">
                  <c:v>57857</c:v>
                </c:pt>
                <c:pt idx="1530">
                  <c:v>19998</c:v>
                </c:pt>
                <c:pt idx="1531">
                  <c:v>29506</c:v>
                </c:pt>
                <c:pt idx="1532">
                  <c:v>6020</c:v>
                </c:pt>
                <c:pt idx="1533">
                  <c:v>27989</c:v>
                </c:pt>
                <c:pt idx="1534">
                  <c:v>21933</c:v>
                </c:pt>
                <c:pt idx="1535">
                  <c:v>58758</c:v>
                </c:pt>
                <c:pt idx="1536">
                  <c:v>86069</c:v>
                </c:pt>
                <c:pt idx="1537">
                  <c:v>8350</c:v>
                </c:pt>
                <c:pt idx="1538">
                  <c:v>26862</c:v>
                </c:pt>
                <c:pt idx="1539">
                  <c:v>133853</c:v>
                </c:pt>
                <c:pt idx="1540">
                  <c:v>72623</c:v>
                </c:pt>
                <c:pt idx="1541">
                  <c:v>36887</c:v>
                </c:pt>
                <c:pt idx="1542">
                  <c:v>49737</c:v>
                </c:pt>
                <c:pt idx="1543">
                  <c:v>53869</c:v>
                </c:pt>
                <c:pt idx="1544">
                  <c:v>5264</c:v>
                </c:pt>
                <c:pt idx="1545">
                  <c:v>132132</c:v>
                </c:pt>
                <c:pt idx="1546">
                  <c:v>319241</c:v>
                </c:pt>
                <c:pt idx="1547">
                  <c:v>333346</c:v>
                </c:pt>
                <c:pt idx="1548">
                  <c:v>22459</c:v>
                </c:pt>
                <c:pt idx="1549">
                  <c:v>65021</c:v>
                </c:pt>
                <c:pt idx="1550">
                  <c:v>44205</c:v>
                </c:pt>
                <c:pt idx="1551">
                  <c:v>18433</c:v>
                </c:pt>
                <c:pt idx="1552">
                  <c:v>6341</c:v>
                </c:pt>
                <c:pt idx="1553">
                  <c:v>3641</c:v>
                </c:pt>
                <c:pt idx="1554">
                  <c:v>39207</c:v>
                </c:pt>
                <c:pt idx="1555">
                  <c:v>63362</c:v>
                </c:pt>
                <c:pt idx="1556">
                  <c:v>220267</c:v>
                </c:pt>
                <c:pt idx="1557">
                  <c:v>329</c:v>
                </c:pt>
                <c:pt idx="1558">
                  <c:v>22424</c:v>
                </c:pt>
                <c:pt idx="1559">
                  <c:v>36805</c:v>
                </c:pt>
                <c:pt idx="1560">
                  <c:v>63437</c:v>
                </c:pt>
                <c:pt idx="1561">
                  <c:v>8962</c:v>
                </c:pt>
                <c:pt idx="1562">
                  <c:v>7922</c:v>
                </c:pt>
                <c:pt idx="1563">
                  <c:v>113731</c:v>
                </c:pt>
                <c:pt idx="1564">
                  <c:v>12612</c:v>
                </c:pt>
                <c:pt idx="1565">
                  <c:v>45916</c:v>
                </c:pt>
                <c:pt idx="1566">
                  <c:v>51324</c:v>
                </c:pt>
                <c:pt idx="1567">
                  <c:v>412</c:v>
                </c:pt>
                <c:pt idx="1568">
                  <c:v>8103</c:v>
                </c:pt>
                <c:pt idx="1569">
                  <c:v>91237</c:v>
                </c:pt>
                <c:pt idx="1570">
                  <c:v>17388</c:v>
                </c:pt>
                <c:pt idx="1571">
                  <c:v>52046</c:v>
                </c:pt>
                <c:pt idx="1572">
                  <c:v>50015</c:v>
                </c:pt>
                <c:pt idx="1573">
                  <c:v>45340</c:v>
                </c:pt>
                <c:pt idx="1574">
                  <c:v>200963</c:v>
                </c:pt>
                <c:pt idx="1575">
                  <c:v>85884</c:v>
                </c:pt>
                <c:pt idx="1576">
                  <c:v>4236</c:v>
                </c:pt>
                <c:pt idx="1577">
                  <c:v>55843</c:v>
                </c:pt>
                <c:pt idx="1578">
                  <c:v>43000</c:v>
                </c:pt>
                <c:pt idx="1579">
                  <c:v>5573</c:v>
                </c:pt>
                <c:pt idx="1580">
                  <c:v>2080</c:v>
                </c:pt>
                <c:pt idx="1581">
                  <c:v>43686</c:v>
                </c:pt>
                <c:pt idx="1582">
                  <c:v>11001</c:v>
                </c:pt>
                <c:pt idx="1583">
                  <c:v>10146</c:v>
                </c:pt>
                <c:pt idx="1584">
                  <c:v>35062</c:v>
                </c:pt>
                <c:pt idx="1585">
                  <c:v>11866</c:v>
                </c:pt>
                <c:pt idx="1586">
                  <c:v>41048</c:v>
                </c:pt>
                <c:pt idx="1587">
                  <c:v>25004</c:v>
                </c:pt>
                <c:pt idx="1588">
                  <c:v>194074</c:v>
                </c:pt>
                <c:pt idx="1589">
                  <c:v>65952</c:v>
                </c:pt>
                <c:pt idx="1590">
                  <c:v>265532</c:v>
                </c:pt>
                <c:pt idx="1591">
                  <c:v>61286</c:v>
                </c:pt>
                <c:pt idx="1592">
                  <c:v>118177</c:v>
                </c:pt>
                <c:pt idx="1593">
                  <c:v>183370</c:v>
                </c:pt>
                <c:pt idx="1594">
                  <c:v>98608</c:v>
                </c:pt>
                <c:pt idx="1595">
                  <c:v>22529</c:v>
                </c:pt>
                <c:pt idx="1596">
                  <c:v>2502</c:v>
                </c:pt>
                <c:pt idx="1597">
                  <c:v>123430</c:v>
                </c:pt>
                <c:pt idx="1598">
                  <c:v>36219</c:v>
                </c:pt>
                <c:pt idx="1599">
                  <c:v>61405</c:v>
                </c:pt>
                <c:pt idx="1600">
                  <c:v>3789</c:v>
                </c:pt>
                <c:pt idx="1601">
                  <c:v>16065</c:v>
                </c:pt>
                <c:pt idx="1602">
                  <c:v>404142</c:v>
                </c:pt>
                <c:pt idx="1603">
                  <c:v>28733</c:v>
                </c:pt>
                <c:pt idx="1604">
                  <c:v>26965</c:v>
                </c:pt>
                <c:pt idx="1605">
                  <c:v>278437</c:v>
                </c:pt>
                <c:pt idx="1606">
                  <c:v>5074</c:v>
                </c:pt>
                <c:pt idx="1607">
                  <c:v>43338</c:v>
                </c:pt>
                <c:pt idx="1608">
                  <c:v>23551</c:v>
                </c:pt>
                <c:pt idx="1609">
                  <c:v>32015</c:v>
                </c:pt>
                <c:pt idx="1610">
                  <c:v>65435</c:v>
                </c:pt>
                <c:pt idx="1611">
                  <c:v>39079</c:v>
                </c:pt>
                <c:pt idx="1612">
                  <c:v>108616</c:v>
                </c:pt>
                <c:pt idx="1613">
                  <c:v>80154</c:v>
                </c:pt>
                <c:pt idx="1614">
                  <c:v>25563</c:v>
                </c:pt>
                <c:pt idx="1615">
                  <c:v>18007</c:v>
                </c:pt>
                <c:pt idx="1616">
                  <c:v>51752</c:v>
                </c:pt>
                <c:pt idx="1617">
                  <c:v>21540</c:v>
                </c:pt>
                <c:pt idx="1618">
                  <c:v>233057</c:v>
                </c:pt>
                <c:pt idx="1619">
                  <c:v>196079</c:v>
                </c:pt>
                <c:pt idx="1620">
                  <c:v>276607</c:v>
                </c:pt>
                <c:pt idx="1621">
                  <c:v>20681</c:v>
                </c:pt>
                <c:pt idx="1622">
                  <c:v>155278</c:v>
                </c:pt>
                <c:pt idx="1623">
                  <c:v>194949</c:v>
                </c:pt>
                <c:pt idx="1624">
                  <c:v>307260</c:v>
                </c:pt>
                <c:pt idx="1625">
                  <c:v>105588</c:v>
                </c:pt>
                <c:pt idx="1626">
                  <c:v>41366</c:v>
                </c:pt>
                <c:pt idx="1627">
                  <c:v>59445</c:v>
                </c:pt>
                <c:pt idx="1628">
                  <c:v>130920</c:v>
                </c:pt>
                <c:pt idx="1629">
                  <c:v>49777</c:v>
                </c:pt>
                <c:pt idx="1630">
                  <c:v>58778</c:v>
                </c:pt>
                <c:pt idx="1631">
                  <c:v>38224</c:v>
                </c:pt>
                <c:pt idx="1632">
                  <c:v>93700</c:v>
                </c:pt>
                <c:pt idx="1633">
                  <c:v>533120</c:v>
                </c:pt>
                <c:pt idx="1634">
                  <c:v>34941</c:v>
                </c:pt>
                <c:pt idx="1635">
                  <c:v>115197</c:v>
                </c:pt>
                <c:pt idx="1636">
                  <c:v>31230</c:v>
                </c:pt>
                <c:pt idx="1637">
                  <c:v>98604</c:v>
                </c:pt>
                <c:pt idx="1638">
                  <c:v>385195</c:v>
                </c:pt>
                <c:pt idx="1639">
                  <c:v>136104</c:v>
                </c:pt>
                <c:pt idx="1640">
                  <c:v>23984</c:v>
                </c:pt>
                <c:pt idx="1641">
                  <c:v>169947</c:v>
                </c:pt>
                <c:pt idx="1642">
                  <c:v>71264</c:v>
                </c:pt>
                <c:pt idx="1643">
                  <c:v>71610</c:v>
                </c:pt>
                <c:pt idx="1644">
                  <c:v>151152</c:v>
                </c:pt>
                <c:pt idx="1645">
                  <c:v>164178</c:v>
                </c:pt>
                <c:pt idx="1646">
                  <c:v>18601</c:v>
                </c:pt>
                <c:pt idx="1647">
                  <c:v>49331</c:v>
                </c:pt>
                <c:pt idx="1648">
                  <c:v>43326</c:v>
                </c:pt>
                <c:pt idx="1649">
                  <c:v>12112</c:v>
                </c:pt>
                <c:pt idx="1650">
                  <c:v>98343</c:v>
                </c:pt>
                <c:pt idx="1651">
                  <c:v>83006</c:v>
                </c:pt>
                <c:pt idx="1652">
                  <c:v>110980</c:v>
                </c:pt>
                <c:pt idx="1653">
                  <c:v>78032</c:v>
                </c:pt>
                <c:pt idx="1654">
                  <c:v>176262</c:v>
                </c:pt>
                <c:pt idx="1655">
                  <c:v>239576</c:v>
                </c:pt>
                <c:pt idx="1656">
                  <c:v>642756</c:v>
                </c:pt>
                <c:pt idx="1657">
                  <c:v>41370</c:v>
                </c:pt>
                <c:pt idx="1658">
                  <c:v>92905</c:v>
                </c:pt>
                <c:pt idx="1659">
                  <c:v>7430</c:v>
                </c:pt>
                <c:pt idx="1660">
                  <c:v>68390</c:v>
                </c:pt>
                <c:pt idx="1661">
                  <c:v>18366</c:v>
                </c:pt>
                <c:pt idx="1662">
                  <c:v>197673</c:v>
                </c:pt>
                <c:pt idx="1663">
                  <c:v>11789</c:v>
                </c:pt>
                <c:pt idx="1664">
                  <c:v>213539</c:v>
                </c:pt>
                <c:pt idx="1665">
                  <c:v>13310</c:v>
                </c:pt>
                <c:pt idx="1666">
                  <c:v>207395</c:v>
                </c:pt>
                <c:pt idx="1667">
                  <c:v>25688</c:v>
                </c:pt>
                <c:pt idx="1668">
                  <c:v>259582</c:v>
                </c:pt>
                <c:pt idx="1669">
                  <c:v>288379</c:v>
                </c:pt>
                <c:pt idx="1670">
                  <c:v>3580</c:v>
                </c:pt>
                <c:pt idx="1671">
                  <c:v>84305</c:v>
                </c:pt>
                <c:pt idx="1672">
                  <c:v>4780</c:v>
                </c:pt>
                <c:pt idx="1673">
                  <c:v>88192</c:v>
                </c:pt>
                <c:pt idx="1674">
                  <c:v>105665</c:v>
                </c:pt>
                <c:pt idx="1675">
                  <c:v>24756</c:v>
                </c:pt>
                <c:pt idx="1676">
                  <c:v>51304</c:v>
                </c:pt>
                <c:pt idx="1677">
                  <c:v>12404</c:v>
                </c:pt>
                <c:pt idx="1678">
                  <c:v>80988</c:v>
                </c:pt>
                <c:pt idx="1679">
                  <c:v>5617</c:v>
                </c:pt>
                <c:pt idx="1680">
                  <c:v>68023</c:v>
                </c:pt>
                <c:pt idx="1681">
                  <c:v>108100</c:v>
                </c:pt>
                <c:pt idx="1682">
                  <c:v>17470</c:v>
                </c:pt>
                <c:pt idx="1683">
                  <c:v>138332</c:v>
                </c:pt>
                <c:pt idx="1684">
                  <c:v>4087</c:v>
                </c:pt>
                <c:pt idx="1685">
                  <c:v>40264</c:v>
                </c:pt>
                <c:pt idx="1686">
                  <c:v>13290</c:v>
                </c:pt>
                <c:pt idx="1687">
                  <c:v>130761</c:v>
                </c:pt>
                <c:pt idx="1688">
                  <c:v>14371</c:v>
                </c:pt>
                <c:pt idx="1689">
                  <c:v>25322</c:v>
                </c:pt>
                <c:pt idx="1690">
                  <c:v>55356</c:v>
                </c:pt>
                <c:pt idx="1691">
                  <c:v>134501</c:v>
                </c:pt>
                <c:pt idx="1692">
                  <c:v>63311</c:v>
                </c:pt>
                <c:pt idx="1693">
                  <c:v>90307</c:v>
                </c:pt>
                <c:pt idx="1694">
                  <c:v>2198</c:v>
                </c:pt>
                <c:pt idx="1695">
                  <c:v>43749</c:v>
                </c:pt>
                <c:pt idx="1696">
                  <c:v>7730</c:v>
                </c:pt>
                <c:pt idx="1697">
                  <c:v>16171</c:v>
                </c:pt>
                <c:pt idx="1698">
                  <c:v>192108</c:v>
                </c:pt>
                <c:pt idx="1699">
                  <c:v>35895</c:v>
                </c:pt>
                <c:pt idx="1700">
                  <c:v>46578</c:v>
                </c:pt>
                <c:pt idx="1701">
                  <c:v>54309</c:v>
                </c:pt>
                <c:pt idx="1702">
                  <c:v>45613</c:v>
                </c:pt>
                <c:pt idx="1703">
                  <c:v>297127</c:v>
                </c:pt>
                <c:pt idx="1704">
                  <c:v>93148</c:v>
                </c:pt>
                <c:pt idx="1705">
                  <c:v>27905</c:v>
                </c:pt>
                <c:pt idx="1706">
                  <c:v>139983</c:v>
                </c:pt>
                <c:pt idx="1707">
                  <c:v>188703</c:v>
                </c:pt>
                <c:pt idx="1708">
                  <c:v>19479</c:v>
                </c:pt>
                <c:pt idx="1709">
                  <c:v>63635</c:v>
                </c:pt>
                <c:pt idx="1710">
                  <c:v>77203</c:v>
                </c:pt>
                <c:pt idx="1711">
                  <c:v>19020</c:v>
                </c:pt>
                <c:pt idx="1712">
                  <c:v>61172</c:v>
                </c:pt>
                <c:pt idx="1713">
                  <c:v>7342</c:v>
                </c:pt>
                <c:pt idx="1714">
                  <c:v>62076</c:v>
                </c:pt>
                <c:pt idx="1715">
                  <c:v>13046</c:v>
                </c:pt>
                <c:pt idx="1716">
                  <c:v>11527</c:v>
                </c:pt>
                <c:pt idx="1717">
                  <c:v>77814</c:v>
                </c:pt>
                <c:pt idx="1718">
                  <c:v>75303</c:v>
                </c:pt>
                <c:pt idx="1719">
                  <c:v>7545</c:v>
                </c:pt>
                <c:pt idx="1720">
                  <c:v>26972</c:v>
                </c:pt>
                <c:pt idx="1721">
                  <c:v>184805</c:v>
                </c:pt>
                <c:pt idx="1722">
                  <c:v>93971</c:v>
                </c:pt>
                <c:pt idx="1723">
                  <c:v>66328</c:v>
                </c:pt>
                <c:pt idx="1724">
                  <c:v>51745</c:v>
                </c:pt>
                <c:pt idx="1725">
                  <c:v>64341</c:v>
                </c:pt>
                <c:pt idx="1726">
                  <c:v>49708</c:v>
                </c:pt>
                <c:pt idx="1727">
                  <c:v>46926</c:v>
                </c:pt>
                <c:pt idx="1728">
                  <c:v>199418</c:v>
                </c:pt>
                <c:pt idx="1729">
                  <c:v>9126</c:v>
                </c:pt>
                <c:pt idx="1730">
                  <c:v>95109</c:v>
                </c:pt>
                <c:pt idx="1731">
                  <c:v>65706</c:v>
                </c:pt>
                <c:pt idx="1732">
                  <c:v>9862</c:v>
                </c:pt>
                <c:pt idx="1733">
                  <c:v>253349</c:v>
                </c:pt>
                <c:pt idx="1734">
                  <c:v>25541</c:v>
                </c:pt>
                <c:pt idx="1735">
                  <c:v>5580</c:v>
                </c:pt>
                <c:pt idx="1736">
                  <c:v>37514</c:v>
                </c:pt>
                <c:pt idx="1737">
                  <c:v>67083</c:v>
                </c:pt>
                <c:pt idx="1738">
                  <c:v>92646</c:v>
                </c:pt>
                <c:pt idx="1739">
                  <c:v>21110</c:v>
                </c:pt>
                <c:pt idx="1740">
                  <c:v>102570</c:v>
                </c:pt>
                <c:pt idx="1741">
                  <c:v>15876</c:v>
                </c:pt>
                <c:pt idx="1742">
                  <c:v>8957</c:v>
                </c:pt>
                <c:pt idx="1743">
                  <c:v>5375</c:v>
                </c:pt>
                <c:pt idx="1744">
                  <c:v>109114</c:v>
                </c:pt>
                <c:pt idx="1745">
                  <c:v>23432</c:v>
                </c:pt>
                <c:pt idx="1746">
                  <c:v>111384</c:v>
                </c:pt>
                <c:pt idx="1747">
                  <c:v>69880</c:v>
                </c:pt>
                <c:pt idx="1748">
                  <c:v>11289</c:v>
                </c:pt>
                <c:pt idx="1749">
                  <c:v>119676</c:v>
                </c:pt>
                <c:pt idx="1750">
                  <c:v>21847</c:v>
                </c:pt>
                <c:pt idx="1751">
                  <c:v>40808</c:v>
                </c:pt>
                <c:pt idx="1752">
                  <c:v>47509</c:v>
                </c:pt>
                <c:pt idx="1753">
                  <c:v>20248</c:v>
                </c:pt>
                <c:pt idx="1754">
                  <c:v>3441</c:v>
                </c:pt>
                <c:pt idx="1755">
                  <c:v>35216</c:v>
                </c:pt>
                <c:pt idx="1756">
                  <c:v>63036</c:v>
                </c:pt>
                <c:pt idx="1757">
                  <c:v>20844</c:v>
                </c:pt>
                <c:pt idx="1758">
                  <c:v>42420</c:v>
                </c:pt>
                <c:pt idx="1759">
                  <c:v>36254</c:v>
                </c:pt>
                <c:pt idx="1760">
                  <c:v>22412</c:v>
                </c:pt>
                <c:pt idx="1761">
                  <c:v>11512</c:v>
                </c:pt>
                <c:pt idx="1762">
                  <c:v>1703</c:v>
                </c:pt>
                <c:pt idx="1763">
                  <c:v>51471</c:v>
                </c:pt>
                <c:pt idx="1764">
                  <c:v>70518</c:v>
                </c:pt>
                <c:pt idx="1765">
                  <c:v>431824</c:v>
                </c:pt>
                <c:pt idx="1766">
                  <c:v>25577</c:v>
                </c:pt>
                <c:pt idx="1767">
                  <c:v>17111</c:v>
                </c:pt>
                <c:pt idx="1768">
                  <c:v>99336</c:v>
                </c:pt>
                <c:pt idx="1769">
                  <c:v>67612</c:v>
                </c:pt>
                <c:pt idx="1770">
                  <c:v>38918</c:v>
                </c:pt>
                <c:pt idx="1771">
                  <c:v>72812</c:v>
                </c:pt>
                <c:pt idx="1772">
                  <c:v>134937</c:v>
                </c:pt>
                <c:pt idx="1773">
                  <c:v>121688</c:v>
                </c:pt>
                <c:pt idx="1774">
                  <c:v>162410</c:v>
                </c:pt>
                <c:pt idx="1775">
                  <c:v>59821</c:v>
                </c:pt>
                <c:pt idx="1776">
                  <c:v>96053</c:v>
                </c:pt>
                <c:pt idx="1777">
                  <c:v>171946</c:v>
                </c:pt>
                <c:pt idx="1778">
                  <c:v>15737</c:v>
                </c:pt>
                <c:pt idx="1779">
                  <c:v>77814</c:v>
                </c:pt>
                <c:pt idx="1780">
                  <c:v>53768</c:v>
                </c:pt>
                <c:pt idx="1781">
                  <c:v>245731</c:v>
                </c:pt>
                <c:pt idx="1782">
                  <c:v>87366</c:v>
                </c:pt>
                <c:pt idx="1783">
                  <c:v>56461</c:v>
                </c:pt>
                <c:pt idx="1784">
                  <c:v>46855</c:v>
                </c:pt>
                <c:pt idx="1785">
                  <c:v>53027</c:v>
                </c:pt>
                <c:pt idx="1786">
                  <c:v>96610</c:v>
                </c:pt>
                <c:pt idx="1787">
                  <c:v>61450</c:v>
                </c:pt>
                <c:pt idx="1788">
                  <c:v>18538</c:v>
                </c:pt>
                <c:pt idx="1789">
                  <c:v>28319</c:v>
                </c:pt>
                <c:pt idx="1790">
                  <c:v>107360</c:v>
                </c:pt>
                <c:pt idx="1791">
                  <c:v>32510</c:v>
                </c:pt>
                <c:pt idx="1792">
                  <c:v>9753</c:v>
                </c:pt>
                <c:pt idx="1793">
                  <c:v>13033</c:v>
                </c:pt>
                <c:pt idx="1794">
                  <c:v>17609</c:v>
                </c:pt>
                <c:pt idx="1795">
                  <c:v>104052</c:v>
                </c:pt>
                <c:pt idx="1796">
                  <c:v>13878</c:v>
                </c:pt>
                <c:pt idx="1797">
                  <c:v>7254</c:v>
                </c:pt>
                <c:pt idx="1798">
                  <c:v>12560</c:v>
                </c:pt>
                <c:pt idx="1799">
                  <c:v>94938</c:v>
                </c:pt>
                <c:pt idx="1800">
                  <c:v>86143</c:v>
                </c:pt>
                <c:pt idx="1801">
                  <c:v>138512</c:v>
                </c:pt>
                <c:pt idx="1802">
                  <c:v>66875</c:v>
                </c:pt>
                <c:pt idx="1803">
                  <c:v>96026</c:v>
                </c:pt>
                <c:pt idx="1804">
                  <c:v>31572</c:v>
                </c:pt>
                <c:pt idx="1805">
                  <c:v>11834</c:v>
                </c:pt>
                <c:pt idx="1806">
                  <c:v>23552</c:v>
                </c:pt>
                <c:pt idx="1807">
                  <c:v>66052</c:v>
                </c:pt>
                <c:pt idx="1808">
                  <c:v>55639</c:v>
                </c:pt>
                <c:pt idx="1809">
                  <c:v>68226</c:v>
                </c:pt>
                <c:pt idx="1810">
                  <c:v>37953</c:v>
                </c:pt>
                <c:pt idx="1811">
                  <c:v>17810</c:v>
                </c:pt>
                <c:pt idx="1812">
                  <c:v>21915</c:v>
                </c:pt>
                <c:pt idx="1813">
                  <c:v>32563</c:v>
                </c:pt>
                <c:pt idx="1814">
                  <c:v>49479</c:v>
                </c:pt>
                <c:pt idx="1815">
                  <c:v>23854</c:v>
                </c:pt>
                <c:pt idx="1816">
                  <c:v>60049</c:v>
                </c:pt>
                <c:pt idx="1817">
                  <c:v>75112</c:v>
                </c:pt>
                <c:pt idx="1818">
                  <c:v>19787</c:v>
                </c:pt>
                <c:pt idx="1819">
                  <c:v>30664</c:v>
                </c:pt>
                <c:pt idx="1820">
                  <c:v>91716</c:v>
                </c:pt>
                <c:pt idx="1821">
                  <c:v>219174</c:v>
                </c:pt>
                <c:pt idx="1822">
                  <c:v>16495</c:v>
                </c:pt>
                <c:pt idx="1823">
                  <c:v>25963</c:v>
                </c:pt>
                <c:pt idx="1824">
                  <c:v>1701</c:v>
                </c:pt>
                <c:pt idx="1825">
                  <c:v>73852</c:v>
                </c:pt>
                <c:pt idx="1826">
                  <c:v>12791</c:v>
                </c:pt>
                <c:pt idx="1827">
                  <c:v>39020</c:v>
                </c:pt>
                <c:pt idx="1828">
                  <c:v>1076</c:v>
                </c:pt>
                <c:pt idx="1829">
                  <c:v>34443</c:v>
                </c:pt>
                <c:pt idx="1830">
                  <c:v>4735</c:v>
                </c:pt>
                <c:pt idx="1831">
                  <c:v>41279</c:v>
                </c:pt>
                <c:pt idx="1832">
                  <c:v>4708</c:v>
                </c:pt>
                <c:pt idx="1833">
                  <c:v>63090</c:v>
                </c:pt>
                <c:pt idx="1834">
                  <c:v>156544</c:v>
                </c:pt>
                <c:pt idx="1835">
                  <c:v>12239</c:v>
                </c:pt>
                <c:pt idx="1836">
                  <c:v>101464</c:v>
                </c:pt>
                <c:pt idx="1837">
                  <c:v>55147</c:v>
                </c:pt>
                <c:pt idx="1838">
                  <c:v>59424</c:v>
                </c:pt>
                <c:pt idx="1839">
                  <c:v>52084</c:v>
                </c:pt>
                <c:pt idx="1840">
                  <c:v>368535</c:v>
                </c:pt>
                <c:pt idx="1841">
                  <c:v>116288</c:v>
                </c:pt>
                <c:pt idx="1842">
                  <c:v>114508</c:v>
                </c:pt>
                <c:pt idx="1843">
                  <c:v>456509</c:v>
                </c:pt>
                <c:pt idx="1844">
                  <c:v>19634</c:v>
                </c:pt>
                <c:pt idx="1845">
                  <c:v>56258</c:v>
                </c:pt>
                <c:pt idx="1846">
                  <c:v>102373</c:v>
                </c:pt>
                <c:pt idx="1847">
                  <c:v>20426</c:v>
                </c:pt>
                <c:pt idx="1848">
                  <c:v>13034</c:v>
                </c:pt>
                <c:pt idx="1849">
                  <c:v>22455</c:v>
                </c:pt>
                <c:pt idx="1850">
                  <c:v>11604</c:v>
                </c:pt>
                <c:pt idx="1851">
                  <c:v>72510</c:v>
                </c:pt>
                <c:pt idx="1852">
                  <c:v>33383</c:v>
                </c:pt>
                <c:pt idx="1853">
                  <c:v>181200</c:v>
                </c:pt>
                <c:pt idx="1854">
                  <c:v>17500</c:v>
                </c:pt>
                <c:pt idx="1855">
                  <c:v>22751</c:v>
                </c:pt>
                <c:pt idx="1856">
                  <c:v>12465</c:v>
                </c:pt>
                <c:pt idx="1857">
                  <c:v>6316</c:v>
                </c:pt>
                <c:pt idx="1858">
                  <c:v>66860</c:v>
                </c:pt>
                <c:pt idx="1859">
                  <c:v>975</c:v>
                </c:pt>
                <c:pt idx="1860">
                  <c:v>197973</c:v>
                </c:pt>
                <c:pt idx="1861">
                  <c:v>50909</c:v>
                </c:pt>
                <c:pt idx="1862">
                  <c:v>79500</c:v>
                </c:pt>
                <c:pt idx="1863">
                  <c:v>15875</c:v>
                </c:pt>
                <c:pt idx="1864">
                  <c:v>159109</c:v>
                </c:pt>
                <c:pt idx="1865">
                  <c:v>12906</c:v>
                </c:pt>
                <c:pt idx="1866">
                  <c:v>14155</c:v>
                </c:pt>
                <c:pt idx="1867">
                  <c:v>576</c:v>
                </c:pt>
                <c:pt idx="1868">
                  <c:v>48896</c:v>
                </c:pt>
                <c:pt idx="1869">
                  <c:v>27669</c:v>
                </c:pt>
                <c:pt idx="1870">
                  <c:v>21708</c:v>
                </c:pt>
                <c:pt idx="1871">
                  <c:v>10643</c:v>
                </c:pt>
                <c:pt idx="1872">
                  <c:v>264685</c:v>
                </c:pt>
                <c:pt idx="1873">
                  <c:v>35433</c:v>
                </c:pt>
                <c:pt idx="1874">
                  <c:v>162369</c:v>
                </c:pt>
                <c:pt idx="1875">
                  <c:v>6206</c:v>
                </c:pt>
                <c:pt idx="1876">
                  <c:v>226941</c:v>
                </c:pt>
                <c:pt idx="1877">
                  <c:v>94544</c:v>
                </c:pt>
                <c:pt idx="1878">
                  <c:v>128302</c:v>
                </c:pt>
                <c:pt idx="1879">
                  <c:v>3664</c:v>
                </c:pt>
                <c:pt idx="1880">
                  <c:v>56017</c:v>
                </c:pt>
                <c:pt idx="1881">
                  <c:v>40835</c:v>
                </c:pt>
                <c:pt idx="1882">
                  <c:v>24496</c:v>
                </c:pt>
                <c:pt idx="1883">
                  <c:v>36033</c:v>
                </c:pt>
                <c:pt idx="1884">
                  <c:v>12766</c:v>
                </c:pt>
                <c:pt idx="1885">
                  <c:v>147596</c:v>
                </c:pt>
                <c:pt idx="1886">
                  <c:v>16489</c:v>
                </c:pt>
                <c:pt idx="1887">
                  <c:v>84516</c:v>
                </c:pt>
                <c:pt idx="1888">
                  <c:v>74147</c:v>
                </c:pt>
                <c:pt idx="1889">
                  <c:v>24887</c:v>
                </c:pt>
                <c:pt idx="1890">
                  <c:v>56954</c:v>
                </c:pt>
                <c:pt idx="1891">
                  <c:v>8647</c:v>
                </c:pt>
                <c:pt idx="1892">
                  <c:v>37114</c:v>
                </c:pt>
                <c:pt idx="1893">
                  <c:v>50715</c:v>
                </c:pt>
                <c:pt idx="1894">
                  <c:v>149305</c:v>
                </c:pt>
                <c:pt idx="1895">
                  <c:v>225665</c:v>
                </c:pt>
                <c:pt idx="1896">
                  <c:v>20534</c:v>
                </c:pt>
                <c:pt idx="1897">
                  <c:v>3962</c:v>
                </c:pt>
                <c:pt idx="1898">
                  <c:v>5112</c:v>
                </c:pt>
                <c:pt idx="1899">
                  <c:v>67358</c:v>
                </c:pt>
                <c:pt idx="1900">
                  <c:v>11925</c:v>
                </c:pt>
                <c:pt idx="1901">
                  <c:v>30300</c:v>
                </c:pt>
                <c:pt idx="1902">
                  <c:v>39139</c:v>
                </c:pt>
                <c:pt idx="1903">
                  <c:v>52440</c:v>
                </c:pt>
                <c:pt idx="1904">
                  <c:v>23329</c:v>
                </c:pt>
                <c:pt idx="1905">
                  <c:v>10679</c:v>
                </c:pt>
                <c:pt idx="1906">
                  <c:v>53487</c:v>
                </c:pt>
                <c:pt idx="1907">
                  <c:v>355423</c:v>
                </c:pt>
                <c:pt idx="1908">
                  <c:v>9052</c:v>
                </c:pt>
                <c:pt idx="1909">
                  <c:v>129972</c:v>
                </c:pt>
                <c:pt idx="1910">
                  <c:v>283670</c:v>
                </c:pt>
                <c:pt idx="1911">
                  <c:v>189054</c:v>
                </c:pt>
                <c:pt idx="1912">
                  <c:v>150312</c:v>
                </c:pt>
                <c:pt idx="1913">
                  <c:v>33517</c:v>
                </c:pt>
                <c:pt idx="1914">
                  <c:v>97750</c:v>
                </c:pt>
                <c:pt idx="1915">
                  <c:v>59035</c:v>
                </c:pt>
                <c:pt idx="1916">
                  <c:v>132335</c:v>
                </c:pt>
                <c:pt idx="1917">
                  <c:v>82981</c:v>
                </c:pt>
                <c:pt idx="1918">
                  <c:v>52139</c:v>
                </c:pt>
                <c:pt idx="1919">
                  <c:v>123313</c:v>
                </c:pt>
                <c:pt idx="1920">
                  <c:v>131755</c:v>
                </c:pt>
                <c:pt idx="1921">
                  <c:v>46440</c:v>
                </c:pt>
                <c:pt idx="1922">
                  <c:v>58970</c:v>
                </c:pt>
                <c:pt idx="1923">
                  <c:v>152367</c:v>
                </c:pt>
                <c:pt idx="1924">
                  <c:v>80534</c:v>
                </c:pt>
                <c:pt idx="1925">
                  <c:v>12184</c:v>
                </c:pt>
                <c:pt idx="1926">
                  <c:v>10355</c:v>
                </c:pt>
                <c:pt idx="1927">
                  <c:v>39947</c:v>
                </c:pt>
                <c:pt idx="1928">
                  <c:v>3082</c:v>
                </c:pt>
                <c:pt idx="1929">
                  <c:v>37563</c:v>
                </c:pt>
                <c:pt idx="1930">
                  <c:v>145868</c:v>
                </c:pt>
                <c:pt idx="1931">
                  <c:v>14231</c:v>
                </c:pt>
                <c:pt idx="1932">
                  <c:v>87282</c:v>
                </c:pt>
                <c:pt idx="1933">
                  <c:v>11355</c:v>
                </c:pt>
                <c:pt idx="1934">
                  <c:v>197239</c:v>
                </c:pt>
                <c:pt idx="1935">
                  <c:v>50586</c:v>
                </c:pt>
                <c:pt idx="1936">
                  <c:v>54388</c:v>
                </c:pt>
                <c:pt idx="1937">
                  <c:v>30546</c:v>
                </c:pt>
                <c:pt idx="1938">
                  <c:v>24407</c:v>
                </c:pt>
                <c:pt idx="1939">
                  <c:v>640169</c:v>
                </c:pt>
                <c:pt idx="1940">
                  <c:v>56213</c:v>
                </c:pt>
                <c:pt idx="1941">
                  <c:v>21944</c:v>
                </c:pt>
                <c:pt idx="1942">
                  <c:v>76552</c:v>
                </c:pt>
                <c:pt idx="1943">
                  <c:v>37244</c:v>
                </c:pt>
                <c:pt idx="1944">
                  <c:v>38439</c:v>
                </c:pt>
                <c:pt idx="1945">
                  <c:v>32160</c:v>
                </c:pt>
                <c:pt idx="1946">
                  <c:v>126873</c:v>
                </c:pt>
                <c:pt idx="1947">
                  <c:v>8000</c:v>
                </c:pt>
                <c:pt idx="1948">
                  <c:v>194906</c:v>
                </c:pt>
                <c:pt idx="1949">
                  <c:v>85751</c:v>
                </c:pt>
                <c:pt idx="1950">
                  <c:v>15676</c:v>
                </c:pt>
                <c:pt idx="1951">
                  <c:v>55064</c:v>
                </c:pt>
                <c:pt idx="1952">
                  <c:v>40675</c:v>
                </c:pt>
                <c:pt idx="1953">
                  <c:v>7843</c:v>
                </c:pt>
                <c:pt idx="1954">
                  <c:v>56896</c:v>
                </c:pt>
                <c:pt idx="1955">
                  <c:v>91935</c:v>
                </c:pt>
                <c:pt idx="1956">
                  <c:v>50496</c:v>
                </c:pt>
                <c:pt idx="1957">
                  <c:v>19896</c:v>
                </c:pt>
                <c:pt idx="1958">
                  <c:v>156853</c:v>
                </c:pt>
                <c:pt idx="1959">
                  <c:v>65533</c:v>
                </c:pt>
                <c:pt idx="1960">
                  <c:v>223670</c:v>
                </c:pt>
                <c:pt idx="1961">
                  <c:v>91813</c:v>
                </c:pt>
                <c:pt idx="1962">
                  <c:v>12207</c:v>
                </c:pt>
                <c:pt idx="1963">
                  <c:v>26421</c:v>
                </c:pt>
                <c:pt idx="1964">
                  <c:v>16176</c:v>
                </c:pt>
                <c:pt idx="1965">
                  <c:v>44754</c:v>
                </c:pt>
                <c:pt idx="1966">
                  <c:v>23827</c:v>
                </c:pt>
                <c:pt idx="1967">
                  <c:v>93743</c:v>
                </c:pt>
                <c:pt idx="1968">
                  <c:v>4787</c:v>
                </c:pt>
                <c:pt idx="1969">
                  <c:v>179472</c:v>
                </c:pt>
                <c:pt idx="1970">
                  <c:v>73639</c:v>
                </c:pt>
                <c:pt idx="1971">
                  <c:v>76077</c:v>
                </c:pt>
                <c:pt idx="1972">
                  <c:v>66456</c:v>
                </c:pt>
                <c:pt idx="1973">
                  <c:v>14273</c:v>
                </c:pt>
                <c:pt idx="1974">
                  <c:v>134346</c:v>
                </c:pt>
                <c:pt idx="1975">
                  <c:v>37693</c:v>
                </c:pt>
                <c:pt idx="1976">
                  <c:v>11961</c:v>
                </c:pt>
                <c:pt idx="1977">
                  <c:v>63311</c:v>
                </c:pt>
                <c:pt idx="1978">
                  <c:v>20678</c:v>
                </c:pt>
                <c:pt idx="1979">
                  <c:v>5316</c:v>
                </c:pt>
                <c:pt idx="1980">
                  <c:v>86511</c:v>
                </c:pt>
                <c:pt idx="1981">
                  <c:v>133831</c:v>
                </c:pt>
                <c:pt idx="1982">
                  <c:v>30306</c:v>
                </c:pt>
                <c:pt idx="1983">
                  <c:v>95925</c:v>
                </c:pt>
                <c:pt idx="1984">
                  <c:v>35080</c:v>
                </c:pt>
                <c:pt idx="1985">
                  <c:v>14304</c:v>
                </c:pt>
                <c:pt idx="1986">
                  <c:v>115385</c:v>
                </c:pt>
                <c:pt idx="1987">
                  <c:v>66411</c:v>
                </c:pt>
                <c:pt idx="1988">
                  <c:v>6978</c:v>
                </c:pt>
                <c:pt idx="1989">
                  <c:v>39909</c:v>
                </c:pt>
                <c:pt idx="1990">
                  <c:v>8767</c:v>
                </c:pt>
                <c:pt idx="1991">
                  <c:v>25544</c:v>
                </c:pt>
                <c:pt idx="1992">
                  <c:v>166417</c:v>
                </c:pt>
                <c:pt idx="1993">
                  <c:v>69555</c:v>
                </c:pt>
                <c:pt idx="1994">
                  <c:v>2344</c:v>
                </c:pt>
                <c:pt idx="1995">
                  <c:v>8780</c:v>
                </c:pt>
                <c:pt idx="1996">
                  <c:v>111064</c:v>
                </c:pt>
                <c:pt idx="1997">
                  <c:v>44654</c:v>
                </c:pt>
                <c:pt idx="1998">
                  <c:v>32678</c:v>
                </c:pt>
                <c:pt idx="1999">
                  <c:v>327126</c:v>
                </c:pt>
                <c:pt idx="2000">
                  <c:v>76387</c:v>
                </c:pt>
                <c:pt idx="2001">
                  <c:v>268097</c:v>
                </c:pt>
                <c:pt idx="2002">
                  <c:v>52195</c:v>
                </c:pt>
                <c:pt idx="2003">
                  <c:v>137778</c:v>
                </c:pt>
                <c:pt idx="2004">
                  <c:v>354807</c:v>
                </c:pt>
                <c:pt idx="2005">
                  <c:v>3056</c:v>
                </c:pt>
                <c:pt idx="2006">
                  <c:v>101901</c:v>
                </c:pt>
                <c:pt idx="2007">
                  <c:v>34182</c:v>
                </c:pt>
                <c:pt idx="2008">
                  <c:v>7371</c:v>
                </c:pt>
                <c:pt idx="2009">
                  <c:v>178733</c:v>
                </c:pt>
                <c:pt idx="2010">
                  <c:v>87553</c:v>
                </c:pt>
                <c:pt idx="2011">
                  <c:v>14614</c:v>
                </c:pt>
                <c:pt idx="2012">
                  <c:v>91259</c:v>
                </c:pt>
                <c:pt idx="2013">
                  <c:v>23997</c:v>
                </c:pt>
                <c:pt idx="2014">
                  <c:v>37202</c:v>
                </c:pt>
                <c:pt idx="2015">
                  <c:v>53232</c:v>
                </c:pt>
                <c:pt idx="2016">
                  <c:v>54594</c:v>
                </c:pt>
                <c:pt idx="2017">
                  <c:v>57474</c:v>
                </c:pt>
                <c:pt idx="2018">
                  <c:v>20111</c:v>
                </c:pt>
                <c:pt idx="2019">
                  <c:v>45950</c:v>
                </c:pt>
                <c:pt idx="2020">
                  <c:v>67948</c:v>
                </c:pt>
                <c:pt idx="2021">
                  <c:v>216498</c:v>
                </c:pt>
                <c:pt idx="2022">
                  <c:v>100649</c:v>
                </c:pt>
                <c:pt idx="2023">
                  <c:v>52713</c:v>
                </c:pt>
                <c:pt idx="2024">
                  <c:v>186892</c:v>
                </c:pt>
                <c:pt idx="2025">
                  <c:v>11690</c:v>
                </c:pt>
                <c:pt idx="2026">
                  <c:v>144697</c:v>
                </c:pt>
                <c:pt idx="2027">
                  <c:v>75179</c:v>
                </c:pt>
                <c:pt idx="2028">
                  <c:v>19850</c:v>
                </c:pt>
                <c:pt idx="2029">
                  <c:v>96154</c:v>
                </c:pt>
                <c:pt idx="2030">
                  <c:v>55778</c:v>
                </c:pt>
                <c:pt idx="2031">
                  <c:v>36227</c:v>
                </c:pt>
                <c:pt idx="2032">
                  <c:v>93848</c:v>
                </c:pt>
                <c:pt idx="2033">
                  <c:v>41153</c:v>
                </c:pt>
                <c:pt idx="2034">
                  <c:v>20789</c:v>
                </c:pt>
                <c:pt idx="2035">
                  <c:v>121992</c:v>
                </c:pt>
                <c:pt idx="2036">
                  <c:v>37911</c:v>
                </c:pt>
                <c:pt idx="2037">
                  <c:v>233656</c:v>
                </c:pt>
                <c:pt idx="2038">
                  <c:v>41133</c:v>
                </c:pt>
                <c:pt idx="2039">
                  <c:v>60864</c:v>
                </c:pt>
                <c:pt idx="2040">
                  <c:v>90526</c:v>
                </c:pt>
                <c:pt idx="2041">
                  <c:v>15148</c:v>
                </c:pt>
                <c:pt idx="2042">
                  <c:v>5393</c:v>
                </c:pt>
                <c:pt idx="2043">
                  <c:v>434</c:v>
                </c:pt>
                <c:pt idx="2044">
                  <c:v>81055</c:v>
                </c:pt>
                <c:pt idx="2045">
                  <c:v>31360</c:v>
                </c:pt>
                <c:pt idx="2046">
                  <c:v>156885</c:v>
                </c:pt>
                <c:pt idx="2047">
                  <c:v>4148</c:v>
                </c:pt>
                <c:pt idx="2048">
                  <c:v>63820</c:v>
                </c:pt>
                <c:pt idx="2049">
                  <c:v>379744</c:v>
                </c:pt>
                <c:pt idx="2050">
                  <c:v>76659</c:v>
                </c:pt>
                <c:pt idx="2051">
                  <c:v>40724</c:v>
                </c:pt>
                <c:pt idx="2052">
                  <c:v>146173</c:v>
                </c:pt>
                <c:pt idx="2053">
                  <c:v>26055</c:v>
                </c:pt>
                <c:pt idx="2054">
                  <c:v>68</c:v>
                </c:pt>
                <c:pt idx="2055">
                  <c:v>50001</c:v>
                </c:pt>
                <c:pt idx="2056">
                  <c:v>122506</c:v>
                </c:pt>
                <c:pt idx="2057">
                  <c:v>126886</c:v>
                </c:pt>
                <c:pt idx="2058">
                  <c:v>42342</c:v>
                </c:pt>
                <c:pt idx="2059">
                  <c:v>58898</c:v>
                </c:pt>
                <c:pt idx="2060">
                  <c:v>45735</c:v>
                </c:pt>
                <c:pt idx="2061">
                  <c:v>77225</c:v>
                </c:pt>
                <c:pt idx="2062">
                  <c:v>59874</c:v>
                </c:pt>
                <c:pt idx="2063">
                  <c:v>30868</c:v>
                </c:pt>
                <c:pt idx="2064">
                  <c:v>34257</c:v>
                </c:pt>
                <c:pt idx="2065">
                  <c:v>42639</c:v>
                </c:pt>
                <c:pt idx="2066">
                  <c:v>771</c:v>
                </c:pt>
                <c:pt idx="2067">
                  <c:v>89708</c:v>
                </c:pt>
                <c:pt idx="2068">
                  <c:v>75892</c:v>
                </c:pt>
                <c:pt idx="2069">
                  <c:v>140918</c:v>
                </c:pt>
                <c:pt idx="2070">
                  <c:v>475338</c:v>
                </c:pt>
                <c:pt idx="2071">
                  <c:v>14426</c:v>
                </c:pt>
                <c:pt idx="2072">
                  <c:v>29559</c:v>
                </c:pt>
                <c:pt idx="2073">
                  <c:v>113113</c:v>
                </c:pt>
                <c:pt idx="2074">
                  <c:v>73027</c:v>
                </c:pt>
                <c:pt idx="2075">
                  <c:v>17386</c:v>
                </c:pt>
                <c:pt idx="2076">
                  <c:v>9310</c:v>
                </c:pt>
                <c:pt idx="2077">
                  <c:v>11023</c:v>
                </c:pt>
                <c:pt idx="2078">
                  <c:v>55406</c:v>
                </c:pt>
                <c:pt idx="2079">
                  <c:v>47638</c:v>
                </c:pt>
                <c:pt idx="2080">
                  <c:v>30040</c:v>
                </c:pt>
                <c:pt idx="2081">
                  <c:v>24787</c:v>
                </c:pt>
                <c:pt idx="2082">
                  <c:v>40758</c:v>
                </c:pt>
                <c:pt idx="2083">
                  <c:v>726</c:v>
                </c:pt>
                <c:pt idx="2084">
                  <c:v>40686</c:v>
                </c:pt>
                <c:pt idx="2085">
                  <c:v>16626</c:v>
                </c:pt>
                <c:pt idx="2086">
                  <c:v>18944</c:v>
                </c:pt>
                <c:pt idx="2087">
                  <c:v>114949</c:v>
                </c:pt>
                <c:pt idx="2088">
                  <c:v>32522</c:v>
                </c:pt>
                <c:pt idx="2089">
                  <c:v>86533</c:v>
                </c:pt>
                <c:pt idx="2090">
                  <c:v>166470</c:v>
                </c:pt>
                <c:pt idx="2091">
                  <c:v>10797</c:v>
                </c:pt>
                <c:pt idx="2092">
                  <c:v>131618</c:v>
                </c:pt>
                <c:pt idx="2093">
                  <c:v>77523</c:v>
                </c:pt>
                <c:pt idx="2094">
                  <c:v>47905</c:v>
                </c:pt>
                <c:pt idx="2095">
                  <c:v>28695</c:v>
                </c:pt>
                <c:pt idx="2096">
                  <c:v>15253</c:v>
                </c:pt>
                <c:pt idx="2097">
                  <c:v>193818</c:v>
                </c:pt>
                <c:pt idx="2098">
                  <c:v>30556</c:v>
                </c:pt>
                <c:pt idx="2099">
                  <c:v>22678</c:v>
                </c:pt>
                <c:pt idx="2100">
                  <c:v>89430</c:v>
                </c:pt>
                <c:pt idx="2101">
                  <c:v>26522</c:v>
                </c:pt>
                <c:pt idx="2102">
                  <c:v>59913</c:v>
                </c:pt>
                <c:pt idx="2103">
                  <c:v>16516</c:v>
                </c:pt>
                <c:pt idx="2104">
                  <c:v>49050</c:v>
                </c:pt>
                <c:pt idx="2105">
                  <c:v>27981</c:v>
                </c:pt>
                <c:pt idx="2106">
                  <c:v>4939</c:v>
                </c:pt>
                <c:pt idx="2107">
                  <c:v>26077</c:v>
                </c:pt>
                <c:pt idx="2108">
                  <c:v>110893</c:v>
                </c:pt>
                <c:pt idx="2109">
                  <c:v>56455</c:v>
                </c:pt>
                <c:pt idx="2110">
                  <c:v>32699</c:v>
                </c:pt>
                <c:pt idx="2111">
                  <c:v>109790</c:v>
                </c:pt>
                <c:pt idx="2112">
                  <c:v>166681</c:v>
                </c:pt>
                <c:pt idx="2113">
                  <c:v>145233</c:v>
                </c:pt>
                <c:pt idx="2114">
                  <c:v>1054</c:v>
                </c:pt>
                <c:pt idx="2115">
                  <c:v>27532</c:v>
                </c:pt>
                <c:pt idx="2116">
                  <c:v>62464</c:v>
                </c:pt>
                <c:pt idx="2117">
                  <c:v>4041</c:v>
                </c:pt>
                <c:pt idx="2118">
                  <c:v>28138</c:v>
                </c:pt>
                <c:pt idx="2119">
                  <c:v>33010</c:v>
                </c:pt>
                <c:pt idx="2120">
                  <c:v>45687</c:v>
                </c:pt>
                <c:pt idx="2121">
                  <c:v>12981</c:v>
                </c:pt>
                <c:pt idx="2122">
                  <c:v>168246</c:v>
                </c:pt>
                <c:pt idx="2123">
                  <c:v>75505</c:v>
                </c:pt>
                <c:pt idx="2124">
                  <c:v>55591</c:v>
                </c:pt>
                <c:pt idx="2125">
                  <c:v>37358</c:v>
                </c:pt>
                <c:pt idx="2126">
                  <c:v>33803</c:v>
                </c:pt>
                <c:pt idx="2127">
                  <c:v>2500</c:v>
                </c:pt>
                <c:pt idx="2128">
                  <c:v>140527</c:v>
                </c:pt>
                <c:pt idx="2129">
                  <c:v>5360</c:v>
                </c:pt>
                <c:pt idx="2130">
                  <c:v>124430</c:v>
                </c:pt>
                <c:pt idx="2131">
                  <c:v>240007</c:v>
                </c:pt>
                <c:pt idx="2132">
                  <c:v>245021</c:v>
                </c:pt>
                <c:pt idx="2133">
                  <c:v>53518</c:v>
                </c:pt>
                <c:pt idx="2134">
                  <c:v>122545</c:v>
                </c:pt>
                <c:pt idx="2135">
                  <c:v>192889</c:v>
                </c:pt>
                <c:pt idx="2136">
                  <c:v>227776</c:v>
                </c:pt>
                <c:pt idx="2137">
                  <c:v>37833</c:v>
                </c:pt>
                <c:pt idx="2138">
                  <c:v>48256</c:v>
                </c:pt>
                <c:pt idx="2139">
                  <c:v>99704</c:v>
                </c:pt>
                <c:pt idx="2140">
                  <c:v>394999</c:v>
                </c:pt>
                <c:pt idx="2141">
                  <c:v>82497</c:v>
                </c:pt>
                <c:pt idx="2142">
                  <c:v>15326</c:v>
                </c:pt>
                <c:pt idx="2143">
                  <c:v>32619</c:v>
                </c:pt>
                <c:pt idx="2144">
                  <c:v>57017</c:v>
                </c:pt>
                <c:pt idx="2145">
                  <c:v>252741</c:v>
                </c:pt>
                <c:pt idx="2146">
                  <c:v>49375</c:v>
                </c:pt>
                <c:pt idx="2147">
                  <c:v>25341</c:v>
                </c:pt>
                <c:pt idx="2148">
                  <c:v>45150</c:v>
                </c:pt>
                <c:pt idx="2149">
                  <c:v>187462</c:v>
                </c:pt>
                <c:pt idx="2150">
                  <c:v>19132</c:v>
                </c:pt>
                <c:pt idx="2151">
                  <c:v>196967</c:v>
                </c:pt>
                <c:pt idx="2152">
                  <c:v>13040</c:v>
                </c:pt>
                <c:pt idx="2153">
                  <c:v>184301</c:v>
                </c:pt>
                <c:pt idx="2154">
                  <c:v>36294</c:v>
                </c:pt>
                <c:pt idx="2155">
                  <c:v>89840</c:v>
                </c:pt>
                <c:pt idx="2156">
                  <c:v>6914</c:v>
                </c:pt>
                <c:pt idx="2157">
                  <c:v>28493</c:v>
                </c:pt>
                <c:pt idx="2158">
                  <c:v>111793</c:v>
                </c:pt>
                <c:pt idx="2159">
                  <c:v>18700</c:v>
                </c:pt>
                <c:pt idx="2160">
                  <c:v>53957</c:v>
                </c:pt>
                <c:pt idx="2161">
                  <c:v>135770</c:v>
                </c:pt>
                <c:pt idx="2162">
                  <c:v>189784</c:v>
                </c:pt>
                <c:pt idx="2163">
                  <c:v>60076</c:v>
                </c:pt>
                <c:pt idx="2164">
                  <c:v>3522</c:v>
                </c:pt>
                <c:pt idx="2165">
                  <c:v>36736</c:v>
                </c:pt>
                <c:pt idx="2166">
                  <c:v>100634</c:v>
                </c:pt>
                <c:pt idx="2167">
                  <c:v>88918</c:v>
                </c:pt>
                <c:pt idx="2168">
                  <c:v>245045</c:v>
                </c:pt>
                <c:pt idx="2169">
                  <c:v>37948</c:v>
                </c:pt>
                <c:pt idx="2170">
                  <c:v>81552</c:v>
                </c:pt>
                <c:pt idx="2171">
                  <c:v>118067</c:v>
                </c:pt>
                <c:pt idx="2172">
                  <c:v>268314</c:v>
                </c:pt>
                <c:pt idx="2173">
                  <c:v>135488</c:v>
                </c:pt>
                <c:pt idx="2174">
                  <c:v>68243</c:v>
                </c:pt>
                <c:pt idx="2175">
                  <c:v>56693</c:v>
                </c:pt>
                <c:pt idx="2176">
                  <c:v>194875</c:v>
                </c:pt>
                <c:pt idx="2177">
                  <c:v>206155</c:v>
                </c:pt>
                <c:pt idx="2178">
                  <c:v>35425</c:v>
                </c:pt>
                <c:pt idx="2179">
                  <c:v>161579</c:v>
                </c:pt>
                <c:pt idx="2180">
                  <c:v>11314</c:v>
                </c:pt>
                <c:pt idx="2181">
                  <c:v>119531</c:v>
                </c:pt>
                <c:pt idx="2182">
                  <c:v>48433</c:v>
                </c:pt>
                <c:pt idx="2183">
                  <c:v>10872</c:v>
                </c:pt>
                <c:pt idx="2184">
                  <c:v>109268</c:v>
                </c:pt>
                <c:pt idx="2185">
                  <c:v>105160</c:v>
                </c:pt>
                <c:pt idx="2186">
                  <c:v>90919</c:v>
                </c:pt>
                <c:pt idx="2187">
                  <c:v>50230</c:v>
                </c:pt>
                <c:pt idx="2188">
                  <c:v>74538</c:v>
                </c:pt>
                <c:pt idx="2189">
                  <c:v>4606</c:v>
                </c:pt>
                <c:pt idx="2190">
                  <c:v>61617</c:v>
                </c:pt>
                <c:pt idx="2191">
                  <c:v>15275</c:v>
                </c:pt>
                <c:pt idx="2192">
                  <c:v>112891</c:v>
                </c:pt>
                <c:pt idx="2193">
                  <c:v>41176</c:v>
                </c:pt>
                <c:pt idx="2194">
                  <c:v>81251</c:v>
                </c:pt>
                <c:pt idx="2195">
                  <c:v>18142</c:v>
                </c:pt>
                <c:pt idx="2196">
                  <c:v>16200</c:v>
                </c:pt>
                <c:pt idx="2197">
                  <c:v>8913</c:v>
                </c:pt>
                <c:pt idx="2198">
                  <c:v>14372</c:v>
                </c:pt>
                <c:pt idx="2199">
                  <c:v>77965</c:v>
                </c:pt>
                <c:pt idx="2200">
                  <c:v>12271</c:v>
                </c:pt>
                <c:pt idx="2201">
                  <c:v>49874</c:v>
                </c:pt>
                <c:pt idx="2202">
                  <c:v>35445</c:v>
                </c:pt>
                <c:pt idx="2203">
                  <c:v>91755</c:v>
                </c:pt>
                <c:pt idx="2204">
                  <c:v>33753</c:v>
                </c:pt>
                <c:pt idx="2205">
                  <c:v>53750</c:v>
                </c:pt>
                <c:pt idx="2206">
                  <c:v>110132</c:v>
                </c:pt>
                <c:pt idx="2207">
                  <c:v>12221</c:v>
                </c:pt>
                <c:pt idx="2208">
                  <c:v>65519</c:v>
                </c:pt>
                <c:pt idx="2209">
                  <c:v>47291</c:v>
                </c:pt>
                <c:pt idx="2210">
                  <c:v>124564</c:v>
                </c:pt>
                <c:pt idx="2211">
                  <c:v>24111</c:v>
                </c:pt>
                <c:pt idx="2212">
                  <c:v>35801</c:v>
                </c:pt>
                <c:pt idx="2213">
                  <c:v>150972</c:v>
                </c:pt>
                <c:pt idx="2214">
                  <c:v>292023</c:v>
                </c:pt>
                <c:pt idx="2215">
                  <c:v>47090</c:v>
                </c:pt>
                <c:pt idx="2216">
                  <c:v>1300</c:v>
                </c:pt>
                <c:pt idx="2217">
                  <c:v>109103</c:v>
                </c:pt>
                <c:pt idx="2218">
                  <c:v>101057</c:v>
                </c:pt>
                <c:pt idx="2219">
                  <c:v>20900</c:v>
                </c:pt>
                <c:pt idx="2220">
                  <c:v>46607</c:v>
                </c:pt>
                <c:pt idx="2221">
                  <c:v>33017</c:v>
                </c:pt>
                <c:pt idx="2222">
                  <c:v>30729</c:v>
                </c:pt>
                <c:pt idx="2223">
                  <c:v>35546</c:v>
                </c:pt>
                <c:pt idx="2224">
                  <c:v>7845</c:v>
                </c:pt>
                <c:pt idx="2225">
                  <c:v>25788</c:v>
                </c:pt>
                <c:pt idx="2226">
                  <c:v>13543</c:v>
                </c:pt>
                <c:pt idx="2227">
                  <c:v>16618</c:v>
                </c:pt>
                <c:pt idx="2228">
                  <c:v>11548</c:v>
                </c:pt>
                <c:pt idx="2229">
                  <c:v>22181</c:v>
                </c:pt>
                <c:pt idx="2230">
                  <c:v>222312</c:v>
                </c:pt>
                <c:pt idx="2231">
                  <c:v>25080</c:v>
                </c:pt>
                <c:pt idx="2232">
                  <c:v>17964</c:v>
                </c:pt>
                <c:pt idx="2233">
                  <c:v>155385</c:v>
                </c:pt>
                <c:pt idx="2234">
                  <c:v>3977</c:v>
                </c:pt>
                <c:pt idx="2235">
                  <c:v>14620</c:v>
                </c:pt>
                <c:pt idx="2236">
                  <c:v>46882</c:v>
                </c:pt>
                <c:pt idx="2237">
                  <c:v>3350</c:v>
                </c:pt>
                <c:pt idx="2238">
                  <c:v>3049</c:v>
                </c:pt>
                <c:pt idx="2239">
                  <c:v>32377</c:v>
                </c:pt>
                <c:pt idx="2240">
                  <c:v>9396</c:v>
                </c:pt>
                <c:pt idx="2241">
                  <c:v>102669</c:v>
                </c:pt>
                <c:pt idx="2242">
                  <c:v>26745</c:v>
                </c:pt>
                <c:pt idx="2243">
                  <c:v>120576</c:v>
                </c:pt>
                <c:pt idx="2244">
                  <c:v>7658</c:v>
                </c:pt>
                <c:pt idx="2245">
                  <c:v>11136</c:v>
                </c:pt>
                <c:pt idx="2246">
                  <c:v>168778</c:v>
                </c:pt>
                <c:pt idx="2247">
                  <c:v>124979</c:v>
                </c:pt>
                <c:pt idx="2248">
                  <c:v>35659</c:v>
                </c:pt>
                <c:pt idx="2249">
                  <c:v>55996</c:v>
                </c:pt>
                <c:pt idx="2250">
                  <c:v>65904</c:v>
                </c:pt>
                <c:pt idx="2251">
                  <c:v>125679</c:v>
                </c:pt>
                <c:pt idx="2252">
                  <c:v>235312</c:v>
                </c:pt>
                <c:pt idx="2253">
                  <c:v>64414</c:v>
                </c:pt>
                <c:pt idx="2254">
                  <c:v>34204</c:v>
                </c:pt>
                <c:pt idx="2255">
                  <c:v>22384</c:v>
                </c:pt>
                <c:pt idx="2256">
                  <c:v>13381</c:v>
                </c:pt>
                <c:pt idx="2257">
                  <c:v>10959</c:v>
                </c:pt>
                <c:pt idx="2258">
                  <c:v>28607</c:v>
                </c:pt>
                <c:pt idx="2259">
                  <c:v>30686</c:v>
                </c:pt>
                <c:pt idx="2260">
                  <c:v>8260</c:v>
                </c:pt>
                <c:pt idx="2261">
                  <c:v>61584</c:v>
                </c:pt>
                <c:pt idx="2262">
                  <c:v>141594</c:v>
                </c:pt>
                <c:pt idx="2263">
                  <c:v>114549</c:v>
                </c:pt>
                <c:pt idx="2264">
                  <c:v>64153</c:v>
                </c:pt>
                <c:pt idx="2265">
                  <c:v>10000</c:v>
                </c:pt>
                <c:pt idx="2266">
                  <c:v>21839</c:v>
                </c:pt>
                <c:pt idx="2267">
                  <c:v>182704</c:v>
                </c:pt>
                <c:pt idx="2268">
                  <c:v>92551</c:v>
                </c:pt>
                <c:pt idx="2269">
                  <c:v>49353</c:v>
                </c:pt>
                <c:pt idx="2270">
                  <c:v>21843</c:v>
                </c:pt>
                <c:pt idx="2271">
                  <c:v>34072</c:v>
                </c:pt>
                <c:pt idx="2272">
                  <c:v>72962</c:v>
                </c:pt>
                <c:pt idx="2273">
                  <c:v>99502</c:v>
                </c:pt>
                <c:pt idx="2274">
                  <c:v>13250</c:v>
                </c:pt>
                <c:pt idx="2275">
                  <c:v>98232</c:v>
                </c:pt>
                <c:pt idx="2276">
                  <c:v>98895</c:v>
                </c:pt>
                <c:pt idx="2277">
                  <c:v>119340</c:v>
                </c:pt>
                <c:pt idx="2278">
                  <c:v>30171</c:v>
                </c:pt>
                <c:pt idx="2279">
                  <c:v>105957</c:v>
                </c:pt>
                <c:pt idx="2280">
                  <c:v>22548</c:v>
                </c:pt>
                <c:pt idx="2281">
                  <c:v>89761</c:v>
                </c:pt>
                <c:pt idx="2282">
                  <c:v>65263</c:v>
                </c:pt>
                <c:pt idx="2283">
                  <c:v>128456</c:v>
                </c:pt>
                <c:pt idx="2284">
                  <c:v>35203</c:v>
                </c:pt>
                <c:pt idx="2285">
                  <c:v>62023</c:v>
                </c:pt>
                <c:pt idx="2286">
                  <c:v>44197</c:v>
                </c:pt>
                <c:pt idx="2287">
                  <c:v>104245</c:v>
                </c:pt>
                <c:pt idx="2288">
                  <c:v>252520</c:v>
                </c:pt>
                <c:pt idx="2289">
                  <c:v>85496</c:v>
                </c:pt>
                <c:pt idx="2290">
                  <c:v>49874</c:v>
                </c:pt>
                <c:pt idx="2291">
                  <c:v>109649</c:v>
                </c:pt>
                <c:pt idx="2292">
                  <c:v>34379</c:v>
                </c:pt>
                <c:pt idx="2293">
                  <c:v>56688</c:v>
                </c:pt>
                <c:pt idx="2294">
                  <c:v>48970</c:v>
                </c:pt>
                <c:pt idx="2295">
                  <c:v>70789</c:v>
                </c:pt>
                <c:pt idx="2296">
                  <c:v>24277</c:v>
                </c:pt>
                <c:pt idx="2297">
                  <c:v>20308</c:v>
                </c:pt>
                <c:pt idx="2298">
                  <c:v>111041</c:v>
                </c:pt>
                <c:pt idx="2299">
                  <c:v>27904</c:v>
                </c:pt>
                <c:pt idx="2300">
                  <c:v>128620</c:v>
                </c:pt>
                <c:pt idx="2301">
                  <c:v>65340</c:v>
                </c:pt>
                <c:pt idx="2302">
                  <c:v>27135</c:v>
                </c:pt>
                <c:pt idx="2303">
                  <c:v>32898</c:v>
                </c:pt>
                <c:pt idx="2304">
                  <c:v>196922</c:v>
                </c:pt>
                <c:pt idx="2305">
                  <c:v>196175</c:v>
                </c:pt>
                <c:pt idx="2306">
                  <c:v>11457</c:v>
                </c:pt>
                <c:pt idx="2307">
                  <c:v>175344</c:v>
                </c:pt>
                <c:pt idx="2308">
                  <c:v>5154</c:v>
                </c:pt>
                <c:pt idx="2309">
                  <c:v>13232</c:v>
                </c:pt>
                <c:pt idx="2310">
                  <c:v>88232</c:v>
                </c:pt>
                <c:pt idx="2311">
                  <c:v>75526</c:v>
                </c:pt>
                <c:pt idx="2312">
                  <c:v>53935</c:v>
                </c:pt>
                <c:pt idx="2313">
                  <c:v>18402</c:v>
                </c:pt>
                <c:pt idx="2314">
                  <c:v>24784</c:v>
                </c:pt>
                <c:pt idx="2315">
                  <c:v>62903</c:v>
                </c:pt>
                <c:pt idx="2316">
                  <c:v>80272</c:v>
                </c:pt>
                <c:pt idx="2317">
                  <c:v>10458</c:v>
                </c:pt>
                <c:pt idx="2318">
                  <c:v>188184</c:v>
                </c:pt>
                <c:pt idx="2319">
                  <c:v>83524</c:v>
                </c:pt>
                <c:pt idx="2320">
                  <c:v>10794</c:v>
                </c:pt>
                <c:pt idx="2321">
                  <c:v>49807</c:v>
                </c:pt>
                <c:pt idx="2322">
                  <c:v>18266</c:v>
                </c:pt>
                <c:pt idx="2323">
                  <c:v>87851</c:v>
                </c:pt>
                <c:pt idx="2324">
                  <c:v>32991</c:v>
                </c:pt>
                <c:pt idx="2325">
                  <c:v>28677</c:v>
                </c:pt>
                <c:pt idx="2326">
                  <c:v>103809</c:v>
                </c:pt>
                <c:pt idx="2327">
                  <c:v>417</c:v>
                </c:pt>
                <c:pt idx="2328">
                  <c:v>8859</c:v>
                </c:pt>
                <c:pt idx="2329">
                  <c:v>26896</c:v>
                </c:pt>
                <c:pt idx="2330">
                  <c:v>16986</c:v>
                </c:pt>
                <c:pt idx="2331">
                  <c:v>25530</c:v>
                </c:pt>
                <c:pt idx="2332">
                  <c:v>77067</c:v>
                </c:pt>
                <c:pt idx="2333">
                  <c:v>6350</c:v>
                </c:pt>
                <c:pt idx="2334">
                  <c:v>76118</c:v>
                </c:pt>
                <c:pt idx="2335">
                  <c:v>40420</c:v>
                </c:pt>
                <c:pt idx="2336">
                  <c:v>30178</c:v>
                </c:pt>
                <c:pt idx="2337">
                  <c:v>15088</c:v>
                </c:pt>
                <c:pt idx="2338">
                  <c:v>138020</c:v>
                </c:pt>
                <c:pt idx="2339">
                  <c:v>27310</c:v>
                </c:pt>
                <c:pt idx="2340">
                  <c:v>109131</c:v>
                </c:pt>
                <c:pt idx="2341">
                  <c:v>35356</c:v>
                </c:pt>
                <c:pt idx="2342">
                  <c:v>33466</c:v>
                </c:pt>
                <c:pt idx="2343">
                  <c:v>350608</c:v>
                </c:pt>
                <c:pt idx="2344">
                  <c:v>42107</c:v>
                </c:pt>
                <c:pt idx="2345">
                  <c:v>74796</c:v>
                </c:pt>
                <c:pt idx="2346">
                  <c:v>26129</c:v>
                </c:pt>
                <c:pt idx="2347">
                  <c:v>30893</c:v>
                </c:pt>
                <c:pt idx="2348">
                  <c:v>9445</c:v>
                </c:pt>
                <c:pt idx="2349">
                  <c:v>52965</c:v>
                </c:pt>
                <c:pt idx="2350">
                  <c:v>19516</c:v>
                </c:pt>
                <c:pt idx="2351">
                  <c:v>106378</c:v>
                </c:pt>
                <c:pt idx="2352">
                  <c:v>22201</c:v>
                </c:pt>
                <c:pt idx="2353">
                  <c:v>73378</c:v>
                </c:pt>
                <c:pt idx="2354">
                  <c:v>50193</c:v>
                </c:pt>
                <c:pt idx="2355">
                  <c:v>165144</c:v>
                </c:pt>
                <c:pt idx="2356">
                  <c:v>53556</c:v>
                </c:pt>
                <c:pt idx="2357">
                  <c:v>18387</c:v>
                </c:pt>
                <c:pt idx="2358">
                  <c:v>28577</c:v>
                </c:pt>
                <c:pt idx="2359">
                  <c:v>55417</c:v>
                </c:pt>
                <c:pt idx="2360">
                  <c:v>142244</c:v>
                </c:pt>
                <c:pt idx="2361">
                  <c:v>23139</c:v>
                </c:pt>
                <c:pt idx="2362">
                  <c:v>146232</c:v>
                </c:pt>
                <c:pt idx="2363">
                  <c:v>35323</c:v>
                </c:pt>
                <c:pt idx="2364">
                  <c:v>108081</c:v>
                </c:pt>
                <c:pt idx="2365">
                  <c:v>1021</c:v>
                </c:pt>
                <c:pt idx="2366">
                  <c:v>120345</c:v>
                </c:pt>
                <c:pt idx="2367">
                  <c:v>11593</c:v>
                </c:pt>
                <c:pt idx="2368">
                  <c:v>68180</c:v>
                </c:pt>
                <c:pt idx="2369">
                  <c:v>26605</c:v>
                </c:pt>
                <c:pt idx="2370">
                  <c:v>17920</c:v>
                </c:pt>
                <c:pt idx="2371">
                  <c:v>85156</c:v>
                </c:pt>
                <c:pt idx="2372">
                  <c:v>9005</c:v>
                </c:pt>
                <c:pt idx="2373">
                  <c:v>55404</c:v>
                </c:pt>
                <c:pt idx="2374">
                  <c:v>42584</c:v>
                </c:pt>
                <c:pt idx="2375">
                  <c:v>92843</c:v>
                </c:pt>
                <c:pt idx="2376">
                  <c:v>51082</c:v>
                </c:pt>
                <c:pt idx="2377">
                  <c:v>18727</c:v>
                </c:pt>
                <c:pt idx="2378">
                  <c:v>212029</c:v>
                </c:pt>
                <c:pt idx="2379">
                  <c:v>48806</c:v>
                </c:pt>
                <c:pt idx="2380">
                  <c:v>15610</c:v>
                </c:pt>
                <c:pt idx="2381">
                  <c:v>46876</c:v>
                </c:pt>
                <c:pt idx="2382">
                  <c:v>14075</c:v>
                </c:pt>
                <c:pt idx="2383">
                  <c:v>59895</c:v>
                </c:pt>
                <c:pt idx="2384">
                  <c:v>25936</c:v>
                </c:pt>
                <c:pt idx="2385">
                  <c:v>134318</c:v>
                </c:pt>
                <c:pt idx="2386">
                  <c:v>32807</c:v>
                </c:pt>
                <c:pt idx="2387">
                  <c:v>38591</c:v>
                </c:pt>
                <c:pt idx="2388">
                  <c:v>48958</c:v>
                </c:pt>
                <c:pt idx="2389">
                  <c:v>10710</c:v>
                </c:pt>
                <c:pt idx="2390">
                  <c:v>60349</c:v>
                </c:pt>
                <c:pt idx="2391">
                  <c:v>9453</c:v>
                </c:pt>
                <c:pt idx="2392">
                  <c:v>60867</c:v>
                </c:pt>
                <c:pt idx="2393">
                  <c:v>27590</c:v>
                </c:pt>
                <c:pt idx="2394">
                  <c:v>100069</c:v>
                </c:pt>
                <c:pt idx="2395">
                  <c:v>27820</c:v>
                </c:pt>
                <c:pt idx="2396">
                  <c:v>20503</c:v>
                </c:pt>
                <c:pt idx="2397">
                  <c:v>137371</c:v>
                </c:pt>
                <c:pt idx="2398">
                  <c:v>12950</c:v>
                </c:pt>
                <c:pt idx="2399">
                  <c:v>25207</c:v>
                </c:pt>
                <c:pt idx="2400">
                  <c:v>17088</c:v>
                </c:pt>
                <c:pt idx="2401">
                  <c:v>24100</c:v>
                </c:pt>
                <c:pt idx="2402">
                  <c:v>101632</c:v>
                </c:pt>
                <c:pt idx="2403">
                  <c:v>233449</c:v>
                </c:pt>
                <c:pt idx="2404">
                  <c:v>45257</c:v>
                </c:pt>
                <c:pt idx="2405">
                  <c:v>626</c:v>
                </c:pt>
                <c:pt idx="2406">
                  <c:v>18272</c:v>
                </c:pt>
                <c:pt idx="2407">
                  <c:v>10756</c:v>
                </c:pt>
                <c:pt idx="2408">
                  <c:v>161281</c:v>
                </c:pt>
                <c:pt idx="2409">
                  <c:v>75680</c:v>
                </c:pt>
                <c:pt idx="2410">
                  <c:v>59839</c:v>
                </c:pt>
                <c:pt idx="2411">
                  <c:v>201259</c:v>
                </c:pt>
                <c:pt idx="2412">
                  <c:v>101772</c:v>
                </c:pt>
                <c:pt idx="2413">
                  <c:v>190674</c:v>
                </c:pt>
                <c:pt idx="2414">
                  <c:v>1452</c:v>
                </c:pt>
                <c:pt idx="2415">
                  <c:v>30902</c:v>
                </c:pt>
                <c:pt idx="2416">
                  <c:v>65458</c:v>
                </c:pt>
                <c:pt idx="2417">
                  <c:v>114067</c:v>
                </c:pt>
                <c:pt idx="2418">
                  <c:v>93371</c:v>
                </c:pt>
                <c:pt idx="2419">
                  <c:v>20207</c:v>
                </c:pt>
                <c:pt idx="2420">
                  <c:v>41040</c:v>
                </c:pt>
                <c:pt idx="2421">
                  <c:v>41062</c:v>
                </c:pt>
                <c:pt idx="2422">
                  <c:v>208825</c:v>
                </c:pt>
                <c:pt idx="2423">
                  <c:v>81087</c:v>
                </c:pt>
                <c:pt idx="2424">
                  <c:v>14336</c:v>
                </c:pt>
                <c:pt idx="2425">
                  <c:v>29929</c:v>
                </c:pt>
                <c:pt idx="2426">
                  <c:v>121390</c:v>
                </c:pt>
                <c:pt idx="2427">
                  <c:v>23226</c:v>
                </c:pt>
                <c:pt idx="2428">
                  <c:v>451294</c:v>
                </c:pt>
                <c:pt idx="2429">
                  <c:v>68012</c:v>
                </c:pt>
                <c:pt idx="2430">
                  <c:v>23589</c:v>
                </c:pt>
                <c:pt idx="2431">
                  <c:v>35033</c:v>
                </c:pt>
                <c:pt idx="2432">
                  <c:v>19860</c:v>
                </c:pt>
                <c:pt idx="2433">
                  <c:v>49588</c:v>
                </c:pt>
                <c:pt idx="2434">
                  <c:v>111442</c:v>
                </c:pt>
                <c:pt idx="2435">
                  <c:v>87402</c:v>
                </c:pt>
                <c:pt idx="2436">
                  <c:v>21875</c:v>
                </c:pt>
                <c:pt idx="2437">
                  <c:v>71459</c:v>
                </c:pt>
                <c:pt idx="2438">
                  <c:v>34049</c:v>
                </c:pt>
                <c:pt idx="2439">
                  <c:v>39759</c:v>
                </c:pt>
                <c:pt idx="2440">
                  <c:v>64138</c:v>
                </c:pt>
                <c:pt idx="2441">
                  <c:v>83811</c:v>
                </c:pt>
                <c:pt idx="2442">
                  <c:v>51864</c:v>
                </c:pt>
                <c:pt idx="2443">
                  <c:v>168886</c:v>
                </c:pt>
                <c:pt idx="2444">
                  <c:v>51730</c:v>
                </c:pt>
                <c:pt idx="2445">
                  <c:v>118141</c:v>
                </c:pt>
                <c:pt idx="2446">
                  <c:v>76060</c:v>
                </c:pt>
                <c:pt idx="2447">
                  <c:v>25316</c:v>
                </c:pt>
                <c:pt idx="2448">
                  <c:v>16859</c:v>
                </c:pt>
                <c:pt idx="2449">
                  <c:v>42236</c:v>
                </c:pt>
                <c:pt idx="2450">
                  <c:v>3446</c:v>
                </c:pt>
                <c:pt idx="2451">
                  <c:v>26119</c:v>
                </c:pt>
                <c:pt idx="2452">
                  <c:v>136732</c:v>
                </c:pt>
                <c:pt idx="2453">
                  <c:v>14554</c:v>
                </c:pt>
                <c:pt idx="2454">
                  <c:v>165203</c:v>
                </c:pt>
                <c:pt idx="2455">
                  <c:v>76513</c:v>
                </c:pt>
                <c:pt idx="2456">
                  <c:v>137076</c:v>
                </c:pt>
                <c:pt idx="2457">
                  <c:v>11952</c:v>
                </c:pt>
                <c:pt idx="2458">
                  <c:v>44742</c:v>
                </c:pt>
                <c:pt idx="2459">
                  <c:v>94022</c:v>
                </c:pt>
                <c:pt idx="2460">
                  <c:v>29287</c:v>
                </c:pt>
                <c:pt idx="2461">
                  <c:v>199273</c:v>
                </c:pt>
                <c:pt idx="2462">
                  <c:v>114868</c:v>
                </c:pt>
                <c:pt idx="2463">
                  <c:v>37335</c:v>
                </c:pt>
                <c:pt idx="2464">
                  <c:v>45522</c:v>
                </c:pt>
                <c:pt idx="2465">
                  <c:v>66524</c:v>
                </c:pt>
                <c:pt idx="2466">
                  <c:v>38411</c:v>
                </c:pt>
                <c:pt idx="2467">
                  <c:v>38137</c:v>
                </c:pt>
                <c:pt idx="2468">
                  <c:v>22077</c:v>
                </c:pt>
                <c:pt idx="2469">
                  <c:v>65784</c:v>
                </c:pt>
                <c:pt idx="2470">
                  <c:v>95916</c:v>
                </c:pt>
                <c:pt idx="2471">
                  <c:v>122164</c:v>
                </c:pt>
                <c:pt idx="2472">
                  <c:v>307149</c:v>
                </c:pt>
                <c:pt idx="2473">
                  <c:v>200089</c:v>
                </c:pt>
                <c:pt idx="2474">
                  <c:v>161453</c:v>
                </c:pt>
                <c:pt idx="2475">
                  <c:v>135568</c:v>
                </c:pt>
                <c:pt idx="2476">
                  <c:v>98339</c:v>
                </c:pt>
                <c:pt idx="2477">
                  <c:v>26103</c:v>
                </c:pt>
                <c:pt idx="2478">
                  <c:v>11133</c:v>
                </c:pt>
                <c:pt idx="2479">
                  <c:v>7011</c:v>
                </c:pt>
                <c:pt idx="2480">
                  <c:v>177232</c:v>
                </c:pt>
                <c:pt idx="2481">
                  <c:v>29298</c:v>
                </c:pt>
                <c:pt idx="2482">
                  <c:v>35304</c:v>
                </c:pt>
                <c:pt idx="2483">
                  <c:v>14952</c:v>
                </c:pt>
                <c:pt idx="2484">
                  <c:v>163315</c:v>
                </c:pt>
                <c:pt idx="2485">
                  <c:v>23649</c:v>
                </c:pt>
                <c:pt idx="2486">
                  <c:v>4460</c:v>
                </c:pt>
                <c:pt idx="2487">
                  <c:v>169794</c:v>
                </c:pt>
                <c:pt idx="2488">
                  <c:v>23781</c:v>
                </c:pt>
                <c:pt idx="2489">
                  <c:v>704113</c:v>
                </c:pt>
                <c:pt idx="2490">
                  <c:v>34942</c:v>
                </c:pt>
                <c:pt idx="2491">
                  <c:v>5970</c:v>
                </c:pt>
                <c:pt idx="2492">
                  <c:v>192246</c:v>
                </c:pt>
                <c:pt idx="2493">
                  <c:v>34103</c:v>
                </c:pt>
                <c:pt idx="2494">
                  <c:v>142152</c:v>
                </c:pt>
                <c:pt idx="2495">
                  <c:v>12713</c:v>
                </c:pt>
                <c:pt idx="2496">
                  <c:v>28848</c:v>
                </c:pt>
                <c:pt idx="2497">
                  <c:v>10940</c:v>
                </c:pt>
                <c:pt idx="2498">
                  <c:v>24372</c:v>
                </c:pt>
                <c:pt idx="2499">
                  <c:v>29005</c:v>
                </c:pt>
                <c:pt idx="2500">
                  <c:v>215155</c:v>
                </c:pt>
                <c:pt idx="2501">
                  <c:v>30062</c:v>
                </c:pt>
                <c:pt idx="2502">
                  <c:v>13117</c:v>
                </c:pt>
                <c:pt idx="2503">
                  <c:v>86341</c:v>
                </c:pt>
                <c:pt idx="2504">
                  <c:v>142810</c:v>
                </c:pt>
                <c:pt idx="2505">
                  <c:v>8399</c:v>
                </c:pt>
                <c:pt idx="2506">
                  <c:v>120622</c:v>
                </c:pt>
                <c:pt idx="2507">
                  <c:v>86150</c:v>
                </c:pt>
                <c:pt idx="2508">
                  <c:v>14079</c:v>
                </c:pt>
                <c:pt idx="2509">
                  <c:v>10036</c:v>
                </c:pt>
                <c:pt idx="2510">
                  <c:v>80737</c:v>
                </c:pt>
                <c:pt idx="2511">
                  <c:v>25435</c:v>
                </c:pt>
                <c:pt idx="2512">
                  <c:v>241165</c:v>
                </c:pt>
                <c:pt idx="2513">
                  <c:v>85826</c:v>
                </c:pt>
                <c:pt idx="2514">
                  <c:v>654</c:v>
                </c:pt>
                <c:pt idx="2515">
                  <c:v>11525</c:v>
                </c:pt>
                <c:pt idx="2516">
                  <c:v>40204</c:v>
                </c:pt>
                <c:pt idx="2517">
                  <c:v>22963</c:v>
                </c:pt>
                <c:pt idx="2518">
                  <c:v>47165</c:v>
                </c:pt>
                <c:pt idx="2519">
                  <c:v>103240</c:v>
                </c:pt>
                <c:pt idx="2520">
                  <c:v>61737</c:v>
                </c:pt>
                <c:pt idx="2521">
                  <c:v>25766</c:v>
                </c:pt>
                <c:pt idx="2522">
                  <c:v>147090</c:v>
                </c:pt>
                <c:pt idx="2523">
                  <c:v>79333</c:v>
                </c:pt>
                <c:pt idx="2524">
                  <c:v>4923</c:v>
                </c:pt>
                <c:pt idx="2525">
                  <c:v>56687</c:v>
                </c:pt>
                <c:pt idx="2526">
                  <c:v>326704</c:v>
                </c:pt>
                <c:pt idx="2527">
                  <c:v>45149</c:v>
                </c:pt>
                <c:pt idx="2528">
                  <c:v>57477</c:v>
                </c:pt>
                <c:pt idx="2529">
                  <c:v>48265</c:v>
                </c:pt>
                <c:pt idx="2530">
                  <c:v>34249</c:v>
                </c:pt>
                <c:pt idx="2531">
                  <c:v>210491</c:v>
                </c:pt>
                <c:pt idx="2532">
                  <c:v>25671</c:v>
                </c:pt>
                <c:pt idx="2533">
                  <c:v>191583</c:v>
                </c:pt>
                <c:pt idx="2534">
                  <c:v>90332</c:v>
                </c:pt>
                <c:pt idx="2535">
                  <c:v>53532</c:v>
                </c:pt>
                <c:pt idx="2536">
                  <c:v>71507</c:v>
                </c:pt>
                <c:pt idx="2537">
                  <c:v>35196</c:v>
                </c:pt>
                <c:pt idx="2538">
                  <c:v>30034</c:v>
                </c:pt>
                <c:pt idx="2539">
                  <c:v>47787</c:v>
                </c:pt>
                <c:pt idx="2540">
                  <c:v>46967</c:v>
                </c:pt>
                <c:pt idx="2541">
                  <c:v>103615</c:v>
                </c:pt>
                <c:pt idx="2542">
                  <c:v>5110</c:v>
                </c:pt>
                <c:pt idx="2543">
                  <c:v>128927</c:v>
                </c:pt>
                <c:pt idx="2544">
                  <c:v>5000</c:v>
                </c:pt>
                <c:pt idx="2545">
                  <c:v>126701</c:v>
                </c:pt>
                <c:pt idx="2546">
                  <c:v>34855</c:v>
                </c:pt>
                <c:pt idx="2547">
                  <c:v>34464</c:v>
                </c:pt>
                <c:pt idx="2548">
                  <c:v>86638</c:v>
                </c:pt>
                <c:pt idx="2549">
                  <c:v>140398</c:v>
                </c:pt>
                <c:pt idx="2550">
                  <c:v>65812</c:v>
                </c:pt>
                <c:pt idx="2551">
                  <c:v>34177</c:v>
                </c:pt>
                <c:pt idx="2552">
                  <c:v>58195</c:v>
                </c:pt>
                <c:pt idx="2553">
                  <c:v>34781</c:v>
                </c:pt>
                <c:pt idx="2554">
                  <c:v>22457</c:v>
                </c:pt>
                <c:pt idx="2555">
                  <c:v>19996</c:v>
                </c:pt>
                <c:pt idx="2556">
                  <c:v>26256</c:v>
                </c:pt>
                <c:pt idx="2557">
                  <c:v>42966</c:v>
                </c:pt>
                <c:pt idx="2558">
                  <c:v>3129</c:v>
                </c:pt>
                <c:pt idx="2559">
                  <c:v>138008</c:v>
                </c:pt>
                <c:pt idx="2560">
                  <c:v>9611</c:v>
                </c:pt>
                <c:pt idx="2561">
                  <c:v>40702</c:v>
                </c:pt>
                <c:pt idx="2562">
                  <c:v>105579</c:v>
                </c:pt>
                <c:pt idx="2563">
                  <c:v>46654</c:v>
                </c:pt>
                <c:pt idx="2564">
                  <c:v>518960</c:v>
                </c:pt>
                <c:pt idx="2565">
                  <c:v>39715</c:v>
                </c:pt>
                <c:pt idx="2566">
                  <c:v>199</c:v>
                </c:pt>
                <c:pt idx="2567">
                  <c:v>6345</c:v>
                </c:pt>
                <c:pt idx="2568">
                  <c:v>72598</c:v>
                </c:pt>
                <c:pt idx="2569">
                  <c:v>59805</c:v>
                </c:pt>
                <c:pt idx="2570">
                  <c:v>10307</c:v>
                </c:pt>
                <c:pt idx="2571">
                  <c:v>37997</c:v>
                </c:pt>
                <c:pt idx="2572">
                  <c:v>102083</c:v>
                </c:pt>
                <c:pt idx="2573">
                  <c:v>104632</c:v>
                </c:pt>
                <c:pt idx="2574">
                  <c:v>18260</c:v>
                </c:pt>
                <c:pt idx="2575">
                  <c:v>28484</c:v>
                </c:pt>
                <c:pt idx="2576">
                  <c:v>29105</c:v>
                </c:pt>
                <c:pt idx="2577">
                  <c:v>49560</c:v>
                </c:pt>
                <c:pt idx="2578">
                  <c:v>29346</c:v>
                </c:pt>
                <c:pt idx="2579">
                  <c:v>75288</c:v>
                </c:pt>
                <c:pt idx="2580">
                  <c:v>42366</c:v>
                </c:pt>
                <c:pt idx="2581">
                  <c:v>151336</c:v>
                </c:pt>
                <c:pt idx="2582">
                  <c:v>48363</c:v>
                </c:pt>
                <c:pt idx="2583">
                  <c:v>11529</c:v>
                </c:pt>
                <c:pt idx="2584">
                  <c:v>61956</c:v>
                </c:pt>
                <c:pt idx="2585">
                  <c:v>15378</c:v>
                </c:pt>
                <c:pt idx="2586">
                  <c:v>85346</c:v>
                </c:pt>
                <c:pt idx="2587">
                  <c:v>215946</c:v>
                </c:pt>
                <c:pt idx="2588">
                  <c:v>66539</c:v>
                </c:pt>
                <c:pt idx="2589">
                  <c:v>97131</c:v>
                </c:pt>
                <c:pt idx="2590">
                  <c:v>14513</c:v>
                </c:pt>
                <c:pt idx="2591">
                  <c:v>211773</c:v>
                </c:pt>
                <c:pt idx="2592">
                  <c:v>45742</c:v>
                </c:pt>
                <c:pt idx="2593">
                  <c:v>39862</c:v>
                </c:pt>
                <c:pt idx="2594">
                  <c:v>75132</c:v>
                </c:pt>
                <c:pt idx="2595">
                  <c:v>91296</c:v>
                </c:pt>
                <c:pt idx="2596">
                  <c:v>117290</c:v>
                </c:pt>
                <c:pt idx="2597">
                  <c:v>75556</c:v>
                </c:pt>
                <c:pt idx="2598">
                  <c:v>5103</c:v>
                </c:pt>
                <c:pt idx="2599">
                  <c:v>10747</c:v>
                </c:pt>
                <c:pt idx="2600">
                  <c:v>31789</c:v>
                </c:pt>
                <c:pt idx="2601">
                  <c:v>59515</c:v>
                </c:pt>
                <c:pt idx="2602">
                  <c:v>86913</c:v>
                </c:pt>
                <c:pt idx="2603">
                  <c:v>49129</c:v>
                </c:pt>
                <c:pt idx="2604">
                  <c:v>135408</c:v>
                </c:pt>
                <c:pt idx="2605">
                  <c:v>41152</c:v>
                </c:pt>
                <c:pt idx="2606">
                  <c:v>145750</c:v>
                </c:pt>
                <c:pt idx="2607">
                  <c:v>7041</c:v>
                </c:pt>
                <c:pt idx="2608">
                  <c:v>273442</c:v>
                </c:pt>
                <c:pt idx="2609">
                  <c:v>44514</c:v>
                </c:pt>
                <c:pt idx="2610">
                  <c:v>96490</c:v>
                </c:pt>
                <c:pt idx="2611">
                  <c:v>45050</c:v>
                </c:pt>
                <c:pt idx="2612">
                  <c:v>91048</c:v>
                </c:pt>
                <c:pt idx="2613">
                  <c:v>20352</c:v>
                </c:pt>
                <c:pt idx="2614">
                  <c:v>34294</c:v>
                </c:pt>
                <c:pt idx="2615">
                  <c:v>59696</c:v>
                </c:pt>
                <c:pt idx="2616">
                  <c:v>106155</c:v>
                </c:pt>
                <c:pt idx="2617">
                  <c:v>29244</c:v>
                </c:pt>
                <c:pt idx="2618">
                  <c:v>27592</c:v>
                </c:pt>
                <c:pt idx="2619">
                  <c:v>16128</c:v>
                </c:pt>
                <c:pt idx="2620">
                  <c:v>51353</c:v>
                </c:pt>
                <c:pt idx="2621">
                  <c:v>235422</c:v>
                </c:pt>
                <c:pt idx="2622">
                  <c:v>7456</c:v>
                </c:pt>
                <c:pt idx="2623">
                  <c:v>33604</c:v>
                </c:pt>
                <c:pt idx="2624">
                  <c:v>24803</c:v>
                </c:pt>
                <c:pt idx="2625">
                  <c:v>58411</c:v>
                </c:pt>
                <c:pt idx="2626">
                  <c:v>3273</c:v>
                </c:pt>
                <c:pt idx="2627">
                  <c:v>28480</c:v>
                </c:pt>
                <c:pt idx="2628">
                  <c:v>46706</c:v>
                </c:pt>
                <c:pt idx="2629">
                  <c:v>102230</c:v>
                </c:pt>
                <c:pt idx="2630">
                  <c:v>12096</c:v>
                </c:pt>
                <c:pt idx="2631">
                  <c:v>118487</c:v>
                </c:pt>
                <c:pt idx="2632">
                  <c:v>20518</c:v>
                </c:pt>
                <c:pt idx="2633">
                  <c:v>6280</c:v>
                </c:pt>
                <c:pt idx="2634">
                  <c:v>11700</c:v>
                </c:pt>
                <c:pt idx="2635">
                  <c:v>391</c:v>
                </c:pt>
                <c:pt idx="2636">
                  <c:v>78305</c:v>
                </c:pt>
                <c:pt idx="2637">
                  <c:v>145214</c:v>
                </c:pt>
                <c:pt idx="2638">
                  <c:v>137760</c:v>
                </c:pt>
                <c:pt idx="2639">
                  <c:v>88563</c:v>
                </c:pt>
                <c:pt idx="2640">
                  <c:v>25748</c:v>
                </c:pt>
                <c:pt idx="2641">
                  <c:v>27102</c:v>
                </c:pt>
                <c:pt idx="2642">
                  <c:v>25824</c:v>
                </c:pt>
                <c:pt idx="2643">
                  <c:v>23054</c:v>
                </c:pt>
                <c:pt idx="2644">
                  <c:v>29150</c:v>
                </c:pt>
                <c:pt idx="2645">
                  <c:v>37529</c:v>
                </c:pt>
                <c:pt idx="2646">
                  <c:v>7515</c:v>
                </c:pt>
                <c:pt idx="2647">
                  <c:v>194576</c:v>
                </c:pt>
                <c:pt idx="2648">
                  <c:v>24265</c:v>
                </c:pt>
                <c:pt idx="2649">
                  <c:v>16773</c:v>
                </c:pt>
                <c:pt idx="2650">
                  <c:v>5432</c:v>
                </c:pt>
                <c:pt idx="2651">
                  <c:v>110480</c:v>
                </c:pt>
                <c:pt idx="2652">
                  <c:v>86273</c:v>
                </c:pt>
                <c:pt idx="2653">
                  <c:v>20674</c:v>
                </c:pt>
                <c:pt idx="2654">
                  <c:v>8335</c:v>
                </c:pt>
                <c:pt idx="2655">
                  <c:v>40893</c:v>
                </c:pt>
                <c:pt idx="2656">
                  <c:v>644881</c:v>
                </c:pt>
                <c:pt idx="2657">
                  <c:v>61081</c:v>
                </c:pt>
                <c:pt idx="2658">
                  <c:v>27438</c:v>
                </c:pt>
                <c:pt idx="2659">
                  <c:v>14748</c:v>
                </c:pt>
                <c:pt idx="2660">
                  <c:v>49514</c:v>
                </c:pt>
                <c:pt idx="2661">
                  <c:v>7457</c:v>
                </c:pt>
                <c:pt idx="2662">
                  <c:v>97193</c:v>
                </c:pt>
                <c:pt idx="2663">
                  <c:v>68456</c:v>
                </c:pt>
                <c:pt idx="2664">
                  <c:v>123842</c:v>
                </c:pt>
                <c:pt idx="2665">
                  <c:v>61285</c:v>
                </c:pt>
                <c:pt idx="2666">
                  <c:v>20157</c:v>
                </c:pt>
                <c:pt idx="2667">
                  <c:v>41073</c:v>
                </c:pt>
                <c:pt idx="2668">
                  <c:v>21784</c:v>
                </c:pt>
                <c:pt idx="2669">
                  <c:v>12868</c:v>
                </c:pt>
                <c:pt idx="2670">
                  <c:v>147862</c:v>
                </c:pt>
                <c:pt idx="2671">
                  <c:v>11836</c:v>
                </c:pt>
                <c:pt idx="2672">
                  <c:v>25681</c:v>
                </c:pt>
                <c:pt idx="2673">
                  <c:v>282784</c:v>
                </c:pt>
                <c:pt idx="2674">
                  <c:v>59704</c:v>
                </c:pt>
                <c:pt idx="2675">
                  <c:v>75279</c:v>
                </c:pt>
                <c:pt idx="2676">
                  <c:v>66681</c:v>
                </c:pt>
                <c:pt idx="2677">
                  <c:v>72085</c:v>
                </c:pt>
                <c:pt idx="2678">
                  <c:v>2039</c:v>
                </c:pt>
                <c:pt idx="2679">
                  <c:v>2214</c:v>
                </c:pt>
                <c:pt idx="2680">
                  <c:v>16208</c:v>
                </c:pt>
                <c:pt idx="2681">
                  <c:v>25829</c:v>
                </c:pt>
                <c:pt idx="2682">
                  <c:v>83217</c:v>
                </c:pt>
                <c:pt idx="2683">
                  <c:v>9520</c:v>
                </c:pt>
                <c:pt idx="2684">
                  <c:v>103215</c:v>
                </c:pt>
                <c:pt idx="2685">
                  <c:v>62629</c:v>
                </c:pt>
                <c:pt idx="2686">
                  <c:v>45603</c:v>
                </c:pt>
                <c:pt idx="2687">
                  <c:v>44792</c:v>
                </c:pt>
                <c:pt idx="2688">
                  <c:v>97535</c:v>
                </c:pt>
                <c:pt idx="2689">
                  <c:v>60085</c:v>
                </c:pt>
                <c:pt idx="2690">
                  <c:v>76938</c:v>
                </c:pt>
                <c:pt idx="2691">
                  <c:v>2562</c:v>
                </c:pt>
                <c:pt idx="2692">
                  <c:v>7685</c:v>
                </c:pt>
                <c:pt idx="2693">
                  <c:v>102942</c:v>
                </c:pt>
                <c:pt idx="2694">
                  <c:v>7029</c:v>
                </c:pt>
                <c:pt idx="2695">
                  <c:v>2119</c:v>
                </c:pt>
                <c:pt idx="2696">
                  <c:v>207311</c:v>
                </c:pt>
                <c:pt idx="2697">
                  <c:v>77753</c:v>
                </c:pt>
                <c:pt idx="2698">
                  <c:v>171637</c:v>
                </c:pt>
                <c:pt idx="2699">
                  <c:v>35243</c:v>
                </c:pt>
                <c:pt idx="2700">
                  <c:v>46186</c:v>
                </c:pt>
                <c:pt idx="2701">
                  <c:v>54810</c:v>
                </c:pt>
                <c:pt idx="2702">
                  <c:v>25637</c:v>
                </c:pt>
                <c:pt idx="2703">
                  <c:v>35088</c:v>
                </c:pt>
                <c:pt idx="2704">
                  <c:v>73899</c:v>
                </c:pt>
                <c:pt idx="2705">
                  <c:v>81171</c:v>
                </c:pt>
                <c:pt idx="2706">
                  <c:v>39418</c:v>
                </c:pt>
                <c:pt idx="2707">
                  <c:v>62124</c:v>
                </c:pt>
                <c:pt idx="2708">
                  <c:v>14134</c:v>
                </c:pt>
                <c:pt idx="2709">
                  <c:v>405499</c:v>
                </c:pt>
                <c:pt idx="2710">
                  <c:v>20353</c:v>
                </c:pt>
                <c:pt idx="2711">
                  <c:v>93154</c:v>
                </c:pt>
                <c:pt idx="2712">
                  <c:v>9492</c:v>
                </c:pt>
                <c:pt idx="2713">
                  <c:v>18369</c:v>
                </c:pt>
                <c:pt idx="2714">
                  <c:v>32824</c:v>
                </c:pt>
                <c:pt idx="2715">
                  <c:v>109416</c:v>
                </c:pt>
                <c:pt idx="2716">
                  <c:v>28312</c:v>
                </c:pt>
                <c:pt idx="2717">
                  <c:v>78462</c:v>
                </c:pt>
                <c:pt idx="2718">
                  <c:v>32740</c:v>
                </c:pt>
                <c:pt idx="2719">
                  <c:v>57293</c:v>
                </c:pt>
                <c:pt idx="2720">
                  <c:v>174743</c:v>
                </c:pt>
                <c:pt idx="2721">
                  <c:v>59486</c:v>
                </c:pt>
                <c:pt idx="2722">
                  <c:v>211355</c:v>
                </c:pt>
                <c:pt idx="2723">
                  <c:v>56805</c:v>
                </c:pt>
                <c:pt idx="2724">
                  <c:v>278258</c:v>
                </c:pt>
                <c:pt idx="2725">
                  <c:v>18545</c:v>
                </c:pt>
                <c:pt idx="2726">
                  <c:v>5570</c:v>
                </c:pt>
                <c:pt idx="2727">
                  <c:v>44690</c:v>
                </c:pt>
                <c:pt idx="2728">
                  <c:v>127835</c:v>
                </c:pt>
                <c:pt idx="2729">
                  <c:v>32540</c:v>
                </c:pt>
                <c:pt idx="2730">
                  <c:v>54396</c:v>
                </c:pt>
                <c:pt idx="2731">
                  <c:v>162840</c:v>
                </c:pt>
                <c:pt idx="2732">
                  <c:v>109441</c:v>
                </c:pt>
                <c:pt idx="2733">
                  <c:v>7369</c:v>
                </c:pt>
                <c:pt idx="2734">
                  <c:v>16378</c:v>
                </c:pt>
                <c:pt idx="2735">
                  <c:v>39859</c:v>
                </c:pt>
                <c:pt idx="2736">
                  <c:v>44214</c:v>
                </c:pt>
                <c:pt idx="2737">
                  <c:v>73102</c:v>
                </c:pt>
                <c:pt idx="2738">
                  <c:v>3552</c:v>
                </c:pt>
                <c:pt idx="2739">
                  <c:v>71593</c:v>
                </c:pt>
                <c:pt idx="2740">
                  <c:v>74072</c:v>
                </c:pt>
                <c:pt idx="2741">
                  <c:v>42970</c:v>
                </c:pt>
                <c:pt idx="2742">
                  <c:v>23385</c:v>
                </c:pt>
                <c:pt idx="2743">
                  <c:v>51176</c:v>
                </c:pt>
                <c:pt idx="2744">
                  <c:v>12426</c:v>
                </c:pt>
                <c:pt idx="2745">
                  <c:v>10062</c:v>
                </c:pt>
                <c:pt idx="2746">
                  <c:v>34790</c:v>
                </c:pt>
                <c:pt idx="2747">
                  <c:v>95759</c:v>
                </c:pt>
                <c:pt idx="2748">
                  <c:v>51592</c:v>
                </c:pt>
                <c:pt idx="2749">
                  <c:v>23294</c:v>
                </c:pt>
                <c:pt idx="2750">
                  <c:v>33398</c:v>
                </c:pt>
                <c:pt idx="2751">
                  <c:v>229576</c:v>
                </c:pt>
                <c:pt idx="2752">
                  <c:v>60250</c:v>
                </c:pt>
                <c:pt idx="2753">
                  <c:v>81871</c:v>
                </c:pt>
                <c:pt idx="2754">
                  <c:v>259529</c:v>
                </c:pt>
                <c:pt idx="2755">
                  <c:v>430</c:v>
                </c:pt>
                <c:pt idx="2756">
                  <c:v>75949</c:v>
                </c:pt>
                <c:pt idx="2757">
                  <c:v>44206</c:v>
                </c:pt>
                <c:pt idx="2758">
                  <c:v>125274</c:v>
                </c:pt>
                <c:pt idx="2759">
                  <c:v>104670</c:v>
                </c:pt>
                <c:pt idx="2760">
                  <c:v>282971</c:v>
                </c:pt>
                <c:pt idx="2761">
                  <c:v>28731</c:v>
                </c:pt>
                <c:pt idx="2762">
                  <c:v>16965</c:v>
                </c:pt>
                <c:pt idx="2763">
                  <c:v>50658</c:v>
                </c:pt>
                <c:pt idx="2764">
                  <c:v>124681</c:v>
                </c:pt>
                <c:pt idx="2765">
                  <c:v>74352</c:v>
                </c:pt>
                <c:pt idx="2766">
                  <c:v>70308</c:v>
                </c:pt>
                <c:pt idx="2767">
                  <c:v>98722</c:v>
                </c:pt>
                <c:pt idx="2768">
                  <c:v>79020</c:v>
                </c:pt>
                <c:pt idx="2769">
                  <c:v>28335</c:v>
                </c:pt>
                <c:pt idx="2770">
                  <c:v>22011</c:v>
                </c:pt>
                <c:pt idx="2771">
                  <c:v>49436</c:v>
                </c:pt>
                <c:pt idx="2772">
                  <c:v>145072</c:v>
                </c:pt>
                <c:pt idx="2773">
                  <c:v>8992</c:v>
                </c:pt>
                <c:pt idx="2774">
                  <c:v>72497</c:v>
                </c:pt>
                <c:pt idx="2775">
                  <c:v>187999</c:v>
                </c:pt>
                <c:pt idx="2776">
                  <c:v>62335</c:v>
                </c:pt>
                <c:pt idx="2777">
                  <c:v>41556</c:v>
                </c:pt>
                <c:pt idx="2778">
                  <c:v>15436</c:v>
                </c:pt>
                <c:pt idx="2779">
                  <c:v>109618</c:v>
                </c:pt>
                <c:pt idx="2780">
                  <c:v>182228</c:v>
                </c:pt>
                <c:pt idx="2781">
                  <c:v>1000</c:v>
                </c:pt>
                <c:pt idx="2782">
                  <c:v>36699</c:v>
                </c:pt>
                <c:pt idx="2783">
                  <c:v>135828</c:v>
                </c:pt>
                <c:pt idx="2784">
                  <c:v>39098</c:v>
                </c:pt>
                <c:pt idx="2785">
                  <c:v>20713</c:v>
                </c:pt>
                <c:pt idx="2786">
                  <c:v>18959</c:v>
                </c:pt>
                <c:pt idx="2787">
                  <c:v>28010</c:v>
                </c:pt>
                <c:pt idx="2788">
                  <c:v>148976</c:v>
                </c:pt>
                <c:pt idx="2789">
                  <c:v>126680</c:v>
                </c:pt>
                <c:pt idx="2790">
                  <c:v>664</c:v>
                </c:pt>
                <c:pt idx="2791">
                  <c:v>18533</c:v>
                </c:pt>
                <c:pt idx="2792">
                  <c:v>202168</c:v>
                </c:pt>
                <c:pt idx="2793">
                  <c:v>4653</c:v>
                </c:pt>
                <c:pt idx="2794">
                  <c:v>37839</c:v>
                </c:pt>
                <c:pt idx="2795">
                  <c:v>29196</c:v>
                </c:pt>
                <c:pt idx="2796">
                  <c:v>38378</c:v>
                </c:pt>
                <c:pt idx="2797">
                  <c:v>66716</c:v>
                </c:pt>
                <c:pt idx="2798">
                  <c:v>7500</c:v>
                </c:pt>
                <c:pt idx="2799">
                  <c:v>47992</c:v>
                </c:pt>
                <c:pt idx="2800">
                  <c:v>85823</c:v>
                </c:pt>
                <c:pt idx="2801">
                  <c:v>32323</c:v>
                </c:pt>
                <c:pt idx="2802">
                  <c:v>87633</c:v>
                </c:pt>
                <c:pt idx="2803">
                  <c:v>104523</c:v>
                </c:pt>
                <c:pt idx="2804">
                  <c:v>60856</c:v>
                </c:pt>
                <c:pt idx="2805">
                  <c:v>15526</c:v>
                </c:pt>
                <c:pt idx="2806">
                  <c:v>83781</c:v>
                </c:pt>
                <c:pt idx="2807">
                  <c:v>17681</c:v>
                </c:pt>
                <c:pt idx="2808">
                  <c:v>76909</c:v>
                </c:pt>
                <c:pt idx="2809">
                  <c:v>22084</c:v>
                </c:pt>
                <c:pt idx="2810">
                  <c:v>50783</c:v>
                </c:pt>
                <c:pt idx="2811">
                  <c:v>43220</c:v>
                </c:pt>
                <c:pt idx="2812">
                  <c:v>41275</c:v>
                </c:pt>
                <c:pt idx="2813">
                  <c:v>13738</c:v>
                </c:pt>
                <c:pt idx="2814">
                  <c:v>32270</c:v>
                </c:pt>
                <c:pt idx="2815">
                  <c:v>22053</c:v>
                </c:pt>
                <c:pt idx="2816">
                  <c:v>32708</c:v>
                </c:pt>
                <c:pt idx="2817">
                  <c:v>7108</c:v>
                </c:pt>
                <c:pt idx="2818">
                  <c:v>47056</c:v>
                </c:pt>
                <c:pt idx="2819">
                  <c:v>112197</c:v>
                </c:pt>
                <c:pt idx="2820">
                  <c:v>106757</c:v>
                </c:pt>
                <c:pt idx="2821">
                  <c:v>105294</c:v>
                </c:pt>
                <c:pt idx="2822">
                  <c:v>180481</c:v>
                </c:pt>
                <c:pt idx="2823">
                  <c:v>169139</c:v>
                </c:pt>
                <c:pt idx="2824">
                  <c:v>92406</c:v>
                </c:pt>
                <c:pt idx="2825">
                  <c:v>41150</c:v>
                </c:pt>
                <c:pt idx="2826">
                  <c:v>3831</c:v>
                </c:pt>
                <c:pt idx="2827">
                  <c:v>48014</c:v>
                </c:pt>
                <c:pt idx="2828">
                  <c:v>19078</c:v>
                </c:pt>
                <c:pt idx="2829">
                  <c:v>3965</c:v>
                </c:pt>
                <c:pt idx="2830">
                  <c:v>37965</c:v>
                </c:pt>
                <c:pt idx="2831">
                  <c:v>69884</c:v>
                </c:pt>
                <c:pt idx="2832">
                  <c:v>24557</c:v>
                </c:pt>
                <c:pt idx="2833">
                  <c:v>16733</c:v>
                </c:pt>
                <c:pt idx="2834">
                  <c:v>41824</c:v>
                </c:pt>
                <c:pt idx="2835">
                  <c:v>8188</c:v>
                </c:pt>
                <c:pt idx="2836">
                  <c:v>36146</c:v>
                </c:pt>
                <c:pt idx="2837">
                  <c:v>37331</c:v>
                </c:pt>
                <c:pt idx="2838">
                  <c:v>15000</c:v>
                </c:pt>
                <c:pt idx="2839">
                  <c:v>232194</c:v>
                </c:pt>
                <c:pt idx="2840">
                  <c:v>8557</c:v>
                </c:pt>
                <c:pt idx="2841">
                  <c:v>1000</c:v>
                </c:pt>
                <c:pt idx="2842">
                  <c:v>84179</c:v>
                </c:pt>
                <c:pt idx="2843">
                  <c:v>66590</c:v>
                </c:pt>
                <c:pt idx="2844">
                  <c:v>66445</c:v>
                </c:pt>
                <c:pt idx="2845">
                  <c:v>174286</c:v>
                </c:pt>
                <c:pt idx="2846">
                  <c:v>33951</c:v>
                </c:pt>
                <c:pt idx="2847">
                  <c:v>27204</c:v>
                </c:pt>
                <c:pt idx="2848">
                  <c:v>16442</c:v>
                </c:pt>
                <c:pt idx="2849">
                  <c:v>39669</c:v>
                </c:pt>
                <c:pt idx="2850">
                  <c:v>8063</c:v>
                </c:pt>
                <c:pt idx="2851">
                  <c:v>15243</c:v>
                </c:pt>
                <c:pt idx="2852">
                  <c:v>17603</c:v>
                </c:pt>
                <c:pt idx="2853">
                  <c:v>66466</c:v>
                </c:pt>
                <c:pt idx="2854">
                  <c:v>52537</c:v>
                </c:pt>
                <c:pt idx="2855">
                  <c:v>51172</c:v>
                </c:pt>
                <c:pt idx="2856">
                  <c:v>56186</c:v>
                </c:pt>
                <c:pt idx="2857">
                  <c:v>18074</c:v>
                </c:pt>
                <c:pt idx="2858">
                  <c:v>31759</c:v>
                </c:pt>
                <c:pt idx="2859">
                  <c:v>34007</c:v>
                </c:pt>
                <c:pt idx="2860">
                  <c:v>28338</c:v>
                </c:pt>
                <c:pt idx="2861">
                  <c:v>28693</c:v>
                </c:pt>
                <c:pt idx="2862">
                  <c:v>15036</c:v>
                </c:pt>
                <c:pt idx="2863">
                  <c:v>26797</c:v>
                </c:pt>
                <c:pt idx="2864">
                  <c:v>79192</c:v>
                </c:pt>
                <c:pt idx="2865">
                  <c:v>83651</c:v>
                </c:pt>
                <c:pt idx="2866">
                  <c:v>19128</c:v>
                </c:pt>
                <c:pt idx="2867">
                  <c:v>11245</c:v>
                </c:pt>
                <c:pt idx="2868">
                  <c:v>18735</c:v>
                </c:pt>
                <c:pt idx="2869">
                  <c:v>43310</c:v>
                </c:pt>
                <c:pt idx="2870">
                  <c:v>51142</c:v>
                </c:pt>
                <c:pt idx="2871">
                  <c:v>127588</c:v>
                </c:pt>
                <c:pt idx="2872">
                  <c:v>43304</c:v>
                </c:pt>
                <c:pt idx="2873">
                  <c:v>33064</c:v>
                </c:pt>
                <c:pt idx="2874">
                  <c:v>10424</c:v>
                </c:pt>
                <c:pt idx="2875">
                  <c:v>6517</c:v>
                </c:pt>
                <c:pt idx="2876">
                  <c:v>47160</c:v>
                </c:pt>
                <c:pt idx="2877">
                  <c:v>15584</c:v>
                </c:pt>
                <c:pt idx="2878">
                  <c:v>164222</c:v>
                </c:pt>
                <c:pt idx="2879">
                  <c:v>248738</c:v>
                </c:pt>
                <c:pt idx="2880">
                  <c:v>25853</c:v>
                </c:pt>
                <c:pt idx="2881">
                  <c:v>113183</c:v>
                </c:pt>
                <c:pt idx="2882">
                  <c:v>153664</c:v>
                </c:pt>
                <c:pt idx="2883">
                  <c:v>21285</c:v>
                </c:pt>
                <c:pt idx="2884">
                  <c:v>70353</c:v>
                </c:pt>
                <c:pt idx="2885">
                  <c:v>39728</c:v>
                </c:pt>
                <c:pt idx="2886">
                  <c:v>28294</c:v>
                </c:pt>
                <c:pt idx="2887">
                  <c:v>109505</c:v>
                </c:pt>
                <c:pt idx="2888">
                  <c:v>78317</c:v>
                </c:pt>
                <c:pt idx="2889">
                  <c:v>20969</c:v>
                </c:pt>
                <c:pt idx="2890">
                  <c:v>36398</c:v>
                </c:pt>
                <c:pt idx="2891">
                  <c:v>166199</c:v>
                </c:pt>
                <c:pt idx="2892">
                  <c:v>147770</c:v>
                </c:pt>
                <c:pt idx="2893">
                  <c:v>16875</c:v>
                </c:pt>
                <c:pt idx="2894">
                  <c:v>17060</c:v>
                </c:pt>
                <c:pt idx="2895">
                  <c:v>44101</c:v>
                </c:pt>
                <c:pt idx="2896">
                  <c:v>142729</c:v>
                </c:pt>
                <c:pt idx="2897">
                  <c:v>23578</c:v>
                </c:pt>
                <c:pt idx="2898">
                  <c:v>19881</c:v>
                </c:pt>
                <c:pt idx="2899">
                  <c:v>62960</c:v>
                </c:pt>
                <c:pt idx="2900">
                  <c:v>16685</c:v>
                </c:pt>
                <c:pt idx="2901">
                  <c:v>33405</c:v>
                </c:pt>
                <c:pt idx="2902">
                  <c:v>37211</c:v>
                </c:pt>
                <c:pt idx="2903">
                  <c:v>2900</c:v>
                </c:pt>
                <c:pt idx="2904">
                  <c:v>99226</c:v>
                </c:pt>
                <c:pt idx="2905">
                  <c:v>31899</c:v>
                </c:pt>
                <c:pt idx="2906">
                  <c:v>17769</c:v>
                </c:pt>
                <c:pt idx="2907">
                  <c:v>50212</c:v>
                </c:pt>
                <c:pt idx="2908">
                  <c:v>32125</c:v>
                </c:pt>
                <c:pt idx="2909">
                  <c:v>12120</c:v>
                </c:pt>
                <c:pt idx="2910">
                  <c:v>82352</c:v>
                </c:pt>
                <c:pt idx="2911">
                  <c:v>6286</c:v>
                </c:pt>
                <c:pt idx="2912">
                  <c:v>17326</c:v>
                </c:pt>
                <c:pt idx="2913">
                  <c:v>32234</c:v>
                </c:pt>
                <c:pt idx="2914">
                  <c:v>60386</c:v>
                </c:pt>
                <c:pt idx="2915">
                  <c:v>56174</c:v>
                </c:pt>
                <c:pt idx="2916">
                  <c:v>81144</c:v>
                </c:pt>
                <c:pt idx="2917">
                  <c:v>51737</c:v>
                </c:pt>
                <c:pt idx="2918">
                  <c:v>95537</c:v>
                </c:pt>
                <c:pt idx="2919">
                  <c:v>36311</c:v>
                </c:pt>
                <c:pt idx="2920">
                  <c:v>23518</c:v>
                </c:pt>
                <c:pt idx="2921">
                  <c:v>34042</c:v>
                </c:pt>
                <c:pt idx="2922">
                  <c:v>19591</c:v>
                </c:pt>
                <c:pt idx="2923">
                  <c:v>46455</c:v>
                </c:pt>
                <c:pt idx="2924">
                  <c:v>89413</c:v>
                </c:pt>
                <c:pt idx="2925">
                  <c:v>169546</c:v>
                </c:pt>
                <c:pt idx="2926">
                  <c:v>17135</c:v>
                </c:pt>
                <c:pt idx="2927">
                  <c:v>72253</c:v>
                </c:pt>
                <c:pt idx="2928">
                  <c:v>8344</c:v>
                </c:pt>
                <c:pt idx="2929">
                  <c:v>52718</c:v>
                </c:pt>
                <c:pt idx="2930">
                  <c:v>23933</c:v>
                </c:pt>
                <c:pt idx="2931">
                  <c:v>179207</c:v>
                </c:pt>
                <c:pt idx="2932">
                  <c:v>76177</c:v>
                </c:pt>
                <c:pt idx="2933">
                  <c:v>11472</c:v>
                </c:pt>
                <c:pt idx="2934">
                  <c:v>131635</c:v>
                </c:pt>
                <c:pt idx="2935">
                  <c:v>124027</c:v>
                </c:pt>
                <c:pt idx="2936">
                  <c:v>15138</c:v>
                </c:pt>
                <c:pt idx="2937">
                  <c:v>43229</c:v>
                </c:pt>
                <c:pt idx="2938">
                  <c:v>310226</c:v>
                </c:pt>
                <c:pt idx="2939">
                  <c:v>27043</c:v>
                </c:pt>
                <c:pt idx="2940">
                  <c:v>55381</c:v>
                </c:pt>
                <c:pt idx="2941">
                  <c:v>53983</c:v>
                </c:pt>
                <c:pt idx="2942">
                  <c:v>59179</c:v>
                </c:pt>
                <c:pt idx="2943">
                  <c:v>43510</c:v>
                </c:pt>
                <c:pt idx="2944">
                  <c:v>32886</c:v>
                </c:pt>
                <c:pt idx="2945">
                  <c:v>7015</c:v>
                </c:pt>
                <c:pt idx="2946">
                  <c:v>19627</c:v>
                </c:pt>
                <c:pt idx="2947">
                  <c:v>79903</c:v>
                </c:pt>
                <c:pt idx="2948">
                  <c:v>28464</c:v>
                </c:pt>
                <c:pt idx="2949">
                  <c:v>9768</c:v>
                </c:pt>
                <c:pt idx="2950">
                  <c:v>18522</c:v>
                </c:pt>
                <c:pt idx="2951">
                  <c:v>55086</c:v>
                </c:pt>
                <c:pt idx="2952">
                  <c:v>158986</c:v>
                </c:pt>
                <c:pt idx="2953">
                  <c:v>18939</c:v>
                </c:pt>
                <c:pt idx="2954">
                  <c:v>242018</c:v>
                </c:pt>
                <c:pt idx="2955">
                  <c:v>61474</c:v>
                </c:pt>
                <c:pt idx="2956">
                  <c:v>53892</c:v>
                </c:pt>
                <c:pt idx="2957">
                  <c:v>23315</c:v>
                </c:pt>
                <c:pt idx="2958">
                  <c:v>33918</c:v>
                </c:pt>
                <c:pt idx="2959">
                  <c:v>65926</c:v>
                </c:pt>
                <c:pt idx="2960">
                  <c:v>67753</c:v>
                </c:pt>
                <c:pt idx="2961">
                  <c:v>49280</c:v>
                </c:pt>
                <c:pt idx="2962">
                  <c:v>97606</c:v>
                </c:pt>
                <c:pt idx="2963">
                  <c:v>36861</c:v>
                </c:pt>
                <c:pt idx="2964">
                  <c:v>49749</c:v>
                </c:pt>
                <c:pt idx="2965">
                  <c:v>36300</c:v>
                </c:pt>
                <c:pt idx="2966">
                  <c:v>80500</c:v>
                </c:pt>
                <c:pt idx="2967">
                  <c:v>8210</c:v>
                </c:pt>
                <c:pt idx="2968">
                  <c:v>40257</c:v>
                </c:pt>
                <c:pt idx="2969">
                  <c:v>31930</c:v>
                </c:pt>
                <c:pt idx="2970">
                  <c:v>9154</c:v>
                </c:pt>
                <c:pt idx="2971">
                  <c:v>54345</c:v>
                </c:pt>
                <c:pt idx="2972">
                  <c:v>38835</c:v>
                </c:pt>
                <c:pt idx="2973">
                  <c:v>4858</c:v>
                </c:pt>
                <c:pt idx="2974">
                  <c:v>56745</c:v>
                </c:pt>
                <c:pt idx="2975">
                  <c:v>87507</c:v>
                </c:pt>
                <c:pt idx="2976">
                  <c:v>84126</c:v>
                </c:pt>
                <c:pt idx="2977">
                  <c:v>27566</c:v>
                </c:pt>
                <c:pt idx="2978">
                  <c:v>22805</c:v>
                </c:pt>
                <c:pt idx="2979">
                  <c:v>38508</c:v>
                </c:pt>
                <c:pt idx="2980">
                  <c:v>8184</c:v>
                </c:pt>
                <c:pt idx="2981">
                  <c:v>12263</c:v>
                </c:pt>
                <c:pt idx="2982">
                  <c:v>89576</c:v>
                </c:pt>
                <c:pt idx="2983">
                  <c:v>183303</c:v>
                </c:pt>
                <c:pt idx="2984">
                  <c:v>326201</c:v>
                </c:pt>
                <c:pt idx="2985">
                  <c:v>132894</c:v>
                </c:pt>
                <c:pt idx="2986">
                  <c:v>12881</c:v>
                </c:pt>
                <c:pt idx="2987">
                  <c:v>114037</c:v>
                </c:pt>
                <c:pt idx="2988">
                  <c:v>71682</c:v>
                </c:pt>
                <c:pt idx="2989">
                  <c:v>94016</c:v>
                </c:pt>
                <c:pt idx="2990">
                  <c:v>71263</c:v>
                </c:pt>
                <c:pt idx="2991">
                  <c:v>16341</c:v>
                </c:pt>
                <c:pt idx="2992">
                  <c:v>60331</c:v>
                </c:pt>
                <c:pt idx="2993">
                  <c:v>47966</c:v>
                </c:pt>
                <c:pt idx="2994">
                  <c:v>148086</c:v>
                </c:pt>
                <c:pt idx="2995">
                  <c:v>15279</c:v>
                </c:pt>
                <c:pt idx="2996">
                  <c:v>0</c:v>
                </c:pt>
                <c:pt idx="2997">
                  <c:v>52885</c:v>
                </c:pt>
                <c:pt idx="2998">
                  <c:v>36844</c:v>
                </c:pt>
                <c:pt idx="2999">
                  <c:v>142527</c:v>
                </c:pt>
                <c:pt idx="3000">
                  <c:v>20390</c:v>
                </c:pt>
                <c:pt idx="3001">
                  <c:v>29182</c:v>
                </c:pt>
                <c:pt idx="3002">
                  <c:v>65207</c:v>
                </c:pt>
                <c:pt idx="3003">
                  <c:v>568</c:v>
                </c:pt>
                <c:pt idx="3004">
                  <c:v>30759</c:v>
                </c:pt>
                <c:pt idx="3005">
                  <c:v>276</c:v>
                </c:pt>
                <c:pt idx="3006">
                  <c:v>22496</c:v>
                </c:pt>
                <c:pt idx="3007">
                  <c:v>23846</c:v>
                </c:pt>
                <c:pt idx="3008">
                  <c:v>26505</c:v>
                </c:pt>
                <c:pt idx="3009">
                  <c:v>72131</c:v>
                </c:pt>
                <c:pt idx="3010">
                  <c:v>24406</c:v>
                </c:pt>
                <c:pt idx="3011">
                  <c:v>63193</c:v>
                </c:pt>
                <c:pt idx="3012">
                  <c:v>23179</c:v>
                </c:pt>
                <c:pt idx="3013">
                  <c:v>14710</c:v>
                </c:pt>
                <c:pt idx="3014">
                  <c:v>74073</c:v>
                </c:pt>
                <c:pt idx="3015">
                  <c:v>43348</c:v>
                </c:pt>
                <c:pt idx="3016">
                  <c:v>97424</c:v>
                </c:pt>
                <c:pt idx="3017">
                  <c:v>20603</c:v>
                </c:pt>
                <c:pt idx="3018">
                  <c:v>92097</c:v>
                </c:pt>
                <c:pt idx="3019">
                  <c:v>31520</c:v>
                </c:pt>
                <c:pt idx="3020">
                  <c:v>29350</c:v>
                </c:pt>
                <c:pt idx="3021">
                  <c:v>20537</c:v>
                </c:pt>
                <c:pt idx="3022">
                  <c:v>17376</c:v>
                </c:pt>
                <c:pt idx="3023">
                  <c:v>24563</c:v>
                </c:pt>
                <c:pt idx="3024">
                  <c:v>52562</c:v>
                </c:pt>
                <c:pt idx="3025">
                  <c:v>48224</c:v>
                </c:pt>
                <c:pt idx="3026">
                  <c:v>13271</c:v>
                </c:pt>
                <c:pt idx="3027">
                  <c:v>129919</c:v>
                </c:pt>
                <c:pt idx="3028">
                  <c:v>17893</c:v>
                </c:pt>
                <c:pt idx="3029">
                  <c:v>52693</c:v>
                </c:pt>
                <c:pt idx="3030">
                  <c:v>50895</c:v>
                </c:pt>
                <c:pt idx="3031">
                  <c:v>36459</c:v>
                </c:pt>
                <c:pt idx="3032">
                  <c:v>68532</c:v>
                </c:pt>
                <c:pt idx="3033">
                  <c:v>34862</c:v>
                </c:pt>
                <c:pt idx="3034">
                  <c:v>20391</c:v>
                </c:pt>
                <c:pt idx="3035">
                  <c:v>178010</c:v>
                </c:pt>
                <c:pt idx="3036">
                  <c:v>20773</c:v>
                </c:pt>
                <c:pt idx="3037">
                  <c:v>264735</c:v>
                </c:pt>
                <c:pt idx="3038">
                  <c:v>45883</c:v>
                </c:pt>
                <c:pt idx="3039">
                  <c:v>36978</c:v>
                </c:pt>
                <c:pt idx="3040">
                  <c:v>449205</c:v>
                </c:pt>
                <c:pt idx="3041">
                  <c:v>45005</c:v>
                </c:pt>
                <c:pt idx="3042">
                  <c:v>45533</c:v>
                </c:pt>
                <c:pt idx="3043">
                  <c:v>26513</c:v>
                </c:pt>
                <c:pt idx="3044">
                  <c:v>20417</c:v>
                </c:pt>
                <c:pt idx="3045">
                  <c:v>7490</c:v>
                </c:pt>
                <c:pt idx="3046">
                  <c:v>14394</c:v>
                </c:pt>
                <c:pt idx="3047">
                  <c:v>103888</c:v>
                </c:pt>
                <c:pt idx="3048">
                  <c:v>61191</c:v>
                </c:pt>
                <c:pt idx="3049">
                  <c:v>7329</c:v>
                </c:pt>
                <c:pt idx="3050">
                  <c:v>12688</c:v>
                </c:pt>
                <c:pt idx="3051">
                  <c:v>106921</c:v>
                </c:pt>
                <c:pt idx="3052">
                  <c:v>31668</c:v>
                </c:pt>
                <c:pt idx="3053">
                  <c:v>34996</c:v>
                </c:pt>
                <c:pt idx="3054">
                  <c:v>23099</c:v>
                </c:pt>
                <c:pt idx="3055">
                  <c:v>109133</c:v>
                </c:pt>
                <c:pt idx="3056">
                  <c:v>103586</c:v>
                </c:pt>
                <c:pt idx="3057">
                  <c:v>45575</c:v>
                </c:pt>
                <c:pt idx="3058">
                  <c:v>76430</c:v>
                </c:pt>
                <c:pt idx="3059">
                  <c:v>18059</c:v>
                </c:pt>
                <c:pt idx="3060">
                  <c:v>188759</c:v>
                </c:pt>
                <c:pt idx="3061">
                  <c:v>36953</c:v>
                </c:pt>
                <c:pt idx="3062">
                  <c:v>27155</c:v>
                </c:pt>
                <c:pt idx="3063">
                  <c:v>89112</c:v>
                </c:pt>
                <c:pt idx="3064">
                  <c:v>72768</c:v>
                </c:pt>
                <c:pt idx="3065">
                  <c:v>23178</c:v>
                </c:pt>
                <c:pt idx="3066">
                  <c:v>25676</c:v>
                </c:pt>
                <c:pt idx="3067">
                  <c:v>63190</c:v>
                </c:pt>
                <c:pt idx="3068">
                  <c:v>1666</c:v>
                </c:pt>
                <c:pt idx="3069">
                  <c:v>105544</c:v>
                </c:pt>
                <c:pt idx="3070">
                  <c:v>206287</c:v>
                </c:pt>
                <c:pt idx="3071">
                  <c:v>40255</c:v>
                </c:pt>
                <c:pt idx="3072">
                  <c:v>5317</c:v>
                </c:pt>
                <c:pt idx="3073">
                  <c:v>7606</c:v>
                </c:pt>
                <c:pt idx="3074">
                  <c:v>43255</c:v>
                </c:pt>
                <c:pt idx="3075">
                  <c:v>22414</c:v>
                </c:pt>
                <c:pt idx="3076">
                  <c:v>92225</c:v>
                </c:pt>
                <c:pt idx="3077">
                  <c:v>127199</c:v>
                </c:pt>
                <c:pt idx="3078">
                  <c:v>12176</c:v>
                </c:pt>
                <c:pt idx="3079">
                  <c:v>142929</c:v>
                </c:pt>
                <c:pt idx="3080">
                  <c:v>28670</c:v>
                </c:pt>
                <c:pt idx="3081">
                  <c:v>82122</c:v>
                </c:pt>
                <c:pt idx="3082">
                  <c:v>54637</c:v>
                </c:pt>
                <c:pt idx="3083">
                  <c:v>6181</c:v>
                </c:pt>
                <c:pt idx="3084">
                  <c:v>25485</c:v>
                </c:pt>
                <c:pt idx="3085">
                  <c:v>16136</c:v>
                </c:pt>
                <c:pt idx="3086">
                  <c:v>128213</c:v>
                </c:pt>
                <c:pt idx="3087">
                  <c:v>92492</c:v>
                </c:pt>
                <c:pt idx="3088">
                  <c:v>85412</c:v>
                </c:pt>
                <c:pt idx="3089">
                  <c:v>46003</c:v>
                </c:pt>
                <c:pt idx="3090">
                  <c:v>95982</c:v>
                </c:pt>
                <c:pt idx="3091">
                  <c:v>20529</c:v>
                </c:pt>
                <c:pt idx="3092">
                  <c:v>28254</c:v>
                </c:pt>
                <c:pt idx="3093">
                  <c:v>26101</c:v>
                </c:pt>
                <c:pt idx="3094">
                  <c:v>50939</c:v>
                </c:pt>
                <c:pt idx="3095">
                  <c:v>35039</c:v>
                </c:pt>
                <c:pt idx="3096">
                  <c:v>175501</c:v>
                </c:pt>
                <c:pt idx="3097">
                  <c:v>1439</c:v>
                </c:pt>
                <c:pt idx="3098">
                  <c:v>214674</c:v>
                </c:pt>
                <c:pt idx="3099">
                  <c:v>38429</c:v>
                </c:pt>
                <c:pt idx="3100">
                  <c:v>22865</c:v>
                </c:pt>
                <c:pt idx="3101">
                  <c:v>23033</c:v>
                </c:pt>
                <c:pt idx="3102">
                  <c:v>103172</c:v>
                </c:pt>
                <c:pt idx="3103">
                  <c:v>23448</c:v>
                </c:pt>
                <c:pt idx="3104">
                  <c:v>115161</c:v>
                </c:pt>
                <c:pt idx="3105">
                  <c:v>58382</c:v>
                </c:pt>
                <c:pt idx="3106">
                  <c:v>156766</c:v>
                </c:pt>
                <c:pt idx="3107">
                  <c:v>34137</c:v>
                </c:pt>
                <c:pt idx="3108">
                  <c:v>17219</c:v>
                </c:pt>
                <c:pt idx="3109">
                  <c:v>43823</c:v>
                </c:pt>
                <c:pt idx="3110">
                  <c:v>63364</c:v>
                </c:pt>
                <c:pt idx="3111">
                  <c:v>18497</c:v>
                </c:pt>
                <c:pt idx="3112">
                  <c:v>23173</c:v>
                </c:pt>
                <c:pt idx="3113">
                  <c:v>51367</c:v>
                </c:pt>
                <c:pt idx="3114">
                  <c:v>34894</c:v>
                </c:pt>
                <c:pt idx="3115">
                  <c:v>7422</c:v>
                </c:pt>
                <c:pt idx="3116">
                  <c:v>16090</c:v>
                </c:pt>
                <c:pt idx="3117">
                  <c:v>2784</c:v>
                </c:pt>
                <c:pt idx="3118">
                  <c:v>54177</c:v>
                </c:pt>
                <c:pt idx="3119">
                  <c:v>29326</c:v>
                </c:pt>
                <c:pt idx="3120">
                  <c:v>26164</c:v>
                </c:pt>
                <c:pt idx="3121">
                  <c:v>29518</c:v>
                </c:pt>
                <c:pt idx="3122">
                  <c:v>29754</c:v>
                </c:pt>
                <c:pt idx="3123">
                  <c:v>8000</c:v>
                </c:pt>
                <c:pt idx="3124">
                  <c:v>69788</c:v>
                </c:pt>
                <c:pt idx="3125">
                  <c:v>38042</c:v>
                </c:pt>
                <c:pt idx="3126">
                  <c:v>23894</c:v>
                </c:pt>
                <c:pt idx="3127">
                  <c:v>110628</c:v>
                </c:pt>
                <c:pt idx="3128">
                  <c:v>10839</c:v>
                </c:pt>
                <c:pt idx="3129">
                  <c:v>47513</c:v>
                </c:pt>
                <c:pt idx="3130">
                  <c:v>16321</c:v>
                </c:pt>
                <c:pt idx="3131">
                  <c:v>37550</c:v>
                </c:pt>
                <c:pt idx="3132">
                  <c:v>37936</c:v>
                </c:pt>
                <c:pt idx="3133">
                  <c:v>38061</c:v>
                </c:pt>
                <c:pt idx="3134">
                  <c:v>25934</c:v>
                </c:pt>
                <c:pt idx="3135">
                  <c:v>54942</c:v>
                </c:pt>
                <c:pt idx="3136">
                  <c:v>139423</c:v>
                </c:pt>
                <c:pt idx="3137">
                  <c:v>298505</c:v>
                </c:pt>
                <c:pt idx="3138">
                  <c:v>98753</c:v>
                </c:pt>
                <c:pt idx="3139">
                  <c:v>25157</c:v>
                </c:pt>
                <c:pt idx="3140">
                  <c:v>24134</c:v>
                </c:pt>
                <c:pt idx="3141">
                  <c:v>6628</c:v>
                </c:pt>
                <c:pt idx="3142">
                  <c:v>14504</c:v>
                </c:pt>
                <c:pt idx="3143">
                  <c:v>36665</c:v>
                </c:pt>
                <c:pt idx="3144">
                  <c:v>17481</c:v>
                </c:pt>
                <c:pt idx="3145">
                  <c:v>33111</c:v>
                </c:pt>
                <c:pt idx="3146">
                  <c:v>89237</c:v>
                </c:pt>
                <c:pt idx="3147">
                  <c:v>93028</c:v>
                </c:pt>
                <c:pt idx="3148">
                  <c:v>89094</c:v>
                </c:pt>
                <c:pt idx="3149">
                  <c:v>11109</c:v>
                </c:pt>
                <c:pt idx="3150">
                  <c:v>14957</c:v>
                </c:pt>
                <c:pt idx="3151">
                  <c:v>17823</c:v>
                </c:pt>
                <c:pt idx="3152">
                  <c:v>8485</c:v>
                </c:pt>
                <c:pt idx="3153">
                  <c:v>56756</c:v>
                </c:pt>
                <c:pt idx="3154">
                  <c:v>99196</c:v>
                </c:pt>
                <c:pt idx="3155">
                  <c:v>21736</c:v>
                </c:pt>
                <c:pt idx="3156">
                  <c:v>11324</c:v>
                </c:pt>
                <c:pt idx="3157">
                  <c:v>60109</c:v>
                </c:pt>
                <c:pt idx="3158">
                  <c:v>129887</c:v>
                </c:pt>
                <c:pt idx="3159">
                  <c:v>18150</c:v>
                </c:pt>
                <c:pt idx="3160">
                  <c:v>57432</c:v>
                </c:pt>
                <c:pt idx="3161">
                  <c:v>32659</c:v>
                </c:pt>
                <c:pt idx="3162">
                  <c:v>103203</c:v>
                </c:pt>
                <c:pt idx="3163">
                  <c:v>27122</c:v>
                </c:pt>
                <c:pt idx="3164">
                  <c:v>40252</c:v>
                </c:pt>
                <c:pt idx="3165">
                  <c:v>194816</c:v>
                </c:pt>
                <c:pt idx="3166">
                  <c:v>65460</c:v>
                </c:pt>
                <c:pt idx="3167">
                  <c:v>17863</c:v>
                </c:pt>
                <c:pt idx="3168">
                  <c:v>28443</c:v>
                </c:pt>
                <c:pt idx="3169">
                  <c:v>15655</c:v>
                </c:pt>
                <c:pt idx="3170">
                  <c:v>38307</c:v>
                </c:pt>
                <c:pt idx="3171">
                  <c:v>15135</c:v>
                </c:pt>
                <c:pt idx="3172">
                  <c:v>73601</c:v>
                </c:pt>
                <c:pt idx="3173">
                  <c:v>31489</c:v>
                </c:pt>
                <c:pt idx="3174">
                  <c:v>48852</c:v>
                </c:pt>
                <c:pt idx="3175">
                  <c:v>188883</c:v>
                </c:pt>
                <c:pt idx="3176">
                  <c:v>37212</c:v>
                </c:pt>
                <c:pt idx="3177">
                  <c:v>43285</c:v>
                </c:pt>
                <c:pt idx="3178">
                  <c:v>10758</c:v>
                </c:pt>
                <c:pt idx="3179">
                  <c:v>40926</c:v>
                </c:pt>
                <c:pt idx="3180">
                  <c:v>10915</c:v>
                </c:pt>
                <c:pt idx="3181">
                  <c:v>38580</c:v>
                </c:pt>
                <c:pt idx="3182">
                  <c:v>26650</c:v>
                </c:pt>
                <c:pt idx="3183">
                  <c:v>25268</c:v>
                </c:pt>
                <c:pt idx="3184">
                  <c:v>9338</c:v>
                </c:pt>
                <c:pt idx="3185">
                  <c:v>67070</c:v>
                </c:pt>
                <c:pt idx="3186">
                  <c:v>19382</c:v>
                </c:pt>
                <c:pt idx="3187">
                  <c:v>25205</c:v>
                </c:pt>
                <c:pt idx="3188">
                  <c:v>9634</c:v>
                </c:pt>
                <c:pt idx="3189">
                  <c:v>18954</c:v>
                </c:pt>
                <c:pt idx="3190">
                  <c:v>41279</c:v>
                </c:pt>
                <c:pt idx="3191">
                  <c:v>56624</c:v>
                </c:pt>
                <c:pt idx="3192">
                  <c:v>11021</c:v>
                </c:pt>
                <c:pt idx="3193">
                  <c:v>4096</c:v>
                </c:pt>
                <c:pt idx="3194">
                  <c:v>5199</c:v>
                </c:pt>
                <c:pt idx="3195">
                  <c:v>41072</c:v>
                </c:pt>
                <c:pt idx="3196">
                  <c:v>83623</c:v>
                </c:pt>
                <c:pt idx="3197">
                  <c:v>15920</c:v>
                </c:pt>
                <c:pt idx="3198">
                  <c:v>50674</c:v>
                </c:pt>
                <c:pt idx="3199">
                  <c:v>55461</c:v>
                </c:pt>
                <c:pt idx="3200">
                  <c:v>93264</c:v>
                </c:pt>
                <c:pt idx="3201">
                  <c:v>115154</c:v>
                </c:pt>
                <c:pt idx="3202">
                  <c:v>24920</c:v>
                </c:pt>
                <c:pt idx="3203">
                  <c:v>64924</c:v>
                </c:pt>
                <c:pt idx="3204">
                  <c:v>25210</c:v>
                </c:pt>
                <c:pt idx="3205">
                  <c:v>41247</c:v>
                </c:pt>
                <c:pt idx="3206">
                  <c:v>5929</c:v>
                </c:pt>
                <c:pt idx="3207">
                  <c:v>14457</c:v>
                </c:pt>
                <c:pt idx="3208">
                  <c:v>29067</c:v>
                </c:pt>
                <c:pt idx="3209">
                  <c:v>112164</c:v>
                </c:pt>
                <c:pt idx="3210">
                  <c:v>44764</c:v>
                </c:pt>
                <c:pt idx="3211">
                  <c:v>38997</c:v>
                </c:pt>
                <c:pt idx="3212">
                  <c:v>115215</c:v>
                </c:pt>
                <c:pt idx="3213">
                  <c:v>96714</c:v>
                </c:pt>
                <c:pt idx="3214">
                  <c:v>32988</c:v>
                </c:pt>
                <c:pt idx="3215">
                  <c:v>11552</c:v>
                </c:pt>
                <c:pt idx="3216">
                  <c:v>38739</c:v>
                </c:pt>
                <c:pt idx="3217">
                  <c:v>142989</c:v>
                </c:pt>
                <c:pt idx="3218">
                  <c:v>1724</c:v>
                </c:pt>
                <c:pt idx="3219">
                  <c:v>56395</c:v>
                </c:pt>
                <c:pt idx="3220">
                  <c:v>11845</c:v>
                </c:pt>
                <c:pt idx="3221">
                  <c:v>46378</c:v>
                </c:pt>
                <c:pt idx="3222">
                  <c:v>85071</c:v>
                </c:pt>
                <c:pt idx="3223">
                  <c:v>53543</c:v>
                </c:pt>
                <c:pt idx="3224">
                  <c:v>33834</c:v>
                </c:pt>
                <c:pt idx="3225">
                  <c:v>36839</c:v>
                </c:pt>
                <c:pt idx="3226">
                  <c:v>42042</c:v>
                </c:pt>
                <c:pt idx="3227">
                  <c:v>72027</c:v>
                </c:pt>
                <c:pt idx="3228">
                  <c:v>2692</c:v>
                </c:pt>
                <c:pt idx="3229">
                  <c:v>17818</c:v>
                </c:pt>
                <c:pt idx="3230">
                  <c:v>70927</c:v>
                </c:pt>
                <c:pt idx="3231">
                  <c:v>57622</c:v>
                </c:pt>
                <c:pt idx="3232">
                  <c:v>323</c:v>
                </c:pt>
                <c:pt idx="3233">
                  <c:v>33530</c:v>
                </c:pt>
                <c:pt idx="3234">
                  <c:v>16452</c:v>
                </c:pt>
                <c:pt idx="3235">
                  <c:v>287033</c:v>
                </c:pt>
                <c:pt idx="3236">
                  <c:v>55487</c:v>
                </c:pt>
                <c:pt idx="3237">
                  <c:v>14648</c:v>
                </c:pt>
                <c:pt idx="3238">
                  <c:v>10621</c:v>
                </c:pt>
                <c:pt idx="3239">
                  <c:v>23224</c:v>
                </c:pt>
                <c:pt idx="3240">
                  <c:v>17684</c:v>
                </c:pt>
                <c:pt idx="3241">
                  <c:v>2477</c:v>
                </c:pt>
                <c:pt idx="3242">
                  <c:v>44668</c:v>
                </c:pt>
                <c:pt idx="3243">
                  <c:v>22461</c:v>
                </c:pt>
                <c:pt idx="3244">
                  <c:v>103200</c:v>
                </c:pt>
                <c:pt idx="3245">
                  <c:v>74007</c:v>
                </c:pt>
                <c:pt idx="3246">
                  <c:v>22134</c:v>
                </c:pt>
                <c:pt idx="3247">
                  <c:v>242062</c:v>
                </c:pt>
                <c:pt idx="3248">
                  <c:v>24683</c:v>
                </c:pt>
                <c:pt idx="3249">
                  <c:v>51680</c:v>
                </c:pt>
                <c:pt idx="3250">
                  <c:v>8819</c:v>
                </c:pt>
                <c:pt idx="3251">
                  <c:v>61545</c:v>
                </c:pt>
                <c:pt idx="3252">
                  <c:v>124837</c:v>
                </c:pt>
                <c:pt idx="3253">
                  <c:v>50848</c:v>
                </c:pt>
                <c:pt idx="3254">
                  <c:v>19661</c:v>
                </c:pt>
                <c:pt idx="3255">
                  <c:v>32156</c:v>
                </c:pt>
                <c:pt idx="3256">
                  <c:v>123055</c:v>
                </c:pt>
                <c:pt idx="3257">
                  <c:v>63331</c:v>
                </c:pt>
                <c:pt idx="3258">
                  <c:v>9646</c:v>
                </c:pt>
                <c:pt idx="3259">
                  <c:v>16569</c:v>
                </c:pt>
                <c:pt idx="3260">
                  <c:v>194111</c:v>
                </c:pt>
                <c:pt idx="3261">
                  <c:v>147128</c:v>
                </c:pt>
                <c:pt idx="3262">
                  <c:v>59177</c:v>
                </c:pt>
                <c:pt idx="3263">
                  <c:v>26693</c:v>
                </c:pt>
                <c:pt idx="3264">
                  <c:v>2912</c:v>
                </c:pt>
                <c:pt idx="3265">
                  <c:v>13982</c:v>
                </c:pt>
                <c:pt idx="3266">
                  <c:v>14428</c:v>
                </c:pt>
                <c:pt idx="3267">
                  <c:v>21740</c:v>
                </c:pt>
                <c:pt idx="3268">
                  <c:v>8811</c:v>
                </c:pt>
                <c:pt idx="3269">
                  <c:v>48256</c:v>
                </c:pt>
                <c:pt idx="3270">
                  <c:v>10994</c:v>
                </c:pt>
                <c:pt idx="3271">
                  <c:v>27320</c:v>
                </c:pt>
                <c:pt idx="3272">
                  <c:v>66614</c:v>
                </c:pt>
                <c:pt idx="3273">
                  <c:v>78105</c:v>
                </c:pt>
                <c:pt idx="3274">
                  <c:v>120860</c:v>
                </c:pt>
                <c:pt idx="3275">
                  <c:v>77382</c:v>
                </c:pt>
                <c:pt idx="3276">
                  <c:v>19290</c:v>
                </c:pt>
                <c:pt idx="3277">
                  <c:v>50987</c:v>
                </c:pt>
                <c:pt idx="3278">
                  <c:v>101290</c:v>
                </c:pt>
                <c:pt idx="3279">
                  <c:v>17377</c:v>
                </c:pt>
                <c:pt idx="3280">
                  <c:v>11711</c:v>
                </c:pt>
                <c:pt idx="3281">
                  <c:v>28712</c:v>
                </c:pt>
                <c:pt idx="3282">
                  <c:v>110839</c:v>
                </c:pt>
                <c:pt idx="3283">
                  <c:v>65633</c:v>
                </c:pt>
                <c:pt idx="3284">
                  <c:v>69106</c:v>
                </c:pt>
                <c:pt idx="3285">
                  <c:v>66009</c:v>
                </c:pt>
                <c:pt idx="3286">
                  <c:v>16843</c:v>
                </c:pt>
                <c:pt idx="3287">
                  <c:v>27071</c:v>
                </c:pt>
                <c:pt idx="3288">
                  <c:v>25807</c:v>
                </c:pt>
                <c:pt idx="3289">
                  <c:v>132871</c:v>
                </c:pt>
                <c:pt idx="3290">
                  <c:v>24065</c:v>
                </c:pt>
                <c:pt idx="3291">
                  <c:v>92533</c:v>
                </c:pt>
                <c:pt idx="3292">
                  <c:v>14513</c:v>
                </c:pt>
                <c:pt idx="3293">
                  <c:v>162365</c:v>
                </c:pt>
                <c:pt idx="3294">
                  <c:v>4834</c:v>
                </c:pt>
                <c:pt idx="3295">
                  <c:v>21311</c:v>
                </c:pt>
                <c:pt idx="3296">
                  <c:v>49804</c:v>
                </c:pt>
                <c:pt idx="3297">
                  <c:v>135567</c:v>
                </c:pt>
                <c:pt idx="3298">
                  <c:v>135374</c:v>
                </c:pt>
                <c:pt idx="3299">
                  <c:v>140914</c:v>
                </c:pt>
                <c:pt idx="3300">
                  <c:v>6789</c:v>
                </c:pt>
                <c:pt idx="3301">
                  <c:v>61893</c:v>
                </c:pt>
                <c:pt idx="3302">
                  <c:v>83082</c:v>
                </c:pt>
                <c:pt idx="3303">
                  <c:v>16962</c:v>
                </c:pt>
                <c:pt idx="3304">
                  <c:v>85955</c:v>
                </c:pt>
                <c:pt idx="3305">
                  <c:v>22215</c:v>
                </c:pt>
                <c:pt idx="3306">
                  <c:v>105898</c:v>
                </c:pt>
                <c:pt idx="3307">
                  <c:v>66807</c:v>
                </c:pt>
                <c:pt idx="3308">
                  <c:v>131366</c:v>
                </c:pt>
                <c:pt idx="3309">
                  <c:v>31929</c:v>
                </c:pt>
                <c:pt idx="3310">
                  <c:v>20540</c:v>
                </c:pt>
                <c:pt idx="3311">
                  <c:v>48131</c:v>
                </c:pt>
                <c:pt idx="3312">
                  <c:v>16346</c:v>
                </c:pt>
                <c:pt idx="3313">
                  <c:v>15540</c:v>
                </c:pt>
                <c:pt idx="3314">
                  <c:v>17828</c:v>
                </c:pt>
                <c:pt idx="3315">
                  <c:v>298927</c:v>
                </c:pt>
                <c:pt idx="3316">
                  <c:v>66300</c:v>
                </c:pt>
                <c:pt idx="3317">
                  <c:v>28446</c:v>
                </c:pt>
                <c:pt idx="3318">
                  <c:v>80906</c:v>
                </c:pt>
                <c:pt idx="3319">
                  <c:v>12153</c:v>
                </c:pt>
                <c:pt idx="3320">
                  <c:v>37569</c:v>
                </c:pt>
                <c:pt idx="3321">
                  <c:v>98151</c:v>
                </c:pt>
                <c:pt idx="3322">
                  <c:v>224852</c:v>
                </c:pt>
                <c:pt idx="3323">
                  <c:v>19881</c:v>
                </c:pt>
                <c:pt idx="3324">
                  <c:v>13490</c:v>
                </c:pt>
                <c:pt idx="3325">
                  <c:v>46672</c:v>
                </c:pt>
                <c:pt idx="3326">
                  <c:v>119735</c:v>
                </c:pt>
                <c:pt idx="3327">
                  <c:v>18317</c:v>
                </c:pt>
                <c:pt idx="3328">
                  <c:v>26334</c:v>
                </c:pt>
                <c:pt idx="3329">
                  <c:v>143441</c:v>
                </c:pt>
                <c:pt idx="3330">
                  <c:v>10697</c:v>
                </c:pt>
                <c:pt idx="3331">
                  <c:v>14072</c:v>
                </c:pt>
                <c:pt idx="3332">
                  <c:v>35661</c:v>
                </c:pt>
                <c:pt idx="3333">
                  <c:v>54697</c:v>
                </c:pt>
                <c:pt idx="3334">
                  <c:v>18359</c:v>
                </c:pt>
                <c:pt idx="3335">
                  <c:v>47764</c:v>
                </c:pt>
                <c:pt idx="3336">
                  <c:v>51169</c:v>
                </c:pt>
                <c:pt idx="3337">
                  <c:v>32099</c:v>
                </c:pt>
                <c:pt idx="3338">
                  <c:v>84148</c:v>
                </c:pt>
                <c:pt idx="3339">
                  <c:v>45137</c:v>
                </c:pt>
                <c:pt idx="3340">
                  <c:v>18179</c:v>
                </c:pt>
                <c:pt idx="3341">
                  <c:v>39566</c:v>
                </c:pt>
                <c:pt idx="3342">
                  <c:v>46809</c:v>
                </c:pt>
                <c:pt idx="3343">
                  <c:v>41628</c:v>
                </c:pt>
                <c:pt idx="3344">
                  <c:v>20891</c:v>
                </c:pt>
                <c:pt idx="3345">
                  <c:v>36513</c:v>
                </c:pt>
                <c:pt idx="3346">
                  <c:v>116923</c:v>
                </c:pt>
                <c:pt idx="3347">
                  <c:v>7879</c:v>
                </c:pt>
                <c:pt idx="3348">
                  <c:v>40091</c:v>
                </c:pt>
                <c:pt idx="3349">
                  <c:v>45842</c:v>
                </c:pt>
                <c:pt idx="3350">
                  <c:v>500</c:v>
                </c:pt>
                <c:pt idx="3351">
                  <c:v>43595</c:v>
                </c:pt>
                <c:pt idx="3352">
                  <c:v>29291</c:v>
                </c:pt>
                <c:pt idx="3353">
                  <c:v>63392</c:v>
                </c:pt>
                <c:pt idx="3354">
                  <c:v>19578</c:v>
                </c:pt>
                <c:pt idx="3355">
                  <c:v>10926</c:v>
                </c:pt>
                <c:pt idx="3356">
                  <c:v>19839</c:v>
                </c:pt>
                <c:pt idx="3357">
                  <c:v>64594</c:v>
                </c:pt>
                <c:pt idx="3358">
                  <c:v>24580</c:v>
                </c:pt>
                <c:pt idx="3359">
                  <c:v>20318</c:v>
                </c:pt>
                <c:pt idx="3360">
                  <c:v>24579</c:v>
                </c:pt>
                <c:pt idx="3361">
                  <c:v>71713</c:v>
                </c:pt>
                <c:pt idx="3362">
                  <c:v>73501</c:v>
                </c:pt>
                <c:pt idx="3363">
                  <c:v>61479</c:v>
                </c:pt>
                <c:pt idx="3364">
                  <c:v>21915</c:v>
                </c:pt>
                <c:pt idx="3365">
                  <c:v>16465</c:v>
                </c:pt>
                <c:pt idx="3366">
                  <c:v>61841</c:v>
                </c:pt>
                <c:pt idx="3367">
                  <c:v>23197</c:v>
                </c:pt>
                <c:pt idx="3368">
                  <c:v>26069</c:v>
                </c:pt>
                <c:pt idx="3369">
                  <c:v>5690</c:v>
                </c:pt>
                <c:pt idx="3370">
                  <c:v>1000</c:v>
                </c:pt>
                <c:pt idx="3371">
                  <c:v>14052</c:v>
                </c:pt>
                <c:pt idx="3372">
                  <c:v>2143</c:v>
                </c:pt>
                <c:pt idx="3373">
                  <c:v>18239</c:v>
                </c:pt>
                <c:pt idx="3374">
                  <c:v>4892</c:v>
                </c:pt>
                <c:pt idx="3375">
                  <c:v>34412</c:v>
                </c:pt>
                <c:pt idx="3376">
                  <c:v>34535</c:v>
                </c:pt>
                <c:pt idx="3377">
                  <c:v>23720</c:v>
                </c:pt>
                <c:pt idx="3378">
                  <c:v>11816</c:v>
                </c:pt>
                <c:pt idx="3379">
                  <c:v>11218</c:v>
                </c:pt>
                <c:pt idx="3380">
                  <c:v>12568</c:v>
                </c:pt>
                <c:pt idx="3381">
                  <c:v>13188</c:v>
                </c:pt>
                <c:pt idx="3382">
                  <c:v>39983</c:v>
                </c:pt>
                <c:pt idx="3383">
                  <c:v>28526</c:v>
                </c:pt>
                <c:pt idx="3384">
                  <c:v>68359</c:v>
                </c:pt>
                <c:pt idx="3385">
                  <c:v>22048</c:v>
                </c:pt>
                <c:pt idx="3386">
                  <c:v>1866</c:v>
                </c:pt>
                <c:pt idx="3387">
                  <c:v>40408</c:v>
                </c:pt>
                <c:pt idx="3388">
                  <c:v>20642</c:v>
                </c:pt>
                <c:pt idx="3389">
                  <c:v>66574</c:v>
                </c:pt>
                <c:pt idx="3390">
                  <c:v>18656</c:v>
                </c:pt>
                <c:pt idx="3391">
                  <c:v>57374</c:v>
                </c:pt>
                <c:pt idx="3392">
                  <c:v>25898</c:v>
                </c:pt>
                <c:pt idx="3393">
                  <c:v>42481</c:v>
                </c:pt>
                <c:pt idx="3394">
                  <c:v>62492</c:v>
                </c:pt>
                <c:pt idx="3395">
                  <c:v>4431</c:v>
                </c:pt>
                <c:pt idx="3396">
                  <c:v>25090</c:v>
                </c:pt>
                <c:pt idx="3397">
                  <c:v>95728</c:v>
                </c:pt>
                <c:pt idx="3398">
                  <c:v>11631</c:v>
                </c:pt>
                <c:pt idx="3399">
                  <c:v>54039</c:v>
                </c:pt>
                <c:pt idx="3400">
                  <c:v>5625</c:v>
                </c:pt>
                <c:pt idx="3401">
                  <c:v>22966</c:v>
                </c:pt>
                <c:pt idx="3402">
                  <c:v>5544</c:v>
                </c:pt>
                <c:pt idx="3403">
                  <c:v>37171</c:v>
                </c:pt>
                <c:pt idx="3404">
                  <c:v>40425</c:v>
                </c:pt>
                <c:pt idx="3405">
                  <c:v>9805</c:v>
                </c:pt>
                <c:pt idx="3406">
                  <c:v>29417</c:v>
                </c:pt>
                <c:pt idx="3407">
                  <c:v>37093</c:v>
                </c:pt>
                <c:pt idx="3408">
                  <c:v>21461</c:v>
                </c:pt>
                <c:pt idx="3409">
                  <c:v>21950</c:v>
                </c:pt>
                <c:pt idx="3410">
                  <c:v>14233</c:v>
                </c:pt>
                <c:pt idx="3411">
                  <c:v>105737</c:v>
                </c:pt>
                <c:pt idx="3412">
                  <c:v>22551</c:v>
                </c:pt>
                <c:pt idx="3413">
                  <c:v>35474</c:v>
                </c:pt>
                <c:pt idx="3414">
                  <c:v>21854</c:v>
                </c:pt>
                <c:pt idx="3415">
                  <c:v>50386</c:v>
                </c:pt>
                <c:pt idx="3416">
                  <c:v>28502</c:v>
                </c:pt>
                <c:pt idx="3417">
                  <c:v>238446</c:v>
                </c:pt>
                <c:pt idx="3418">
                  <c:v>20516</c:v>
                </c:pt>
                <c:pt idx="3419">
                  <c:v>97391</c:v>
                </c:pt>
                <c:pt idx="3420">
                  <c:v>29253</c:v>
                </c:pt>
                <c:pt idx="3421">
                  <c:v>139982</c:v>
                </c:pt>
                <c:pt idx="3422">
                  <c:v>68192</c:v>
                </c:pt>
                <c:pt idx="3423">
                  <c:v>21615</c:v>
                </c:pt>
                <c:pt idx="3424">
                  <c:v>36829</c:v>
                </c:pt>
                <c:pt idx="3425">
                  <c:v>152178</c:v>
                </c:pt>
                <c:pt idx="3426">
                  <c:v>17397</c:v>
                </c:pt>
                <c:pt idx="3427">
                  <c:v>45006</c:v>
                </c:pt>
                <c:pt idx="3428">
                  <c:v>4289</c:v>
                </c:pt>
                <c:pt idx="3429">
                  <c:v>133351</c:v>
                </c:pt>
                <c:pt idx="3430">
                  <c:v>42093</c:v>
                </c:pt>
                <c:pt idx="3431">
                  <c:v>74331</c:v>
                </c:pt>
                <c:pt idx="3432">
                  <c:v>120462</c:v>
                </c:pt>
                <c:pt idx="3433">
                  <c:v>14243</c:v>
                </c:pt>
                <c:pt idx="3434">
                  <c:v>6803</c:v>
                </c:pt>
                <c:pt idx="3435">
                  <c:v>8885</c:v>
                </c:pt>
                <c:pt idx="3436">
                  <c:v>38761</c:v>
                </c:pt>
                <c:pt idx="3437">
                  <c:v>5500</c:v>
                </c:pt>
                <c:pt idx="3438">
                  <c:v>76660</c:v>
                </c:pt>
                <c:pt idx="3439">
                  <c:v>30463</c:v>
                </c:pt>
                <c:pt idx="3440">
                  <c:v>6914</c:v>
                </c:pt>
                <c:pt idx="3441">
                  <c:v>67495</c:v>
                </c:pt>
                <c:pt idx="3442">
                  <c:v>15339</c:v>
                </c:pt>
                <c:pt idx="3443">
                  <c:v>5745</c:v>
                </c:pt>
                <c:pt idx="3444">
                  <c:v>81155</c:v>
                </c:pt>
                <c:pt idx="3445">
                  <c:v>45432</c:v>
                </c:pt>
                <c:pt idx="3446">
                  <c:v>39386</c:v>
                </c:pt>
                <c:pt idx="3447">
                  <c:v>69647</c:v>
                </c:pt>
                <c:pt idx="3448">
                  <c:v>25849</c:v>
                </c:pt>
                <c:pt idx="3449">
                  <c:v>3625</c:v>
                </c:pt>
                <c:pt idx="3450">
                  <c:v>4057</c:v>
                </c:pt>
                <c:pt idx="3451">
                  <c:v>30273</c:v>
                </c:pt>
                <c:pt idx="3452">
                  <c:v>24750</c:v>
                </c:pt>
                <c:pt idx="3453">
                  <c:v>12471</c:v>
                </c:pt>
                <c:pt idx="3454">
                  <c:v>2000</c:v>
                </c:pt>
                <c:pt idx="3455">
                  <c:v>2827</c:v>
                </c:pt>
                <c:pt idx="3456">
                  <c:v>63121</c:v>
                </c:pt>
                <c:pt idx="3457">
                  <c:v>19694</c:v>
                </c:pt>
                <c:pt idx="3458">
                  <c:v>11571</c:v>
                </c:pt>
                <c:pt idx="3459">
                  <c:v>26933</c:v>
                </c:pt>
                <c:pt idx="3460">
                  <c:v>1456</c:v>
                </c:pt>
                <c:pt idx="3461">
                  <c:v>16188</c:v>
                </c:pt>
                <c:pt idx="3462">
                  <c:v>12088</c:v>
                </c:pt>
                <c:pt idx="3463">
                  <c:v>119214</c:v>
                </c:pt>
                <c:pt idx="3464">
                  <c:v>66956</c:v>
                </c:pt>
                <c:pt idx="3465">
                  <c:v>4360</c:v>
                </c:pt>
                <c:pt idx="3466">
                  <c:v>7056</c:v>
                </c:pt>
                <c:pt idx="3467">
                  <c:v>32934</c:v>
                </c:pt>
                <c:pt idx="3468">
                  <c:v>6551</c:v>
                </c:pt>
                <c:pt idx="3469">
                  <c:v>24915</c:v>
                </c:pt>
                <c:pt idx="3470">
                  <c:v>10100</c:v>
                </c:pt>
                <c:pt idx="3471">
                  <c:v>20691</c:v>
                </c:pt>
                <c:pt idx="3472">
                  <c:v>11676</c:v>
                </c:pt>
                <c:pt idx="3473">
                  <c:v>31504</c:v>
                </c:pt>
                <c:pt idx="3474">
                  <c:v>12093</c:v>
                </c:pt>
                <c:pt idx="3475">
                  <c:v>44353</c:v>
                </c:pt>
                <c:pt idx="3476">
                  <c:v>35557</c:v>
                </c:pt>
                <c:pt idx="3477">
                  <c:v>38465</c:v>
                </c:pt>
                <c:pt idx="3478">
                  <c:v>3258</c:v>
                </c:pt>
                <c:pt idx="3479">
                  <c:v>31224</c:v>
                </c:pt>
                <c:pt idx="3480">
                  <c:v>93191</c:v>
                </c:pt>
                <c:pt idx="3481">
                  <c:v>20010</c:v>
                </c:pt>
                <c:pt idx="3482">
                  <c:v>37866</c:v>
                </c:pt>
                <c:pt idx="3483">
                  <c:v>65664</c:v>
                </c:pt>
                <c:pt idx="3484">
                  <c:v>59967</c:v>
                </c:pt>
                <c:pt idx="3485">
                  <c:v>12134</c:v>
                </c:pt>
                <c:pt idx="3486">
                  <c:v>19892</c:v>
                </c:pt>
                <c:pt idx="3487">
                  <c:v>38292</c:v>
                </c:pt>
                <c:pt idx="3488">
                  <c:v>68224</c:v>
                </c:pt>
                <c:pt idx="3489">
                  <c:v>103645</c:v>
                </c:pt>
                <c:pt idx="3490">
                  <c:v>189077</c:v>
                </c:pt>
                <c:pt idx="3491">
                  <c:v>3246</c:v>
                </c:pt>
                <c:pt idx="3492">
                  <c:v>33323</c:v>
                </c:pt>
                <c:pt idx="3493">
                  <c:v>114719</c:v>
                </c:pt>
                <c:pt idx="3494">
                  <c:v>60319</c:v>
                </c:pt>
                <c:pt idx="3495">
                  <c:v>25705</c:v>
                </c:pt>
                <c:pt idx="3496">
                  <c:v>52475</c:v>
                </c:pt>
                <c:pt idx="3497">
                  <c:v>151265</c:v>
                </c:pt>
                <c:pt idx="3498">
                  <c:v>960</c:v>
                </c:pt>
                <c:pt idx="3499">
                  <c:v>17036</c:v>
                </c:pt>
                <c:pt idx="3500">
                  <c:v>34458</c:v>
                </c:pt>
                <c:pt idx="3501">
                  <c:v>177785</c:v>
                </c:pt>
                <c:pt idx="3502">
                  <c:v>13125</c:v>
                </c:pt>
                <c:pt idx="3503">
                  <c:v>14494</c:v>
                </c:pt>
                <c:pt idx="3504">
                  <c:v>13460</c:v>
                </c:pt>
                <c:pt idx="3505">
                  <c:v>9216</c:v>
                </c:pt>
                <c:pt idx="3506">
                  <c:v>22840</c:v>
                </c:pt>
                <c:pt idx="3507">
                  <c:v>22289</c:v>
                </c:pt>
                <c:pt idx="3508">
                  <c:v>9389</c:v>
                </c:pt>
                <c:pt idx="3509">
                  <c:v>26375</c:v>
                </c:pt>
                <c:pt idx="3510">
                  <c:v>3625</c:v>
                </c:pt>
                <c:pt idx="3511">
                  <c:v>16200</c:v>
                </c:pt>
                <c:pt idx="3512">
                  <c:v>40465</c:v>
                </c:pt>
                <c:pt idx="3513">
                  <c:v>1000</c:v>
                </c:pt>
                <c:pt idx="3514">
                  <c:v>4750</c:v>
                </c:pt>
                <c:pt idx="3515">
                  <c:v>74280</c:v>
                </c:pt>
                <c:pt idx="3516">
                  <c:v>1250</c:v>
                </c:pt>
                <c:pt idx="3517">
                  <c:v>60014</c:v>
                </c:pt>
                <c:pt idx="3518">
                  <c:v>12250</c:v>
                </c:pt>
                <c:pt idx="3519">
                  <c:v>8250</c:v>
                </c:pt>
                <c:pt idx="3520">
                  <c:v>15732</c:v>
                </c:pt>
                <c:pt idx="3521">
                  <c:v>9300</c:v>
                </c:pt>
                <c:pt idx="3522">
                  <c:v>9500</c:v>
                </c:pt>
                <c:pt idx="3523">
                  <c:v>3750</c:v>
                </c:pt>
                <c:pt idx="3524">
                  <c:v>12350</c:v>
                </c:pt>
                <c:pt idx="3525">
                  <c:v>13623</c:v>
                </c:pt>
                <c:pt idx="3526">
                  <c:v>10824</c:v>
                </c:pt>
                <c:pt idx="3527">
                  <c:v>1250</c:v>
                </c:pt>
                <c:pt idx="3528">
                  <c:v>17215</c:v>
                </c:pt>
                <c:pt idx="3529">
                  <c:v>16825</c:v>
                </c:pt>
                <c:pt idx="3530">
                  <c:v>2125</c:v>
                </c:pt>
                <c:pt idx="3531">
                  <c:v>9175</c:v>
                </c:pt>
                <c:pt idx="3532">
                  <c:v>23717</c:v>
                </c:pt>
                <c:pt idx="3533">
                  <c:v>18750</c:v>
                </c:pt>
                <c:pt idx="3534">
                  <c:v>6125</c:v>
                </c:pt>
                <c:pt idx="3535">
                  <c:v>4399</c:v>
                </c:pt>
                <c:pt idx="3536">
                  <c:v>10200</c:v>
                </c:pt>
                <c:pt idx="3537">
                  <c:v>49151</c:v>
                </c:pt>
                <c:pt idx="3538">
                  <c:v>9375</c:v>
                </c:pt>
                <c:pt idx="3539">
                  <c:v>8992</c:v>
                </c:pt>
                <c:pt idx="3540">
                  <c:v>13936</c:v>
                </c:pt>
                <c:pt idx="3541">
                  <c:v>5250</c:v>
                </c:pt>
                <c:pt idx="3542">
                  <c:v>5500</c:v>
                </c:pt>
                <c:pt idx="3543">
                  <c:v>29182</c:v>
                </c:pt>
                <c:pt idx="3544">
                  <c:v>7400</c:v>
                </c:pt>
                <c:pt idx="3545">
                  <c:v>4350</c:v>
                </c:pt>
                <c:pt idx="3546">
                  <c:v>6875</c:v>
                </c:pt>
                <c:pt idx="3547">
                  <c:v>6000</c:v>
                </c:pt>
                <c:pt idx="3548">
                  <c:v>11927</c:v>
                </c:pt>
                <c:pt idx="3549">
                  <c:v>11864</c:v>
                </c:pt>
                <c:pt idx="3550">
                  <c:v>10000</c:v>
                </c:pt>
                <c:pt idx="3551">
                  <c:v>5375</c:v>
                </c:pt>
                <c:pt idx="3552">
                  <c:v>4500</c:v>
                </c:pt>
                <c:pt idx="3553">
                  <c:v>4150</c:v>
                </c:pt>
                <c:pt idx="3554">
                  <c:v>9125</c:v>
                </c:pt>
                <c:pt idx="3555">
                  <c:v>13301</c:v>
                </c:pt>
                <c:pt idx="3556">
                  <c:v>16504</c:v>
                </c:pt>
                <c:pt idx="3557">
                  <c:v>10400</c:v>
                </c:pt>
                <c:pt idx="3558">
                  <c:v>3750</c:v>
                </c:pt>
                <c:pt idx="3559">
                  <c:v>8725</c:v>
                </c:pt>
                <c:pt idx="3560">
                  <c:v>7388</c:v>
                </c:pt>
                <c:pt idx="3561">
                  <c:v>16700</c:v>
                </c:pt>
                <c:pt idx="3562">
                  <c:v>11850</c:v>
                </c:pt>
                <c:pt idx="3563">
                  <c:v>62705</c:v>
                </c:pt>
                <c:pt idx="3564">
                  <c:v>2125</c:v>
                </c:pt>
                <c:pt idx="3565">
                  <c:v>11875</c:v>
                </c:pt>
                <c:pt idx="3566">
                  <c:v>7375</c:v>
                </c:pt>
                <c:pt idx="3567">
                  <c:v>54264</c:v>
                </c:pt>
                <c:pt idx="3568">
                  <c:v>49482</c:v>
                </c:pt>
                <c:pt idx="3569">
                  <c:v>48607</c:v>
                </c:pt>
                <c:pt idx="3570">
                  <c:v>3967</c:v>
                </c:pt>
                <c:pt idx="3571">
                  <c:v>6250</c:v>
                </c:pt>
                <c:pt idx="3572">
                  <c:v>11572</c:v>
                </c:pt>
                <c:pt idx="3573">
                  <c:v>12000</c:v>
                </c:pt>
                <c:pt idx="3574">
                  <c:v>1500</c:v>
                </c:pt>
                <c:pt idx="3575">
                  <c:v>5875</c:v>
                </c:pt>
                <c:pt idx="3576">
                  <c:v>13350</c:v>
                </c:pt>
                <c:pt idx="3577">
                  <c:v>10197</c:v>
                </c:pt>
                <c:pt idx="3578">
                  <c:v>3250</c:v>
                </c:pt>
                <c:pt idx="3579">
                  <c:v>12375</c:v>
                </c:pt>
                <c:pt idx="3580">
                  <c:v>7625</c:v>
                </c:pt>
                <c:pt idx="3581">
                  <c:v>11875</c:v>
                </c:pt>
                <c:pt idx="3582">
                  <c:v>1625</c:v>
                </c:pt>
                <c:pt idx="3583">
                  <c:v>160114</c:v>
                </c:pt>
                <c:pt idx="3584">
                  <c:v>4500</c:v>
                </c:pt>
                <c:pt idx="3585">
                  <c:v>2625</c:v>
                </c:pt>
                <c:pt idx="3586">
                  <c:v>5400</c:v>
                </c:pt>
                <c:pt idx="3587">
                  <c:v>28745</c:v>
                </c:pt>
                <c:pt idx="3588">
                  <c:v>12675</c:v>
                </c:pt>
                <c:pt idx="3589">
                  <c:v>2875</c:v>
                </c:pt>
                <c:pt idx="3590">
                  <c:v>4500</c:v>
                </c:pt>
                <c:pt idx="3591">
                  <c:v>500</c:v>
                </c:pt>
                <c:pt idx="3592">
                  <c:v>11361</c:v>
                </c:pt>
                <c:pt idx="3593">
                  <c:v>9794</c:v>
                </c:pt>
                <c:pt idx="3594">
                  <c:v>27619</c:v>
                </c:pt>
                <c:pt idx="3595">
                  <c:v>21842</c:v>
                </c:pt>
                <c:pt idx="3596">
                  <c:v>37478</c:v>
                </c:pt>
                <c:pt idx="3597">
                  <c:v>6305</c:v>
                </c:pt>
                <c:pt idx="3598">
                  <c:v>13749</c:v>
                </c:pt>
                <c:pt idx="3599">
                  <c:v>7591</c:v>
                </c:pt>
                <c:pt idx="3600">
                  <c:v>10508</c:v>
                </c:pt>
                <c:pt idx="3601">
                  <c:v>74093</c:v>
                </c:pt>
                <c:pt idx="3602">
                  <c:v>11692</c:v>
                </c:pt>
                <c:pt idx="3603">
                  <c:v>1022</c:v>
                </c:pt>
                <c:pt idx="3604">
                  <c:v>12964</c:v>
                </c:pt>
                <c:pt idx="3605">
                  <c:v>265</c:v>
                </c:pt>
                <c:pt idx="3606">
                  <c:v>17191</c:v>
                </c:pt>
                <c:pt idx="3607">
                  <c:v>29836</c:v>
                </c:pt>
                <c:pt idx="3608">
                  <c:v>22647</c:v>
                </c:pt>
                <c:pt idx="3609">
                  <c:v>33087</c:v>
                </c:pt>
                <c:pt idx="3610">
                  <c:v>5931</c:v>
                </c:pt>
                <c:pt idx="3611">
                  <c:v>37300</c:v>
                </c:pt>
                <c:pt idx="3612">
                  <c:v>23704</c:v>
                </c:pt>
                <c:pt idx="3613">
                  <c:v>44038</c:v>
                </c:pt>
                <c:pt idx="3614">
                  <c:v>31011</c:v>
                </c:pt>
                <c:pt idx="3615">
                  <c:v>64956</c:v>
                </c:pt>
                <c:pt idx="3616">
                  <c:v>12078</c:v>
                </c:pt>
                <c:pt idx="3617">
                  <c:v>141554</c:v>
                </c:pt>
                <c:pt idx="3618">
                  <c:v>24847</c:v>
                </c:pt>
                <c:pt idx="3619">
                  <c:v>46207</c:v>
                </c:pt>
                <c:pt idx="3620">
                  <c:v>121779</c:v>
                </c:pt>
                <c:pt idx="3621">
                  <c:v>28049</c:v>
                </c:pt>
                <c:pt idx="3622">
                  <c:v>11690</c:v>
                </c:pt>
                <c:pt idx="3623">
                  <c:v>36491</c:v>
                </c:pt>
                <c:pt idx="3624">
                  <c:v>33413</c:v>
                </c:pt>
                <c:pt idx="3625">
                  <c:v>9446</c:v>
                </c:pt>
                <c:pt idx="3626">
                  <c:v>48944</c:v>
                </c:pt>
                <c:pt idx="3627">
                  <c:v>68092</c:v>
                </c:pt>
                <c:pt idx="3628">
                  <c:v>1000</c:v>
                </c:pt>
                <c:pt idx="3629">
                  <c:v>1884</c:v>
                </c:pt>
                <c:pt idx="3630">
                  <c:v>22027</c:v>
                </c:pt>
                <c:pt idx="3631">
                  <c:v>4130</c:v>
                </c:pt>
                <c:pt idx="3632">
                  <c:v>3447</c:v>
                </c:pt>
                <c:pt idx="3633">
                  <c:v>59317</c:v>
                </c:pt>
                <c:pt idx="3634">
                  <c:v>2886</c:v>
                </c:pt>
                <c:pt idx="3635">
                  <c:v>4028</c:v>
                </c:pt>
                <c:pt idx="3636">
                  <c:v>45485</c:v>
                </c:pt>
                <c:pt idx="3637">
                  <c:v>31539</c:v>
                </c:pt>
                <c:pt idx="3638">
                  <c:v>4586</c:v>
                </c:pt>
                <c:pt idx="3639">
                  <c:v>20335</c:v>
                </c:pt>
                <c:pt idx="3640">
                  <c:v>2250</c:v>
                </c:pt>
                <c:pt idx="3641">
                  <c:v>25418</c:v>
                </c:pt>
                <c:pt idx="3642">
                  <c:v>2686</c:v>
                </c:pt>
                <c:pt idx="3643">
                  <c:v>47662</c:v>
                </c:pt>
                <c:pt idx="3644">
                  <c:v>4224</c:v>
                </c:pt>
                <c:pt idx="3645">
                  <c:v>4375</c:v>
                </c:pt>
                <c:pt idx="3646">
                  <c:v>76210</c:v>
                </c:pt>
                <c:pt idx="3647">
                  <c:v>10512</c:v>
                </c:pt>
                <c:pt idx="3648">
                  <c:v>3834</c:v>
                </c:pt>
                <c:pt idx="3649">
                  <c:v>41537</c:v>
                </c:pt>
                <c:pt idx="3650">
                  <c:v>4584</c:v>
                </c:pt>
                <c:pt idx="3651">
                  <c:v>19870</c:v>
                </c:pt>
                <c:pt idx="3652">
                  <c:v>18088</c:v>
                </c:pt>
                <c:pt idx="3653">
                  <c:v>20765</c:v>
                </c:pt>
                <c:pt idx="3654">
                  <c:v>7138</c:v>
                </c:pt>
                <c:pt idx="3655">
                  <c:v>17539</c:v>
                </c:pt>
                <c:pt idx="3656">
                  <c:v>7038</c:v>
                </c:pt>
                <c:pt idx="3657">
                  <c:v>5459</c:v>
                </c:pt>
                <c:pt idx="3658">
                  <c:v>1125</c:v>
                </c:pt>
                <c:pt idx="3659">
                  <c:v>8994</c:v>
                </c:pt>
                <c:pt idx="3660">
                  <c:v>44780</c:v>
                </c:pt>
                <c:pt idx="3661">
                  <c:v>12286</c:v>
                </c:pt>
                <c:pt idx="3662">
                  <c:v>25047</c:v>
                </c:pt>
                <c:pt idx="3663">
                  <c:v>16844</c:v>
                </c:pt>
                <c:pt idx="3664">
                  <c:v>49271</c:v>
                </c:pt>
                <c:pt idx="3665">
                  <c:v>9157</c:v>
                </c:pt>
                <c:pt idx="3666">
                  <c:v>86588</c:v>
                </c:pt>
                <c:pt idx="3667">
                  <c:v>53027</c:v>
                </c:pt>
                <c:pt idx="3668">
                  <c:v>24765</c:v>
                </c:pt>
                <c:pt idx="3669">
                  <c:v>29174</c:v>
                </c:pt>
                <c:pt idx="3670">
                  <c:v>1100</c:v>
                </c:pt>
                <c:pt idx="3671">
                  <c:v>56712</c:v>
                </c:pt>
                <c:pt idx="3672">
                  <c:v>8232</c:v>
                </c:pt>
                <c:pt idx="3673">
                  <c:v>58816</c:v>
                </c:pt>
                <c:pt idx="3674">
                  <c:v>24295</c:v>
                </c:pt>
                <c:pt idx="3675">
                  <c:v>20198</c:v>
                </c:pt>
                <c:pt idx="3676">
                  <c:v>24454</c:v>
                </c:pt>
                <c:pt idx="3677">
                  <c:v>7847</c:v>
                </c:pt>
                <c:pt idx="3678">
                  <c:v>29056</c:v>
                </c:pt>
                <c:pt idx="3679">
                  <c:v>42071</c:v>
                </c:pt>
                <c:pt idx="3680">
                  <c:v>570</c:v>
                </c:pt>
                <c:pt idx="3681">
                  <c:v>8904</c:v>
                </c:pt>
                <c:pt idx="3682">
                  <c:v>4354</c:v>
                </c:pt>
                <c:pt idx="3683">
                  <c:v>2000</c:v>
                </c:pt>
                <c:pt idx="3684">
                  <c:v>57346</c:v>
                </c:pt>
                <c:pt idx="3685">
                  <c:v>11303</c:v>
                </c:pt>
                <c:pt idx="3686">
                  <c:v>642</c:v>
                </c:pt>
                <c:pt idx="3687">
                  <c:v>1000</c:v>
                </c:pt>
                <c:pt idx="3688">
                  <c:v>5269</c:v>
                </c:pt>
                <c:pt idx="3689">
                  <c:v>38995</c:v>
                </c:pt>
                <c:pt idx="3690">
                  <c:v>4652</c:v>
                </c:pt>
                <c:pt idx="3691">
                  <c:v>500</c:v>
                </c:pt>
                <c:pt idx="3692">
                  <c:v>4546</c:v>
                </c:pt>
                <c:pt idx="3693">
                  <c:v>31673</c:v>
                </c:pt>
                <c:pt idx="3694">
                  <c:v>8684</c:v>
                </c:pt>
                <c:pt idx="3695">
                  <c:v>2104</c:v>
                </c:pt>
                <c:pt idx="3696">
                  <c:v>862</c:v>
                </c:pt>
                <c:pt idx="3697">
                  <c:v>972</c:v>
                </c:pt>
                <c:pt idx="3698">
                  <c:v>4490</c:v>
                </c:pt>
                <c:pt idx="3699">
                  <c:v>13560</c:v>
                </c:pt>
                <c:pt idx="3700">
                  <c:v>2000</c:v>
                </c:pt>
                <c:pt idx="3701">
                  <c:v>8964</c:v>
                </c:pt>
                <c:pt idx="3702">
                  <c:v>1837</c:v>
                </c:pt>
                <c:pt idx="3703">
                  <c:v>500</c:v>
                </c:pt>
                <c:pt idx="3704">
                  <c:v>4090</c:v>
                </c:pt>
                <c:pt idx="3705">
                  <c:v>12264</c:v>
                </c:pt>
                <c:pt idx="3706">
                  <c:v>54950</c:v>
                </c:pt>
                <c:pt idx="3707">
                  <c:v>16094</c:v>
                </c:pt>
                <c:pt idx="3708">
                  <c:v>1000</c:v>
                </c:pt>
                <c:pt idx="3709">
                  <c:v>6705</c:v>
                </c:pt>
                <c:pt idx="3710">
                  <c:v>6338</c:v>
                </c:pt>
                <c:pt idx="3711">
                  <c:v>3110</c:v>
                </c:pt>
                <c:pt idx="3712">
                  <c:v>3000</c:v>
                </c:pt>
                <c:pt idx="3713">
                  <c:v>23257</c:v>
                </c:pt>
                <c:pt idx="3714">
                  <c:v>18933</c:v>
                </c:pt>
                <c:pt idx="3715">
                  <c:v>93198</c:v>
                </c:pt>
                <c:pt idx="3716">
                  <c:v>9862</c:v>
                </c:pt>
                <c:pt idx="3717">
                  <c:v>16501</c:v>
                </c:pt>
                <c:pt idx="3718">
                  <c:v>9264</c:v>
                </c:pt>
                <c:pt idx="3719">
                  <c:v>4676</c:v>
                </c:pt>
                <c:pt idx="3720">
                  <c:v>4636</c:v>
                </c:pt>
                <c:pt idx="3721">
                  <c:v>3065</c:v>
                </c:pt>
                <c:pt idx="3722">
                  <c:v>3230</c:v>
                </c:pt>
                <c:pt idx="3723">
                  <c:v>8660</c:v>
                </c:pt>
                <c:pt idx="3724">
                  <c:v>1500</c:v>
                </c:pt>
                <c:pt idx="3725">
                  <c:v>2627</c:v>
                </c:pt>
                <c:pt idx="3726">
                  <c:v>1224</c:v>
                </c:pt>
                <c:pt idx="3727">
                  <c:v>12602</c:v>
                </c:pt>
                <c:pt idx="3728">
                  <c:v>1022</c:v>
                </c:pt>
                <c:pt idx="3729">
                  <c:v>3788</c:v>
                </c:pt>
                <c:pt idx="3730">
                  <c:v>1446</c:v>
                </c:pt>
                <c:pt idx="3731">
                  <c:v>20882</c:v>
                </c:pt>
                <c:pt idx="3732">
                  <c:v>5450</c:v>
                </c:pt>
                <c:pt idx="3733">
                  <c:v>25730</c:v>
                </c:pt>
                <c:pt idx="3734">
                  <c:v>6835</c:v>
                </c:pt>
                <c:pt idx="3735">
                  <c:v>16936</c:v>
                </c:pt>
                <c:pt idx="3736">
                  <c:v>20410</c:v>
                </c:pt>
                <c:pt idx="3737">
                  <c:v>1500</c:v>
                </c:pt>
                <c:pt idx="3738">
                  <c:v>27759</c:v>
                </c:pt>
                <c:pt idx="3739">
                  <c:v>500</c:v>
                </c:pt>
                <c:pt idx="3740">
                  <c:v>25054</c:v>
                </c:pt>
                <c:pt idx="3741">
                  <c:v>4751</c:v>
                </c:pt>
                <c:pt idx="3742">
                  <c:v>5354</c:v>
                </c:pt>
                <c:pt idx="3743">
                  <c:v>1500</c:v>
                </c:pt>
                <c:pt idx="3744">
                  <c:v>6356</c:v>
                </c:pt>
                <c:pt idx="3745">
                  <c:v>642</c:v>
                </c:pt>
                <c:pt idx="3746">
                  <c:v>7504</c:v>
                </c:pt>
                <c:pt idx="3747">
                  <c:v>6015</c:v>
                </c:pt>
                <c:pt idx="3748">
                  <c:v>27488</c:v>
                </c:pt>
                <c:pt idx="3749">
                  <c:v>39956</c:v>
                </c:pt>
                <c:pt idx="3750">
                  <c:v>35569</c:v>
                </c:pt>
                <c:pt idx="3751">
                  <c:v>55472</c:v>
                </c:pt>
                <c:pt idx="3752">
                  <c:v>15682</c:v>
                </c:pt>
                <c:pt idx="3753">
                  <c:v>70178</c:v>
                </c:pt>
                <c:pt idx="3754">
                  <c:v>221543</c:v>
                </c:pt>
                <c:pt idx="3755">
                  <c:v>77978</c:v>
                </c:pt>
                <c:pt idx="3756">
                  <c:v>203353</c:v>
                </c:pt>
                <c:pt idx="3757">
                  <c:v>68684</c:v>
                </c:pt>
                <c:pt idx="3758">
                  <c:v>23352</c:v>
                </c:pt>
                <c:pt idx="3759">
                  <c:v>24228</c:v>
                </c:pt>
                <c:pt idx="3760">
                  <c:v>19483</c:v>
                </c:pt>
                <c:pt idx="3761">
                  <c:v>78231</c:v>
                </c:pt>
                <c:pt idx="3762">
                  <c:v>74531</c:v>
                </c:pt>
                <c:pt idx="3763">
                  <c:v>83276</c:v>
                </c:pt>
                <c:pt idx="3764">
                  <c:v>21216</c:v>
                </c:pt>
                <c:pt idx="3765">
                  <c:v>17967</c:v>
                </c:pt>
                <c:pt idx="3766">
                  <c:v>4000</c:v>
                </c:pt>
                <c:pt idx="3767">
                  <c:v>74651</c:v>
                </c:pt>
                <c:pt idx="3768">
                  <c:v>400</c:v>
                </c:pt>
                <c:pt idx="3769">
                  <c:v>35766</c:v>
                </c:pt>
                <c:pt idx="3770">
                  <c:v>2000</c:v>
                </c:pt>
                <c:pt idx="3771">
                  <c:v>48296</c:v>
                </c:pt>
                <c:pt idx="3772">
                  <c:v>822321</c:v>
                </c:pt>
                <c:pt idx="3773">
                  <c:v>140544</c:v>
                </c:pt>
                <c:pt idx="3774">
                  <c:v>43971</c:v>
                </c:pt>
                <c:pt idx="3775">
                  <c:v>10635</c:v>
                </c:pt>
                <c:pt idx="3776">
                  <c:v>13986</c:v>
                </c:pt>
                <c:pt idx="3777">
                  <c:v>46269</c:v>
                </c:pt>
                <c:pt idx="3778">
                  <c:v>27712</c:v>
                </c:pt>
                <c:pt idx="3779">
                  <c:v>35850</c:v>
                </c:pt>
                <c:pt idx="3780">
                  <c:v>7630</c:v>
                </c:pt>
                <c:pt idx="3781">
                  <c:v>31541</c:v>
                </c:pt>
                <c:pt idx="3782">
                  <c:v>8009</c:v>
                </c:pt>
                <c:pt idx="3783">
                  <c:v>14791</c:v>
                </c:pt>
                <c:pt idx="3784">
                  <c:v>65141</c:v>
                </c:pt>
                <c:pt idx="3785">
                  <c:v>68907</c:v>
                </c:pt>
                <c:pt idx="3786">
                  <c:v>27669</c:v>
                </c:pt>
                <c:pt idx="3787">
                  <c:v>62589</c:v>
                </c:pt>
                <c:pt idx="3788">
                  <c:v>374613</c:v>
                </c:pt>
                <c:pt idx="3789">
                  <c:v>97768</c:v>
                </c:pt>
                <c:pt idx="3790">
                  <c:v>73159</c:v>
                </c:pt>
                <c:pt idx="3791">
                  <c:v>48577</c:v>
                </c:pt>
                <c:pt idx="3792">
                  <c:v>70614</c:v>
                </c:pt>
                <c:pt idx="3793">
                  <c:v>38827</c:v>
                </c:pt>
                <c:pt idx="3794">
                  <c:v>29919</c:v>
                </c:pt>
                <c:pt idx="3795">
                  <c:v>9673</c:v>
                </c:pt>
                <c:pt idx="3796">
                  <c:v>72309</c:v>
                </c:pt>
                <c:pt idx="3797">
                  <c:v>55473</c:v>
                </c:pt>
                <c:pt idx="3798">
                  <c:v>706</c:v>
                </c:pt>
                <c:pt idx="3799">
                  <c:v>7698</c:v>
                </c:pt>
                <c:pt idx="3800">
                  <c:v>72019</c:v>
                </c:pt>
                <c:pt idx="3801">
                  <c:v>89876</c:v>
                </c:pt>
                <c:pt idx="3802">
                  <c:v>19821</c:v>
                </c:pt>
                <c:pt idx="3803">
                  <c:v>6850</c:v>
                </c:pt>
                <c:pt idx="3804">
                  <c:v>32091</c:v>
                </c:pt>
                <c:pt idx="3805">
                  <c:v>26055</c:v>
                </c:pt>
                <c:pt idx="3806">
                  <c:v>122488</c:v>
                </c:pt>
                <c:pt idx="3807">
                  <c:v>126028</c:v>
                </c:pt>
                <c:pt idx="3808">
                  <c:v>94201</c:v>
                </c:pt>
                <c:pt idx="3809">
                  <c:v>6240</c:v>
                </c:pt>
                <c:pt idx="3810">
                  <c:v>13899</c:v>
                </c:pt>
                <c:pt idx="3811">
                  <c:v>15832</c:v>
                </c:pt>
                <c:pt idx="3812">
                  <c:v>891</c:v>
                </c:pt>
                <c:pt idx="3813">
                  <c:v>21787</c:v>
                </c:pt>
                <c:pt idx="3814">
                  <c:v>71502</c:v>
                </c:pt>
                <c:pt idx="3815">
                  <c:v>3420</c:v>
                </c:pt>
                <c:pt idx="3816">
                  <c:v>7535</c:v>
                </c:pt>
                <c:pt idx="3817">
                  <c:v>28132</c:v>
                </c:pt>
                <c:pt idx="3818">
                  <c:v>67329</c:v>
                </c:pt>
                <c:pt idx="3819">
                  <c:v>20971</c:v>
                </c:pt>
                <c:pt idx="3820">
                  <c:v>11500</c:v>
                </c:pt>
                <c:pt idx="3821">
                  <c:v>15275</c:v>
                </c:pt>
                <c:pt idx="3822">
                  <c:v>166638</c:v>
                </c:pt>
                <c:pt idx="3823">
                  <c:v>86500</c:v>
                </c:pt>
                <c:pt idx="3824">
                  <c:v>5500</c:v>
                </c:pt>
                <c:pt idx="3825">
                  <c:v>62121</c:v>
                </c:pt>
                <c:pt idx="3826">
                  <c:v>66315</c:v>
                </c:pt>
                <c:pt idx="3827">
                  <c:v>4342</c:v>
                </c:pt>
                <c:pt idx="3828">
                  <c:v>24838</c:v>
                </c:pt>
                <c:pt idx="3829">
                  <c:v>23165</c:v>
                </c:pt>
                <c:pt idx="3830">
                  <c:v>25992</c:v>
                </c:pt>
                <c:pt idx="3831">
                  <c:v>59782</c:v>
                </c:pt>
                <c:pt idx="3832">
                  <c:v>64131</c:v>
                </c:pt>
                <c:pt idx="3833">
                  <c:v>96179</c:v>
                </c:pt>
                <c:pt idx="3834">
                  <c:v>101431</c:v>
                </c:pt>
                <c:pt idx="3835">
                  <c:v>12824</c:v>
                </c:pt>
                <c:pt idx="3836">
                  <c:v>130595</c:v>
                </c:pt>
                <c:pt idx="3837">
                  <c:v>8150</c:v>
                </c:pt>
                <c:pt idx="3838">
                  <c:v>22291</c:v>
                </c:pt>
                <c:pt idx="3839">
                  <c:v>204693</c:v>
                </c:pt>
                <c:pt idx="3840">
                  <c:v>16079</c:v>
                </c:pt>
                <c:pt idx="3841">
                  <c:v>10630</c:v>
                </c:pt>
                <c:pt idx="3842">
                  <c:v>23027</c:v>
                </c:pt>
                <c:pt idx="3843">
                  <c:v>112345</c:v>
                </c:pt>
                <c:pt idx="3844">
                  <c:v>7500</c:v>
                </c:pt>
                <c:pt idx="3845">
                  <c:v>4351</c:v>
                </c:pt>
                <c:pt idx="3846">
                  <c:v>97510</c:v>
                </c:pt>
                <c:pt idx="3847">
                  <c:v>104656</c:v>
                </c:pt>
                <c:pt idx="3848">
                  <c:v>9575</c:v>
                </c:pt>
                <c:pt idx="3849">
                  <c:v>55152</c:v>
                </c:pt>
                <c:pt idx="3850">
                  <c:v>12855</c:v>
                </c:pt>
                <c:pt idx="3851">
                  <c:v>11947</c:v>
                </c:pt>
                <c:pt idx="3852">
                  <c:v>24893</c:v>
                </c:pt>
                <c:pt idx="3853">
                  <c:v>17534</c:v>
                </c:pt>
                <c:pt idx="3854">
                  <c:v>37165</c:v>
                </c:pt>
                <c:pt idx="3855">
                  <c:v>190730</c:v>
                </c:pt>
                <c:pt idx="3856">
                  <c:v>4680</c:v>
                </c:pt>
                <c:pt idx="3857">
                  <c:v>10845</c:v>
                </c:pt>
                <c:pt idx="3858">
                  <c:v>22998</c:v>
                </c:pt>
                <c:pt idx="3859">
                  <c:v>15635</c:v>
                </c:pt>
                <c:pt idx="3860">
                  <c:v>35650</c:v>
                </c:pt>
                <c:pt idx="3861">
                  <c:v>3126</c:v>
                </c:pt>
                <c:pt idx="3862">
                  <c:v>33245</c:v>
                </c:pt>
                <c:pt idx="3863">
                  <c:v>16152</c:v>
                </c:pt>
                <c:pt idx="3864">
                  <c:v>15624</c:v>
                </c:pt>
                <c:pt idx="3865">
                  <c:v>59151</c:v>
                </c:pt>
                <c:pt idx="3866">
                  <c:v>30500</c:v>
                </c:pt>
                <c:pt idx="3867">
                  <c:v>88404</c:v>
                </c:pt>
                <c:pt idx="3868">
                  <c:v>33017</c:v>
                </c:pt>
                <c:pt idx="3869">
                  <c:v>16883</c:v>
                </c:pt>
                <c:pt idx="3870">
                  <c:v>23188</c:v>
                </c:pt>
                <c:pt idx="3871">
                  <c:v>56289</c:v>
                </c:pt>
                <c:pt idx="3872">
                  <c:v>5346</c:v>
                </c:pt>
                <c:pt idx="3873">
                  <c:v>24475</c:v>
                </c:pt>
                <c:pt idx="3874">
                  <c:v>25753</c:v>
                </c:pt>
                <c:pt idx="3875">
                  <c:v>70659</c:v>
                </c:pt>
                <c:pt idx="3876">
                  <c:v>1000</c:v>
                </c:pt>
                <c:pt idx="3877">
                  <c:v>63162</c:v>
                </c:pt>
                <c:pt idx="3878">
                  <c:v>17472</c:v>
                </c:pt>
                <c:pt idx="3879">
                  <c:v>6058</c:v>
                </c:pt>
                <c:pt idx="3880">
                  <c:v>11005</c:v>
                </c:pt>
                <c:pt idx="3881">
                  <c:v>32424</c:v>
                </c:pt>
                <c:pt idx="3882">
                  <c:v>31784</c:v>
                </c:pt>
                <c:pt idx="3883">
                  <c:v>126167</c:v>
                </c:pt>
                <c:pt idx="3884">
                  <c:v>17079</c:v>
                </c:pt>
                <c:pt idx="3885">
                  <c:v>35493</c:v>
                </c:pt>
                <c:pt idx="3886">
                  <c:v>84979</c:v>
                </c:pt>
                <c:pt idx="3887">
                  <c:v>22029</c:v>
                </c:pt>
                <c:pt idx="3888">
                  <c:v>771</c:v>
                </c:pt>
                <c:pt idx="3889">
                  <c:v>50416</c:v>
                </c:pt>
                <c:pt idx="3890">
                  <c:v>81866</c:v>
                </c:pt>
                <c:pt idx="3891">
                  <c:v>85696</c:v>
                </c:pt>
                <c:pt idx="3892">
                  <c:v>134882</c:v>
                </c:pt>
                <c:pt idx="3893">
                  <c:v>3919</c:v>
                </c:pt>
                <c:pt idx="3894">
                  <c:v>43310</c:v>
                </c:pt>
                <c:pt idx="3895">
                  <c:v>18148</c:v>
                </c:pt>
                <c:pt idx="3896">
                  <c:v>51653</c:v>
                </c:pt>
                <c:pt idx="3897">
                  <c:v>179832</c:v>
                </c:pt>
                <c:pt idx="3898">
                  <c:v>44324</c:v>
                </c:pt>
                <c:pt idx="3899">
                  <c:v>90666</c:v>
                </c:pt>
                <c:pt idx="3900">
                  <c:v>10741</c:v>
                </c:pt>
                <c:pt idx="3901">
                  <c:v>69954</c:v>
                </c:pt>
                <c:pt idx="3902">
                  <c:v>13004</c:v>
                </c:pt>
                <c:pt idx="3903">
                  <c:v>29657</c:v>
                </c:pt>
                <c:pt idx="3904">
                  <c:v>11974</c:v>
                </c:pt>
                <c:pt idx="3905">
                  <c:v>18601</c:v>
                </c:pt>
                <c:pt idx="3906">
                  <c:v>27604</c:v>
                </c:pt>
                <c:pt idx="3907">
                  <c:v>126490</c:v>
                </c:pt>
                <c:pt idx="3908">
                  <c:v>57642</c:v>
                </c:pt>
                <c:pt idx="3909">
                  <c:v>14598</c:v>
                </c:pt>
                <c:pt idx="3910">
                  <c:v>6822</c:v>
                </c:pt>
                <c:pt idx="3911">
                  <c:v>55922</c:v>
                </c:pt>
                <c:pt idx="3912">
                  <c:v>9620</c:v>
                </c:pt>
                <c:pt idx="3913">
                  <c:v>12966</c:v>
                </c:pt>
                <c:pt idx="3914">
                  <c:v>39450</c:v>
                </c:pt>
                <c:pt idx="3915">
                  <c:v>121156</c:v>
                </c:pt>
                <c:pt idx="3916">
                  <c:v>28028</c:v>
                </c:pt>
                <c:pt idx="3917">
                  <c:v>130748</c:v>
                </c:pt>
                <c:pt idx="3918">
                  <c:v>17481</c:v>
                </c:pt>
                <c:pt idx="3919">
                  <c:v>5000</c:v>
                </c:pt>
                <c:pt idx="3920">
                  <c:v>22885</c:v>
                </c:pt>
                <c:pt idx="3921">
                  <c:v>26065</c:v>
                </c:pt>
                <c:pt idx="3922">
                  <c:v>10760</c:v>
                </c:pt>
                <c:pt idx="3923">
                  <c:v>9312</c:v>
                </c:pt>
                <c:pt idx="3924">
                  <c:v>14775</c:v>
                </c:pt>
                <c:pt idx="3925">
                  <c:v>8060</c:v>
                </c:pt>
                <c:pt idx="3926">
                  <c:v>89222</c:v>
                </c:pt>
                <c:pt idx="3927">
                  <c:v>16148</c:v>
                </c:pt>
                <c:pt idx="3928">
                  <c:v>4316</c:v>
                </c:pt>
                <c:pt idx="3929">
                  <c:v>9372</c:v>
                </c:pt>
                <c:pt idx="3930">
                  <c:v>40424</c:v>
                </c:pt>
                <c:pt idx="3931">
                  <c:v>49519</c:v>
                </c:pt>
                <c:pt idx="3932">
                  <c:v>37305</c:v>
                </c:pt>
                <c:pt idx="3933">
                  <c:v>7273</c:v>
                </c:pt>
                <c:pt idx="3934">
                  <c:v>76595</c:v>
                </c:pt>
                <c:pt idx="3935">
                  <c:v>33629</c:v>
                </c:pt>
                <c:pt idx="3936">
                  <c:v>14440</c:v>
                </c:pt>
                <c:pt idx="3937">
                  <c:v>62339</c:v>
                </c:pt>
                <c:pt idx="3938">
                  <c:v>53040</c:v>
                </c:pt>
                <c:pt idx="3939">
                  <c:v>40346</c:v>
                </c:pt>
                <c:pt idx="3940">
                  <c:v>23835</c:v>
                </c:pt>
                <c:pt idx="3941">
                  <c:v>17613</c:v>
                </c:pt>
                <c:pt idx="3942">
                  <c:v>2131</c:v>
                </c:pt>
                <c:pt idx="3943">
                  <c:v>20885</c:v>
                </c:pt>
                <c:pt idx="3944">
                  <c:v>2124</c:v>
                </c:pt>
                <c:pt idx="3945">
                  <c:v>62645</c:v>
                </c:pt>
                <c:pt idx="3946">
                  <c:v>139032</c:v>
                </c:pt>
                <c:pt idx="3947">
                  <c:v>45533</c:v>
                </c:pt>
                <c:pt idx="3948">
                  <c:v>35509</c:v>
                </c:pt>
                <c:pt idx="3949">
                  <c:v>170632</c:v>
                </c:pt>
                <c:pt idx="3950">
                  <c:v>59650</c:v>
                </c:pt>
                <c:pt idx="3951">
                  <c:v>8273</c:v>
                </c:pt>
                <c:pt idx="3952">
                  <c:v>5425</c:v>
                </c:pt>
                <c:pt idx="3953">
                  <c:v>59927</c:v>
                </c:pt>
                <c:pt idx="3954">
                  <c:v>33972</c:v>
                </c:pt>
                <c:pt idx="3955">
                  <c:v>71794</c:v>
                </c:pt>
                <c:pt idx="3956">
                  <c:v>47301</c:v>
                </c:pt>
                <c:pt idx="3957">
                  <c:v>60854</c:v>
                </c:pt>
                <c:pt idx="3958">
                  <c:v>11680</c:v>
                </c:pt>
                <c:pt idx="3959">
                  <c:v>13942</c:v>
                </c:pt>
                <c:pt idx="3960">
                  <c:v>24917</c:v>
                </c:pt>
                <c:pt idx="3961">
                  <c:v>131125</c:v>
                </c:pt>
                <c:pt idx="3962">
                  <c:v>19640</c:v>
                </c:pt>
                <c:pt idx="3963">
                  <c:v>31611</c:v>
                </c:pt>
                <c:pt idx="3964">
                  <c:v>16014</c:v>
                </c:pt>
                <c:pt idx="3965">
                  <c:v>16063</c:v>
                </c:pt>
                <c:pt idx="3966">
                  <c:v>91605</c:v>
                </c:pt>
                <c:pt idx="3967">
                  <c:v>26504</c:v>
                </c:pt>
                <c:pt idx="3968">
                  <c:v>62907</c:v>
                </c:pt>
                <c:pt idx="3969">
                  <c:v>12532</c:v>
                </c:pt>
                <c:pt idx="3970">
                  <c:v>52584</c:v>
                </c:pt>
                <c:pt idx="3971">
                  <c:v>20954</c:v>
                </c:pt>
                <c:pt idx="3972">
                  <c:v>35185</c:v>
                </c:pt>
                <c:pt idx="3973">
                  <c:v>72297</c:v>
                </c:pt>
                <c:pt idx="3974">
                  <c:v>58387</c:v>
                </c:pt>
                <c:pt idx="3975">
                  <c:v>9128</c:v>
                </c:pt>
                <c:pt idx="3976">
                  <c:v>37520</c:v>
                </c:pt>
                <c:pt idx="3977">
                  <c:v>9399</c:v>
                </c:pt>
                <c:pt idx="3978">
                  <c:v>10071</c:v>
                </c:pt>
                <c:pt idx="3979">
                  <c:v>57793</c:v>
                </c:pt>
                <c:pt idx="3980">
                  <c:v>28867</c:v>
                </c:pt>
                <c:pt idx="3981">
                  <c:v>1010</c:v>
                </c:pt>
                <c:pt idx="3982">
                  <c:v>11463</c:v>
                </c:pt>
                <c:pt idx="3983">
                  <c:v>26173</c:v>
                </c:pt>
                <c:pt idx="3984">
                  <c:v>404</c:v>
                </c:pt>
                <c:pt idx="3985">
                  <c:v>59017</c:v>
                </c:pt>
                <c:pt idx="3986">
                  <c:v>34235</c:v>
                </c:pt>
                <c:pt idx="3987">
                  <c:v>11933</c:v>
                </c:pt>
                <c:pt idx="3988">
                  <c:v>5000</c:v>
                </c:pt>
                <c:pt idx="3989">
                  <c:v>2622</c:v>
                </c:pt>
                <c:pt idx="3990">
                  <c:v>11310</c:v>
                </c:pt>
                <c:pt idx="3991">
                  <c:v>39142</c:v>
                </c:pt>
                <c:pt idx="3992">
                  <c:v>11181</c:v>
                </c:pt>
                <c:pt idx="3993">
                  <c:v>3974</c:v>
                </c:pt>
                <c:pt idx="3994">
                  <c:v>18476</c:v>
                </c:pt>
                <c:pt idx="3995">
                  <c:v>64385</c:v>
                </c:pt>
                <c:pt idx="3996">
                  <c:v>73597</c:v>
                </c:pt>
                <c:pt idx="3997">
                  <c:v>54899</c:v>
                </c:pt>
                <c:pt idx="3998">
                  <c:v>3016</c:v>
                </c:pt>
              </c:numCache>
            </c:numRef>
          </c:xVal>
          <c:yVal>
            <c:numRef>
              <c:f>AirlinesCluster!$C$2:$C$4000</c:f>
              <c:numCache>
                <c:formatCode>General</c:formatCode>
                <c:ptCount val="3999"/>
                <c:pt idx="0">
                  <c:v>174</c:v>
                </c:pt>
                <c:pt idx="1">
                  <c:v>215</c:v>
                </c:pt>
                <c:pt idx="2">
                  <c:v>4123</c:v>
                </c:pt>
                <c:pt idx="3">
                  <c:v>500</c:v>
                </c:pt>
                <c:pt idx="4">
                  <c:v>43300</c:v>
                </c:pt>
                <c:pt idx="5">
                  <c:v>0</c:v>
                </c:pt>
                <c:pt idx="6">
                  <c:v>27482</c:v>
                </c:pt>
                <c:pt idx="7">
                  <c:v>5250</c:v>
                </c:pt>
                <c:pt idx="8">
                  <c:v>1753</c:v>
                </c:pt>
                <c:pt idx="9">
                  <c:v>28426</c:v>
                </c:pt>
                <c:pt idx="10">
                  <c:v>7278</c:v>
                </c:pt>
                <c:pt idx="11">
                  <c:v>61105</c:v>
                </c:pt>
                <c:pt idx="12">
                  <c:v>11150</c:v>
                </c:pt>
                <c:pt idx="13">
                  <c:v>3258</c:v>
                </c:pt>
                <c:pt idx="14">
                  <c:v>0</c:v>
                </c:pt>
                <c:pt idx="15">
                  <c:v>49442</c:v>
                </c:pt>
                <c:pt idx="16">
                  <c:v>48963</c:v>
                </c:pt>
                <c:pt idx="17">
                  <c:v>4291</c:v>
                </c:pt>
                <c:pt idx="18">
                  <c:v>27408</c:v>
                </c:pt>
                <c:pt idx="19">
                  <c:v>10447</c:v>
                </c:pt>
                <c:pt idx="20">
                  <c:v>58831</c:v>
                </c:pt>
                <c:pt idx="21">
                  <c:v>13300</c:v>
                </c:pt>
                <c:pt idx="22">
                  <c:v>3450</c:v>
                </c:pt>
                <c:pt idx="23">
                  <c:v>2533</c:v>
                </c:pt>
                <c:pt idx="24">
                  <c:v>4025</c:v>
                </c:pt>
                <c:pt idx="25">
                  <c:v>1375</c:v>
                </c:pt>
                <c:pt idx="26">
                  <c:v>1227</c:v>
                </c:pt>
                <c:pt idx="27">
                  <c:v>0</c:v>
                </c:pt>
                <c:pt idx="28">
                  <c:v>33772</c:v>
                </c:pt>
                <c:pt idx="29">
                  <c:v>4655</c:v>
                </c:pt>
                <c:pt idx="30">
                  <c:v>20797</c:v>
                </c:pt>
                <c:pt idx="31">
                  <c:v>0</c:v>
                </c:pt>
                <c:pt idx="32">
                  <c:v>42044</c:v>
                </c:pt>
                <c:pt idx="33">
                  <c:v>100</c:v>
                </c:pt>
                <c:pt idx="34">
                  <c:v>0</c:v>
                </c:pt>
                <c:pt idx="35">
                  <c:v>50572</c:v>
                </c:pt>
                <c:pt idx="36">
                  <c:v>650</c:v>
                </c:pt>
                <c:pt idx="37">
                  <c:v>350</c:v>
                </c:pt>
                <c:pt idx="38">
                  <c:v>27878</c:v>
                </c:pt>
                <c:pt idx="39">
                  <c:v>0</c:v>
                </c:pt>
                <c:pt idx="40">
                  <c:v>1750</c:v>
                </c:pt>
                <c:pt idx="41">
                  <c:v>38094</c:v>
                </c:pt>
                <c:pt idx="42">
                  <c:v>10000</c:v>
                </c:pt>
                <c:pt idx="43">
                  <c:v>15008</c:v>
                </c:pt>
                <c:pt idx="44">
                  <c:v>18493</c:v>
                </c:pt>
                <c:pt idx="45">
                  <c:v>23600</c:v>
                </c:pt>
                <c:pt idx="46">
                  <c:v>11214</c:v>
                </c:pt>
                <c:pt idx="47">
                  <c:v>5900</c:v>
                </c:pt>
                <c:pt idx="48">
                  <c:v>34678</c:v>
                </c:pt>
                <c:pt idx="49">
                  <c:v>1150</c:v>
                </c:pt>
                <c:pt idx="50">
                  <c:v>6368</c:v>
                </c:pt>
                <c:pt idx="51">
                  <c:v>370</c:v>
                </c:pt>
                <c:pt idx="52">
                  <c:v>44577</c:v>
                </c:pt>
                <c:pt idx="53">
                  <c:v>4970</c:v>
                </c:pt>
                <c:pt idx="54">
                  <c:v>0</c:v>
                </c:pt>
                <c:pt idx="55">
                  <c:v>1625</c:v>
                </c:pt>
                <c:pt idx="56">
                  <c:v>34339</c:v>
                </c:pt>
                <c:pt idx="57">
                  <c:v>3100</c:v>
                </c:pt>
                <c:pt idx="58">
                  <c:v>34024</c:v>
                </c:pt>
                <c:pt idx="59">
                  <c:v>23188</c:v>
                </c:pt>
                <c:pt idx="60">
                  <c:v>15588</c:v>
                </c:pt>
                <c:pt idx="61">
                  <c:v>17601</c:v>
                </c:pt>
                <c:pt idx="62">
                  <c:v>0</c:v>
                </c:pt>
                <c:pt idx="63">
                  <c:v>28079</c:v>
                </c:pt>
                <c:pt idx="64">
                  <c:v>895</c:v>
                </c:pt>
                <c:pt idx="65">
                  <c:v>33767</c:v>
                </c:pt>
                <c:pt idx="66">
                  <c:v>1750</c:v>
                </c:pt>
                <c:pt idx="67">
                  <c:v>35287</c:v>
                </c:pt>
                <c:pt idx="68">
                  <c:v>24047</c:v>
                </c:pt>
                <c:pt idx="69">
                  <c:v>12621</c:v>
                </c:pt>
                <c:pt idx="70">
                  <c:v>15436</c:v>
                </c:pt>
                <c:pt idx="71">
                  <c:v>39787</c:v>
                </c:pt>
                <c:pt idx="72">
                  <c:v>12500</c:v>
                </c:pt>
                <c:pt idx="73">
                  <c:v>631</c:v>
                </c:pt>
                <c:pt idx="74">
                  <c:v>25308</c:v>
                </c:pt>
                <c:pt idx="75">
                  <c:v>15776</c:v>
                </c:pt>
                <c:pt idx="76">
                  <c:v>7537</c:v>
                </c:pt>
                <c:pt idx="77">
                  <c:v>32883</c:v>
                </c:pt>
                <c:pt idx="78">
                  <c:v>38037</c:v>
                </c:pt>
                <c:pt idx="79">
                  <c:v>76988</c:v>
                </c:pt>
                <c:pt idx="80">
                  <c:v>32685</c:v>
                </c:pt>
                <c:pt idx="81">
                  <c:v>1200</c:v>
                </c:pt>
                <c:pt idx="82">
                  <c:v>498</c:v>
                </c:pt>
                <c:pt idx="83">
                  <c:v>1625</c:v>
                </c:pt>
                <c:pt idx="84">
                  <c:v>1750</c:v>
                </c:pt>
                <c:pt idx="85">
                  <c:v>58557</c:v>
                </c:pt>
                <c:pt idx="86">
                  <c:v>7719</c:v>
                </c:pt>
                <c:pt idx="87">
                  <c:v>21422</c:v>
                </c:pt>
                <c:pt idx="88">
                  <c:v>7672</c:v>
                </c:pt>
                <c:pt idx="89">
                  <c:v>3500</c:v>
                </c:pt>
                <c:pt idx="90">
                  <c:v>22250</c:v>
                </c:pt>
                <c:pt idx="91">
                  <c:v>2000</c:v>
                </c:pt>
                <c:pt idx="92">
                  <c:v>36679</c:v>
                </c:pt>
                <c:pt idx="93">
                  <c:v>5000</c:v>
                </c:pt>
                <c:pt idx="94">
                  <c:v>110859</c:v>
                </c:pt>
                <c:pt idx="95">
                  <c:v>2875</c:v>
                </c:pt>
                <c:pt idx="96">
                  <c:v>5560</c:v>
                </c:pt>
                <c:pt idx="97">
                  <c:v>44247</c:v>
                </c:pt>
                <c:pt idx="98">
                  <c:v>1375</c:v>
                </c:pt>
                <c:pt idx="99">
                  <c:v>20184</c:v>
                </c:pt>
                <c:pt idx="100">
                  <c:v>57203</c:v>
                </c:pt>
                <c:pt idx="101">
                  <c:v>0</c:v>
                </c:pt>
                <c:pt idx="102">
                  <c:v>0</c:v>
                </c:pt>
                <c:pt idx="103">
                  <c:v>3861</c:v>
                </c:pt>
                <c:pt idx="104">
                  <c:v>0</c:v>
                </c:pt>
                <c:pt idx="105">
                  <c:v>61096</c:v>
                </c:pt>
                <c:pt idx="106">
                  <c:v>49059</c:v>
                </c:pt>
                <c:pt idx="107">
                  <c:v>0</c:v>
                </c:pt>
                <c:pt idx="108">
                  <c:v>46335</c:v>
                </c:pt>
                <c:pt idx="109">
                  <c:v>32917</c:v>
                </c:pt>
                <c:pt idx="110">
                  <c:v>18415</c:v>
                </c:pt>
                <c:pt idx="111">
                  <c:v>8550</c:v>
                </c:pt>
                <c:pt idx="112">
                  <c:v>66330</c:v>
                </c:pt>
                <c:pt idx="113">
                  <c:v>2015</c:v>
                </c:pt>
                <c:pt idx="114">
                  <c:v>5422</c:v>
                </c:pt>
                <c:pt idx="115">
                  <c:v>23260</c:v>
                </c:pt>
                <c:pt idx="116">
                  <c:v>7346</c:v>
                </c:pt>
                <c:pt idx="117">
                  <c:v>2500</c:v>
                </c:pt>
                <c:pt idx="118">
                  <c:v>24222</c:v>
                </c:pt>
                <c:pt idx="119">
                  <c:v>2625</c:v>
                </c:pt>
                <c:pt idx="120">
                  <c:v>1000</c:v>
                </c:pt>
                <c:pt idx="121">
                  <c:v>126630</c:v>
                </c:pt>
                <c:pt idx="122">
                  <c:v>37266</c:v>
                </c:pt>
                <c:pt idx="123">
                  <c:v>24768</c:v>
                </c:pt>
                <c:pt idx="124">
                  <c:v>42775</c:v>
                </c:pt>
                <c:pt idx="125">
                  <c:v>37670</c:v>
                </c:pt>
                <c:pt idx="126">
                  <c:v>194753</c:v>
                </c:pt>
                <c:pt idx="127">
                  <c:v>56308</c:v>
                </c:pt>
                <c:pt idx="128">
                  <c:v>10123</c:v>
                </c:pt>
                <c:pt idx="129">
                  <c:v>37461</c:v>
                </c:pt>
                <c:pt idx="130">
                  <c:v>0</c:v>
                </c:pt>
                <c:pt idx="131">
                  <c:v>1095</c:v>
                </c:pt>
                <c:pt idx="132">
                  <c:v>8000</c:v>
                </c:pt>
                <c:pt idx="133">
                  <c:v>10850</c:v>
                </c:pt>
                <c:pt idx="134">
                  <c:v>15155</c:v>
                </c:pt>
                <c:pt idx="135">
                  <c:v>19172</c:v>
                </c:pt>
                <c:pt idx="136">
                  <c:v>29099</c:v>
                </c:pt>
                <c:pt idx="137">
                  <c:v>53552</c:v>
                </c:pt>
                <c:pt idx="138">
                  <c:v>8578</c:v>
                </c:pt>
                <c:pt idx="139">
                  <c:v>3500</c:v>
                </c:pt>
                <c:pt idx="140">
                  <c:v>0</c:v>
                </c:pt>
                <c:pt idx="141">
                  <c:v>0</c:v>
                </c:pt>
                <c:pt idx="142">
                  <c:v>450</c:v>
                </c:pt>
                <c:pt idx="143">
                  <c:v>35021</c:v>
                </c:pt>
                <c:pt idx="144">
                  <c:v>16857</c:v>
                </c:pt>
                <c:pt idx="145">
                  <c:v>7600</c:v>
                </c:pt>
                <c:pt idx="146">
                  <c:v>100</c:v>
                </c:pt>
                <c:pt idx="147">
                  <c:v>58208</c:v>
                </c:pt>
                <c:pt idx="148">
                  <c:v>20415</c:v>
                </c:pt>
                <c:pt idx="149">
                  <c:v>205</c:v>
                </c:pt>
                <c:pt idx="150">
                  <c:v>42403</c:v>
                </c:pt>
                <c:pt idx="151">
                  <c:v>211284</c:v>
                </c:pt>
                <c:pt idx="152">
                  <c:v>60808</c:v>
                </c:pt>
                <c:pt idx="153">
                  <c:v>4581</c:v>
                </c:pt>
                <c:pt idx="154">
                  <c:v>37655</c:v>
                </c:pt>
                <c:pt idx="155">
                  <c:v>52574</c:v>
                </c:pt>
                <c:pt idx="156">
                  <c:v>19926</c:v>
                </c:pt>
                <c:pt idx="157">
                  <c:v>12313</c:v>
                </c:pt>
                <c:pt idx="158">
                  <c:v>59852</c:v>
                </c:pt>
                <c:pt idx="159">
                  <c:v>5860</c:v>
                </c:pt>
                <c:pt idx="160">
                  <c:v>18500</c:v>
                </c:pt>
                <c:pt idx="161">
                  <c:v>55323</c:v>
                </c:pt>
                <c:pt idx="162">
                  <c:v>18604</c:v>
                </c:pt>
                <c:pt idx="163">
                  <c:v>30298</c:v>
                </c:pt>
                <c:pt idx="164">
                  <c:v>15489</c:v>
                </c:pt>
                <c:pt idx="165">
                  <c:v>180</c:v>
                </c:pt>
                <c:pt idx="166">
                  <c:v>5269</c:v>
                </c:pt>
                <c:pt idx="167">
                  <c:v>74800</c:v>
                </c:pt>
                <c:pt idx="168">
                  <c:v>44615</c:v>
                </c:pt>
                <c:pt idx="169">
                  <c:v>45230</c:v>
                </c:pt>
                <c:pt idx="170">
                  <c:v>67335</c:v>
                </c:pt>
                <c:pt idx="171">
                  <c:v>0</c:v>
                </c:pt>
                <c:pt idx="172">
                  <c:v>23740</c:v>
                </c:pt>
                <c:pt idx="173">
                  <c:v>15656</c:v>
                </c:pt>
                <c:pt idx="174">
                  <c:v>42301</c:v>
                </c:pt>
                <c:pt idx="175">
                  <c:v>43533</c:v>
                </c:pt>
                <c:pt idx="176">
                  <c:v>7357</c:v>
                </c:pt>
                <c:pt idx="177">
                  <c:v>7368</c:v>
                </c:pt>
                <c:pt idx="178">
                  <c:v>500</c:v>
                </c:pt>
                <c:pt idx="179">
                  <c:v>1125</c:v>
                </c:pt>
                <c:pt idx="180">
                  <c:v>10735</c:v>
                </c:pt>
                <c:pt idx="181">
                  <c:v>17086</c:v>
                </c:pt>
                <c:pt idx="182">
                  <c:v>50</c:v>
                </c:pt>
                <c:pt idx="183">
                  <c:v>8860</c:v>
                </c:pt>
                <c:pt idx="184">
                  <c:v>23640</c:v>
                </c:pt>
                <c:pt idx="185">
                  <c:v>11694</c:v>
                </c:pt>
                <c:pt idx="186">
                  <c:v>57173</c:v>
                </c:pt>
                <c:pt idx="187">
                  <c:v>3250</c:v>
                </c:pt>
                <c:pt idx="188">
                  <c:v>73679</c:v>
                </c:pt>
                <c:pt idx="189">
                  <c:v>2954</c:v>
                </c:pt>
                <c:pt idx="190">
                  <c:v>240544</c:v>
                </c:pt>
                <c:pt idx="191">
                  <c:v>44373</c:v>
                </c:pt>
                <c:pt idx="192">
                  <c:v>107813</c:v>
                </c:pt>
                <c:pt idx="193">
                  <c:v>0</c:v>
                </c:pt>
                <c:pt idx="194">
                  <c:v>100</c:v>
                </c:pt>
                <c:pt idx="195">
                  <c:v>0</c:v>
                </c:pt>
                <c:pt idx="196">
                  <c:v>61857</c:v>
                </c:pt>
                <c:pt idx="197">
                  <c:v>19670</c:v>
                </c:pt>
                <c:pt idx="198">
                  <c:v>11397</c:v>
                </c:pt>
                <c:pt idx="199">
                  <c:v>36001</c:v>
                </c:pt>
                <c:pt idx="200">
                  <c:v>26948</c:v>
                </c:pt>
                <c:pt idx="201">
                  <c:v>13878</c:v>
                </c:pt>
                <c:pt idx="202">
                  <c:v>486</c:v>
                </c:pt>
                <c:pt idx="203">
                  <c:v>79687</c:v>
                </c:pt>
                <c:pt idx="204">
                  <c:v>0</c:v>
                </c:pt>
                <c:pt idx="205">
                  <c:v>2278</c:v>
                </c:pt>
                <c:pt idx="206">
                  <c:v>92159</c:v>
                </c:pt>
                <c:pt idx="207">
                  <c:v>3694</c:v>
                </c:pt>
                <c:pt idx="208">
                  <c:v>18009</c:v>
                </c:pt>
                <c:pt idx="209">
                  <c:v>0</c:v>
                </c:pt>
                <c:pt idx="210">
                  <c:v>99612</c:v>
                </c:pt>
                <c:pt idx="211">
                  <c:v>2947</c:v>
                </c:pt>
                <c:pt idx="212">
                  <c:v>4671</c:v>
                </c:pt>
                <c:pt idx="213">
                  <c:v>20087</c:v>
                </c:pt>
                <c:pt idx="214">
                  <c:v>2700</c:v>
                </c:pt>
                <c:pt idx="215">
                  <c:v>27308</c:v>
                </c:pt>
                <c:pt idx="216">
                  <c:v>1134</c:v>
                </c:pt>
                <c:pt idx="217">
                  <c:v>7069</c:v>
                </c:pt>
                <c:pt idx="218">
                  <c:v>24156</c:v>
                </c:pt>
                <c:pt idx="219">
                  <c:v>45891</c:v>
                </c:pt>
                <c:pt idx="220">
                  <c:v>90653</c:v>
                </c:pt>
                <c:pt idx="221">
                  <c:v>68754</c:v>
                </c:pt>
                <c:pt idx="222">
                  <c:v>2750</c:v>
                </c:pt>
                <c:pt idx="223">
                  <c:v>750</c:v>
                </c:pt>
                <c:pt idx="224">
                  <c:v>10849</c:v>
                </c:pt>
                <c:pt idx="225">
                  <c:v>5570</c:v>
                </c:pt>
                <c:pt idx="226">
                  <c:v>6448</c:v>
                </c:pt>
                <c:pt idx="227">
                  <c:v>36362</c:v>
                </c:pt>
                <c:pt idx="228">
                  <c:v>7164</c:v>
                </c:pt>
                <c:pt idx="229">
                  <c:v>58689</c:v>
                </c:pt>
                <c:pt idx="230">
                  <c:v>23987</c:v>
                </c:pt>
                <c:pt idx="231">
                  <c:v>56524</c:v>
                </c:pt>
                <c:pt idx="232">
                  <c:v>6039</c:v>
                </c:pt>
                <c:pt idx="233">
                  <c:v>8764</c:v>
                </c:pt>
                <c:pt idx="234">
                  <c:v>9057</c:v>
                </c:pt>
                <c:pt idx="235">
                  <c:v>19489</c:v>
                </c:pt>
                <c:pt idx="236">
                  <c:v>3125</c:v>
                </c:pt>
                <c:pt idx="237">
                  <c:v>8471</c:v>
                </c:pt>
                <c:pt idx="238">
                  <c:v>97683</c:v>
                </c:pt>
                <c:pt idx="239">
                  <c:v>3853</c:v>
                </c:pt>
                <c:pt idx="240">
                  <c:v>88987</c:v>
                </c:pt>
                <c:pt idx="241">
                  <c:v>5002</c:v>
                </c:pt>
                <c:pt idx="242">
                  <c:v>41186</c:v>
                </c:pt>
                <c:pt idx="243">
                  <c:v>66222</c:v>
                </c:pt>
                <c:pt idx="244">
                  <c:v>141615</c:v>
                </c:pt>
                <c:pt idx="245">
                  <c:v>56076</c:v>
                </c:pt>
                <c:pt idx="246">
                  <c:v>5300</c:v>
                </c:pt>
                <c:pt idx="247">
                  <c:v>4425</c:v>
                </c:pt>
                <c:pt idx="248">
                  <c:v>60990</c:v>
                </c:pt>
                <c:pt idx="249">
                  <c:v>9620</c:v>
                </c:pt>
                <c:pt idx="250">
                  <c:v>1925</c:v>
                </c:pt>
                <c:pt idx="251">
                  <c:v>5875</c:v>
                </c:pt>
                <c:pt idx="252">
                  <c:v>21584</c:v>
                </c:pt>
                <c:pt idx="253">
                  <c:v>14711</c:v>
                </c:pt>
                <c:pt idx="254">
                  <c:v>12500</c:v>
                </c:pt>
                <c:pt idx="255">
                  <c:v>61515</c:v>
                </c:pt>
                <c:pt idx="256">
                  <c:v>8534</c:v>
                </c:pt>
                <c:pt idx="257">
                  <c:v>14938</c:v>
                </c:pt>
                <c:pt idx="258">
                  <c:v>6303</c:v>
                </c:pt>
                <c:pt idx="259">
                  <c:v>77122</c:v>
                </c:pt>
                <c:pt idx="260">
                  <c:v>605</c:v>
                </c:pt>
                <c:pt idx="261">
                  <c:v>1319</c:v>
                </c:pt>
                <c:pt idx="262">
                  <c:v>11095</c:v>
                </c:pt>
                <c:pt idx="263">
                  <c:v>10267</c:v>
                </c:pt>
                <c:pt idx="264">
                  <c:v>5400</c:v>
                </c:pt>
                <c:pt idx="265">
                  <c:v>23097</c:v>
                </c:pt>
                <c:pt idx="266">
                  <c:v>0</c:v>
                </c:pt>
                <c:pt idx="267">
                  <c:v>4000</c:v>
                </c:pt>
                <c:pt idx="268">
                  <c:v>46473</c:v>
                </c:pt>
                <c:pt idx="269">
                  <c:v>120907</c:v>
                </c:pt>
                <c:pt idx="270">
                  <c:v>19019</c:v>
                </c:pt>
                <c:pt idx="271">
                  <c:v>67286</c:v>
                </c:pt>
                <c:pt idx="272">
                  <c:v>74993</c:v>
                </c:pt>
                <c:pt idx="273">
                  <c:v>2100</c:v>
                </c:pt>
                <c:pt idx="274">
                  <c:v>0</c:v>
                </c:pt>
                <c:pt idx="275">
                  <c:v>17108</c:v>
                </c:pt>
                <c:pt idx="276">
                  <c:v>0</c:v>
                </c:pt>
                <c:pt idx="277">
                  <c:v>12423</c:v>
                </c:pt>
                <c:pt idx="278">
                  <c:v>980</c:v>
                </c:pt>
                <c:pt idx="279">
                  <c:v>57642</c:v>
                </c:pt>
                <c:pt idx="280">
                  <c:v>4600</c:v>
                </c:pt>
                <c:pt idx="281">
                  <c:v>38740</c:v>
                </c:pt>
                <c:pt idx="282">
                  <c:v>8487</c:v>
                </c:pt>
                <c:pt idx="283">
                  <c:v>5300</c:v>
                </c:pt>
                <c:pt idx="284">
                  <c:v>36776</c:v>
                </c:pt>
                <c:pt idx="285">
                  <c:v>46349</c:v>
                </c:pt>
                <c:pt idx="286">
                  <c:v>68320</c:v>
                </c:pt>
                <c:pt idx="287">
                  <c:v>11326</c:v>
                </c:pt>
                <c:pt idx="288">
                  <c:v>57713</c:v>
                </c:pt>
                <c:pt idx="289">
                  <c:v>37459</c:v>
                </c:pt>
                <c:pt idx="290">
                  <c:v>67121</c:v>
                </c:pt>
                <c:pt idx="291">
                  <c:v>95082</c:v>
                </c:pt>
                <c:pt idx="292">
                  <c:v>84800</c:v>
                </c:pt>
                <c:pt idx="293">
                  <c:v>3875</c:v>
                </c:pt>
                <c:pt idx="294">
                  <c:v>0</c:v>
                </c:pt>
                <c:pt idx="295">
                  <c:v>39743</c:v>
                </c:pt>
                <c:pt idx="296">
                  <c:v>38408</c:v>
                </c:pt>
                <c:pt idx="297">
                  <c:v>20521</c:v>
                </c:pt>
                <c:pt idx="298">
                  <c:v>42141</c:v>
                </c:pt>
                <c:pt idx="299">
                  <c:v>0</c:v>
                </c:pt>
                <c:pt idx="300">
                  <c:v>750</c:v>
                </c:pt>
                <c:pt idx="301">
                  <c:v>7100</c:v>
                </c:pt>
                <c:pt idx="302">
                  <c:v>49198</c:v>
                </c:pt>
                <c:pt idx="303">
                  <c:v>28200</c:v>
                </c:pt>
                <c:pt idx="304">
                  <c:v>14750</c:v>
                </c:pt>
                <c:pt idx="305">
                  <c:v>52081</c:v>
                </c:pt>
                <c:pt idx="306">
                  <c:v>7478</c:v>
                </c:pt>
                <c:pt idx="307">
                  <c:v>8001</c:v>
                </c:pt>
                <c:pt idx="308">
                  <c:v>7572</c:v>
                </c:pt>
                <c:pt idx="309">
                  <c:v>2100</c:v>
                </c:pt>
                <c:pt idx="310">
                  <c:v>30476</c:v>
                </c:pt>
                <c:pt idx="311">
                  <c:v>37534</c:v>
                </c:pt>
                <c:pt idx="312">
                  <c:v>28765</c:v>
                </c:pt>
                <c:pt idx="313">
                  <c:v>119162</c:v>
                </c:pt>
                <c:pt idx="314">
                  <c:v>17819</c:v>
                </c:pt>
                <c:pt idx="315">
                  <c:v>9275</c:v>
                </c:pt>
                <c:pt idx="316">
                  <c:v>1000</c:v>
                </c:pt>
                <c:pt idx="317">
                  <c:v>3917</c:v>
                </c:pt>
                <c:pt idx="318">
                  <c:v>11398</c:v>
                </c:pt>
                <c:pt idx="319">
                  <c:v>6500</c:v>
                </c:pt>
                <c:pt idx="320">
                  <c:v>13544</c:v>
                </c:pt>
                <c:pt idx="321">
                  <c:v>32404</c:v>
                </c:pt>
                <c:pt idx="322">
                  <c:v>51399</c:v>
                </c:pt>
                <c:pt idx="323">
                  <c:v>21666</c:v>
                </c:pt>
                <c:pt idx="324">
                  <c:v>11930</c:v>
                </c:pt>
                <c:pt idx="325">
                  <c:v>258</c:v>
                </c:pt>
                <c:pt idx="326">
                  <c:v>11793</c:v>
                </c:pt>
                <c:pt idx="327">
                  <c:v>114329</c:v>
                </c:pt>
                <c:pt idx="328">
                  <c:v>63738</c:v>
                </c:pt>
                <c:pt idx="329">
                  <c:v>3875</c:v>
                </c:pt>
                <c:pt idx="330">
                  <c:v>66879</c:v>
                </c:pt>
                <c:pt idx="331">
                  <c:v>0</c:v>
                </c:pt>
                <c:pt idx="332">
                  <c:v>15672</c:v>
                </c:pt>
                <c:pt idx="333">
                  <c:v>0</c:v>
                </c:pt>
                <c:pt idx="334">
                  <c:v>44299</c:v>
                </c:pt>
                <c:pt idx="335">
                  <c:v>57313</c:v>
                </c:pt>
                <c:pt idx="336">
                  <c:v>37663</c:v>
                </c:pt>
                <c:pt idx="337">
                  <c:v>0</c:v>
                </c:pt>
                <c:pt idx="338">
                  <c:v>1500</c:v>
                </c:pt>
                <c:pt idx="339">
                  <c:v>24831</c:v>
                </c:pt>
                <c:pt idx="340">
                  <c:v>63960</c:v>
                </c:pt>
                <c:pt idx="341">
                  <c:v>15149</c:v>
                </c:pt>
                <c:pt idx="342">
                  <c:v>0</c:v>
                </c:pt>
                <c:pt idx="343">
                  <c:v>19140</c:v>
                </c:pt>
                <c:pt idx="344">
                  <c:v>1500</c:v>
                </c:pt>
                <c:pt idx="345">
                  <c:v>36532</c:v>
                </c:pt>
                <c:pt idx="346">
                  <c:v>17636</c:v>
                </c:pt>
                <c:pt idx="347">
                  <c:v>60447</c:v>
                </c:pt>
                <c:pt idx="348">
                  <c:v>37772</c:v>
                </c:pt>
                <c:pt idx="349">
                  <c:v>11268</c:v>
                </c:pt>
                <c:pt idx="350">
                  <c:v>1250</c:v>
                </c:pt>
                <c:pt idx="351">
                  <c:v>20802</c:v>
                </c:pt>
                <c:pt idx="352">
                  <c:v>100</c:v>
                </c:pt>
                <c:pt idx="353">
                  <c:v>0</c:v>
                </c:pt>
                <c:pt idx="354">
                  <c:v>14462</c:v>
                </c:pt>
                <c:pt idx="355">
                  <c:v>7491</c:v>
                </c:pt>
                <c:pt idx="356">
                  <c:v>3000</c:v>
                </c:pt>
                <c:pt idx="357">
                  <c:v>40108</c:v>
                </c:pt>
                <c:pt idx="358">
                  <c:v>0</c:v>
                </c:pt>
                <c:pt idx="359">
                  <c:v>3189</c:v>
                </c:pt>
                <c:pt idx="360">
                  <c:v>12200</c:v>
                </c:pt>
                <c:pt idx="361">
                  <c:v>140</c:v>
                </c:pt>
                <c:pt idx="362">
                  <c:v>38127</c:v>
                </c:pt>
                <c:pt idx="363">
                  <c:v>160</c:v>
                </c:pt>
                <c:pt idx="364">
                  <c:v>8612</c:v>
                </c:pt>
                <c:pt idx="365">
                  <c:v>500</c:v>
                </c:pt>
                <c:pt idx="366">
                  <c:v>1000</c:v>
                </c:pt>
                <c:pt idx="367">
                  <c:v>0</c:v>
                </c:pt>
                <c:pt idx="368">
                  <c:v>225</c:v>
                </c:pt>
                <c:pt idx="369">
                  <c:v>126941</c:v>
                </c:pt>
                <c:pt idx="370">
                  <c:v>6568</c:v>
                </c:pt>
                <c:pt idx="371">
                  <c:v>19407</c:v>
                </c:pt>
                <c:pt idx="372">
                  <c:v>62666</c:v>
                </c:pt>
                <c:pt idx="373">
                  <c:v>0</c:v>
                </c:pt>
                <c:pt idx="374">
                  <c:v>10574</c:v>
                </c:pt>
                <c:pt idx="375">
                  <c:v>29900</c:v>
                </c:pt>
                <c:pt idx="376">
                  <c:v>300</c:v>
                </c:pt>
                <c:pt idx="377">
                  <c:v>20853</c:v>
                </c:pt>
                <c:pt idx="378">
                  <c:v>0</c:v>
                </c:pt>
                <c:pt idx="379">
                  <c:v>36907</c:v>
                </c:pt>
                <c:pt idx="380">
                  <c:v>230629</c:v>
                </c:pt>
                <c:pt idx="381">
                  <c:v>15907</c:v>
                </c:pt>
                <c:pt idx="382">
                  <c:v>42293</c:v>
                </c:pt>
                <c:pt idx="383">
                  <c:v>66516</c:v>
                </c:pt>
                <c:pt idx="384">
                  <c:v>103456</c:v>
                </c:pt>
                <c:pt idx="385">
                  <c:v>18157</c:v>
                </c:pt>
                <c:pt idx="386">
                  <c:v>11665</c:v>
                </c:pt>
                <c:pt idx="387">
                  <c:v>28717</c:v>
                </c:pt>
                <c:pt idx="388">
                  <c:v>17855</c:v>
                </c:pt>
                <c:pt idx="389">
                  <c:v>1244</c:v>
                </c:pt>
                <c:pt idx="390">
                  <c:v>11402</c:v>
                </c:pt>
                <c:pt idx="391">
                  <c:v>20792</c:v>
                </c:pt>
                <c:pt idx="392">
                  <c:v>9044</c:v>
                </c:pt>
                <c:pt idx="393">
                  <c:v>140</c:v>
                </c:pt>
                <c:pt idx="394">
                  <c:v>7142</c:v>
                </c:pt>
                <c:pt idx="395">
                  <c:v>955</c:v>
                </c:pt>
                <c:pt idx="396">
                  <c:v>2000</c:v>
                </c:pt>
                <c:pt idx="397">
                  <c:v>0</c:v>
                </c:pt>
                <c:pt idx="398">
                  <c:v>1205</c:v>
                </c:pt>
                <c:pt idx="399">
                  <c:v>913</c:v>
                </c:pt>
                <c:pt idx="400">
                  <c:v>5471</c:v>
                </c:pt>
                <c:pt idx="401">
                  <c:v>1024</c:v>
                </c:pt>
                <c:pt idx="402">
                  <c:v>8510</c:v>
                </c:pt>
                <c:pt idx="403">
                  <c:v>0</c:v>
                </c:pt>
                <c:pt idx="404">
                  <c:v>102279</c:v>
                </c:pt>
                <c:pt idx="405">
                  <c:v>59858</c:v>
                </c:pt>
                <c:pt idx="406">
                  <c:v>0</c:v>
                </c:pt>
                <c:pt idx="407">
                  <c:v>6000</c:v>
                </c:pt>
                <c:pt idx="408">
                  <c:v>0</c:v>
                </c:pt>
                <c:pt idx="409">
                  <c:v>1296</c:v>
                </c:pt>
                <c:pt idx="410">
                  <c:v>25395</c:v>
                </c:pt>
                <c:pt idx="411">
                  <c:v>37723</c:v>
                </c:pt>
                <c:pt idx="412">
                  <c:v>66983</c:v>
                </c:pt>
                <c:pt idx="413">
                  <c:v>74340</c:v>
                </c:pt>
                <c:pt idx="414">
                  <c:v>0</c:v>
                </c:pt>
                <c:pt idx="415">
                  <c:v>10462</c:v>
                </c:pt>
                <c:pt idx="416">
                  <c:v>22831</c:v>
                </c:pt>
                <c:pt idx="417">
                  <c:v>240</c:v>
                </c:pt>
                <c:pt idx="418">
                  <c:v>16081</c:v>
                </c:pt>
                <c:pt idx="419">
                  <c:v>0</c:v>
                </c:pt>
                <c:pt idx="420">
                  <c:v>23866</c:v>
                </c:pt>
                <c:pt idx="421">
                  <c:v>500</c:v>
                </c:pt>
                <c:pt idx="422">
                  <c:v>3501</c:v>
                </c:pt>
                <c:pt idx="423">
                  <c:v>129330</c:v>
                </c:pt>
                <c:pt idx="424">
                  <c:v>62758</c:v>
                </c:pt>
                <c:pt idx="425">
                  <c:v>28731</c:v>
                </c:pt>
                <c:pt idx="426">
                  <c:v>9000</c:v>
                </c:pt>
                <c:pt idx="427">
                  <c:v>68007</c:v>
                </c:pt>
                <c:pt idx="428">
                  <c:v>2310</c:v>
                </c:pt>
                <c:pt idx="429">
                  <c:v>36269</c:v>
                </c:pt>
                <c:pt idx="430">
                  <c:v>0</c:v>
                </c:pt>
                <c:pt idx="431">
                  <c:v>0</c:v>
                </c:pt>
                <c:pt idx="432">
                  <c:v>1000</c:v>
                </c:pt>
                <c:pt idx="433">
                  <c:v>56567</c:v>
                </c:pt>
                <c:pt idx="434">
                  <c:v>4600</c:v>
                </c:pt>
                <c:pt idx="435">
                  <c:v>0</c:v>
                </c:pt>
                <c:pt idx="436">
                  <c:v>46588</c:v>
                </c:pt>
                <c:pt idx="437">
                  <c:v>141230</c:v>
                </c:pt>
                <c:pt idx="438">
                  <c:v>49383</c:v>
                </c:pt>
                <c:pt idx="439">
                  <c:v>1000</c:v>
                </c:pt>
                <c:pt idx="440">
                  <c:v>2030</c:v>
                </c:pt>
                <c:pt idx="441">
                  <c:v>24775</c:v>
                </c:pt>
                <c:pt idx="442">
                  <c:v>6000</c:v>
                </c:pt>
                <c:pt idx="443">
                  <c:v>6290</c:v>
                </c:pt>
                <c:pt idx="444">
                  <c:v>39010</c:v>
                </c:pt>
                <c:pt idx="445">
                  <c:v>12900</c:v>
                </c:pt>
                <c:pt idx="446">
                  <c:v>22873</c:v>
                </c:pt>
                <c:pt idx="447">
                  <c:v>100</c:v>
                </c:pt>
                <c:pt idx="448">
                  <c:v>23608</c:v>
                </c:pt>
                <c:pt idx="449">
                  <c:v>1759</c:v>
                </c:pt>
                <c:pt idx="450">
                  <c:v>40997</c:v>
                </c:pt>
                <c:pt idx="451">
                  <c:v>500</c:v>
                </c:pt>
                <c:pt idx="452">
                  <c:v>24155</c:v>
                </c:pt>
                <c:pt idx="453">
                  <c:v>61714</c:v>
                </c:pt>
                <c:pt idx="454">
                  <c:v>6498</c:v>
                </c:pt>
                <c:pt idx="455">
                  <c:v>0</c:v>
                </c:pt>
                <c:pt idx="456">
                  <c:v>15476</c:v>
                </c:pt>
                <c:pt idx="457">
                  <c:v>9018</c:v>
                </c:pt>
                <c:pt idx="458">
                  <c:v>28613</c:v>
                </c:pt>
                <c:pt idx="459">
                  <c:v>17078</c:v>
                </c:pt>
                <c:pt idx="460">
                  <c:v>4389</c:v>
                </c:pt>
                <c:pt idx="461">
                  <c:v>19946</c:v>
                </c:pt>
                <c:pt idx="462">
                  <c:v>9872</c:v>
                </c:pt>
                <c:pt idx="463">
                  <c:v>2522</c:v>
                </c:pt>
                <c:pt idx="464">
                  <c:v>2991</c:v>
                </c:pt>
                <c:pt idx="465">
                  <c:v>136619</c:v>
                </c:pt>
                <c:pt idx="466">
                  <c:v>60883</c:v>
                </c:pt>
                <c:pt idx="467">
                  <c:v>95531</c:v>
                </c:pt>
                <c:pt idx="468">
                  <c:v>3708</c:v>
                </c:pt>
                <c:pt idx="469">
                  <c:v>2100</c:v>
                </c:pt>
                <c:pt idx="470">
                  <c:v>125</c:v>
                </c:pt>
                <c:pt idx="471">
                  <c:v>4100</c:v>
                </c:pt>
                <c:pt idx="472">
                  <c:v>63463</c:v>
                </c:pt>
                <c:pt idx="473">
                  <c:v>11870</c:v>
                </c:pt>
                <c:pt idx="474">
                  <c:v>5021</c:v>
                </c:pt>
                <c:pt idx="475">
                  <c:v>40090</c:v>
                </c:pt>
                <c:pt idx="476">
                  <c:v>3982</c:v>
                </c:pt>
                <c:pt idx="477">
                  <c:v>25802</c:v>
                </c:pt>
                <c:pt idx="478">
                  <c:v>33047</c:v>
                </c:pt>
                <c:pt idx="479">
                  <c:v>21248</c:v>
                </c:pt>
                <c:pt idx="480">
                  <c:v>8253</c:v>
                </c:pt>
                <c:pt idx="481">
                  <c:v>23046</c:v>
                </c:pt>
                <c:pt idx="482">
                  <c:v>2500</c:v>
                </c:pt>
                <c:pt idx="483">
                  <c:v>6325</c:v>
                </c:pt>
                <c:pt idx="484">
                  <c:v>1250</c:v>
                </c:pt>
                <c:pt idx="485">
                  <c:v>18348</c:v>
                </c:pt>
                <c:pt idx="486">
                  <c:v>101101</c:v>
                </c:pt>
                <c:pt idx="487">
                  <c:v>4240</c:v>
                </c:pt>
                <c:pt idx="488">
                  <c:v>3800</c:v>
                </c:pt>
                <c:pt idx="489">
                  <c:v>13415</c:v>
                </c:pt>
                <c:pt idx="490">
                  <c:v>5000</c:v>
                </c:pt>
                <c:pt idx="491">
                  <c:v>9689</c:v>
                </c:pt>
                <c:pt idx="492">
                  <c:v>78186</c:v>
                </c:pt>
                <c:pt idx="493">
                  <c:v>0</c:v>
                </c:pt>
                <c:pt idx="494">
                  <c:v>37380</c:v>
                </c:pt>
                <c:pt idx="495">
                  <c:v>1250</c:v>
                </c:pt>
                <c:pt idx="496">
                  <c:v>8747</c:v>
                </c:pt>
                <c:pt idx="497">
                  <c:v>0</c:v>
                </c:pt>
                <c:pt idx="498">
                  <c:v>0</c:v>
                </c:pt>
                <c:pt idx="499">
                  <c:v>57354</c:v>
                </c:pt>
                <c:pt idx="500">
                  <c:v>11137</c:v>
                </c:pt>
                <c:pt idx="501">
                  <c:v>35528</c:v>
                </c:pt>
                <c:pt idx="502">
                  <c:v>0</c:v>
                </c:pt>
                <c:pt idx="503">
                  <c:v>97584</c:v>
                </c:pt>
                <c:pt idx="504">
                  <c:v>100</c:v>
                </c:pt>
                <c:pt idx="505">
                  <c:v>79837</c:v>
                </c:pt>
                <c:pt idx="506">
                  <c:v>32560</c:v>
                </c:pt>
                <c:pt idx="507">
                  <c:v>5172</c:v>
                </c:pt>
                <c:pt idx="508">
                  <c:v>100</c:v>
                </c:pt>
                <c:pt idx="509">
                  <c:v>3297</c:v>
                </c:pt>
                <c:pt idx="510">
                  <c:v>98959</c:v>
                </c:pt>
                <c:pt idx="511">
                  <c:v>10348</c:v>
                </c:pt>
                <c:pt idx="512">
                  <c:v>51197</c:v>
                </c:pt>
                <c:pt idx="513">
                  <c:v>5190</c:v>
                </c:pt>
                <c:pt idx="514">
                  <c:v>28075</c:v>
                </c:pt>
                <c:pt idx="515">
                  <c:v>63803</c:v>
                </c:pt>
                <c:pt idx="516">
                  <c:v>9039</c:v>
                </c:pt>
                <c:pt idx="517">
                  <c:v>71921</c:v>
                </c:pt>
                <c:pt idx="518">
                  <c:v>46606</c:v>
                </c:pt>
                <c:pt idx="519">
                  <c:v>31465</c:v>
                </c:pt>
                <c:pt idx="520">
                  <c:v>8185</c:v>
                </c:pt>
                <c:pt idx="521">
                  <c:v>4040</c:v>
                </c:pt>
                <c:pt idx="522">
                  <c:v>47994</c:v>
                </c:pt>
                <c:pt idx="523">
                  <c:v>2000</c:v>
                </c:pt>
                <c:pt idx="524">
                  <c:v>6828</c:v>
                </c:pt>
                <c:pt idx="525">
                  <c:v>4942</c:v>
                </c:pt>
                <c:pt idx="526">
                  <c:v>26926</c:v>
                </c:pt>
                <c:pt idx="527">
                  <c:v>34308</c:v>
                </c:pt>
                <c:pt idx="528">
                  <c:v>45890</c:v>
                </c:pt>
                <c:pt idx="529">
                  <c:v>12040</c:v>
                </c:pt>
                <c:pt idx="530">
                  <c:v>2500</c:v>
                </c:pt>
                <c:pt idx="531">
                  <c:v>124421</c:v>
                </c:pt>
                <c:pt idx="532">
                  <c:v>64450</c:v>
                </c:pt>
                <c:pt idx="533">
                  <c:v>625</c:v>
                </c:pt>
                <c:pt idx="534">
                  <c:v>263685</c:v>
                </c:pt>
                <c:pt idx="535">
                  <c:v>18885</c:v>
                </c:pt>
                <c:pt idx="536">
                  <c:v>4500</c:v>
                </c:pt>
                <c:pt idx="537">
                  <c:v>46718</c:v>
                </c:pt>
                <c:pt idx="538">
                  <c:v>0</c:v>
                </c:pt>
                <c:pt idx="539">
                  <c:v>2197</c:v>
                </c:pt>
                <c:pt idx="540">
                  <c:v>2775</c:v>
                </c:pt>
                <c:pt idx="541">
                  <c:v>7551</c:v>
                </c:pt>
                <c:pt idx="542">
                  <c:v>252</c:v>
                </c:pt>
                <c:pt idx="543">
                  <c:v>180</c:v>
                </c:pt>
                <c:pt idx="544">
                  <c:v>6500</c:v>
                </c:pt>
                <c:pt idx="545">
                  <c:v>19000</c:v>
                </c:pt>
                <c:pt idx="546">
                  <c:v>90992</c:v>
                </c:pt>
                <c:pt idx="547">
                  <c:v>25048</c:v>
                </c:pt>
                <c:pt idx="548">
                  <c:v>2050</c:v>
                </c:pt>
                <c:pt idx="549">
                  <c:v>29823</c:v>
                </c:pt>
                <c:pt idx="550">
                  <c:v>18604</c:v>
                </c:pt>
                <c:pt idx="551">
                  <c:v>7769</c:v>
                </c:pt>
                <c:pt idx="552">
                  <c:v>4833</c:v>
                </c:pt>
                <c:pt idx="553">
                  <c:v>190</c:v>
                </c:pt>
                <c:pt idx="554">
                  <c:v>23387</c:v>
                </c:pt>
                <c:pt idx="555">
                  <c:v>3000</c:v>
                </c:pt>
                <c:pt idx="556">
                  <c:v>0</c:v>
                </c:pt>
                <c:pt idx="557">
                  <c:v>500</c:v>
                </c:pt>
                <c:pt idx="558">
                  <c:v>735</c:v>
                </c:pt>
                <c:pt idx="559">
                  <c:v>290</c:v>
                </c:pt>
                <c:pt idx="560">
                  <c:v>12678</c:v>
                </c:pt>
                <c:pt idx="561">
                  <c:v>22485</c:v>
                </c:pt>
                <c:pt idx="562">
                  <c:v>7700</c:v>
                </c:pt>
                <c:pt idx="563">
                  <c:v>41004</c:v>
                </c:pt>
                <c:pt idx="564">
                  <c:v>63811</c:v>
                </c:pt>
                <c:pt idx="565">
                  <c:v>23522</c:v>
                </c:pt>
                <c:pt idx="566">
                  <c:v>14331</c:v>
                </c:pt>
                <c:pt idx="567">
                  <c:v>41264</c:v>
                </c:pt>
                <c:pt idx="568">
                  <c:v>1600</c:v>
                </c:pt>
                <c:pt idx="569">
                  <c:v>0</c:v>
                </c:pt>
                <c:pt idx="570">
                  <c:v>2000</c:v>
                </c:pt>
                <c:pt idx="571">
                  <c:v>29089</c:v>
                </c:pt>
                <c:pt idx="572">
                  <c:v>4570</c:v>
                </c:pt>
                <c:pt idx="573">
                  <c:v>2602</c:v>
                </c:pt>
                <c:pt idx="574">
                  <c:v>81040</c:v>
                </c:pt>
                <c:pt idx="575">
                  <c:v>0</c:v>
                </c:pt>
                <c:pt idx="576">
                  <c:v>78999</c:v>
                </c:pt>
                <c:pt idx="577">
                  <c:v>1330</c:v>
                </c:pt>
                <c:pt idx="578">
                  <c:v>2800</c:v>
                </c:pt>
                <c:pt idx="579">
                  <c:v>250</c:v>
                </c:pt>
                <c:pt idx="580">
                  <c:v>53043</c:v>
                </c:pt>
                <c:pt idx="581">
                  <c:v>9548</c:v>
                </c:pt>
                <c:pt idx="582">
                  <c:v>1000</c:v>
                </c:pt>
                <c:pt idx="583">
                  <c:v>0</c:v>
                </c:pt>
                <c:pt idx="584">
                  <c:v>0</c:v>
                </c:pt>
                <c:pt idx="585">
                  <c:v>250</c:v>
                </c:pt>
                <c:pt idx="586">
                  <c:v>0</c:v>
                </c:pt>
                <c:pt idx="587">
                  <c:v>39073</c:v>
                </c:pt>
                <c:pt idx="588">
                  <c:v>3961</c:v>
                </c:pt>
                <c:pt idx="589">
                  <c:v>3375</c:v>
                </c:pt>
                <c:pt idx="590">
                  <c:v>6032</c:v>
                </c:pt>
                <c:pt idx="591">
                  <c:v>0</c:v>
                </c:pt>
                <c:pt idx="592">
                  <c:v>19052</c:v>
                </c:pt>
                <c:pt idx="593">
                  <c:v>27971</c:v>
                </c:pt>
                <c:pt idx="594">
                  <c:v>38380</c:v>
                </c:pt>
                <c:pt idx="595">
                  <c:v>100</c:v>
                </c:pt>
                <c:pt idx="596">
                  <c:v>0</c:v>
                </c:pt>
                <c:pt idx="597">
                  <c:v>0</c:v>
                </c:pt>
                <c:pt idx="598">
                  <c:v>41447</c:v>
                </c:pt>
                <c:pt idx="599">
                  <c:v>57264</c:v>
                </c:pt>
                <c:pt idx="600">
                  <c:v>41954</c:v>
                </c:pt>
                <c:pt idx="601">
                  <c:v>27882</c:v>
                </c:pt>
                <c:pt idx="602">
                  <c:v>86582</c:v>
                </c:pt>
                <c:pt idx="603">
                  <c:v>28460</c:v>
                </c:pt>
                <c:pt idx="604">
                  <c:v>16137</c:v>
                </c:pt>
                <c:pt idx="605">
                  <c:v>1200</c:v>
                </c:pt>
                <c:pt idx="606">
                  <c:v>21419</c:v>
                </c:pt>
                <c:pt idx="607">
                  <c:v>5086</c:v>
                </c:pt>
                <c:pt idx="608">
                  <c:v>35098</c:v>
                </c:pt>
                <c:pt idx="609">
                  <c:v>450</c:v>
                </c:pt>
                <c:pt idx="610">
                  <c:v>23404</c:v>
                </c:pt>
                <c:pt idx="611">
                  <c:v>25078</c:v>
                </c:pt>
                <c:pt idx="612">
                  <c:v>10885</c:v>
                </c:pt>
                <c:pt idx="613">
                  <c:v>3733</c:v>
                </c:pt>
                <c:pt idx="614">
                  <c:v>14445</c:v>
                </c:pt>
                <c:pt idx="615">
                  <c:v>37110</c:v>
                </c:pt>
                <c:pt idx="616">
                  <c:v>12211</c:v>
                </c:pt>
                <c:pt idx="617">
                  <c:v>16463</c:v>
                </c:pt>
                <c:pt idx="618">
                  <c:v>52908</c:v>
                </c:pt>
                <c:pt idx="619">
                  <c:v>48874</c:v>
                </c:pt>
                <c:pt idx="620">
                  <c:v>28190</c:v>
                </c:pt>
                <c:pt idx="621">
                  <c:v>6273</c:v>
                </c:pt>
                <c:pt idx="622">
                  <c:v>19113</c:v>
                </c:pt>
                <c:pt idx="623">
                  <c:v>53495</c:v>
                </c:pt>
                <c:pt idx="624">
                  <c:v>83752</c:v>
                </c:pt>
                <c:pt idx="625">
                  <c:v>24973</c:v>
                </c:pt>
                <c:pt idx="626">
                  <c:v>14168</c:v>
                </c:pt>
                <c:pt idx="627">
                  <c:v>27410</c:v>
                </c:pt>
                <c:pt idx="628">
                  <c:v>3825</c:v>
                </c:pt>
                <c:pt idx="629">
                  <c:v>26117</c:v>
                </c:pt>
                <c:pt idx="630">
                  <c:v>153183</c:v>
                </c:pt>
                <c:pt idx="631">
                  <c:v>4625</c:v>
                </c:pt>
                <c:pt idx="632">
                  <c:v>0</c:v>
                </c:pt>
                <c:pt idx="633">
                  <c:v>5538</c:v>
                </c:pt>
                <c:pt idx="634">
                  <c:v>0</c:v>
                </c:pt>
                <c:pt idx="635">
                  <c:v>280</c:v>
                </c:pt>
                <c:pt idx="636">
                  <c:v>7396</c:v>
                </c:pt>
                <c:pt idx="637">
                  <c:v>12315</c:v>
                </c:pt>
                <c:pt idx="638">
                  <c:v>23049</c:v>
                </c:pt>
                <c:pt idx="639">
                  <c:v>63841</c:v>
                </c:pt>
                <c:pt idx="640">
                  <c:v>0</c:v>
                </c:pt>
                <c:pt idx="641">
                  <c:v>13150</c:v>
                </c:pt>
                <c:pt idx="642">
                  <c:v>150</c:v>
                </c:pt>
                <c:pt idx="643">
                  <c:v>500</c:v>
                </c:pt>
                <c:pt idx="644">
                  <c:v>0</c:v>
                </c:pt>
                <c:pt idx="645">
                  <c:v>0</c:v>
                </c:pt>
                <c:pt idx="646">
                  <c:v>0</c:v>
                </c:pt>
                <c:pt idx="647">
                  <c:v>15153</c:v>
                </c:pt>
                <c:pt idx="648">
                  <c:v>710</c:v>
                </c:pt>
                <c:pt idx="649">
                  <c:v>12000</c:v>
                </c:pt>
                <c:pt idx="650">
                  <c:v>16510</c:v>
                </c:pt>
                <c:pt idx="651">
                  <c:v>8163</c:v>
                </c:pt>
                <c:pt idx="652">
                  <c:v>5900</c:v>
                </c:pt>
                <c:pt idx="653">
                  <c:v>37869</c:v>
                </c:pt>
                <c:pt idx="654">
                  <c:v>4675</c:v>
                </c:pt>
                <c:pt idx="655">
                  <c:v>185</c:v>
                </c:pt>
                <c:pt idx="656">
                  <c:v>4765</c:v>
                </c:pt>
                <c:pt idx="657">
                  <c:v>22707</c:v>
                </c:pt>
                <c:pt idx="658">
                  <c:v>12000</c:v>
                </c:pt>
                <c:pt idx="659">
                  <c:v>10697</c:v>
                </c:pt>
                <c:pt idx="660">
                  <c:v>29976</c:v>
                </c:pt>
                <c:pt idx="661">
                  <c:v>233</c:v>
                </c:pt>
                <c:pt idx="662">
                  <c:v>128048</c:v>
                </c:pt>
                <c:pt idx="663">
                  <c:v>19223</c:v>
                </c:pt>
                <c:pt idx="664">
                  <c:v>28208</c:v>
                </c:pt>
                <c:pt idx="665">
                  <c:v>14582</c:v>
                </c:pt>
                <c:pt idx="666">
                  <c:v>2750</c:v>
                </c:pt>
                <c:pt idx="667">
                  <c:v>5547</c:v>
                </c:pt>
                <c:pt idx="668">
                  <c:v>5025</c:v>
                </c:pt>
                <c:pt idx="669">
                  <c:v>33950</c:v>
                </c:pt>
                <c:pt idx="670">
                  <c:v>49656</c:v>
                </c:pt>
                <c:pt idx="671">
                  <c:v>0</c:v>
                </c:pt>
                <c:pt idx="672">
                  <c:v>29130</c:v>
                </c:pt>
                <c:pt idx="673">
                  <c:v>8650</c:v>
                </c:pt>
                <c:pt idx="674">
                  <c:v>43643</c:v>
                </c:pt>
                <c:pt idx="675">
                  <c:v>23582</c:v>
                </c:pt>
                <c:pt idx="676">
                  <c:v>2845</c:v>
                </c:pt>
                <c:pt idx="677">
                  <c:v>20467</c:v>
                </c:pt>
                <c:pt idx="678">
                  <c:v>12154</c:v>
                </c:pt>
                <c:pt idx="679">
                  <c:v>2900</c:v>
                </c:pt>
                <c:pt idx="680">
                  <c:v>1000</c:v>
                </c:pt>
                <c:pt idx="681">
                  <c:v>4230</c:v>
                </c:pt>
                <c:pt idx="682">
                  <c:v>22258</c:v>
                </c:pt>
                <c:pt idx="683">
                  <c:v>46942</c:v>
                </c:pt>
                <c:pt idx="684">
                  <c:v>6091</c:v>
                </c:pt>
                <c:pt idx="685">
                  <c:v>92752</c:v>
                </c:pt>
                <c:pt idx="686">
                  <c:v>280</c:v>
                </c:pt>
                <c:pt idx="687">
                  <c:v>88773</c:v>
                </c:pt>
                <c:pt idx="688">
                  <c:v>23167</c:v>
                </c:pt>
                <c:pt idx="689">
                  <c:v>37072</c:v>
                </c:pt>
                <c:pt idx="690">
                  <c:v>2750</c:v>
                </c:pt>
                <c:pt idx="691">
                  <c:v>28386</c:v>
                </c:pt>
                <c:pt idx="692">
                  <c:v>30406</c:v>
                </c:pt>
                <c:pt idx="693">
                  <c:v>27390</c:v>
                </c:pt>
                <c:pt idx="694">
                  <c:v>6783</c:v>
                </c:pt>
                <c:pt idx="695">
                  <c:v>5150</c:v>
                </c:pt>
                <c:pt idx="696">
                  <c:v>0</c:v>
                </c:pt>
                <c:pt idx="697">
                  <c:v>31624</c:v>
                </c:pt>
                <c:pt idx="698">
                  <c:v>0</c:v>
                </c:pt>
                <c:pt idx="699">
                  <c:v>14728</c:v>
                </c:pt>
                <c:pt idx="700">
                  <c:v>0</c:v>
                </c:pt>
                <c:pt idx="701">
                  <c:v>44472</c:v>
                </c:pt>
                <c:pt idx="702">
                  <c:v>68090</c:v>
                </c:pt>
                <c:pt idx="703">
                  <c:v>0</c:v>
                </c:pt>
                <c:pt idx="704">
                  <c:v>103935</c:v>
                </c:pt>
                <c:pt idx="705">
                  <c:v>45416</c:v>
                </c:pt>
                <c:pt idx="706">
                  <c:v>5590</c:v>
                </c:pt>
                <c:pt idx="707">
                  <c:v>0</c:v>
                </c:pt>
                <c:pt idx="708">
                  <c:v>7134</c:v>
                </c:pt>
                <c:pt idx="709">
                  <c:v>1287</c:v>
                </c:pt>
                <c:pt idx="710">
                  <c:v>1587</c:v>
                </c:pt>
                <c:pt idx="711">
                  <c:v>41174</c:v>
                </c:pt>
                <c:pt idx="712">
                  <c:v>0</c:v>
                </c:pt>
                <c:pt idx="713">
                  <c:v>14029</c:v>
                </c:pt>
                <c:pt idx="714">
                  <c:v>41278</c:v>
                </c:pt>
                <c:pt idx="715">
                  <c:v>17510</c:v>
                </c:pt>
                <c:pt idx="716">
                  <c:v>29999</c:v>
                </c:pt>
                <c:pt idx="717">
                  <c:v>22675</c:v>
                </c:pt>
                <c:pt idx="718">
                  <c:v>97318</c:v>
                </c:pt>
                <c:pt idx="719">
                  <c:v>1100</c:v>
                </c:pt>
                <c:pt idx="720">
                  <c:v>5488</c:v>
                </c:pt>
                <c:pt idx="721">
                  <c:v>21721</c:v>
                </c:pt>
                <c:pt idx="722">
                  <c:v>4197</c:v>
                </c:pt>
                <c:pt idx="723">
                  <c:v>20468</c:v>
                </c:pt>
                <c:pt idx="724">
                  <c:v>75</c:v>
                </c:pt>
                <c:pt idx="725">
                  <c:v>76440</c:v>
                </c:pt>
                <c:pt idx="726">
                  <c:v>48914</c:v>
                </c:pt>
                <c:pt idx="727">
                  <c:v>18122</c:v>
                </c:pt>
                <c:pt idx="728">
                  <c:v>11411</c:v>
                </c:pt>
                <c:pt idx="729">
                  <c:v>1250</c:v>
                </c:pt>
                <c:pt idx="730">
                  <c:v>41253</c:v>
                </c:pt>
                <c:pt idx="731">
                  <c:v>45517</c:v>
                </c:pt>
                <c:pt idx="732">
                  <c:v>318</c:v>
                </c:pt>
                <c:pt idx="733">
                  <c:v>818</c:v>
                </c:pt>
                <c:pt idx="734">
                  <c:v>1065</c:v>
                </c:pt>
                <c:pt idx="735">
                  <c:v>9547</c:v>
                </c:pt>
                <c:pt idx="736">
                  <c:v>61274</c:v>
                </c:pt>
                <c:pt idx="737">
                  <c:v>2125</c:v>
                </c:pt>
                <c:pt idx="738">
                  <c:v>9799</c:v>
                </c:pt>
                <c:pt idx="739">
                  <c:v>53843</c:v>
                </c:pt>
                <c:pt idx="740">
                  <c:v>17383</c:v>
                </c:pt>
                <c:pt idx="741">
                  <c:v>43190</c:v>
                </c:pt>
                <c:pt idx="742">
                  <c:v>0</c:v>
                </c:pt>
                <c:pt idx="743">
                  <c:v>22750</c:v>
                </c:pt>
                <c:pt idx="744">
                  <c:v>8048</c:v>
                </c:pt>
                <c:pt idx="745">
                  <c:v>42020</c:v>
                </c:pt>
                <c:pt idx="746">
                  <c:v>6333</c:v>
                </c:pt>
                <c:pt idx="747">
                  <c:v>10365</c:v>
                </c:pt>
                <c:pt idx="748">
                  <c:v>2045</c:v>
                </c:pt>
                <c:pt idx="749">
                  <c:v>1713</c:v>
                </c:pt>
                <c:pt idx="750">
                  <c:v>63584</c:v>
                </c:pt>
                <c:pt idx="751">
                  <c:v>2987</c:v>
                </c:pt>
                <c:pt idx="752">
                  <c:v>8444</c:v>
                </c:pt>
                <c:pt idx="753">
                  <c:v>20441</c:v>
                </c:pt>
                <c:pt idx="754">
                  <c:v>48914</c:v>
                </c:pt>
                <c:pt idx="755">
                  <c:v>619</c:v>
                </c:pt>
                <c:pt idx="756">
                  <c:v>39166</c:v>
                </c:pt>
                <c:pt idx="757">
                  <c:v>34648</c:v>
                </c:pt>
                <c:pt idx="758">
                  <c:v>15914</c:v>
                </c:pt>
                <c:pt idx="759">
                  <c:v>11915</c:v>
                </c:pt>
                <c:pt idx="760">
                  <c:v>10028</c:v>
                </c:pt>
                <c:pt idx="761">
                  <c:v>2100</c:v>
                </c:pt>
                <c:pt idx="762">
                  <c:v>5472</c:v>
                </c:pt>
                <c:pt idx="763">
                  <c:v>51769</c:v>
                </c:pt>
                <c:pt idx="764">
                  <c:v>73622</c:v>
                </c:pt>
                <c:pt idx="765">
                  <c:v>31266</c:v>
                </c:pt>
                <c:pt idx="766">
                  <c:v>1110</c:v>
                </c:pt>
                <c:pt idx="767">
                  <c:v>18615</c:v>
                </c:pt>
                <c:pt idx="768">
                  <c:v>14313</c:v>
                </c:pt>
                <c:pt idx="769">
                  <c:v>43589</c:v>
                </c:pt>
                <c:pt idx="770">
                  <c:v>811</c:v>
                </c:pt>
                <c:pt idx="771">
                  <c:v>6606</c:v>
                </c:pt>
                <c:pt idx="772">
                  <c:v>11406</c:v>
                </c:pt>
                <c:pt idx="773">
                  <c:v>22918</c:v>
                </c:pt>
                <c:pt idx="774">
                  <c:v>40939</c:v>
                </c:pt>
                <c:pt idx="775">
                  <c:v>3546</c:v>
                </c:pt>
                <c:pt idx="776">
                  <c:v>8436</c:v>
                </c:pt>
                <c:pt idx="777">
                  <c:v>2750</c:v>
                </c:pt>
                <c:pt idx="778">
                  <c:v>500</c:v>
                </c:pt>
                <c:pt idx="779">
                  <c:v>5625</c:v>
                </c:pt>
                <c:pt idx="780">
                  <c:v>65972</c:v>
                </c:pt>
                <c:pt idx="781">
                  <c:v>69780</c:v>
                </c:pt>
                <c:pt idx="782">
                  <c:v>2910</c:v>
                </c:pt>
                <c:pt idx="783">
                  <c:v>2375</c:v>
                </c:pt>
                <c:pt idx="784">
                  <c:v>13041</c:v>
                </c:pt>
                <c:pt idx="785">
                  <c:v>6919</c:v>
                </c:pt>
                <c:pt idx="786">
                  <c:v>1750</c:v>
                </c:pt>
                <c:pt idx="787">
                  <c:v>22148</c:v>
                </c:pt>
                <c:pt idx="788">
                  <c:v>20645</c:v>
                </c:pt>
                <c:pt idx="789">
                  <c:v>14149</c:v>
                </c:pt>
                <c:pt idx="790">
                  <c:v>4000</c:v>
                </c:pt>
                <c:pt idx="791">
                  <c:v>47498</c:v>
                </c:pt>
                <c:pt idx="792">
                  <c:v>48521</c:v>
                </c:pt>
                <c:pt idx="793">
                  <c:v>36093</c:v>
                </c:pt>
                <c:pt idx="794">
                  <c:v>5095</c:v>
                </c:pt>
                <c:pt idx="795">
                  <c:v>6000</c:v>
                </c:pt>
                <c:pt idx="796">
                  <c:v>40367</c:v>
                </c:pt>
                <c:pt idx="797">
                  <c:v>29264</c:v>
                </c:pt>
                <c:pt idx="798">
                  <c:v>78967</c:v>
                </c:pt>
                <c:pt idx="799">
                  <c:v>0</c:v>
                </c:pt>
                <c:pt idx="800">
                  <c:v>59650</c:v>
                </c:pt>
                <c:pt idx="801">
                  <c:v>100</c:v>
                </c:pt>
                <c:pt idx="802">
                  <c:v>370</c:v>
                </c:pt>
                <c:pt idx="803">
                  <c:v>11756</c:v>
                </c:pt>
                <c:pt idx="804">
                  <c:v>0</c:v>
                </c:pt>
                <c:pt idx="805">
                  <c:v>11433</c:v>
                </c:pt>
                <c:pt idx="806">
                  <c:v>65077</c:v>
                </c:pt>
                <c:pt idx="807">
                  <c:v>34257</c:v>
                </c:pt>
                <c:pt idx="808">
                  <c:v>20730</c:v>
                </c:pt>
                <c:pt idx="809">
                  <c:v>475</c:v>
                </c:pt>
                <c:pt idx="810">
                  <c:v>2455</c:v>
                </c:pt>
                <c:pt idx="811">
                  <c:v>19077</c:v>
                </c:pt>
                <c:pt idx="812">
                  <c:v>53108</c:v>
                </c:pt>
                <c:pt idx="813">
                  <c:v>42774</c:v>
                </c:pt>
                <c:pt idx="814">
                  <c:v>58814</c:v>
                </c:pt>
                <c:pt idx="815">
                  <c:v>20442</c:v>
                </c:pt>
                <c:pt idx="816">
                  <c:v>0</c:v>
                </c:pt>
                <c:pt idx="817">
                  <c:v>1000</c:v>
                </c:pt>
                <c:pt idx="818">
                  <c:v>52263</c:v>
                </c:pt>
                <c:pt idx="819">
                  <c:v>7158</c:v>
                </c:pt>
                <c:pt idx="820">
                  <c:v>5950</c:v>
                </c:pt>
                <c:pt idx="821">
                  <c:v>4225</c:v>
                </c:pt>
                <c:pt idx="822">
                  <c:v>8500</c:v>
                </c:pt>
                <c:pt idx="823">
                  <c:v>62133</c:v>
                </c:pt>
                <c:pt idx="824">
                  <c:v>0</c:v>
                </c:pt>
                <c:pt idx="825">
                  <c:v>16504</c:v>
                </c:pt>
                <c:pt idx="826">
                  <c:v>13500</c:v>
                </c:pt>
                <c:pt idx="827">
                  <c:v>0</c:v>
                </c:pt>
                <c:pt idx="828">
                  <c:v>37251</c:v>
                </c:pt>
                <c:pt idx="829">
                  <c:v>11229</c:v>
                </c:pt>
                <c:pt idx="830">
                  <c:v>21221</c:v>
                </c:pt>
                <c:pt idx="831">
                  <c:v>31726</c:v>
                </c:pt>
                <c:pt idx="832">
                  <c:v>64186</c:v>
                </c:pt>
                <c:pt idx="833">
                  <c:v>3150</c:v>
                </c:pt>
                <c:pt idx="834">
                  <c:v>24660</c:v>
                </c:pt>
                <c:pt idx="835">
                  <c:v>71171</c:v>
                </c:pt>
                <c:pt idx="836">
                  <c:v>36024</c:v>
                </c:pt>
                <c:pt idx="837">
                  <c:v>31503</c:v>
                </c:pt>
                <c:pt idx="838">
                  <c:v>250</c:v>
                </c:pt>
                <c:pt idx="839">
                  <c:v>22463</c:v>
                </c:pt>
                <c:pt idx="840">
                  <c:v>33200</c:v>
                </c:pt>
                <c:pt idx="841">
                  <c:v>60000</c:v>
                </c:pt>
                <c:pt idx="842">
                  <c:v>23703</c:v>
                </c:pt>
                <c:pt idx="843">
                  <c:v>1390</c:v>
                </c:pt>
                <c:pt idx="844">
                  <c:v>43512</c:v>
                </c:pt>
                <c:pt idx="845">
                  <c:v>750</c:v>
                </c:pt>
                <c:pt idx="846">
                  <c:v>7944</c:v>
                </c:pt>
                <c:pt idx="847">
                  <c:v>64748</c:v>
                </c:pt>
                <c:pt idx="848">
                  <c:v>0</c:v>
                </c:pt>
                <c:pt idx="849">
                  <c:v>33447</c:v>
                </c:pt>
                <c:pt idx="850">
                  <c:v>107308</c:v>
                </c:pt>
                <c:pt idx="851">
                  <c:v>32635</c:v>
                </c:pt>
                <c:pt idx="852">
                  <c:v>1404</c:v>
                </c:pt>
                <c:pt idx="853">
                  <c:v>12060</c:v>
                </c:pt>
                <c:pt idx="854">
                  <c:v>40997</c:v>
                </c:pt>
                <c:pt idx="855">
                  <c:v>33187</c:v>
                </c:pt>
                <c:pt idx="856">
                  <c:v>2550</c:v>
                </c:pt>
                <c:pt idx="857">
                  <c:v>2125</c:v>
                </c:pt>
                <c:pt idx="858">
                  <c:v>74399</c:v>
                </c:pt>
                <c:pt idx="859">
                  <c:v>20257</c:v>
                </c:pt>
                <c:pt idx="860">
                  <c:v>27846</c:v>
                </c:pt>
                <c:pt idx="861">
                  <c:v>16715</c:v>
                </c:pt>
                <c:pt idx="862">
                  <c:v>4500</c:v>
                </c:pt>
                <c:pt idx="863">
                  <c:v>270</c:v>
                </c:pt>
                <c:pt idx="864">
                  <c:v>61634</c:v>
                </c:pt>
                <c:pt idx="865">
                  <c:v>34652</c:v>
                </c:pt>
                <c:pt idx="866">
                  <c:v>8528</c:v>
                </c:pt>
                <c:pt idx="867">
                  <c:v>8156</c:v>
                </c:pt>
                <c:pt idx="868">
                  <c:v>5132</c:v>
                </c:pt>
                <c:pt idx="869">
                  <c:v>9000</c:v>
                </c:pt>
                <c:pt idx="870">
                  <c:v>21568</c:v>
                </c:pt>
                <c:pt idx="871">
                  <c:v>17059</c:v>
                </c:pt>
                <c:pt idx="872">
                  <c:v>8384</c:v>
                </c:pt>
                <c:pt idx="873">
                  <c:v>4850</c:v>
                </c:pt>
                <c:pt idx="874">
                  <c:v>2750</c:v>
                </c:pt>
                <c:pt idx="875">
                  <c:v>14000</c:v>
                </c:pt>
                <c:pt idx="876">
                  <c:v>0</c:v>
                </c:pt>
                <c:pt idx="877">
                  <c:v>40806</c:v>
                </c:pt>
                <c:pt idx="878">
                  <c:v>6494</c:v>
                </c:pt>
                <c:pt idx="879">
                  <c:v>3193</c:v>
                </c:pt>
                <c:pt idx="880">
                  <c:v>63866</c:v>
                </c:pt>
                <c:pt idx="881">
                  <c:v>21078</c:v>
                </c:pt>
                <c:pt idx="882">
                  <c:v>0</c:v>
                </c:pt>
                <c:pt idx="883">
                  <c:v>29156</c:v>
                </c:pt>
                <c:pt idx="884">
                  <c:v>40232</c:v>
                </c:pt>
                <c:pt idx="885">
                  <c:v>19947</c:v>
                </c:pt>
                <c:pt idx="886">
                  <c:v>2631</c:v>
                </c:pt>
                <c:pt idx="887">
                  <c:v>26724</c:v>
                </c:pt>
                <c:pt idx="888">
                  <c:v>0</c:v>
                </c:pt>
                <c:pt idx="889">
                  <c:v>6500</c:v>
                </c:pt>
                <c:pt idx="890">
                  <c:v>15040</c:v>
                </c:pt>
                <c:pt idx="891">
                  <c:v>85844</c:v>
                </c:pt>
                <c:pt idx="892">
                  <c:v>2500</c:v>
                </c:pt>
                <c:pt idx="893">
                  <c:v>37419</c:v>
                </c:pt>
                <c:pt idx="894">
                  <c:v>65</c:v>
                </c:pt>
                <c:pt idx="895">
                  <c:v>2131</c:v>
                </c:pt>
                <c:pt idx="896">
                  <c:v>11650</c:v>
                </c:pt>
                <c:pt idx="897">
                  <c:v>4030</c:v>
                </c:pt>
                <c:pt idx="898">
                  <c:v>0</c:v>
                </c:pt>
                <c:pt idx="899">
                  <c:v>8867</c:v>
                </c:pt>
                <c:pt idx="900">
                  <c:v>62510</c:v>
                </c:pt>
                <c:pt idx="901">
                  <c:v>21382</c:v>
                </c:pt>
                <c:pt idx="902">
                  <c:v>3000</c:v>
                </c:pt>
                <c:pt idx="903">
                  <c:v>9406</c:v>
                </c:pt>
                <c:pt idx="904">
                  <c:v>112171</c:v>
                </c:pt>
                <c:pt idx="905">
                  <c:v>147787</c:v>
                </c:pt>
                <c:pt idx="906">
                  <c:v>3500</c:v>
                </c:pt>
                <c:pt idx="907">
                  <c:v>980</c:v>
                </c:pt>
                <c:pt idx="908">
                  <c:v>0</c:v>
                </c:pt>
                <c:pt idx="909">
                  <c:v>50533</c:v>
                </c:pt>
                <c:pt idx="910">
                  <c:v>100</c:v>
                </c:pt>
                <c:pt idx="911">
                  <c:v>44591</c:v>
                </c:pt>
                <c:pt idx="912">
                  <c:v>140</c:v>
                </c:pt>
                <c:pt idx="913">
                  <c:v>1650</c:v>
                </c:pt>
                <c:pt idx="914">
                  <c:v>9022</c:v>
                </c:pt>
                <c:pt idx="915">
                  <c:v>0</c:v>
                </c:pt>
                <c:pt idx="916">
                  <c:v>0</c:v>
                </c:pt>
                <c:pt idx="917">
                  <c:v>76256</c:v>
                </c:pt>
                <c:pt idx="918">
                  <c:v>5000</c:v>
                </c:pt>
                <c:pt idx="919">
                  <c:v>40233</c:v>
                </c:pt>
                <c:pt idx="920">
                  <c:v>0</c:v>
                </c:pt>
                <c:pt idx="921">
                  <c:v>2125</c:v>
                </c:pt>
                <c:pt idx="922">
                  <c:v>105913</c:v>
                </c:pt>
                <c:pt idx="923">
                  <c:v>11385</c:v>
                </c:pt>
                <c:pt idx="924">
                  <c:v>3200</c:v>
                </c:pt>
                <c:pt idx="925">
                  <c:v>500</c:v>
                </c:pt>
                <c:pt idx="926">
                  <c:v>9347</c:v>
                </c:pt>
                <c:pt idx="927">
                  <c:v>437</c:v>
                </c:pt>
                <c:pt idx="928">
                  <c:v>6000</c:v>
                </c:pt>
                <c:pt idx="929">
                  <c:v>2625</c:v>
                </c:pt>
                <c:pt idx="930">
                  <c:v>61599</c:v>
                </c:pt>
                <c:pt idx="931">
                  <c:v>2375</c:v>
                </c:pt>
                <c:pt idx="932">
                  <c:v>64360</c:v>
                </c:pt>
                <c:pt idx="933">
                  <c:v>10930</c:v>
                </c:pt>
                <c:pt idx="934">
                  <c:v>28202</c:v>
                </c:pt>
                <c:pt idx="935">
                  <c:v>74067</c:v>
                </c:pt>
                <c:pt idx="936">
                  <c:v>30116</c:v>
                </c:pt>
                <c:pt idx="937">
                  <c:v>27545</c:v>
                </c:pt>
                <c:pt idx="938">
                  <c:v>13617</c:v>
                </c:pt>
                <c:pt idx="939">
                  <c:v>23992</c:v>
                </c:pt>
                <c:pt idx="940">
                  <c:v>21107</c:v>
                </c:pt>
                <c:pt idx="941">
                  <c:v>894</c:v>
                </c:pt>
                <c:pt idx="942">
                  <c:v>21920</c:v>
                </c:pt>
                <c:pt idx="943">
                  <c:v>7552</c:v>
                </c:pt>
                <c:pt idx="944">
                  <c:v>14002</c:v>
                </c:pt>
                <c:pt idx="945">
                  <c:v>150</c:v>
                </c:pt>
                <c:pt idx="946">
                  <c:v>21881</c:v>
                </c:pt>
                <c:pt idx="947">
                  <c:v>91660</c:v>
                </c:pt>
                <c:pt idx="948">
                  <c:v>16688</c:v>
                </c:pt>
                <c:pt idx="949">
                  <c:v>3291</c:v>
                </c:pt>
                <c:pt idx="950">
                  <c:v>6498</c:v>
                </c:pt>
                <c:pt idx="951">
                  <c:v>2833</c:v>
                </c:pt>
                <c:pt idx="952">
                  <c:v>7197</c:v>
                </c:pt>
                <c:pt idx="953">
                  <c:v>24943</c:v>
                </c:pt>
                <c:pt idx="954">
                  <c:v>48963</c:v>
                </c:pt>
                <c:pt idx="955">
                  <c:v>68320</c:v>
                </c:pt>
                <c:pt idx="956">
                  <c:v>1945</c:v>
                </c:pt>
                <c:pt idx="957">
                  <c:v>0</c:v>
                </c:pt>
                <c:pt idx="958">
                  <c:v>15732</c:v>
                </c:pt>
                <c:pt idx="959">
                  <c:v>21426</c:v>
                </c:pt>
                <c:pt idx="960">
                  <c:v>0</c:v>
                </c:pt>
                <c:pt idx="961">
                  <c:v>0</c:v>
                </c:pt>
                <c:pt idx="962">
                  <c:v>41586</c:v>
                </c:pt>
                <c:pt idx="963">
                  <c:v>53521</c:v>
                </c:pt>
                <c:pt idx="964">
                  <c:v>19649</c:v>
                </c:pt>
                <c:pt idx="965">
                  <c:v>4300</c:v>
                </c:pt>
                <c:pt idx="966">
                  <c:v>44130</c:v>
                </c:pt>
                <c:pt idx="967">
                  <c:v>0</c:v>
                </c:pt>
                <c:pt idx="968">
                  <c:v>2946</c:v>
                </c:pt>
                <c:pt idx="969">
                  <c:v>30451</c:v>
                </c:pt>
                <c:pt idx="970">
                  <c:v>2850</c:v>
                </c:pt>
                <c:pt idx="971">
                  <c:v>16239</c:v>
                </c:pt>
                <c:pt idx="972">
                  <c:v>75540</c:v>
                </c:pt>
                <c:pt idx="973">
                  <c:v>6957</c:v>
                </c:pt>
                <c:pt idx="974">
                  <c:v>769</c:v>
                </c:pt>
                <c:pt idx="975">
                  <c:v>35166</c:v>
                </c:pt>
                <c:pt idx="976">
                  <c:v>7826</c:v>
                </c:pt>
                <c:pt idx="977">
                  <c:v>64937</c:v>
                </c:pt>
                <c:pt idx="978">
                  <c:v>15107</c:v>
                </c:pt>
                <c:pt idx="979">
                  <c:v>41854</c:v>
                </c:pt>
                <c:pt idx="980">
                  <c:v>21065</c:v>
                </c:pt>
                <c:pt idx="981">
                  <c:v>6893</c:v>
                </c:pt>
                <c:pt idx="982">
                  <c:v>2815</c:v>
                </c:pt>
                <c:pt idx="983">
                  <c:v>16197</c:v>
                </c:pt>
                <c:pt idx="984">
                  <c:v>61971</c:v>
                </c:pt>
                <c:pt idx="985">
                  <c:v>0</c:v>
                </c:pt>
                <c:pt idx="986">
                  <c:v>3128</c:v>
                </c:pt>
                <c:pt idx="987">
                  <c:v>19173</c:v>
                </c:pt>
                <c:pt idx="988">
                  <c:v>17424</c:v>
                </c:pt>
                <c:pt idx="989">
                  <c:v>15774</c:v>
                </c:pt>
                <c:pt idx="990">
                  <c:v>0</c:v>
                </c:pt>
                <c:pt idx="991">
                  <c:v>7171</c:v>
                </c:pt>
                <c:pt idx="992">
                  <c:v>32334</c:v>
                </c:pt>
                <c:pt idx="993">
                  <c:v>59012</c:v>
                </c:pt>
                <c:pt idx="994">
                  <c:v>2074</c:v>
                </c:pt>
                <c:pt idx="995">
                  <c:v>23503</c:v>
                </c:pt>
                <c:pt idx="996">
                  <c:v>0</c:v>
                </c:pt>
                <c:pt idx="997">
                  <c:v>62107</c:v>
                </c:pt>
                <c:pt idx="998">
                  <c:v>54818</c:v>
                </c:pt>
                <c:pt idx="999">
                  <c:v>50120</c:v>
                </c:pt>
                <c:pt idx="1000">
                  <c:v>63060</c:v>
                </c:pt>
                <c:pt idx="1001">
                  <c:v>22206</c:v>
                </c:pt>
                <c:pt idx="1002">
                  <c:v>0</c:v>
                </c:pt>
                <c:pt idx="1003">
                  <c:v>31471</c:v>
                </c:pt>
                <c:pt idx="1004">
                  <c:v>16293</c:v>
                </c:pt>
                <c:pt idx="1005">
                  <c:v>9982</c:v>
                </c:pt>
                <c:pt idx="1006">
                  <c:v>0</c:v>
                </c:pt>
                <c:pt idx="1007">
                  <c:v>2900</c:v>
                </c:pt>
                <c:pt idx="1008">
                  <c:v>7973</c:v>
                </c:pt>
                <c:pt idx="1009">
                  <c:v>43825</c:v>
                </c:pt>
                <c:pt idx="1010">
                  <c:v>24415</c:v>
                </c:pt>
                <c:pt idx="1011">
                  <c:v>0</c:v>
                </c:pt>
                <c:pt idx="1012">
                  <c:v>441</c:v>
                </c:pt>
                <c:pt idx="1013">
                  <c:v>500</c:v>
                </c:pt>
                <c:pt idx="1014">
                  <c:v>12100</c:v>
                </c:pt>
                <c:pt idx="1015">
                  <c:v>5359</c:v>
                </c:pt>
                <c:pt idx="1016">
                  <c:v>2620</c:v>
                </c:pt>
                <c:pt idx="1017">
                  <c:v>32115</c:v>
                </c:pt>
                <c:pt idx="1018">
                  <c:v>15103</c:v>
                </c:pt>
                <c:pt idx="1019">
                  <c:v>3225</c:v>
                </c:pt>
                <c:pt idx="1020">
                  <c:v>26695</c:v>
                </c:pt>
                <c:pt idx="1021">
                  <c:v>3750</c:v>
                </c:pt>
                <c:pt idx="1022">
                  <c:v>26706</c:v>
                </c:pt>
                <c:pt idx="1023">
                  <c:v>200</c:v>
                </c:pt>
                <c:pt idx="1024">
                  <c:v>3084</c:v>
                </c:pt>
                <c:pt idx="1025">
                  <c:v>11786</c:v>
                </c:pt>
                <c:pt idx="1026">
                  <c:v>5345</c:v>
                </c:pt>
                <c:pt idx="1027">
                  <c:v>0</c:v>
                </c:pt>
                <c:pt idx="1028">
                  <c:v>17385</c:v>
                </c:pt>
                <c:pt idx="1029">
                  <c:v>16907</c:v>
                </c:pt>
                <c:pt idx="1030">
                  <c:v>1100</c:v>
                </c:pt>
                <c:pt idx="1031">
                  <c:v>11821</c:v>
                </c:pt>
                <c:pt idx="1032">
                  <c:v>37541</c:v>
                </c:pt>
                <c:pt idx="1033">
                  <c:v>27799</c:v>
                </c:pt>
                <c:pt idx="1034">
                  <c:v>2280</c:v>
                </c:pt>
                <c:pt idx="1035">
                  <c:v>10232</c:v>
                </c:pt>
                <c:pt idx="1036">
                  <c:v>73881</c:v>
                </c:pt>
                <c:pt idx="1037">
                  <c:v>34448</c:v>
                </c:pt>
                <c:pt idx="1038">
                  <c:v>81</c:v>
                </c:pt>
                <c:pt idx="1039">
                  <c:v>11140</c:v>
                </c:pt>
                <c:pt idx="1040">
                  <c:v>1600</c:v>
                </c:pt>
                <c:pt idx="1041">
                  <c:v>6172</c:v>
                </c:pt>
                <c:pt idx="1042">
                  <c:v>68013</c:v>
                </c:pt>
                <c:pt idx="1043">
                  <c:v>11323</c:v>
                </c:pt>
                <c:pt idx="1044">
                  <c:v>33050</c:v>
                </c:pt>
                <c:pt idx="1045">
                  <c:v>3100</c:v>
                </c:pt>
                <c:pt idx="1046">
                  <c:v>18124</c:v>
                </c:pt>
                <c:pt idx="1047">
                  <c:v>68663</c:v>
                </c:pt>
                <c:pt idx="1048">
                  <c:v>31745</c:v>
                </c:pt>
                <c:pt idx="1049">
                  <c:v>51202</c:v>
                </c:pt>
                <c:pt idx="1050">
                  <c:v>475</c:v>
                </c:pt>
                <c:pt idx="1051">
                  <c:v>12282</c:v>
                </c:pt>
                <c:pt idx="1052">
                  <c:v>38635</c:v>
                </c:pt>
                <c:pt idx="1053">
                  <c:v>71312</c:v>
                </c:pt>
                <c:pt idx="1054">
                  <c:v>14507</c:v>
                </c:pt>
                <c:pt idx="1055">
                  <c:v>56792</c:v>
                </c:pt>
                <c:pt idx="1056">
                  <c:v>69262</c:v>
                </c:pt>
                <c:pt idx="1057">
                  <c:v>16106</c:v>
                </c:pt>
                <c:pt idx="1058">
                  <c:v>79216</c:v>
                </c:pt>
                <c:pt idx="1059">
                  <c:v>8042</c:v>
                </c:pt>
                <c:pt idx="1060">
                  <c:v>2850</c:v>
                </c:pt>
                <c:pt idx="1061">
                  <c:v>14189</c:v>
                </c:pt>
                <c:pt idx="1062">
                  <c:v>7761</c:v>
                </c:pt>
                <c:pt idx="1063">
                  <c:v>3250</c:v>
                </c:pt>
                <c:pt idx="1064">
                  <c:v>77694</c:v>
                </c:pt>
                <c:pt idx="1065">
                  <c:v>24091</c:v>
                </c:pt>
                <c:pt idx="1066">
                  <c:v>26650</c:v>
                </c:pt>
                <c:pt idx="1067">
                  <c:v>26366</c:v>
                </c:pt>
                <c:pt idx="1068">
                  <c:v>33801</c:v>
                </c:pt>
                <c:pt idx="1069">
                  <c:v>19318</c:v>
                </c:pt>
                <c:pt idx="1070">
                  <c:v>27754</c:v>
                </c:pt>
                <c:pt idx="1071">
                  <c:v>19931</c:v>
                </c:pt>
                <c:pt idx="1072">
                  <c:v>500</c:v>
                </c:pt>
                <c:pt idx="1073">
                  <c:v>13667</c:v>
                </c:pt>
                <c:pt idx="1074">
                  <c:v>8956</c:v>
                </c:pt>
                <c:pt idx="1075">
                  <c:v>433</c:v>
                </c:pt>
                <c:pt idx="1076">
                  <c:v>70454</c:v>
                </c:pt>
                <c:pt idx="1077">
                  <c:v>0</c:v>
                </c:pt>
                <c:pt idx="1078">
                  <c:v>6264</c:v>
                </c:pt>
                <c:pt idx="1079">
                  <c:v>14000</c:v>
                </c:pt>
                <c:pt idx="1080">
                  <c:v>10000</c:v>
                </c:pt>
                <c:pt idx="1081">
                  <c:v>2500</c:v>
                </c:pt>
                <c:pt idx="1082">
                  <c:v>2000</c:v>
                </c:pt>
                <c:pt idx="1083">
                  <c:v>2875</c:v>
                </c:pt>
                <c:pt idx="1084">
                  <c:v>6027</c:v>
                </c:pt>
                <c:pt idx="1085">
                  <c:v>48708</c:v>
                </c:pt>
                <c:pt idx="1086">
                  <c:v>7539</c:v>
                </c:pt>
                <c:pt idx="1087">
                  <c:v>22956</c:v>
                </c:pt>
                <c:pt idx="1088">
                  <c:v>8000</c:v>
                </c:pt>
                <c:pt idx="1089">
                  <c:v>1500</c:v>
                </c:pt>
                <c:pt idx="1090">
                  <c:v>5265</c:v>
                </c:pt>
                <c:pt idx="1091">
                  <c:v>1250</c:v>
                </c:pt>
                <c:pt idx="1092">
                  <c:v>0</c:v>
                </c:pt>
                <c:pt idx="1093">
                  <c:v>39561</c:v>
                </c:pt>
                <c:pt idx="1094">
                  <c:v>1250</c:v>
                </c:pt>
                <c:pt idx="1095">
                  <c:v>8144</c:v>
                </c:pt>
                <c:pt idx="1096">
                  <c:v>6115</c:v>
                </c:pt>
                <c:pt idx="1097">
                  <c:v>27320</c:v>
                </c:pt>
                <c:pt idx="1098">
                  <c:v>519</c:v>
                </c:pt>
                <c:pt idx="1099">
                  <c:v>60978</c:v>
                </c:pt>
                <c:pt idx="1100">
                  <c:v>0</c:v>
                </c:pt>
                <c:pt idx="1101">
                  <c:v>10771</c:v>
                </c:pt>
                <c:pt idx="1102">
                  <c:v>140573</c:v>
                </c:pt>
                <c:pt idx="1103">
                  <c:v>95918</c:v>
                </c:pt>
                <c:pt idx="1104">
                  <c:v>12656</c:v>
                </c:pt>
                <c:pt idx="1105">
                  <c:v>44932</c:v>
                </c:pt>
                <c:pt idx="1106">
                  <c:v>66150</c:v>
                </c:pt>
                <c:pt idx="1107">
                  <c:v>3430</c:v>
                </c:pt>
                <c:pt idx="1108">
                  <c:v>31347</c:v>
                </c:pt>
                <c:pt idx="1109">
                  <c:v>10192</c:v>
                </c:pt>
                <c:pt idx="1110">
                  <c:v>51296</c:v>
                </c:pt>
                <c:pt idx="1111">
                  <c:v>136704</c:v>
                </c:pt>
                <c:pt idx="1112">
                  <c:v>32355</c:v>
                </c:pt>
                <c:pt idx="1113">
                  <c:v>90605</c:v>
                </c:pt>
                <c:pt idx="1114">
                  <c:v>14218</c:v>
                </c:pt>
                <c:pt idx="1115">
                  <c:v>24215</c:v>
                </c:pt>
                <c:pt idx="1116">
                  <c:v>17740</c:v>
                </c:pt>
                <c:pt idx="1117">
                  <c:v>15906</c:v>
                </c:pt>
                <c:pt idx="1118">
                  <c:v>0</c:v>
                </c:pt>
                <c:pt idx="1119">
                  <c:v>40279</c:v>
                </c:pt>
                <c:pt idx="1120">
                  <c:v>1000</c:v>
                </c:pt>
                <c:pt idx="1121">
                  <c:v>14506</c:v>
                </c:pt>
                <c:pt idx="1122">
                  <c:v>8209</c:v>
                </c:pt>
                <c:pt idx="1123">
                  <c:v>58335</c:v>
                </c:pt>
                <c:pt idx="1124">
                  <c:v>105449</c:v>
                </c:pt>
                <c:pt idx="1125">
                  <c:v>32105</c:v>
                </c:pt>
                <c:pt idx="1126">
                  <c:v>18202</c:v>
                </c:pt>
                <c:pt idx="1127">
                  <c:v>8625</c:v>
                </c:pt>
                <c:pt idx="1128">
                  <c:v>30775</c:v>
                </c:pt>
                <c:pt idx="1129">
                  <c:v>1375</c:v>
                </c:pt>
                <c:pt idx="1130">
                  <c:v>37535</c:v>
                </c:pt>
                <c:pt idx="1131">
                  <c:v>14500</c:v>
                </c:pt>
                <c:pt idx="1132">
                  <c:v>500</c:v>
                </c:pt>
                <c:pt idx="1133">
                  <c:v>8199</c:v>
                </c:pt>
                <c:pt idx="1134">
                  <c:v>64968</c:v>
                </c:pt>
                <c:pt idx="1135">
                  <c:v>14775</c:v>
                </c:pt>
                <c:pt idx="1136">
                  <c:v>12533</c:v>
                </c:pt>
                <c:pt idx="1137">
                  <c:v>1770</c:v>
                </c:pt>
                <c:pt idx="1138">
                  <c:v>49052</c:v>
                </c:pt>
                <c:pt idx="1139">
                  <c:v>4066</c:v>
                </c:pt>
                <c:pt idx="1140">
                  <c:v>72129</c:v>
                </c:pt>
                <c:pt idx="1141">
                  <c:v>20809</c:v>
                </c:pt>
                <c:pt idx="1142">
                  <c:v>0</c:v>
                </c:pt>
                <c:pt idx="1143">
                  <c:v>22506</c:v>
                </c:pt>
                <c:pt idx="1144">
                  <c:v>28964</c:v>
                </c:pt>
                <c:pt idx="1145">
                  <c:v>8500</c:v>
                </c:pt>
                <c:pt idx="1146">
                  <c:v>7225</c:v>
                </c:pt>
                <c:pt idx="1147">
                  <c:v>15062</c:v>
                </c:pt>
                <c:pt idx="1148">
                  <c:v>17303</c:v>
                </c:pt>
                <c:pt idx="1149">
                  <c:v>6894</c:v>
                </c:pt>
                <c:pt idx="1150">
                  <c:v>17950</c:v>
                </c:pt>
                <c:pt idx="1151">
                  <c:v>1625</c:v>
                </c:pt>
                <c:pt idx="1152">
                  <c:v>1000</c:v>
                </c:pt>
                <c:pt idx="1153">
                  <c:v>17494</c:v>
                </c:pt>
                <c:pt idx="1154">
                  <c:v>64754</c:v>
                </c:pt>
                <c:pt idx="1155">
                  <c:v>25891</c:v>
                </c:pt>
                <c:pt idx="1156">
                  <c:v>5032</c:v>
                </c:pt>
                <c:pt idx="1157">
                  <c:v>12744</c:v>
                </c:pt>
                <c:pt idx="1158">
                  <c:v>63706</c:v>
                </c:pt>
                <c:pt idx="1159">
                  <c:v>0</c:v>
                </c:pt>
                <c:pt idx="1160">
                  <c:v>17235</c:v>
                </c:pt>
                <c:pt idx="1161">
                  <c:v>0</c:v>
                </c:pt>
                <c:pt idx="1162">
                  <c:v>22914</c:v>
                </c:pt>
                <c:pt idx="1163">
                  <c:v>77333</c:v>
                </c:pt>
                <c:pt idx="1164">
                  <c:v>11712</c:v>
                </c:pt>
                <c:pt idx="1165">
                  <c:v>14766</c:v>
                </c:pt>
                <c:pt idx="1166">
                  <c:v>4231</c:v>
                </c:pt>
                <c:pt idx="1167">
                  <c:v>1625</c:v>
                </c:pt>
                <c:pt idx="1168">
                  <c:v>38127</c:v>
                </c:pt>
                <c:pt idx="1169">
                  <c:v>29271</c:v>
                </c:pt>
                <c:pt idx="1170">
                  <c:v>9302</c:v>
                </c:pt>
                <c:pt idx="1171">
                  <c:v>21873</c:v>
                </c:pt>
                <c:pt idx="1172">
                  <c:v>18120</c:v>
                </c:pt>
                <c:pt idx="1173">
                  <c:v>15891</c:v>
                </c:pt>
                <c:pt idx="1174">
                  <c:v>15392</c:v>
                </c:pt>
                <c:pt idx="1175">
                  <c:v>14506</c:v>
                </c:pt>
                <c:pt idx="1176">
                  <c:v>13175</c:v>
                </c:pt>
                <c:pt idx="1177">
                  <c:v>12717</c:v>
                </c:pt>
                <c:pt idx="1178">
                  <c:v>28959</c:v>
                </c:pt>
                <c:pt idx="1179">
                  <c:v>26996</c:v>
                </c:pt>
                <c:pt idx="1180">
                  <c:v>375</c:v>
                </c:pt>
                <c:pt idx="1181">
                  <c:v>57011</c:v>
                </c:pt>
                <c:pt idx="1182">
                  <c:v>2850</c:v>
                </c:pt>
                <c:pt idx="1183">
                  <c:v>17910</c:v>
                </c:pt>
                <c:pt idx="1184">
                  <c:v>6000</c:v>
                </c:pt>
                <c:pt idx="1185">
                  <c:v>23960</c:v>
                </c:pt>
                <c:pt idx="1186">
                  <c:v>38243</c:v>
                </c:pt>
                <c:pt idx="1187">
                  <c:v>12450</c:v>
                </c:pt>
                <c:pt idx="1188">
                  <c:v>18372</c:v>
                </c:pt>
                <c:pt idx="1189">
                  <c:v>0</c:v>
                </c:pt>
                <c:pt idx="1190">
                  <c:v>5565</c:v>
                </c:pt>
                <c:pt idx="1191">
                  <c:v>2935</c:v>
                </c:pt>
                <c:pt idx="1192">
                  <c:v>827</c:v>
                </c:pt>
                <c:pt idx="1193">
                  <c:v>35841</c:v>
                </c:pt>
                <c:pt idx="1194">
                  <c:v>0</c:v>
                </c:pt>
                <c:pt idx="1195">
                  <c:v>1500</c:v>
                </c:pt>
                <c:pt idx="1196">
                  <c:v>1800</c:v>
                </c:pt>
                <c:pt idx="1197">
                  <c:v>3250</c:v>
                </c:pt>
                <c:pt idx="1198">
                  <c:v>0</c:v>
                </c:pt>
                <c:pt idx="1199">
                  <c:v>0</c:v>
                </c:pt>
                <c:pt idx="1200">
                  <c:v>3147</c:v>
                </c:pt>
                <c:pt idx="1201">
                  <c:v>2000</c:v>
                </c:pt>
                <c:pt idx="1202">
                  <c:v>0</c:v>
                </c:pt>
                <c:pt idx="1203">
                  <c:v>4296</c:v>
                </c:pt>
                <c:pt idx="1204">
                  <c:v>1875</c:v>
                </c:pt>
                <c:pt idx="1205">
                  <c:v>1250</c:v>
                </c:pt>
                <c:pt idx="1206">
                  <c:v>15300</c:v>
                </c:pt>
                <c:pt idx="1207">
                  <c:v>900</c:v>
                </c:pt>
                <c:pt idx="1208">
                  <c:v>39098</c:v>
                </c:pt>
                <c:pt idx="1209">
                  <c:v>3600</c:v>
                </c:pt>
                <c:pt idx="1210">
                  <c:v>38180</c:v>
                </c:pt>
                <c:pt idx="1211">
                  <c:v>12504</c:v>
                </c:pt>
                <c:pt idx="1212">
                  <c:v>0</c:v>
                </c:pt>
                <c:pt idx="1213">
                  <c:v>19669</c:v>
                </c:pt>
                <c:pt idx="1214">
                  <c:v>1250</c:v>
                </c:pt>
                <c:pt idx="1215">
                  <c:v>40945</c:v>
                </c:pt>
                <c:pt idx="1216">
                  <c:v>11981</c:v>
                </c:pt>
                <c:pt idx="1217">
                  <c:v>2550</c:v>
                </c:pt>
                <c:pt idx="1218">
                  <c:v>0</c:v>
                </c:pt>
                <c:pt idx="1219">
                  <c:v>28904</c:v>
                </c:pt>
                <c:pt idx="1220">
                  <c:v>9850</c:v>
                </c:pt>
                <c:pt idx="1221">
                  <c:v>52449</c:v>
                </c:pt>
                <c:pt idx="1222">
                  <c:v>7819</c:v>
                </c:pt>
                <c:pt idx="1223">
                  <c:v>13690</c:v>
                </c:pt>
                <c:pt idx="1224">
                  <c:v>101110</c:v>
                </c:pt>
                <c:pt idx="1225">
                  <c:v>11160</c:v>
                </c:pt>
                <c:pt idx="1226">
                  <c:v>101685</c:v>
                </c:pt>
                <c:pt idx="1227">
                  <c:v>15835</c:v>
                </c:pt>
                <c:pt idx="1228">
                  <c:v>0</c:v>
                </c:pt>
                <c:pt idx="1229">
                  <c:v>1600</c:v>
                </c:pt>
                <c:pt idx="1230">
                  <c:v>3676</c:v>
                </c:pt>
                <c:pt idx="1231">
                  <c:v>0</c:v>
                </c:pt>
                <c:pt idx="1232">
                  <c:v>5321</c:v>
                </c:pt>
                <c:pt idx="1233">
                  <c:v>16950</c:v>
                </c:pt>
                <c:pt idx="1234">
                  <c:v>6155</c:v>
                </c:pt>
                <c:pt idx="1235">
                  <c:v>1250</c:v>
                </c:pt>
                <c:pt idx="1236">
                  <c:v>6950</c:v>
                </c:pt>
                <c:pt idx="1237">
                  <c:v>1350</c:v>
                </c:pt>
                <c:pt idx="1238">
                  <c:v>5000</c:v>
                </c:pt>
                <c:pt idx="1239">
                  <c:v>0</c:v>
                </c:pt>
                <c:pt idx="1240">
                  <c:v>14150</c:v>
                </c:pt>
                <c:pt idx="1241">
                  <c:v>13495</c:v>
                </c:pt>
                <c:pt idx="1242">
                  <c:v>5577</c:v>
                </c:pt>
                <c:pt idx="1243">
                  <c:v>0</c:v>
                </c:pt>
                <c:pt idx="1244">
                  <c:v>98717</c:v>
                </c:pt>
                <c:pt idx="1245">
                  <c:v>30652</c:v>
                </c:pt>
                <c:pt idx="1246">
                  <c:v>2150</c:v>
                </c:pt>
                <c:pt idx="1247">
                  <c:v>12538</c:v>
                </c:pt>
                <c:pt idx="1248">
                  <c:v>10522</c:v>
                </c:pt>
                <c:pt idx="1249">
                  <c:v>11761</c:v>
                </c:pt>
                <c:pt idx="1250">
                  <c:v>35226</c:v>
                </c:pt>
                <c:pt idx="1251">
                  <c:v>300</c:v>
                </c:pt>
                <c:pt idx="1252">
                  <c:v>14559</c:v>
                </c:pt>
                <c:pt idx="1253">
                  <c:v>13844</c:v>
                </c:pt>
                <c:pt idx="1254">
                  <c:v>17045</c:v>
                </c:pt>
                <c:pt idx="1255">
                  <c:v>0</c:v>
                </c:pt>
                <c:pt idx="1256">
                  <c:v>25261</c:v>
                </c:pt>
                <c:pt idx="1257">
                  <c:v>50</c:v>
                </c:pt>
                <c:pt idx="1258">
                  <c:v>53602</c:v>
                </c:pt>
                <c:pt idx="1259">
                  <c:v>25153</c:v>
                </c:pt>
                <c:pt idx="1260">
                  <c:v>22581</c:v>
                </c:pt>
                <c:pt idx="1261">
                  <c:v>5700</c:v>
                </c:pt>
                <c:pt idx="1262">
                  <c:v>8425</c:v>
                </c:pt>
                <c:pt idx="1263">
                  <c:v>1</c:v>
                </c:pt>
                <c:pt idx="1264">
                  <c:v>3105</c:v>
                </c:pt>
                <c:pt idx="1265">
                  <c:v>2402</c:v>
                </c:pt>
                <c:pt idx="1266">
                  <c:v>40825</c:v>
                </c:pt>
                <c:pt idx="1267">
                  <c:v>4500</c:v>
                </c:pt>
                <c:pt idx="1268">
                  <c:v>46808</c:v>
                </c:pt>
                <c:pt idx="1269">
                  <c:v>62774</c:v>
                </c:pt>
                <c:pt idx="1270">
                  <c:v>10819</c:v>
                </c:pt>
                <c:pt idx="1271">
                  <c:v>2000</c:v>
                </c:pt>
                <c:pt idx="1272">
                  <c:v>1329</c:v>
                </c:pt>
                <c:pt idx="1273">
                  <c:v>53468</c:v>
                </c:pt>
                <c:pt idx="1274">
                  <c:v>5500</c:v>
                </c:pt>
                <c:pt idx="1275">
                  <c:v>4066</c:v>
                </c:pt>
                <c:pt idx="1276">
                  <c:v>0</c:v>
                </c:pt>
                <c:pt idx="1277">
                  <c:v>24100</c:v>
                </c:pt>
                <c:pt idx="1278">
                  <c:v>162</c:v>
                </c:pt>
                <c:pt idx="1279">
                  <c:v>8598</c:v>
                </c:pt>
                <c:pt idx="1280">
                  <c:v>1375</c:v>
                </c:pt>
                <c:pt idx="1281">
                  <c:v>49100</c:v>
                </c:pt>
                <c:pt idx="1282">
                  <c:v>32117</c:v>
                </c:pt>
                <c:pt idx="1283">
                  <c:v>45824</c:v>
                </c:pt>
                <c:pt idx="1284">
                  <c:v>1500</c:v>
                </c:pt>
                <c:pt idx="1285">
                  <c:v>63335</c:v>
                </c:pt>
                <c:pt idx="1286">
                  <c:v>5140</c:v>
                </c:pt>
                <c:pt idx="1287">
                  <c:v>5561</c:v>
                </c:pt>
                <c:pt idx="1288">
                  <c:v>56381</c:v>
                </c:pt>
                <c:pt idx="1289">
                  <c:v>10250</c:v>
                </c:pt>
                <c:pt idx="1290">
                  <c:v>200</c:v>
                </c:pt>
                <c:pt idx="1291">
                  <c:v>1000</c:v>
                </c:pt>
                <c:pt idx="1292">
                  <c:v>8600</c:v>
                </c:pt>
                <c:pt idx="1293">
                  <c:v>67795</c:v>
                </c:pt>
                <c:pt idx="1294">
                  <c:v>2250</c:v>
                </c:pt>
                <c:pt idx="1295">
                  <c:v>45629</c:v>
                </c:pt>
                <c:pt idx="1296">
                  <c:v>0</c:v>
                </c:pt>
                <c:pt idx="1297">
                  <c:v>2601</c:v>
                </c:pt>
                <c:pt idx="1298">
                  <c:v>9500</c:v>
                </c:pt>
                <c:pt idx="1299">
                  <c:v>4374</c:v>
                </c:pt>
                <c:pt idx="1300">
                  <c:v>43993</c:v>
                </c:pt>
                <c:pt idx="1301">
                  <c:v>0</c:v>
                </c:pt>
                <c:pt idx="1302">
                  <c:v>3350</c:v>
                </c:pt>
                <c:pt idx="1303">
                  <c:v>5740</c:v>
                </c:pt>
                <c:pt idx="1304">
                  <c:v>8500</c:v>
                </c:pt>
                <c:pt idx="1305">
                  <c:v>4788</c:v>
                </c:pt>
                <c:pt idx="1306">
                  <c:v>58314</c:v>
                </c:pt>
                <c:pt idx="1307">
                  <c:v>6785</c:v>
                </c:pt>
                <c:pt idx="1308">
                  <c:v>1135</c:v>
                </c:pt>
                <c:pt idx="1309">
                  <c:v>0</c:v>
                </c:pt>
                <c:pt idx="1310">
                  <c:v>39276</c:v>
                </c:pt>
                <c:pt idx="1311">
                  <c:v>3125</c:v>
                </c:pt>
                <c:pt idx="1312">
                  <c:v>0</c:v>
                </c:pt>
                <c:pt idx="1313">
                  <c:v>26916</c:v>
                </c:pt>
                <c:pt idx="1314">
                  <c:v>72965</c:v>
                </c:pt>
                <c:pt idx="1315">
                  <c:v>30347</c:v>
                </c:pt>
                <c:pt idx="1316">
                  <c:v>20630</c:v>
                </c:pt>
                <c:pt idx="1317">
                  <c:v>24630</c:v>
                </c:pt>
                <c:pt idx="1318">
                  <c:v>0</c:v>
                </c:pt>
                <c:pt idx="1319">
                  <c:v>11268</c:v>
                </c:pt>
                <c:pt idx="1320">
                  <c:v>19408</c:v>
                </c:pt>
                <c:pt idx="1321">
                  <c:v>77045</c:v>
                </c:pt>
                <c:pt idx="1322">
                  <c:v>3750</c:v>
                </c:pt>
                <c:pt idx="1323">
                  <c:v>0</c:v>
                </c:pt>
                <c:pt idx="1324">
                  <c:v>200</c:v>
                </c:pt>
                <c:pt idx="1325">
                  <c:v>49068</c:v>
                </c:pt>
                <c:pt idx="1326">
                  <c:v>6558</c:v>
                </c:pt>
                <c:pt idx="1327">
                  <c:v>44133</c:v>
                </c:pt>
                <c:pt idx="1328">
                  <c:v>2710</c:v>
                </c:pt>
                <c:pt idx="1329">
                  <c:v>9192</c:v>
                </c:pt>
                <c:pt idx="1330">
                  <c:v>4125</c:v>
                </c:pt>
                <c:pt idx="1331">
                  <c:v>99</c:v>
                </c:pt>
                <c:pt idx="1332">
                  <c:v>200</c:v>
                </c:pt>
                <c:pt idx="1333">
                  <c:v>0</c:v>
                </c:pt>
                <c:pt idx="1334">
                  <c:v>0</c:v>
                </c:pt>
                <c:pt idx="1335">
                  <c:v>5667</c:v>
                </c:pt>
                <c:pt idx="1336">
                  <c:v>3254</c:v>
                </c:pt>
                <c:pt idx="1337">
                  <c:v>44298</c:v>
                </c:pt>
                <c:pt idx="1338">
                  <c:v>2350</c:v>
                </c:pt>
                <c:pt idx="1339">
                  <c:v>20487</c:v>
                </c:pt>
                <c:pt idx="1340">
                  <c:v>625</c:v>
                </c:pt>
                <c:pt idx="1341">
                  <c:v>12930</c:v>
                </c:pt>
                <c:pt idx="1342">
                  <c:v>4752</c:v>
                </c:pt>
                <c:pt idx="1343">
                  <c:v>5190</c:v>
                </c:pt>
                <c:pt idx="1344">
                  <c:v>21809</c:v>
                </c:pt>
                <c:pt idx="1345">
                  <c:v>2200</c:v>
                </c:pt>
                <c:pt idx="1346">
                  <c:v>2275</c:v>
                </c:pt>
                <c:pt idx="1347">
                  <c:v>24687</c:v>
                </c:pt>
                <c:pt idx="1348">
                  <c:v>5720</c:v>
                </c:pt>
                <c:pt idx="1349">
                  <c:v>12616</c:v>
                </c:pt>
                <c:pt idx="1350">
                  <c:v>750</c:v>
                </c:pt>
                <c:pt idx="1351">
                  <c:v>16951</c:v>
                </c:pt>
                <c:pt idx="1352">
                  <c:v>33378</c:v>
                </c:pt>
                <c:pt idx="1353">
                  <c:v>52278</c:v>
                </c:pt>
                <c:pt idx="1354">
                  <c:v>24612</c:v>
                </c:pt>
                <c:pt idx="1355">
                  <c:v>10004</c:v>
                </c:pt>
                <c:pt idx="1356">
                  <c:v>14712</c:v>
                </c:pt>
                <c:pt idx="1357">
                  <c:v>3691</c:v>
                </c:pt>
                <c:pt idx="1358">
                  <c:v>35574</c:v>
                </c:pt>
                <c:pt idx="1359">
                  <c:v>0</c:v>
                </c:pt>
                <c:pt idx="1360">
                  <c:v>0</c:v>
                </c:pt>
                <c:pt idx="1361">
                  <c:v>1000</c:v>
                </c:pt>
                <c:pt idx="1362">
                  <c:v>23288</c:v>
                </c:pt>
                <c:pt idx="1363">
                  <c:v>200</c:v>
                </c:pt>
                <c:pt idx="1364">
                  <c:v>98535</c:v>
                </c:pt>
                <c:pt idx="1365">
                  <c:v>8940</c:v>
                </c:pt>
                <c:pt idx="1366">
                  <c:v>490</c:v>
                </c:pt>
                <c:pt idx="1367">
                  <c:v>2500</c:v>
                </c:pt>
                <c:pt idx="1368">
                  <c:v>0</c:v>
                </c:pt>
                <c:pt idx="1369">
                  <c:v>1100</c:v>
                </c:pt>
                <c:pt idx="1370">
                  <c:v>10811</c:v>
                </c:pt>
                <c:pt idx="1371">
                  <c:v>0</c:v>
                </c:pt>
                <c:pt idx="1372">
                  <c:v>31769</c:v>
                </c:pt>
                <c:pt idx="1373">
                  <c:v>2661</c:v>
                </c:pt>
                <c:pt idx="1374">
                  <c:v>1550</c:v>
                </c:pt>
                <c:pt idx="1375">
                  <c:v>0</c:v>
                </c:pt>
                <c:pt idx="1376">
                  <c:v>17587</c:v>
                </c:pt>
                <c:pt idx="1377">
                  <c:v>0</c:v>
                </c:pt>
                <c:pt idx="1378">
                  <c:v>48193</c:v>
                </c:pt>
                <c:pt idx="1379">
                  <c:v>62042</c:v>
                </c:pt>
                <c:pt idx="1380">
                  <c:v>20108</c:v>
                </c:pt>
                <c:pt idx="1381">
                  <c:v>2570</c:v>
                </c:pt>
                <c:pt idx="1382">
                  <c:v>45406</c:v>
                </c:pt>
                <c:pt idx="1383">
                  <c:v>7748</c:v>
                </c:pt>
                <c:pt idx="1384">
                  <c:v>82255</c:v>
                </c:pt>
                <c:pt idx="1385">
                  <c:v>50752</c:v>
                </c:pt>
                <c:pt idx="1386">
                  <c:v>17100</c:v>
                </c:pt>
                <c:pt idx="1387">
                  <c:v>850</c:v>
                </c:pt>
                <c:pt idx="1388">
                  <c:v>5644</c:v>
                </c:pt>
                <c:pt idx="1389">
                  <c:v>12755</c:v>
                </c:pt>
                <c:pt idx="1390">
                  <c:v>475</c:v>
                </c:pt>
                <c:pt idx="1391">
                  <c:v>4625</c:v>
                </c:pt>
                <c:pt idx="1392">
                  <c:v>2750</c:v>
                </c:pt>
                <c:pt idx="1393">
                  <c:v>100</c:v>
                </c:pt>
                <c:pt idx="1394">
                  <c:v>56754</c:v>
                </c:pt>
                <c:pt idx="1395">
                  <c:v>23831</c:v>
                </c:pt>
                <c:pt idx="1396">
                  <c:v>1100</c:v>
                </c:pt>
                <c:pt idx="1397">
                  <c:v>61926</c:v>
                </c:pt>
                <c:pt idx="1398">
                  <c:v>0</c:v>
                </c:pt>
                <c:pt idx="1399">
                  <c:v>11474</c:v>
                </c:pt>
                <c:pt idx="1400">
                  <c:v>15184</c:v>
                </c:pt>
                <c:pt idx="1401">
                  <c:v>31975</c:v>
                </c:pt>
                <c:pt idx="1402">
                  <c:v>5398</c:v>
                </c:pt>
                <c:pt idx="1403">
                  <c:v>5040</c:v>
                </c:pt>
                <c:pt idx="1404">
                  <c:v>3300</c:v>
                </c:pt>
                <c:pt idx="1405">
                  <c:v>40763</c:v>
                </c:pt>
                <c:pt idx="1406">
                  <c:v>36028</c:v>
                </c:pt>
                <c:pt idx="1407">
                  <c:v>22206</c:v>
                </c:pt>
                <c:pt idx="1408">
                  <c:v>11312</c:v>
                </c:pt>
                <c:pt idx="1409">
                  <c:v>0</c:v>
                </c:pt>
                <c:pt idx="1410">
                  <c:v>2299</c:v>
                </c:pt>
                <c:pt idx="1411">
                  <c:v>77923</c:v>
                </c:pt>
                <c:pt idx="1412">
                  <c:v>1647</c:v>
                </c:pt>
                <c:pt idx="1413">
                  <c:v>37056</c:v>
                </c:pt>
                <c:pt idx="1414">
                  <c:v>62083</c:v>
                </c:pt>
                <c:pt idx="1415">
                  <c:v>37173</c:v>
                </c:pt>
                <c:pt idx="1416">
                  <c:v>2125</c:v>
                </c:pt>
                <c:pt idx="1417">
                  <c:v>6962</c:v>
                </c:pt>
                <c:pt idx="1418">
                  <c:v>29188</c:v>
                </c:pt>
                <c:pt idx="1419">
                  <c:v>37451</c:v>
                </c:pt>
                <c:pt idx="1420">
                  <c:v>37257</c:v>
                </c:pt>
                <c:pt idx="1421">
                  <c:v>0</c:v>
                </c:pt>
                <c:pt idx="1422">
                  <c:v>92740</c:v>
                </c:pt>
                <c:pt idx="1423">
                  <c:v>100</c:v>
                </c:pt>
                <c:pt idx="1424">
                  <c:v>14857</c:v>
                </c:pt>
                <c:pt idx="1425">
                  <c:v>48670</c:v>
                </c:pt>
                <c:pt idx="1426">
                  <c:v>5304</c:v>
                </c:pt>
                <c:pt idx="1427">
                  <c:v>15518</c:v>
                </c:pt>
                <c:pt idx="1428">
                  <c:v>3600</c:v>
                </c:pt>
                <c:pt idx="1429">
                  <c:v>33765</c:v>
                </c:pt>
                <c:pt idx="1430">
                  <c:v>44238</c:v>
                </c:pt>
                <c:pt idx="1431">
                  <c:v>333</c:v>
                </c:pt>
                <c:pt idx="1432">
                  <c:v>1840</c:v>
                </c:pt>
                <c:pt idx="1433">
                  <c:v>6250</c:v>
                </c:pt>
                <c:pt idx="1434">
                  <c:v>4375</c:v>
                </c:pt>
                <c:pt idx="1435">
                  <c:v>450</c:v>
                </c:pt>
                <c:pt idx="1436">
                  <c:v>66546</c:v>
                </c:pt>
                <c:pt idx="1437">
                  <c:v>4000</c:v>
                </c:pt>
                <c:pt idx="1438">
                  <c:v>39163</c:v>
                </c:pt>
                <c:pt idx="1439">
                  <c:v>3544</c:v>
                </c:pt>
                <c:pt idx="1440">
                  <c:v>1500</c:v>
                </c:pt>
                <c:pt idx="1441">
                  <c:v>59645</c:v>
                </c:pt>
                <c:pt idx="1442">
                  <c:v>3450</c:v>
                </c:pt>
                <c:pt idx="1443">
                  <c:v>2100</c:v>
                </c:pt>
                <c:pt idx="1444">
                  <c:v>300</c:v>
                </c:pt>
                <c:pt idx="1445">
                  <c:v>11098</c:v>
                </c:pt>
                <c:pt idx="1446">
                  <c:v>7251</c:v>
                </c:pt>
                <c:pt idx="1447">
                  <c:v>0</c:v>
                </c:pt>
                <c:pt idx="1448">
                  <c:v>5835</c:v>
                </c:pt>
                <c:pt idx="1449">
                  <c:v>12948</c:v>
                </c:pt>
                <c:pt idx="1450">
                  <c:v>51240</c:v>
                </c:pt>
                <c:pt idx="1451">
                  <c:v>7206</c:v>
                </c:pt>
                <c:pt idx="1452">
                  <c:v>42469</c:v>
                </c:pt>
                <c:pt idx="1453">
                  <c:v>37122</c:v>
                </c:pt>
                <c:pt idx="1454">
                  <c:v>125</c:v>
                </c:pt>
                <c:pt idx="1455">
                  <c:v>33912</c:v>
                </c:pt>
                <c:pt idx="1456">
                  <c:v>13060</c:v>
                </c:pt>
                <c:pt idx="1457">
                  <c:v>9058</c:v>
                </c:pt>
                <c:pt idx="1458">
                  <c:v>10007</c:v>
                </c:pt>
                <c:pt idx="1459">
                  <c:v>12584</c:v>
                </c:pt>
                <c:pt idx="1460">
                  <c:v>50</c:v>
                </c:pt>
                <c:pt idx="1461">
                  <c:v>63679</c:v>
                </c:pt>
                <c:pt idx="1462">
                  <c:v>65264</c:v>
                </c:pt>
                <c:pt idx="1463">
                  <c:v>47089</c:v>
                </c:pt>
                <c:pt idx="1464">
                  <c:v>0</c:v>
                </c:pt>
                <c:pt idx="1465">
                  <c:v>380</c:v>
                </c:pt>
                <c:pt idx="1466">
                  <c:v>2600</c:v>
                </c:pt>
                <c:pt idx="1467">
                  <c:v>11422</c:v>
                </c:pt>
                <c:pt idx="1468">
                  <c:v>0</c:v>
                </c:pt>
                <c:pt idx="1469">
                  <c:v>10334</c:v>
                </c:pt>
                <c:pt idx="1470">
                  <c:v>33923</c:v>
                </c:pt>
                <c:pt idx="1471">
                  <c:v>43298</c:v>
                </c:pt>
                <c:pt idx="1472">
                  <c:v>0</c:v>
                </c:pt>
                <c:pt idx="1473">
                  <c:v>21704</c:v>
                </c:pt>
                <c:pt idx="1474">
                  <c:v>0</c:v>
                </c:pt>
                <c:pt idx="1475">
                  <c:v>5780</c:v>
                </c:pt>
                <c:pt idx="1476">
                  <c:v>27500</c:v>
                </c:pt>
                <c:pt idx="1477">
                  <c:v>53804</c:v>
                </c:pt>
                <c:pt idx="1478">
                  <c:v>4000</c:v>
                </c:pt>
                <c:pt idx="1479">
                  <c:v>56204</c:v>
                </c:pt>
                <c:pt idx="1480">
                  <c:v>0</c:v>
                </c:pt>
                <c:pt idx="1481">
                  <c:v>45312</c:v>
                </c:pt>
                <c:pt idx="1482">
                  <c:v>2375</c:v>
                </c:pt>
                <c:pt idx="1483">
                  <c:v>44146</c:v>
                </c:pt>
                <c:pt idx="1484">
                  <c:v>4100</c:v>
                </c:pt>
                <c:pt idx="1485">
                  <c:v>2520</c:v>
                </c:pt>
                <c:pt idx="1486">
                  <c:v>63372</c:v>
                </c:pt>
                <c:pt idx="1487">
                  <c:v>0</c:v>
                </c:pt>
                <c:pt idx="1488">
                  <c:v>63385</c:v>
                </c:pt>
                <c:pt idx="1489">
                  <c:v>8370</c:v>
                </c:pt>
                <c:pt idx="1490">
                  <c:v>15214</c:v>
                </c:pt>
                <c:pt idx="1491">
                  <c:v>1113</c:v>
                </c:pt>
                <c:pt idx="1492">
                  <c:v>1750</c:v>
                </c:pt>
                <c:pt idx="1493">
                  <c:v>1586</c:v>
                </c:pt>
                <c:pt idx="1494">
                  <c:v>17872</c:v>
                </c:pt>
                <c:pt idx="1495">
                  <c:v>569</c:v>
                </c:pt>
                <c:pt idx="1496">
                  <c:v>71013</c:v>
                </c:pt>
                <c:pt idx="1497">
                  <c:v>950</c:v>
                </c:pt>
                <c:pt idx="1498">
                  <c:v>10000</c:v>
                </c:pt>
                <c:pt idx="1499">
                  <c:v>2045</c:v>
                </c:pt>
                <c:pt idx="1500">
                  <c:v>9275</c:v>
                </c:pt>
                <c:pt idx="1501">
                  <c:v>34997</c:v>
                </c:pt>
                <c:pt idx="1502">
                  <c:v>1625</c:v>
                </c:pt>
                <c:pt idx="1503">
                  <c:v>51765</c:v>
                </c:pt>
                <c:pt idx="1504">
                  <c:v>18781</c:v>
                </c:pt>
                <c:pt idx="1505">
                  <c:v>27471</c:v>
                </c:pt>
                <c:pt idx="1506">
                  <c:v>9889</c:v>
                </c:pt>
                <c:pt idx="1507">
                  <c:v>2193</c:v>
                </c:pt>
                <c:pt idx="1508">
                  <c:v>1170</c:v>
                </c:pt>
                <c:pt idx="1509">
                  <c:v>4375</c:v>
                </c:pt>
                <c:pt idx="1510">
                  <c:v>2250</c:v>
                </c:pt>
                <c:pt idx="1511">
                  <c:v>0</c:v>
                </c:pt>
                <c:pt idx="1512">
                  <c:v>600</c:v>
                </c:pt>
                <c:pt idx="1513">
                  <c:v>11564</c:v>
                </c:pt>
                <c:pt idx="1514">
                  <c:v>17139</c:v>
                </c:pt>
                <c:pt idx="1515">
                  <c:v>540</c:v>
                </c:pt>
                <c:pt idx="1516">
                  <c:v>4475</c:v>
                </c:pt>
                <c:pt idx="1517">
                  <c:v>8000</c:v>
                </c:pt>
                <c:pt idx="1518">
                  <c:v>4000</c:v>
                </c:pt>
                <c:pt idx="1519">
                  <c:v>32774</c:v>
                </c:pt>
                <c:pt idx="1520">
                  <c:v>5942</c:v>
                </c:pt>
                <c:pt idx="1521">
                  <c:v>16671</c:v>
                </c:pt>
                <c:pt idx="1522">
                  <c:v>0</c:v>
                </c:pt>
                <c:pt idx="1523">
                  <c:v>23592</c:v>
                </c:pt>
                <c:pt idx="1524">
                  <c:v>25394</c:v>
                </c:pt>
                <c:pt idx="1525">
                  <c:v>55874</c:v>
                </c:pt>
                <c:pt idx="1526">
                  <c:v>33949</c:v>
                </c:pt>
                <c:pt idx="1527">
                  <c:v>7308</c:v>
                </c:pt>
                <c:pt idx="1528">
                  <c:v>4550</c:v>
                </c:pt>
                <c:pt idx="1529">
                  <c:v>62650</c:v>
                </c:pt>
                <c:pt idx="1530">
                  <c:v>4309</c:v>
                </c:pt>
                <c:pt idx="1531">
                  <c:v>4826</c:v>
                </c:pt>
                <c:pt idx="1532">
                  <c:v>0</c:v>
                </c:pt>
                <c:pt idx="1533">
                  <c:v>25369</c:v>
                </c:pt>
                <c:pt idx="1534">
                  <c:v>27166</c:v>
                </c:pt>
                <c:pt idx="1535">
                  <c:v>6500</c:v>
                </c:pt>
                <c:pt idx="1536">
                  <c:v>35282</c:v>
                </c:pt>
                <c:pt idx="1537">
                  <c:v>2125</c:v>
                </c:pt>
                <c:pt idx="1538">
                  <c:v>15510</c:v>
                </c:pt>
                <c:pt idx="1539">
                  <c:v>68136</c:v>
                </c:pt>
                <c:pt idx="1540">
                  <c:v>0</c:v>
                </c:pt>
                <c:pt idx="1541">
                  <c:v>9048</c:v>
                </c:pt>
                <c:pt idx="1542">
                  <c:v>60922</c:v>
                </c:pt>
                <c:pt idx="1543">
                  <c:v>6750</c:v>
                </c:pt>
                <c:pt idx="1544">
                  <c:v>0</c:v>
                </c:pt>
                <c:pt idx="1545">
                  <c:v>20443</c:v>
                </c:pt>
                <c:pt idx="1546">
                  <c:v>71867</c:v>
                </c:pt>
                <c:pt idx="1547">
                  <c:v>52013</c:v>
                </c:pt>
                <c:pt idx="1548">
                  <c:v>104</c:v>
                </c:pt>
                <c:pt idx="1549">
                  <c:v>10369</c:v>
                </c:pt>
                <c:pt idx="1550">
                  <c:v>28340</c:v>
                </c:pt>
                <c:pt idx="1551">
                  <c:v>3174</c:v>
                </c:pt>
                <c:pt idx="1552">
                  <c:v>3658</c:v>
                </c:pt>
                <c:pt idx="1553">
                  <c:v>1164</c:v>
                </c:pt>
                <c:pt idx="1554">
                  <c:v>965</c:v>
                </c:pt>
                <c:pt idx="1555">
                  <c:v>16331</c:v>
                </c:pt>
                <c:pt idx="1556">
                  <c:v>8500</c:v>
                </c:pt>
                <c:pt idx="1557">
                  <c:v>23492</c:v>
                </c:pt>
                <c:pt idx="1558">
                  <c:v>648</c:v>
                </c:pt>
                <c:pt idx="1559">
                  <c:v>13018</c:v>
                </c:pt>
                <c:pt idx="1560">
                  <c:v>7160</c:v>
                </c:pt>
                <c:pt idx="1561">
                  <c:v>0</c:v>
                </c:pt>
                <c:pt idx="1562">
                  <c:v>0</c:v>
                </c:pt>
                <c:pt idx="1563">
                  <c:v>1700</c:v>
                </c:pt>
                <c:pt idx="1564">
                  <c:v>0</c:v>
                </c:pt>
                <c:pt idx="1565">
                  <c:v>675</c:v>
                </c:pt>
                <c:pt idx="1566">
                  <c:v>20533</c:v>
                </c:pt>
                <c:pt idx="1567">
                  <c:v>13000</c:v>
                </c:pt>
                <c:pt idx="1568">
                  <c:v>2750</c:v>
                </c:pt>
                <c:pt idx="1569">
                  <c:v>78864</c:v>
                </c:pt>
                <c:pt idx="1570">
                  <c:v>0</c:v>
                </c:pt>
                <c:pt idx="1571">
                  <c:v>1058</c:v>
                </c:pt>
                <c:pt idx="1572">
                  <c:v>20839</c:v>
                </c:pt>
                <c:pt idx="1573">
                  <c:v>14063</c:v>
                </c:pt>
                <c:pt idx="1574">
                  <c:v>6164</c:v>
                </c:pt>
                <c:pt idx="1575">
                  <c:v>7742</c:v>
                </c:pt>
                <c:pt idx="1576">
                  <c:v>3000</c:v>
                </c:pt>
                <c:pt idx="1577">
                  <c:v>6000</c:v>
                </c:pt>
                <c:pt idx="1578">
                  <c:v>1273</c:v>
                </c:pt>
                <c:pt idx="1579">
                  <c:v>1958</c:v>
                </c:pt>
                <c:pt idx="1580">
                  <c:v>0</c:v>
                </c:pt>
                <c:pt idx="1581">
                  <c:v>4039</c:v>
                </c:pt>
                <c:pt idx="1582">
                  <c:v>255</c:v>
                </c:pt>
                <c:pt idx="1583">
                  <c:v>26633</c:v>
                </c:pt>
                <c:pt idx="1584">
                  <c:v>16237</c:v>
                </c:pt>
                <c:pt idx="1585">
                  <c:v>6139</c:v>
                </c:pt>
                <c:pt idx="1586">
                  <c:v>1195</c:v>
                </c:pt>
                <c:pt idx="1587">
                  <c:v>1113</c:v>
                </c:pt>
                <c:pt idx="1588">
                  <c:v>12500</c:v>
                </c:pt>
                <c:pt idx="1589">
                  <c:v>34770</c:v>
                </c:pt>
                <c:pt idx="1590">
                  <c:v>4652</c:v>
                </c:pt>
                <c:pt idx="1591">
                  <c:v>1500</c:v>
                </c:pt>
                <c:pt idx="1592">
                  <c:v>20910</c:v>
                </c:pt>
                <c:pt idx="1593">
                  <c:v>30988</c:v>
                </c:pt>
                <c:pt idx="1594">
                  <c:v>969</c:v>
                </c:pt>
                <c:pt idx="1595">
                  <c:v>5115</c:v>
                </c:pt>
                <c:pt idx="1596">
                  <c:v>15500</c:v>
                </c:pt>
                <c:pt idx="1597">
                  <c:v>49987</c:v>
                </c:pt>
                <c:pt idx="1598">
                  <c:v>4044</c:v>
                </c:pt>
                <c:pt idx="1599">
                  <c:v>32316</c:v>
                </c:pt>
                <c:pt idx="1600">
                  <c:v>181</c:v>
                </c:pt>
                <c:pt idx="1601">
                  <c:v>0</c:v>
                </c:pt>
                <c:pt idx="1602">
                  <c:v>75509</c:v>
                </c:pt>
                <c:pt idx="1603">
                  <c:v>0</c:v>
                </c:pt>
                <c:pt idx="1604">
                  <c:v>7346</c:v>
                </c:pt>
                <c:pt idx="1605">
                  <c:v>50888</c:v>
                </c:pt>
                <c:pt idx="1606">
                  <c:v>500</c:v>
                </c:pt>
                <c:pt idx="1607">
                  <c:v>1000</c:v>
                </c:pt>
                <c:pt idx="1608">
                  <c:v>2375</c:v>
                </c:pt>
                <c:pt idx="1609">
                  <c:v>6000</c:v>
                </c:pt>
                <c:pt idx="1610">
                  <c:v>1000</c:v>
                </c:pt>
                <c:pt idx="1611">
                  <c:v>3070</c:v>
                </c:pt>
                <c:pt idx="1612">
                  <c:v>36476</c:v>
                </c:pt>
                <c:pt idx="1613">
                  <c:v>47270</c:v>
                </c:pt>
                <c:pt idx="1614">
                  <c:v>303</c:v>
                </c:pt>
                <c:pt idx="1615">
                  <c:v>33237</c:v>
                </c:pt>
                <c:pt idx="1616">
                  <c:v>25962</c:v>
                </c:pt>
                <c:pt idx="1617">
                  <c:v>1188</c:v>
                </c:pt>
                <c:pt idx="1618">
                  <c:v>102840</c:v>
                </c:pt>
                <c:pt idx="1619">
                  <c:v>56890</c:v>
                </c:pt>
                <c:pt idx="1620">
                  <c:v>11430</c:v>
                </c:pt>
                <c:pt idx="1621">
                  <c:v>0</c:v>
                </c:pt>
                <c:pt idx="1622">
                  <c:v>27200</c:v>
                </c:pt>
                <c:pt idx="1623">
                  <c:v>10121</c:v>
                </c:pt>
                <c:pt idx="1624">
                  <c:v>40533</c:v>
                </c:pt>
                <c:pt idx="1625">
                  <c:v>22973</c:v>
                </c:pt>
                <c:pt idx="1626">
                  <c:v>27148</c:v>
                </c:pt>
                <c:pt idx="1627">
                  <c:v>5500</c:v>
                </c:pt>
                <c:pt idx="1628">
                  <c:v>30299</c:v>
                </c:pt>
                <c:pt idx="1629">
                  <c:v>12241</c:v>
                </c:pt>
                <c:pt idx="1630">
                  <c:v>28325</c:v>
                </c:pt>
                <c:pt idx="1631">
                  <c:v>2587</c:v>
                </c:pt>
                <c:pt idx="1632">
                  <c:v>58745</c:v>
                </c:pt>
                <c:pt idx="1633">
                  <c:v>120983</c:v>
                </c:pt>
                <c:pt idx="1634">
                  <c:v>23718</c:v>
                </c:pt>
                <c:pt idx="1635">
                  <c:v>17638</c:v>
                </c:pt>
                <c:pt idx="1636">
                  <c:v>815</c:v>
                </c:pt>
                <c:pt idx="1637">
                  <c:v>17490</c:v>
                </c:pt>
                <c:pt idx="1638">
                  <c:v>0</c:v>
                </c:pt>
                <c:pt idx="1639">
                  <c:v>68988</c:v>
                </c:pt>
                <c:pt idx="1640">
                  <c:v>2737</c:v>
                </c:pt>
                <c:pt idx="1641">
                  <c:v>48140</c:v>
                </c:pt>
                <c:pt idx="1642">
                  <c:v>94161</c:v>
                </c:pt>
                <c:pt idx="1643">
                  <c:v>20918</c:v>
                </c:pt>
                <c:pt idx="1644">
                  <c:v>13635</c:v>
                </c:pt>
                <c:pt idx="1645">
                  <c:v>35314</c:v>
                </c:pt>
                <c:pt idx="1646">
                  <c:v>100</c:v>
                </c:pt>
                <c:pt idx="1647">
                  <c:v>23572</c:v>
                </c:pt>
                <c:pt idx="1648">
                  <c:v>4164</c:v>
                </c:pt>
                <c:pt idx="1649">
                  <c:v>0</c:v>
                </c:pt>
                <c:pt idx="1650">
                  <c:v>31961</c:v>
                </c:pt>
                <c:pt idx="1651">
                  <c:v>45167</c:v>
                </c:pt>
                <c:pt idx="1652">
                  <c:v>12900</c:v>
                </c:pt>
                <c:pt idx="1653">
                  <c:v>24046</c:v>
                </c:pt>
                <c:pt idx="1654">
                  <c:v>12678</c:v>
                </c:pt>
                <c:pt idx="1655">
                  <c:v>13301</c:v>
                </c:pt>
                <c:pt idx="1656">
                  <c:v>37889</c:v>
                </c:pt>
                <c:pt idx="1657">
                  <c:v>51335</c:v>
                </c:pt>
                <c:pt idx="1658">
                  <c:v>1766</c:v>
                </c:pt>
                <c:pt idx="1659">
                  <c:v>10500</c:v>
                </c:pt>
                <c:pt idx="1660">
                  <c:v>3450</c:v>
                </c:pt>
                <c:pt idx="1661">
                  <c:v>1100</c:v>
                </c:pt>
                <c:pt idx="1662">
                  <c:v>48932</c:v>
                </c:pt>
                <c:pt idx="1663">
                  <c:v>28756</c:v>
                </c:pt>
                <c:pt idx="1664">
                  <c:v>2750</c:v>
                </c:pt>
                <c:pt idx="1665">
                  <c:v>0</c:v>
                </c:pt>
                <c:pt idx="1666">
                  <c:v>55903</c:v>
                </c:pt>
                <c:pt idx="1667">
                  <c:v>3103</c:v>
                </c:pt>
                <c:pt idx="1668">
                  <c:v>3833</c:v>
                </c:pt>
                <c:pt idx="1669">
                  <c:v>15942</c:v>
                </c:pt>
                <c:pt idx="1670">
                  <c:v>130</c:v>
                </c:pt>
                <c:pt idx="1671">
                  <c:v>78931</c:v>
                </c:pt>
                <c:pt idx="1672">
                  <c:v>0</c:v>
                </c:pt>
                <c:pt idx="1673">
                  <c:v>47848</c:v>
                </c:pt>
                <c:pt idx="1674">
                  <c:v>31226</c:v>
                </c:pt>
                <c:pt idx="1675">
                  <c:v>7720</c:v>
                </c:pt>
                <c:pt idx="1676">
                  <c:v>11611</c:v>
                </c:pt>
                <c:pt idx="1677">
                  <c:v>1950</c:v>
                </c:pt>
                <c:pt idx="1678">
                  <c:v>4413</c:v>
                </c:pt>
                <c:pt idx="1679">
                  <c:v>4400</c:v>
                </c:pt>
                <c:pt idx="1680">
                  <c:v>119512</c:v>
                </c:pt>
                <c:pt idx="1681">
                  <c:v>45113</c:v>
                </c:pt>
                <c:pt idx="1682">
                  <c:v>4100</c:v>
                </c:pt>
                <c:pt idx="1683">
                  <c:v>67836</c:v>
                </c:pt>
                <c:pt idx="1684">
                  <c:v>500</c:v>
                </c:pt>
                <c:pt idx="1685">
                  <c:v>19137</c:v>
                </c:pt>
                <c:pt idx="1686">
                  <c:v>3175</c:v>
                </c:pt>
                <c:pt idx="1687">
                  <c:v>52423</c:v>
                </c:pt>
                <c:pt idx="1688">
                  <c:v>28723</c:v>
                </c:pt>
                <c:pt idx="1689">
                  <c:v>23821</c:v>
                </c:pt>
                <c:pt idx="1690">
                  <c:v>23871</c:v>
                </c:pt>
                <c:pt idx="1691">
                  <c:v>59855</c:v>
                </c:pt>
                <c:pt idx="1692">
                  <c:v>29318</c:v>
                </c:pt>
                <c:pt idx="1693">
                  <c:v>3150</c:v>
                </c:pt>
                <c:pt idx="1694">
                  <c:v>16070</c:v>
                </c:pt>
                <c:pt idx="1695">
                  <c:v>9557</c:v>
                </c:pt>
                <c:pt idx="1696">
                  <c:v>375</c:v>
                </c:pt>
                <c:pt idx="1697">
                  <c:v>2875</c:v>
                </c:pt>
                <c:pt idx="1698">
                  <c:v>10200</c:v>
                </c:pt>
                <c:pt idx="1699">
                  <c:v>15720</c:v>
                </c:pt>
                <c:pt idx="1700">
                  <c:v>8322</c:v>
                </c:pt>
                <c:pt idx="1701">
                  <c:v>6772</c:v>
                </c:pt>
                <c:pt idx="1702">
                  <c:v>29117</c:v>
                </c:pt>
                <c:pt idx="1703">
                  <c:v>27415</c:v>
                </c:pt>
                <c:pt idx="1704">
                  <c:v>7776</c:v>
                </c:pt>
                <c:pt idx="1705">
                  <c:v>3794</c:v>
                </c:pt>
                <c:pt idx="1706">
                  <c:v>17289</c:v>
                </c:pt>
                <c:pt idx="1707">
                  <c:v>62973</c:v>
                </c:pt>
                <c:pt idx="1708">
                  <c:v>2250</c:v>
                </c:pt>
                <c:pt idx="1709">
                  <c:v>5175</c:v>
                </c:pt>
                <c:pt idx="1710">
                  <c:v>66817</c:v>
                </c:pt>
                <c:pt idx="1711">
                  <c:v>330</c:v>
                </c:pt>
                <c:pt idx="1712">
                  <c:v>6875</c:v>
                </c:pt>
                <c:pt idx="1713">
                  <c:v>0</c:v>
                </c:pt>
                <c:pt idx="1714">
                  <c:v>11221</c:v>
                </c:pt>
                <c:pt idx="1715">
                  <c:v>0</c:v>
                </c:pt>
                <c:pt idx="1716">
                  <c:v>16874</c:v>
                </c:pt>
                <c:pt idx="1717">
                  <c:v>43914</c:v>
                </c:pt>
                <c:pt idx="1718">
                  <c:v>74990</c:v>
                </c:pt>
                <c:pt idx="1719">
                  <c:v>616</c:v>
                </c:pt>
                <c:pt idx="1720">
                  <c:v>0</c:v>
                </c:pt>
                <c:pt idx="1721">
                  <c:v>52755</c:v>
                </c:pt>
                <c:pt idx="1722">
                  <c:v>62023</c:v>
                </c:pt>
                <c:pt idx="1723">
                  <c:v>40522</c:v>
                </c:pt>
                <c:pt idx="1724">
                  <c:v>41377</c:v>
                </c:pt>
                <c:pt idx="1725">
                  <c:v>63621</c:v>
                </c:pt>
                <c:pt idx="1726">
                  <c:v>0</c:v>
                </c:pt>
                <c:pt idx="1727">
                  <c:v>27889</c:v>
                </c:pt>
                <c:pt idx="1728">
                  <c:v>25590</c:v>
                </c:pt>
                <c:pt idx="1729">
                  <c:v>1202</c:v>
                </c:pt>
                <c:pt idx="1730">
                  <c:v>26149</c:v>
                </c:pt>
                <c:pt idx="1731">
                  <c:v>21958</c:v>
                </c:pt>
                <c:pt idx="1732">
                  <c:v>31280</c:v>
                </c:pt>
                <c:pt idx="1733">
                  <c:v>68947</c:v>
                </c:pt>
                <c:pt idx="1734">
                  <c:v>660</c:v>
                </c:pt>
                <c:pt idx="1735">
                  <c:v>60</c:v>
                </c:pt>
                <c:pt idx="1736">
                  <c:v>35874</c:v>
                </c:pt>
                <c:pt idx="1737">
                  <c:v>4600</c:v>
                </c:pt>
                <c:pt idx="1738">
                  <c:v>27177</c:v>
                </c:pt>
                <c:pt idx="1739">
                  <c:v>3402</c:v>
                </c:pt>
                <c:pt idx="1740">
                  <c:v>70503</c:v>
                </c:pt>
                <c:pt idx="1741">
                  <c:v>0</c:v>
                </c:pt>
                <c:pt idx="1742">
                  <c:v>0</c:v>
                </c:pt>
                <c:pt idx="1743">
                  <c:v>2000</c:v>
                </c:pt>
                <c:pt idx="1744">
                  <c:v>31956</c:v>
                </c:pt>
                <c:pt idx="1745">
                  <c:v>1162</c:v>
                </c:pt>
                <c:pt idx="1746">
                  <c:v>26669</c:v>
                </c:pt>
                <c:pt idx="1747">
                  <c:v>4635</c:v>
                </c:pt>
                <c:pt idx="1748">
                  <c:v>1500</c:v>
                </c:pt>
                <c:pt idx="1749">
                  <c:v>550</c:v>
                </c:pt>
                <c:pt idx="1750">
                  <c:v>929</c:v>
                </c:pt>
                <c:pt idx="1751">
                  <c:v>38612</c:v>
                </c:pt>
                <c:pt idx="1752">
                  <c:v>21210</c:v>
                </c:pt>
                <c:pt idx="1753">
                  <c:v>18507</c:v>
                </c:pt>
                <c:pt idx="1754">
                  <c:v>1643</c:v>
                </c:pt>
                <c:pt idx="1755">
                  <c:v>9959</c:v>
                </c:pt>
                <c:pt idx="1756">
                  <c:v>9006</c:v>
                </c:pt>
                <c:pt idx="1757">
                  <c:v>20844</c:v>
                </c:pt>
                <c:pt idx="1758">
                  <c:v>1000</c:v>
                </c:pt>
                <c:pt idx="1759">
                  <c:v>7232</c:v>
                </c:pt>
                <c:pt idx="1760">
                  <c:v>11654</c:v>
                </c:pt>
                <c:pt idx="1761">
                  <c:v>3667</c:v>
                </c:pt>
                <c:pt idx="1762">
                  <c:v>1230</c:v>
                </c:pt>
                <c:pt idx="1763">
                  <c:v>15505</c:v>
                </c:pt>
                <c:pt idx="1764">
                  <c:v>2000</c:v>
                </c:pt>
                <c:pt idx="1765">
                  <c:v>30480</c:v>
                </c:pt>
                <c:pt idx="1766">
                  <c:v>33420</c:v>
                </c:pt>
                <c:pt idx="1767">
                  <c:v>13577</c:v>
                </c:pt>
                <c:pt idx="1768">
                  <c:v>14195</c:v>
                </c:pt>
                <c:pt idx="1769">
                  <c:v>0</c:v>
                </c:pt>
                <c:pt idx="1770">
                  <c:v>6505</c:v>
                </c:pt>
                <c:pt idx="1771">
                  <c:v>16930</c:v>
                </c:pt>
                <c:pt idx="1772">
                  <c:v>500</c:v>
                </c:pt>
                <c:pt idx="1773">
                  <c:v>31631</c:v>
                </c:pt>
                <c:pt idx="1774">
                  <c:v>20203</c:v>
                </c:pt>
                <c:pt idx="1775">
                  <c:v>4200</c:v>
                </c:pt>
                <c:pt idx="1776">
                  <c:v>2200</c:v>
                </c:pt>
                <c:pt idx="1777">
                  <c:v>19198</c:v>
                </c:pt>
                <c:pt idx="1778">
                  <c:v>220</c:v>
                </c:pt>
                <c:pt idx="1779">
                  <c:v>14786</c:v>
                </c:pt>
                <c:pt idx="1780">
                  <c:v>4798</c:v>
                </c:pt>
                <c:pt idx="1781">
                  <c:v>34322</c:v>
                </c:pt>
                <c:pt idx="1782">
                  <c:v>18012</c:v>
                </c:pt>
                <c:pt idx="1783">
                  <c:v>40190</c:v>
                </c:pt>
                <c:pt idx="1784">
                  <c:v>8845</c:v>
                </c:pt>
                <c:pt idx="1785">
                  <c:v>0</c:v>
                </c:pt>
                <c:pt idx="1786">
                  <c:v>66298</c:v>
                </c:pt>
                <c:pt idx="1787">
                  <c:v>7927</c:v>
                </c:pt>
                <c:pt idx="1788">
                  <c:v>2200</c:v>
                </c:pt>
                <c:pt idx="1789">
                  <c:v>18449</c:v>
                </c:pt>
                <c:pt idx="1790">
                  <c:v>15641</c:v>
                </c:pt>
                <c:pt idx="1791">
                  <c:v>14568</c:v>
                </c:pt>
                <c:pt idx="1792">
                  <c:v>1235</c:v>
                </c:pt>
                <c:pt idx="1793">
                  <c:v>1625</c:v>
                </c:pt>
                <c:pt idx="1794">
                  <c:v>803</c:v>
                </c:pt>
                <c:pt idx="1795">
                  <c:v>6016</c:v>
                </c:pt>
                <c:pt idx="1796">
                  <c:v>0</c:v>
                </c:pt>
                <c:pt idx="1797">
                  <c:v>0</c:v>
                </c:pt>
                <c:pt idx="1798">
                  <c:v>1282</c:v>
                </c:pt>
                <c:pt idx="1799">
                  <c:v>12999</c:v>
                </c:pt>
                <c:pt idx="1800">
                  <c:v>29652</c:v>
                </c:pt>
                <c:pt idx="1801">
                  <c:v>30130</c:v>
                </c:pt>
                <c:pt idx="1802">
                  <c:v>3206</c:v>
                </c:pt>
                <c:pt idx="1803">
                  <c:v>25670</c:v>
                </c:pt>
                <c:pt idx="1804">
                  <c:v>0</c:v>
                </c:pt>
                <c:pt idx="1805">
                  <c:v>0</c:v>
                </c:pt>
                <c:pt idx="1806">
                  <c:v>36165</c:v>
                </c:pt>
                <c:pt idx="1807">
                  <c:v>8380</c:v>
                </c:pt>
                <c:pt idx="1808">
                  <c:v>2750</c:v>
                </c:pt>
                <c:pt idx="1809">
                  <c:v>3147</c:v>
                </c:pt>
                <c:pt idx="1810">
                  <c:v>62571</c:v>
                </c:pt>
                <c:pt idx="1811">
                  <c:v>1375</c:v>
                </c:pt>
                <c:pt idx="1812">
                  <c:v>7000</c:v>
                </c:pt>
                <c:pt idx="1813">
                  <c:v>4200</c:v>
                </c:pt>
                <c:pt idx="1814">
                  <c:v>5500</c:v>
                </c:pt>
                <c:pt idx="1815">
                  <c:v>22498</c:v>
                </c:pt>
                <c:pt idx="1816">
                  <c:v>0</c:v>
                </c:pt>
                <c:pt idx="1817">
                  <c:v>35532</c:v>
                </c:pt>
                <c:pt idx="1818">
                  <c:v>2016</c:v>
                </c:pt>
                <c:pt idx="1819">
                  <c:v>21242</c:v>
                </c:pt>
                <c:pt idx="1820">
                  <c:v>6978</c:v>
                </c:pt>
                <c:pt idx="1821">
                  <c:v>4500</c:v>
                </c:pt>
                <c:pt idx="1822">
                  <c:v>18779</c:v>
                </c:pt>
                <c:pt idx="1823">
                  <c:v>8183</c:v>
                </c:pt>
                <c:pt idx="1824">
                  <c:v>10</c:v>
                </c:pt>
                <c:pt idx="1825">
                  <c:v>0</c:v>
                </c:pt>
                <c:pt idx="1826">
                  <c:v>0</c:v>
                </c:pt>
                <c:pt idx="1827">
                  <c:v>1295</c:v>
                </c:pt>
                <c:pt idx="1828">
                  <c:v>11379</c:v>
                </c:pt>
                <c:pt idx="1829">
                  <c:v>2125</c:v>
                </c:pt>
                <c:pt idx="1830">
                  <c:v>275</c:v>
                </c:pt>
                <c:pt idx="1831">
                  <c:v>3664</c:v>
                </c:pt>
                <c:pt idx="1832">
                  <c:v>1000</c:v>
                </c:pt>
                <c:pt idx="1833">
                  <c:v>12059</c:v>
                </c:pt>
                <c:pt idx="1834">
                  <c:v>46593</c:v>
                </c:pt>
                <c:pt idx="1835">
                  <c:v>2912</c:v>
                </c:pt>
                <c:pt idx="1836">
                  <c:v>14610</c:v>
                </c:pt>
                <c:pt idx="1837">
                  <c:v>29219</c:v>
                </c:pt>
                <c:pt idx="1838">
                  <c:v>36600</c:v>
                </c:pt>
                <c:pt idx="1839">
                  <c:v>4836</c:v>
                </c:pt>
                <c:pt idx="1840">
                  <c:v>146201</c:v>
                </c:pt>
                <c:pt idx="1841">
                  <c:v>65073</c:v>
                </c:pt>
                <c:pt idx="1842">
                  <c:v>29960</c:v>
                </c:pt>
                <c:pt idx="1843">
                  <c:v>500</c:v>
                </c:pt>
                <c:pt idx="1844">
                  <c:v>0</c:v>
                </c:pt>
                <c:pt idx="1845">
                  <c:v>38591</c:v>
                </c:pt>
                <c:pt idx="1846">
                  <c:v>67212</c:v>
                </c:pt>
                <c:pt idx="1847">
                  <c:v>3993</c:v>
                </c:pt>
                <c:pt idx="1848">
                  <c:v>60000</c:v>
                </c:pt>
                <c:pt idx="1849">
                  <c:v>38814</c:v>
                </c:pt>
                <c:pt idx="1850">
                  <c:v>95</c:v>
                </c:pt>
                <c:pt idx="1851">
                  <c:v>31469</c:v>
                </c:pt>
                <c:pt idx="1852">
                  <c:v>0</c:v>
                </c:pt>
                <c:pt idx="1853">
                  <c:v>7514</c:v>
                </c:pt>
                <c:pt idx="1854">
                  <c:v>17500</c:v>
                </c:pt>
                <c:pt idx="1855">
                  <c:v>4500</c:v>
                </c:pt>
                <c:pt idx="1856">
                  <c:v>380</c:v>
                </c:pt>
                <c:pt idx="1857">
                  <c:v>0</c:v>
                </c:pt>
                <c:pt idx="1858">
                  <c:v>12667</c:v>
                </c:pt>
                <c:pt idx="1859">
                  <c:v>350</c:v>
                </c:pt>
                <c:pt idx="1860">
                  <c:v>72345</c:v>
                </c:pt>
                <c:pt idx="1861">
                  <c:v>14830</c:v>
                </c:pt>
                <c:pt idx="1862">
                  <c:v>21489</c:v>
                </c:pt>
                <c:pt idx="1863">
                  <c:v>24918</c:v>
                </c:pt>
                <c:pt idx="1864">
                  <c:v>19554</c:v>
                </c:pt>
                <c:pt idx="1865">
                  <c:v>0</c:v>
                </c:pt>
                <c:pt idx="1866">
                  <c:v>3250</c:v>
                </c:pt>
                <c:pt idx="1867">
                  <c:v>12082</c:v>
                </c:pt>
                <c:pt idx="1868">
                  <c:v>4081</c:v>
                </c:pt>
                <c:pt idx="1869">
                  <c:v>3375</c:v>
                </c:pt>
                <c:pt idx="1870">
                  <c:v>12811</c:v>
                </c:pt>
                <c:pt idx="1871">
                  <c:v>40585</c:v>
                </c:pt>
                <c:pt idx="1872">
                  <c:v>57505</c:v>
                </c:pt>
                <c:pt idx="1873">
                  <c:v>1600</c:v>
                </c:pt>
                <c:pt idx="1874">
                  <c:v>41359</c:v>
                </c:pt>
                <c:pt idx="1875">
                  <c:v>375</c:v>
                </c:pt>
                <c:pt idx="1876">
                  <c:v>44771</c:v>
                </c:pt>
                <c:pt idx="1877">
                  <c:v>111827</c:v>
                </c:pt>
                <c:pt idx="1878">
                  <c:v>132263</c:v>
                </c:pt>
                <c:pt idx="1879">
                  <c:v>0</c:v>
                </c:pt>
                <c:pt idx="1880">
                  <c:v>3905</c:v>
                </c:pt>
                <c:pt idx="1881">
                  <c:v>50602</c:v>
                </c:pt>
                <c:pt idx="1882">
                  <c:v>4000</c:v>
                </c:pt>
                <c:pt idx="1883">
                  <c:v>36033</c:v>
                </c:pt>
                <c:pt idx="1884">
                  <c:v>1900</c:v>
                </c:pt>
                <c:pt idx="1885">
                  <c:v>19175</c:v>
                </c:pt>
                <c:pt idx="1886">
                  <c:v>4851</c:v>
                </c:pt>
                <c:pt idx="1887">
                  <c:v>22713</c:v>
                </c:pt>
                <c:pt idx="1888">
                  <c:v>8315</c:v>
                </c:pt>
                <c:pt idx="1889">
                  <c:v>0</c:v>
                </c:pt>
                <c:pt idx="1890">
                  <c:v>29409</c:v>
                </c:pt>
                <c:pt idx="1891">
                  <c:v>0</c:v>
                </c:pt>
                <c:pt idx="1892">
                  <c:v>21623</c:v>
                </c:pt>
                <c:pt idx="1893">
                  <c:v>39211</c:v>
                </c:pt>
                <c:pt idx="1894">
                  <c:v>49893</c:v>
                </c:pt>
                <c:pt idx="1895">
                  <c:v>4288</c:v>
                </c:pt>
                <c:pt idx="1896">
                  <c:v>589</c:v>
                </c:pt>
                <c:pt idx="1897">
                  <c:v>292</c:v>
                </c:pt>
                <c:pt idx="1898">
                  <c:v>0</c:v>
                </c:pt>
                <c:pt idx="1899">
                  <c:v>67027</c:v>
                </c:pt>
                <c:pt idx="1900">
                  <c:v>400</c:v>
                </c:pt>
                <c:pt idx="1901">
                  <c:v>2160</c:v>
                </c:pt>
                <c:pt idx="1902">
                  <c:v>710</c:v>
                </c:pt>
                <c:pt idx="1903">
                  <c:v>500</c:v>
                </c:pt>
                <c:pt idx="1904">
                  <c:v>6326</c:v>
                </c:pt>
                <c:pt idx="1905">
                  <c:v>13363</c:v>
                </c:pt>
                <c:pt idx="1906">
                  <c:v>0</c:v>
                </c:pt>
                <c:pt idx="1907">
                  <c:v>20500</c:v>
                </c:pt>
                <c:pt idx="1908">
                  <c:v>280</c:v>
                </c:pt>
                <c:pt idx="1909">
                  <c:v>15081</c:v>
                </c:pt>
                <c:pt idx="1910">
                  <c:v>39260</c:v>
                </c:pt>
                <c:pt idx="1911">
                  <c:v>17900</c:v>
                </c:pt>
                <c:pt idx="1912">
                  <c:v>1000</c:v>
                </c:pt>
                <c:pt idx="1913">
                  <c:v>1250</c:v>
                </c:pt>
                <c:pt idx="1914">
                  <c:v>12616</c:v>
                </c:pt>
                <c:pt idx="1915">
                  <c:v>245</c:v>
                </c:pt>
                <c:pt idx="1916">
                  <c:v>30273</c:v>
                </c:pt>
                <c:pt idx="1917">
                  <c:v>105325</c:v>
                </c:pt>
                <c:pt idx="1918">
                  <c:v>16314</c:v>
                </c:pt>
                <c:pt idx="1919">
                  <c:v>31595</c:v>
                </c:pt>
                <c:pt idx="1920">
                  <c:v>37299</c:v>
                </c:pt>
                <c:pt idx="1921">
                  <c:v>5582</c:v>
                </c:pt>
                <c:pt idx="1922">
                  <c:v>13467</c:v>
                </c:pt>
                <c:pt idx="1923">
                  <c:v>43406</c:v>
                </c:pt>
                <c:pt idx="1924">
                  <c:v>20715</c:v>
                </c:pt>
                <c:pt idx="1925">
                  <c:v>1160</c:v>
                </c:pt>
                <c:pt idx="1926">
                  <c:v>6510</c:v>
                </c:pt>
                <c:pt idx="1927">
                  <c:v>1750</c:v>
                </c:pt>
                <c:pt idx="1928">
                  <c:v>0</c:v>
                </c:pt>
                <c:pt idx="1929">
                  <c:v>8142</c:v>
                </c:pt>
                <c:pt idx="1930">
                  <c:v>61068</c:v>
                </c:pt>
                <c:pt idx="1931">
                  <c:v>4950</c:v>
                </c:pt>
                <c:pt idx="1932">
                  <c:v>13480</c:v>
                </c:pt>
                <c:pt idx="1933">
                  <c:v>135</c:v>
                </c:pt>
                <c:pt idx="1934">
                  <c:v>53412</c:v>
                </c:pt>
                <c:pt idx="1935">
                  <c:v>0</c:v>
                </c:pt>
                <c:pt idx="1936">
                  <c:v>27516</c:v>
                </c:pt>
                <c:pt idx="1937">
                  <c:v>11304</c:v>
                </c:pt>
                <c:pt idx="1938">
                  <c:v>923</c:v>
                </c:pt>
                <c:pt idx="1939">
                  <c:v>82561</c:v>
                </c:pt>
                <c:pt idx="1940">
                  <c:v>3207</c:v>
                </c:pt>
                <c:pt idx="1941">
                  <c:v>29461</c:v>
                </c:pt>
                <c:pt idx="1942">
                  <c:v>150010</c:v>
                </c:pt>
                <c:pt idx="1943">
                  <c:v>38220</c:v>
                </c:pt>
                <c:pt idx="1944">
                  <c:v>3318</c:v>
                </c:pt>
                <c:pt idx="1945">
                  <c:v>1130</c:v>
                </c:pt>
                <c:pt idx="1946">
                  <c:v>95598</c:v>
                </c:pt>
                <c:pt idx="1947">
                  <c:v>2250</c:v>
                </c:pt>
                <c:pt idx="1948">
                  <c:v>23780</c:v>
                </c:pt>
                <c:pt idx="1949">
                  <c:v>26842</c:v>
                </c:pt>
                <c:pt idx="1950">
                  <c:v>0</c:v>
                </c:pt>
                <c:pt idx="1951">
                  <c:v>8041</c:v>
                </c:pt>
                <c:pt idx="1952">
                  <c:v>1413</c:v>
                </c:pt>
                <c:pt idx="1953">
                  <c:v>600</c:v>
                </c:pt>
                <c:pt idx="1954">
                  <c:v>34019</c:v>
                </c:pt>
                <c:pt idx="1955">
                  <c:v>17550</c:v>
                </c:pt>
                <c:pt idx="1956">
                  <c:v>13287</c:v>
                </c:pt>
                <c:pt idx="1957">
                  <c:v>9866</c:v>
                </c:pt>
                <c:pt idx="1958">
                  <c:v>37625</c:v>
                </c:pt>
                <c:pt idx="1959">
                  <c:v>7595</c:v>
                </c:pt>
                <c:pt idx="1960">
                  <c:v>32709</c:v>
                </c:pt>
                <c:pt idx="1961">
                  <c:v>8690</c:v>
                </c:pt>
                <c:pt idx="1962">
                  <c:v>0</c:v>
                </c:pt>
                <c:pt idx="1963">
                  <c:v>1250</c:v>
                </c:pt>
                <c:pt idx="1964">
                  <c:v>0</c:v>
                </c:pt>
                <c:pt idx="1965">
                  <c:v>0</c:v>
                </c:pt>
                <c:pt idx="1966">
                  <c:v>8125</c:v>
                </c:pt>
                <c:pt idx="1967">
                  <c:v>1210</c:v>
                </c:pt>
                <c:pt idx="1968">
                  <c:v>3125</c:v>
                </c:pt>
                <c:pt idx="1969">
                  <c:v>11289</c:v>
                </c:pt>
                <c:pt idx="1970">
                  <c:v>4709</c:v>
                </c:pt>
                <c:pt idx="1971">
                  <c:v>500</c:v>
                </c:pt>
                <c:pt idx="1972">
                  <c:v>3500</c:v>
                </c:pt>
                <c:pt idx="1973">
                  <c:v>0</c:v>
                </c:pt>
                <c:pt idx="1974">
                  <c:v>100210</c:v>
                </c:pt>
                <c:pt idx="1975">
                  <c:v>30546</c:v>
                </c:pt>
                <c:pt idx="1976">
                  <c:v>11961</c:v>
                </c:pt>
                <c:pt idx="1977">
                  <c:v>90181</c:v>
                </c:pt>
                <c:pt idx="1978">
                  <c:v>2155</c:v>
                </c:pt>
                <c:pt idx="1979">
                  <c:v>1134</c:v>
                </c:pt>
                <c:pt idx="1980">
                  <c:v>5000</c:v>
                </c:pt>
                <c:pt idx="1981">
                  <c:v>100</c:v>
                </c:pt>
                <c:pt idx="1982">
                  <c:v>2500</c:v>
                </c:pt>
                <c:pt idx="1983">
                  <c:v>7337</c:v>
                </c:pt>
                <c:pt idx="1984">
                  <c:v>0</c:v>
                </c:pt>
                <c:pt idx="1985">
                  <c:v>0</c:v>
                </c:pt>
                <c:pt idx="1986">
                  <c:v>5890</c:v>
                </c:pt>
                <c:pt idx="1987">
                  <c:v>34826</c:v>
                </c:pt>
                <c:pt idx="1988">
                  <c:v>610</c:v>
                </c:pt>
                <c:pt idx="1989">
                  <c:v>2682</c:v>
                </c:pt>
                <c:pt idx="1990">
                  <c:v>6589</c:v>
                </c:pt>
                <c:pt idx="1991">
                  <c:v>3271</c:v>
                </c:pt>
                <c:pt idx="1992">
                  <c:v>28607</c:v>
                </c:pt>
                <c:pt idx="1993">
                  <c:v>21957</c:v>
                </c:pt>
                <c:pt idx="1994">
                  <c:v>1478</c:v>
                </c:pt>
                <c:pt idx="1995">
                  <c:v>2750</c:v>
                </c:pt>
                <c:pt idx="1996">
                  <c:v>12700</c:v>
                </c:pt>
                <c:pt idx="1997">
                  <c:v>48874</c:v>
                </c:pt>
                <c:pt idx="1998">
                  <c:v>0</c:v>
                </c:pt>
                <c:pt idx="1999">
                  <c:v>97997</c:v>
                </c:pt>
                <c:pt idx="2000">
                  <c:v>3588</c:v>
                </c:pt>
                <c:pt idx="2001">
                  <c:v>26933</c:v>
                </c:pt>
                <c:pt idx="2002">
                  <c:v>35847</c:v>
                </c:pt>
                <c:pt idx="2003">
                  <c:v>19557</c:v>
                </c:pt>
                <c:pt idx="2004">
                  <c:v>6000</c:v>
                </c:pt>
                <c:pt idx="2005">
                  <c:v>1200</c:v>
                </c:pt>
                <c:pt idx="2006">
                  <c:v>17898</c:v>
                </c:pt>
                <c:pt idx="2007">
                  <c:v>0</c:v>
                </c:pt>
                <c:pt idx="2008">
                  <c:v>1375</c:v>
                </c:pt>
                <c:pt idx="2009">
                  <c:v>26465</c:v>
                </c:pt>
                <c:pt idx="2010">
                  <c:v>15681</c:v>
                </c:pt>
                <c:pt idx="2011">
                  <c:v>2275</c:v>
                </c:pt>
                <c:pt idx="2012">
                  <c:v>60609</c:v>
                </c:pt>
                <c:pt idx="2013">
                  <c:v>250</c:v>
                </c:pt>
                <c:pt idx="2014">
                  <c:v>15000</c:v>
                </c:pt>
                <c:pt idx="2015">
                  <c:v>80696</c:v>
                </c:pt>
                <c:pt idx="2016">
                  <c:v>14402</c:v>
                </c:pt>
                <c:pt idx="2017">
                  <c:v>5535</c:v>
                </c:pt>
                <c:pt idx="2018">
                  <c:v>5653</c:v>
                </c:pt>
                <c:pt idx="2019">
                  <c:v>38921</c:v>
                </c:pt>
                <c:pt idx="2020">
                  <c:v>2750</c:v>
                </c:pt>
                <c:pt idx="2021">
                  <c:v>43083</c:v>
                </c:pt>
                <c:pt idx="2022">
                  <c:v>4000</c:v>
                </c:pt>
                <c:pt idx="2023">
                  <c:v>16273</c:v>
                </c:pt>
                <c:pt idx="2024">
                  <c:v>63444</c:v>
                </c:pt>
                <c:pt idx="2025">
                  <c:v>17615</c:v>
                </c:pt>
                <c:pt idx="2026">
                  <c:v>2000</c:v>
                </c:pt>
                <c:pt idx="2027">
                  <c:v>1015</c:v>
                </c:pt>
                <c:pt idx="2028">
                  <c:v>500</c:v>
                </c:pt>
                <c:pt idx="2029">
                  <c:v>7052</c:v>
                </c:pt>
                <c:pt idx="2030">
                  <c:v>6500</c:v>
                </c:pt>
                <c:pt idx="2031">
                  <c:v>7230</c:v>
                </c:pt>
                <c:pt idx="2032">
                  <c:v>1600</c:v>
                </c:pt>
                <c:pt idx="2033">
                  <c:v>28686</c:v>
                </c:pt>
                <c:pt idx="2034">
                  <c:v>0</c:v>
                </c:pt>
                <c:pt idx="2035">
                  <c:v>3200</c:v>
                </c:pt>
                <c:pt idx="2036">
                  <c:v>2250</c:v>
                </c:pt>
                <c:pt idx="2037">
                  <c:v>41941</c:v>
                </c:pt>
                <c:pt idx="2038">
                  <c:v>635</c:v>
                </c:pt>
                <c:pt idx="2039">
                  <c:v>23364</c:v>
                </c:pt>
                <c:pt idx="2040">
                  <c:v>2000</c:v>
                </c:pt>
                <c:pt idx="2041">
                  <c:v>15148</c:v>
                </c:pt>
                <c:pt idx="2042">
                  <c:v>0</c:v>
                </c:pt>
                <c:pt idx="2043">
                  <c:v>15530</c:v>
                </c:pt>
                <c:pt idx="2044">
                  <c:v>14344</c:v>
                </c:pt>
                <c:pt idx="2045">
                  <c:v>821</c:v>
                </c:pt>
                <c:pt idx="2046">
                  <c:v>38601</c:v>
                </c:pt>
                <c:pt idx="2047">
                  <c:v>13504</c:v>
                </c:pt>
                <c:pt idx="2048">
                  <c:v>13981</c:v>
                </c:pt>
                <c:pt idx="2049">
                  <c:v>19191</c:v>
                </c:pt>
                <c:pt idx="2050">
                  <c:v>0</c:v>
                </c:pt>
                <c:pt idx="2051">
                  <c:v>29481</c:v>
                </c:pt>
                <c:pt idx="2052">
                  <c:v>13871</c:v>
                </c:pt>
                <c:pt idx="2053">
                  <c:v>647</c:v>
                </c:pt>
                <c:pt idx="2054">
                  <c:v>590</c:v>
                </c:pt>
                <c:pt idx="2055">
                  <c:v>4853</c:v>
                </c:pt>
                <c:pt idx="2056">
                  <c:v>21022</c:v>
                </c:pt>
                <c:pt idx="2057">
                  <c:v>9120</c:v>
                </c:pt>
                <c:pt idx="2058">
                  <c:v>11408</c:v>
                </c:pt>
                <c:pt idx="2059">
                  <c:v>23050</c:v>
                </c:pt>
                <c:pt idx="2060">
                  <c:v>10085</c:v>
                </c:pt>
                <c:pt idx="2061">
                  <c:v>30646</c:v>
                </c:pt>
                <c:pt idx="2062">
                  <c:v>0</c:v>
                </c:pt>
                <c:pt idx="2063">
                  <c:v>405</c:v>
                </c:pt>
                <c:pt idx="2064">
                  <c:v>2010</c:v>
                </c:pt>
                <c:pt idx="2065">
                  <c:v>7366</c:v>
                </c:pt>
                <c:pt idx="2066">
                  <c:v>40256</c:v>
                </c:pt>
                <c:pt idx="2067">
                  <c:v>8000</c:v>
                </c:pt>
                <c:pt idx="2068">
                  <c:v>8738</c:v>
                </c:pt>
                <c:pt idx="2069">
                  <c:v>69760</c:v>
                </c:pt>
                <c:pt idx="2070">
                  <c:v>39680</c:v>
                </c:pt>
                <c:pt idx="2071">
                  <c:v>0</c:v>
                </c:pt>
                <c:pt idx="2072">
                  <c:v>28969</c:v>
                </c:pt>
                <c:pt idx="2073">
                  <c:v>10736</c:v>
                </c:pt>
                <c:pt idx="2074">
                  <c:v>34002</c:v>
                </c:pt>
                <c:pt idx="2075">
                  <c:v>0</c:v>
                </c:pt>
                <c:pt idx="2076">
                  <c:v>500</c:v>
                </c:pt>
                <c:pt idx="2077">
                  <c:v>0</c:v>
                </c:pt>
                <c:pt idx="2078">
                  <c:v>38118</c:v>
                </c:pt>
                <c:pt idx="2079">
                  <c:v>0</c:v>
                </c:pt>
                <c:pt idx="2080">
                  <c:v>8636</c:v>
                </c:pt>
                <c:pt idx="2081">
                  <c:v>1000</c:v>
                </c:pt>
                <c:pt idx="2082">
                  <c:v>3500</c:v>
                </c:pt>
                <c:pt idx="2083">
                  <c:v>0</c:v>
                </c:pt>
                <c:pt idx="2084">
                  <c:v>260</c:v>
                </c:pt>
                <c:pt idx="2085">
                  <c:v>2500</c:v>
                </c:pt>
                <c:pt idx="2086">
                  <c:v>300</c:v>
                </c:pt>
                <c:pt idx="2087">
                  <c:v>87136</c:v>
                </c:pt>
                <c:pt idx="2088">
                  <c:v>5971</c:v>
                </c:pt>
                <c:pt idx="2089">
                  <c:v>3700</c:v>
                </c:pt>
                <c:pt idx="2090">
                  <c:v>9574</c:v>
                </c:pt>
                <c:pt idx="2091">
                  <c:v>0</c:v>
                </c:pt>
                <c:pt idx="2092">
                  <c:v>46473</c:v>
                </c:pt>
                <c:pt idx="2093">
                  <c:v>11050</c:v>
                </c:pt>
                <c:pt idx="2094">
                  <c:v>14575</c:v>
                </c:pt>
                <c:pt idx="2095">
                  <c:v>0</c:v>
                </c:pt>
                <c:pt idx="2096">
                  <c:v>5427</c:v>
                </c:pt>
                <c:pt idx="2097">
                  <c:v>16327</c:v>
                </c:pt>
                <c:pt idx="2098">
                  <c:v>950</c:v>
                </c:pt>
                <c:pt idx="2099">
                  <c:v>2125</c:v>
                </c:pt>
                <c:pt idx="2100">
                  <c:v>24314</c:v>
                </c:pt>
                <c:pt idx="2101">
                  <c:v>18479</c:v>
                </c:pt>
                <c:pt idx="2102">
                  <c:v>2210</c:v>
                </c:pt>
                <c:pt idx="2103">
                  <c:v>500</c:v>
                </c:pt>
                <c:pt idx="2104">
                  <c:v>18436</c:v>
                </c:pt>
                <c:pt idx="2105">
                  <c:v>63004</c:v>
                </c:pt>
                <c:pt idx="2106">
                  <c:v>1000</c:v>
                </c:pt>
                <c:pt idx="2107">
                  <c:v>6768</c:v>
                </c:pt>
                <c:pt idx="2108">
                  <c:v>4653</c:v>
                </c:pt>
                <c:pt idx="2109">
                  <c:v>6000</c:v>
                </c:pt>
                <c:pt idx="2110">
                  <c:v>1500</c:v>
                </c:pt>
                <c:pt idx="2111">
                  <c:v>16108</c:v>
                </c:pt>
                <c:pt idx="2112">
                  <c:v>107645</c:v>
                </c:pt>
                <c:pt idx="2113">
                  <c:v>9366</c:v>
                </c:pt>
                <c:pt idx="2114">
                  <c:v>15147</c:v>
                </c:pt>
                <c:pt idx="2115">
                  <c:v>4639</c:v>
                </c:pt>
                <c:pt idx="2116">
                  <c:v>5675</c:v>
                </c:pt>
                <c:pt idx="2117">
                  <c:v>0</c:v>
                </c:pt>
                <c:pt idx="2118">
                  <c:v>6330</c:v>
                </c:pt>
                <c:pt idx="2119">
                  <c:v>0</c:v>
                </c:pt>
                <c:pt idx="2120">
                  <c:v>45</c:v>
                </c:pt>
                <c:pt idx="2121">
                  <c:v>0</c:v>
                </c:pt>
                <c:pt idx="2122">
                  <c:v>4600</c:v>
                </c:pt>
                <c:pt idx="2123">
                  <c:v>30850</c:v>
                </c:pt>
                <c:pt idx="2124">
                  <c:v>8817</c:v>
                </c:pt>
                <c:pt idx="2125">
                  <c:v>50488</c:v>
                </c:pt>
                <c:pt idx="2126">
                  <c:v>6100</c:v>
                </c:pt>
                <c:pt idx="2127">
                  <c:v>2500</c:v>
                </c:pt>
                <c:pt idx="2128">
                  <c:v>3500</c:v>
                </c:pt>
                <c:pt idx="2129">
                  <c:v>0</c:v>
                </c:pt>
                <c:pt idx="2130">
                  <c:v>15523</c:v>
                </c:pt>
                <c:pt idx="2131">
                  <c:v>46771</c:v>
                </c:pt>
                <c:pt idx="2132">
                  <c:v>13639</c:v>
                </c:pt>
                <c:pt idx="2133">
                  <c:v>73933</c:v>
                </c:pt>
                <c:pt idx="2134">
                  <c:v>269</c:v>
                </c:pt>
                <c:pt idx="2135">
                  <c:v>10500</c:v>
                </c:pt>
                <c:pt idx="2136">
                  <c:v>47286</c:v>
                </c:pt>
                <c:pt idx="2137">
                  <c:v>48172</c:v>
                </c:pt>
                <c:pt idx="2138">
                  <c:v>9690</c:v>
                </c:pt>
                <c:pt idx="2139">
                  <c:v>15750</c:v>
                </c:pt>
                <c:pt idx="2140">
                  <c:v>4150</c:v>
                </c:pt>
                <c:pt idx="2141">
                  <c:v>0</c:v>
                </c:pt>
                <c:pt idx="2142">
                  <c:v>0</c:v>
                </c:pt>
                <c:pt idx="2143">
                  <c:v>1070</c:v>
                </c:pt>
                <c:pt idx="2144">
                  <c:v>2495</c:v>
                </c:pt>
                <c:pt idx="2145">
                  <c:v>29296</c:v>
                </c:pt>
                <c:pt idx="2146">
                  <c:v>23628</c:v>
                </c:pt>
                <c:pt idx="2147">
                  <c:v>38</c:v>
                </c:pt>
                <c:pt idx="2148">
                  <c:v>18907</c:v>
                </c:pt>
                <c:pt idx="2149">
                  <c:v>10500</c:v>
                </c:pt>
                <c:pt idx="2150">
                  <c:v>9124</c:v>
                </c:pt>
                <c:pt idx="2151">
                  <c:v>38490</c:v>
                </c:pt>
                <c:pt idx="2152">
                  <c:v>500</c:v>
                </c:pt>
                <c:pt idx="2153">
                  <c:v>6454</c:v>
                </c:pt>
                <c:pt idx="2154">
                  <c:v>0</c:v>
                </c:pt>
                <c:pt idx="2155">
                  <c:v>7048</c:v>
                </c:pt>
                <c:pt idx="2156">
                  <c:v>1500</c:v>
                </c:pt>
                <c:pt idx="2157">
                  <c:v>21845</c:v>
                </c:pt>
                <c:pt idx="2158">
                  <c:v>500</c:v>
                </c:pt>
                <c:pt idx="2159">
                  <c:v>870</c:v>
                </c:pt>
                <c:pt idx="2160">
                  <c:v>7000</c:v>
                </c:pt>
                <c:pt idx="2161">
                  <c:v>4700</c:v>
                </c:pt>
                <c:pt idx="2162">
                  <c:v>35464</c:v>
                </c:pt>
                <c:pt idx="2163">
                  <c:v>45582</c:v>
                </c:pt>
                <c:pt idx="2164">
                  <c:v>3522</c:v>
                </c:pt>
                <c:pt idx="2165">
                  <c:v>0</c:v>
                </c:pt>
                <c:pt idx="2166">
                  <c:v>69669</c:v>
                </c:pt>
                <c:pt idx="2167">
                  <c:v>5537</c:v>
                </c:pt>
                <c:pt idx="2168">
                  <c:v>25039</c:v>
                </c:pt>
                <c:pt idx="2169">
                  <c:v>19213</c:v>
                </c:pt>
                <c:pt idx="2170">
                  <c:v>7703</c:v>
                </c:pt>
                <c:pt idx="2171">
                  <c:v>8715</c:v>
                </c:pt>
                <c:pt idx="2172">
                  <c:v>29968</c:v>
                </c:pt>
                <c:pt idx="2173">
                  <c:v>57787</c:v>
                </c:pt>
                <c:pt idx="2174">
                  <c:v>10012</c:v>
                </c:pt>
                <c:pt idx="2175">
                  <c:v>20454</c:v>
                </c:pt>
                <c:pt idx="2176">
                  <c:v>7550</c:v>
                </c:pt>
                <c:pt idx="2177">
                  <c:v>28447</c:v>
                </c:pt>
                <c:pt idx="2178">
                  <c:v>4125</c:v>
                </c:pt>
                <c:pt idx="2179">
                  <c:v>7688</c:v>
                </c:pt>
                <c:pt idx="2180">
                  <c:v>741</c:v>
                </c:pt>
                <c:pt idx="2181">
                  <c:v>60503</c:v>
                </c:pt>
                <c:pt idx="2182">
                  <c:v>4300</c:v>
                </c:pt>
                <c:pt idx="2183">
                  <c:v>4500</c:v>
                </c:pt>
                <c:pt idx="2184">
                  <c:v>7401</c:v>
                </c:pt>
                <c:pt idx="2185">
                  <c:v>20458</c:v>
                </c:pt>
                <c:pt idx="2186">
                  <c:v>44430</c:v>
                </c:pt>
                <c:pt idx="2187">
                  <c:v>4149</c:v>
                </c:pt>
                <c:pt idx="2188">
                  <c:v>18835</c:v>
                </c:pt>
                <c:pt idx="2189">
                  <c:v>4320</c:v>
                </c:pt>
                <c:pt idx="2190">
                  <c:v>23495</c:v>
                </c:pt>
                <c:pt idx="2191">
                  <c:v>75</c:v>
                </c:pt>
                <c:pt idx="2192">
                  <c:v>500</c:v>
                </c:pt>
                <c:pt idx="2193">
                  <c:v>7624</c:v>
                </c:pt>
                <c:pt idx="2194">
                  <c:v>19500</c:v>
                </c:pt>
                <c:pt idx="2195">
                  <c:v>220</c:v>
                </c:pt>
                <c:pt idx="2196">
                  <c:v>40455</c:v>
                </c:pt>
                <c:pt idx="2197">
                  <c:v>2050</c:v>
                </c:pt>
                <c:pt idx="2198">
                  <c:v>9042</c:v>
                </c:pt>
                <c:pt idx="2199">
                  <c:v>41126</c:v>
                </c:pt>
                <c:pt idx="2200">
                  <c:v>7684</c:v>
                </c:pt>
                <c:pt idx="2201">
                  <c:v>39976</c:v>
                </c:pt>
                <c:pt idx="2202">
                  <c:v>3379</c:v>
                </c:pt>
                <c:pt idx="2203">
                  <c:v>5026</c:v>
                </c:pt>
                <c:pt idx="2204">
                  <c:v>14961</c:v>
                </c:pt>
                <c:pt idx="2205">
                  <c:v>23135</c:v>
                </c:pt>
                <c:pt idx="2206">
                  <c:v>19000</c:v>
                </c:pt>
                <c:pt idx="2207">
                  <c:v>511</c:v>
                </c:pt>
                <c:pt idx="2208">
                  <c:v>0</c:v>
                </c:pt>
                <c:pt idx="2209">
                  <c:v>1350</c:v>
                </c:pt>
                <c:pt idx="2210">
                  <c:v>11026</c:v>
                </c:pt>
                <c:pt idx="2211">
                  <c:v>9374</c:v>
                </c:pt>
                <c:pt idx="2212">
                  <c:v>3337</c:v>
                </c:pt>
                <c:pt idx="2213">
                  <c:v>2700</c:v>
                </c:pt>
                <c:pt idx="2214">
                  <c:v>14125</c:v>
                </c:pt>
                <c:pt idx="2215">
                  <c:v>0</c:v>
                </c:pt>
                <c:pt idx="2216">
                  <c:v>454</c:v>
                </c:pt>
                <c:pt idx="2217">
                  <c:v>19600</c:v>
                </c:pt>
                <c:pt idx="2218">
                  <c:v>13650</c:v>
                </c:pt>
                <c:pt idx="2219">
                  <c:v>1000</c:v>
                </c:pt>
                <c:pt idx="2220">
                  <c:v>0</c:v>
                </c:pt>
                <c:pt idx="2221">
                  <c:v>1069</c:v>
                </c:pt>
                <c:pt idx="2222">
                  <c:v>16456</c:v>
                </c:pt>
                <c:pt idx="2223">
                  <c:v>3376</c:v>
                </c:pt>
                <c:pt idx="2224">
                  <c:v>265</c:v>
                </c:pt>
                <c:pt idx="2225">
                  <c:v>4650</c:v>
                </c:pt>
                <c:pt idx="2226">
                  <c:v>1443</c:v>
                </c:pt>
                <c:pt idx="2227">
                  <c:v>897</c:v>
                </c:pt>
                <c:pt idx="2228">
                  <c:v>1634</c:v>
                </c:pt>
                <c:pt idx="2229">
                  <c:v>6245</c:v>
                </c:pt>
                <c:pt idx="2230">
                  <c:v>29039</c:v>
                </c:pt>
                <c:pt idx="2231">
                  <c:v>2060</c:v>
                </c:pt>
                <c:pt idx="2232">
                  <c:v>5030</c:v>
                </c:pt>
                <c:pt idx="2233">
                  <c:v>15267</c:v>
                </c:pt>
                <c:pt idx="2234">
                  <c:v>0</c:v>
                </c:pt>
                <c:pt idx="2235">
                  <c:v>0</c:v>
                </c:pt>
                <c:pt idx="2236">
                  <c:v>0</c:v>
                </c:pt>
                <c:pt idx="2237">
                  <c:v>65</c:v>
                </c:pt>
                <c:pt idx="2238">
                  <c:v>0</c:v>
                </c:pt>
                <c:pt idx="2239">
                  <c:v>250</c:v>
                </c:pt>
                <c:pt idx="2240">
                  <c:v>860</c:v>
                </c:pt>
                <c:pt idx="2241">
                  <c:v>6760</c:v>
                </c:pt>
                <c:pt idx="2242">
                  <c:v>17547</c:v>
                </c:pt>
                <c:pt idx="2243">
                  <c:v>36635</c:v>
                </c:pt>
                <c:pt idx="2244">
                  <c:v>300</c:v>
                </c:pt>
                <c:pt idx="2245">
                  <c:v>100</c:v>
                </c:pt>
                <c:pt idx="2246">
                  <c:v>57060</c:v>
                </c:pt>
                <c:pt idx="2247">
                  <c:v>14267</c:v>
                </c:pt>
                <c:pt idx="2248">
                  <c:v>1102</c:v>
                </c:pt>
                <c:pt idx="2249">
                  <c:v>12165</c:v>
                </c:pt>
                <c:pt idx="2250">
                  <c:v>47224</c:v>
                </c:pt>
                <c:pt idx="2251">
                  <c:v>68151</c:v>
                </c:pt>
                <c:pt idx="2252">
                  <c:v>56685</c:v>
                </c:pt>
                <c:pt idx="2253">
                  <c:v>1952</c:v>
                </c:pt>
                <c:pt idx="2254">
                  <c:v>16862</c:v>
                </c:pt>
                <c:pt idx="2255">
                  <c:v>0</c:v>
                </c:pt>
                <c:pt idx="2256">
                  <c:v>1150</c:v>
                </c:pt>
                <c:pt idx="2257">
                  <c:v>500</c:v>
                </c:pt>
                <c:pt idx="2258">
                  <c:v>5943</c:v>
                </c:pt>
                <c:pt idx="2259">
                  <c:v>6161</c:v>
                </c:pt>
                <c:pt idx="2260">
                  <c:v>700</c:v>
                </c:pt>
                <c:pt idx="2261">
                  <c:v>27937</c:v>
                </c:pt>
                <c:pt idx="2262">
                  <c:v>30565</c:v>
                </c:pt>
                <c:pt idx="2263">
                  <c:v>5000</c:v>
                </c:pt>
                <c:pt idx="2264">
                  <c:v>23563</c:v>
                </c:pt>
                <c:pt idx="2265">
                  <c:v>790</c:v>
                </c:pt>
                <c:pt idx="2266">
                  <c:v>853</c:v>
                </c:pt>
                <c:pt idx="2267">
                  <c:v>5850</c:v>
                </c:pt>
                <c:pt idx="2268">
                  <c:v>13755</c:v>
                </c:pt>
                <c:pt idx="2269">
                  <c:v>34656</c:v>
                </c:pt>
                <c:pt idx="2270">
                  <c:v>1411</c:v>
                </c:pt>
                <c:pt idx="2271">
                  <c:v>500</c:v>
                </c:pt>
                <c:pt idx="2272">
                  <c:v>28055</c:v>
                </c:pt>
                <c:pt idx="2273">
                  <c:v>19678</c:v>
                </c:pt>
                <c:pt idx="2274">
                  <c:v>17778</c:v>
                </c:pt>
                <c:pt idx="2275">
                  <c:v>56687</c:v>
                </c:pt>
                <c:pt idx="2276">
                  <c:v>89709</c:v>
                </c:pt>
                <c:pt idx="2277">
                  <c:v>400</c:v>
                </c:pt>
                <c:pt idx="2278">
                  <c:v>15370</c:v>
                </c:pt>
                <c:pt idx="2279">
                  <c:v>4881</c:v>
                </c:pt>
                <c:pt idx="2280">
                  <c:v>3225</c:v>
                </c:pt>
                <c:pt idx="2281">
                  <c:v>11965</c:v>
                </c:pt>
                <c:pt idx="2282">
                  <c:v>22500</c:v>
                </c:pt>
                <c:pt idx="2283">
                  <c:v>70125</c:v>
                </c:pt>
                <c:pt idx="2284">
                  <c:v>1800</c:v>
                </c:pt>
                <c:pt idx="2285">
                  <c:v>750</c:v>
                </c:pt>
                <c:pt idx="2286">
                  <c:v>2500</c:v>
                </c:pt>
                <c:pt idx="2287">
                  <c:v>45589</c:v>
                </c:pt>
                <c:pt idx="2288">
                  <c:v>43392</c:v>
                </c:pt>
                <c:pt idx="2289">
                  <c:v>2799</c:v>
                </c:pt>
                <c:pt idx="2290">
                  <c:v>7200</c:v>
                </c:pt>
                <c:pt idx="2291">
                  <c:v>22136</c:v>
                </c:pt>
                <c:pt idx="2292">
                  <c:v>13051</c:v>
                </c:pt>
                <c:pt idx="2293">
                  <c:v>3550</c:v>
                </c:pt>
                <c:pt idx="2294">
                  <c:v>30872</c:v>
                </c:pt>
                <c:pt idx="2295">
                  <c:v>76661</c:v>
                </c:pt>
                <c:pt idx="2296">
                  <c:v>5330</c:v>
                </c:pt>
                <c:pt idx="2297">
                  <c:v>19526</c:v>
                </c:pt>
                <c:pt idx="2298">
                  <c:v>10252</c:v>
                </c:pt>
                <c:pt idx="2299">
                  <c:v>6622</c:v>
                </c:pt>
                <c:pt idx="2300">
                  <c:v>7747</c:v>
                </c:pt>
                <c:pt idx="2301">
                  <c:v>33795</c:v>
                </c:pt>
                <c:pt idx="2302">
                  <c:v>4908</c:v>
                </c:pt>
                <c:pt idx="2303">
                  <c:v>1000</c:v>
                </c:pt>
                <c:pt idx="2304">
                  <c:v>40170</c:v>
                </c:pt>
                <c:pt idx="2305">
                  <c:v>33886</c:v>
                </c:pt>
                <c:pt idx="2306">
                  <c:v>705</c:v>
                </c:pt>
                <c:pt idx="2307">
                  <c:v>40152</c:v>
                </c:pt>
                <c:pt idx="2308">
                  <c:v>54657</c:v>
                </c:pt>
                <c:pt idx="2309">
                  <c:v>8668</c:v>
                </c:pt>
                <c:pt idx="2310">
                  <c:v>11550</c:v>
                </c:pt>
                <c:pt idx="2311">
                  <c:v>46421</c:v>
                </c:pt>
                <c:pt idx="2312">
                  <c:v>0</c:v>
                </c:pt>
                <c:pt idx="2313">
                  <c:v>0</c:v>
                </c:pt>
                <c:pt idx="2314">
                  <c:v>100</c:v>
                </c:pt>
                <c:pt idx="2315">
                  <c:v>16434</c:v>
                </c:pt>
                <c:pt idx="2316">
                  <c:v>34744</c:v>
                </c:pt>
                <c:pt idx="2317">
                  <c:v>10458</c:v>
                </c:pt>
                <c:pt idx="2318">
                  <c:v>32170</c:v>
                </c:pt>
                <c:pt idx="2319">
                  <c:v>43152</c:v>
                </c:pt>
                <c:pt idx="2320">
                  <c:v>0</c:v>
                </c:pt>
                <c:pt idx="2321">
                  <c:v>6393</c:v>
                </c:pt>
                <c:pt idx="2322">
                  <c:v>12254</c:v>
                </c:pt>
                <c:pt idx="2323">
                  <c:v>28969</c:v>
                </c:pt>
                <c:pt idx="2324">
                  <c:v>1230</c:v>
                </c:pt>
                <c:pt idx="2325">
                  <c:v>215</c:v>
                </c:pt>
                <c:pt idx="2326">
                  <c:v>16776</c:v>
                </c:pt>
                <c:pt idx="2327">
                  <c:v>3000</c:v>
                </c:pt>
                <c:pt idx="2328">
                  <c:v>11998</c:v>
                </c:pt>
                <c:pt idx="2329">
                  <c:v>5364</c:v>
                </c:pt>
                <c:pt idx="2330">
                  <c:v>0</c:v>
                </c:pt>
                <c:pt idx="2331">
                  <c:v>25131</c:v>
                </c:pt>
                <c:pt idx="2332">
                  <c:v>40129</c:v>
                </c:pt>
                <c:pt idx="2333">
                  <c:v>0</c:v>
                </c:pt>
                <c:pt idx="2334">
                  <c:v>79154</c:v>
                </c:pt>
                <c:pt idx="2335">
                  <c:v>8649</c:v>
                </c:pt>
                <c:pt idx="2336">
                  <c:v>14422</c:v>
                </c:pt>
                <c:pt idx="2337">
                  <c:v>0</c:v>
                </c:pt>
                <c:pt idx="2338">
                  <c:v>16449</c:v>
                </c:pt>
                <c:pt idx="2339">
                  <c:v>15537</c:v>
                </c:pt>
                <c:pt idx="2340">
                  <c:v>17481</c:v>
                </c:pt>
                <c:pt idx="2341">
                  <c:v>18520</c:v>
                </c:pt>
                <c:pt idx="2342">
                  <c:v>355</c:v>
                </c:pt>
                <c:pt idx="2343">
                  <c:v>50988</c:v>
                </c:pt>
                <c:pt idx="2344">
                  <c:v>3600</c:v>
                </c:pt>
                <c:pt idx="2345">
                  <c:v>19710</c:v>
                </c:pt>
                <c:pt idx="2346">
                  <c:v>20265</c:v>
                </c:pt>
                <c:pt idx="2347">
                  <c:v>0</c:v>
                </c:pt>
                <c:pt idx="2348">
                  <c:v>1000</c:v>
                </c:pt>
                <c:pt idx="2349">
                  <c:v>500</c:v>
                </c:pt>
                <c:pt idx="2350">
                  <c:v>17696</c:v>
                </c:pt>
                <c:pt idx="2351">
                  <c:v>56007</c:v>
                </c:pt>
                <c:pt idx="2352">
                  <c:v>51278</c:v>
                </c:pt>
                <c:pt idx="2353">
                  <c:v>13607</c:v>
                </c:pt>
                <c:pt idx="2354">
                  <c:v>12263</c:v>
                </c:pt>
                <c:pt idx="2355">
                  <c:v>24156</c:v>
                </c:pt>
                <c:pt idx="2356">
                  <c:v>0</c:v>
                </c:pt>
                <c:pt idx="2357">
                  <c:v>40560</c:v>
                </c:pt>
                <c:pt idx="2358">
                  <c:v>48564</c:v>
                </c:pt>
                <c:pt idx="2359">
                  <c:v>37127</c:v>
                </c:pt>
                <c:pt idx="2360">
                  <c:v>12325</c:v>
                </c:pt>
                <c:pt idx="2361">
                  <c:v>8156</c:v>
                </c:pt>
                <c:pt idx="2362">
                  <c:v>83783</c:v>
                </c:pt>
                <c:pt idx="2363">
                  <c:v>1875</c:v>
                </c:pt>
                <c:pt idx="2364">
                  <c:v>217006</c:v>
                </c:pt>
                <c:pt idx="2365">
                  <c:v>100</c:v>
                </c:pt>
                <c:pt idx="2366">
                  <c:v>38323</c:v>
                </c:pt>
                <c:pt idx="2367">
                  <c:v>9055</c:v>
                </c:pt>
                <c:pt idx="2368">
                  <c:v>2044</c:v>
                </c:pt>
                <c:pt idx="2369">
                  <c:v>3704</c:v>
                </c:pt>
                <c:pt idx="2370">
                  <c:v>3250</c:v>
                </c:pt>
                <c:pt idx="2371">
                  <c:v>133</c:v>
                </c:pt>
                <c:pt idx="2372">
                  <c:v>520</c:v>
                </c:pt>
                <c:pt idx="2373">
                  <c:v>10613</c:v>
                </c:pt>
                <c:pt idx="2374">
                  <c:v>841</c:v>
                </c:pt>
                <c:pt idx="2375">
                  <c:v>27650</c:v>
                </c:pt>
                <c:pt idx="2376">
                  <c:v>40878</c:v>
                </c:pt>
                <c:pt idx="2377">
                  <c:v>0</c:v>
                </c:pt>
                <c:pt idx="2378">
                  <c:v>43162</c:v>
                </c:pt>
                <c:pt idx="2379">
                  <c:v>12600</c:v>
                </c:pt>
                <c:pt idx="2380">
                  <c:v>0</c:v>
                </c:pt>
                <c:pt idx="2381">
                  <c:v>9680</c:v>
                </c:pt>
                <c:pt idx="2382">
                  <c:v>4286</c:v>
                </c:pt>
                <c:pt idx="2383">
                  <c:v>10500</c:v>
                </c:pt>
                <c:pt idx="2384">
                  <c:v>0</c:v>
                </c:pt>
                <c:pt idx="2385">
                  <c:v>333</c:v>
                </c:pt>
                <c:pt idx="2386">
                  <c:v>17259</c:v>
                </c:pt>
                <c:pt idx="2387">
                  <c:v>11039</c:v>
                </c:pt>
                <c:pt idx="2388">
                  <c:v>24430</c:v>
                </c:pt>
                <c:pt idx="2389">
                  <c:v>1000</c:v>
                </c:pt>
                <c:pt idx="2390">
                  <c:v>10350</c:v>
                </c:pt>
                <c:pt idx="2391">
                  <c:v>2585</c:v>
                </c:pt>
                <c:pt idx="2392">
                  <c:v>41345</c:v>
                </c:pt>
                <c:pt idx="2393">
                  <c:v>100</c:v>
                </c:pt>
                <c:pt idx="2394">
                  <c:v>18745</c:v>
                </c:pt>
                <c:pt idx="2395">
                  <c:v>3005</c:v>
                </c:pt>
                <c:pt idx="2396">
                  <c:v>520</c:v>
                </c:pt>
                <c:pt idx="2397">
                  <c:v>4977</c:v>
                </c:pt>
                <c:pt idx="2398">
                  <c:v>12798</c:v>
                </c:pt>
                <c:pt idx="2399">
                  <c:v>6883</c:v>
                </c:pt>
                <c:pt idx="2400">
                  <c:v>0</c:v>
                </c:pt>
                <c:pt idx="2401">
                  <c:v>26674</c:v>
                </c:pt>
                <c:pt idx="2402">
                  <c:v>48658</c:v>
                </c:pt>
                <c:pt idx="2403">
                  <c:v>21274</c:v>
                </c:pt>
                <c:pt idx="2404">
                  <c:v>3625</c:v>
                </c:pt>
                <c:pt idx="2405">
                  <c:v>626</c:v>
                </c:pt>
                <c:pt idx="2406">
                  <c:v>2920</c:v>
                </c:pt>
                <c:pt idx="2407">
                  <c:v>1375</c:v>
                </c:pt>
                <c:pt idx="2408">
                  <c:v>6321</c:v>
                </c:pt>
                <c:pt idx="2409">
                  <c:v>23159</c:v>
                </c:pt>
                <c:pt idx="2410">
                  <c:v>26962</c:v>
                </c:pt>
                <c:pt idx="2411">
                  <c:v>40755</c:v>
                </c:pt>
                <c:pt idx="2412">
                  <c:v>26480</c:v>
                </c:pt>
                <c:pt idx="2413">
                  <c:v>104159</c:v>
                </c:pt>
                <c:pt idx="2414">
                  <c:v>2375</c:v>
                </c:pt>
                <c:pt idx="2415">
                  <c:v>4175</c:v>
                </c:pt>
                <c:pt idx="2416">
                  <c:v>28356</c:v>
                </c:pt>
                <c:pt idx="2417">
                  <c:v>42569</c:v>
                </c:pt>
                <c:pt idx="2418">
                  <c:v>55338</c:v>
                </c:pt>
                <c:pt idx="2419">
                  <c:v>3033</c:v>
                </c:pt>
                <c:pt idx="2420">
                  <c:v>66292</c:v>
                </c:pt>
                <c:pt idx="2421">
                  <c:v>8275</c:v>
                </c:pt>
                <c:pt idx="2422">
                  <c:v>42007</c:v>
                </c:pt>
                <c:pt idx="2423">
                  <c:v>18971</c:v>
                </c:pt>
                <c:pt idx="2424">
                  <c:v>0</c:v>
                </c:pt>
                <c:pt idx="2425">
                  <c:v>18032</c:v>
                </c:pt>
                <c:pt idx="2426">
                  <c:v>8500</c:v>
                </c:pt>
                <c:pt idx="2427">
                  <c:v>2236</c:v>
                </c:pt>
                <c:pt idx="2428">
                  <c:v>45907</c:v>
                </c:pt>
                <c:pt idx="2429">
                  <c:v>247</c:v>
                </c:pt>
                <c:pt idx="2430">
                  <c:v>0</c:v>
                </c:pt>
                <c:pt idx="2431">
                  <c:v>1000</c:v>
                </c:pt>
                <c:pt idx="2432">
                  <c:v>1500</c:v>
                </c:pt>
                <c:pt idx="2433">
                  <c:v>4960</c:v>
                </c:pt>
                <c:pt idx="2434">
                  <c:v>30368</c:v>
                </c:pt>
                <c:pt idx="2435">
                  <c:v>41685</c:v>
                </c:pt>
                <c:pt idx="2436">
                  <c:v>12398</c:v>
                </c:pt>
                <c:pt idx="2437">
                  <c:v>36608</c:v>
                </c:pt>
                <c:pt idx="2438">
                  <c:v>2030</c:v>
                </c:pt>
                <c:pt idx="2439">
                  <c:v>100</c:v>
                </c:pt>
                <c:pt idx="2440">
                  <c:v>22089</c:v>
                </c:pt>
                <c:pt idx="2441">
                  <c:v>25936</c:v>
                </c:pt>
                <c:pt idx="2442">
                  <c:v>6795</c:v>
                </c:pt>
                <c:pt idx="2443">
                  <c:v>66859</c:v>
                </c:pt>
                <c:pt idx="2444">
                  <c:v>2875</c:v>
                </c:pt>
                <c:pt idx="2445">
                  <c:v>46521</c:v>
                </c:pt>
                <c:pt idx="2446">
                  <c:v>33424</c:v>
                </c:pt>
                <c:pt idx="2447">
                  <c:v>0</c:v>
                </c:pt>
                <c:pt idx="2448">
                  <c:v>64109</c:v>
                </c:pt>
                <c:pt idx="2449">
                  <c:v>8639</c:v>
                </c:pt>
                <c:pt idx="2450">
                  <c:v>0</c:v>
                </c:pt>
                <c:pt idx="2451">
                  <c:v>3189</c:v>
                </c:pt>
                <c:pt idx="2452">
                  <c:v>87549</c:v>
                </c:pt>
                <c:pt idx="2453">
                  <c:v>0</c:v>
                </c:pt>
                <c:pt idx="2454">
                  <c:v>36666</c:v>
                </c:pt>
                <c:pt idx="2455">
                  <c:v>45265</c:v>
                </c:pt>
                <c:pt idx="2456">
                  <c:v>61276</c:v>
                </c:pt>
                <c:pt idx="2457">
                  <c:v>0</c:v>
                </c:pt>
                <c:pt idx="2458">
                  <c:v>2500</c:v>
                </c:pt>
                <c:pt idx="2459">
                  <c:v>2585</c:v>
                </c:pt>
                <c:pt idx="2460">
                  <c:v>0</c:v>
                </c:pt>
                <c:pt idx="2461">
                  <c:v>58457</c:v>
                </c:pt>
                <c:pt idx="2462">
                  <c:v>45996</c:v>
                </c:pt>
                <c:pt idx="2463">
                  <c:v>19507</c:v>
                </c:pt>
                <c:pt idx="2464">
                  <c:v>10728</c:v>
                </c:pt>
                <c:pt idx="2465">
                  <c:v>34682</c:v>
                </c:pt>
                <c:pt idx="2466">
                  <c:v>500</c:v>
                </c:pt>
                <c:pt idx="2467">
                  <c:v>11050</c:v>
                </c:pt>
                <c:pt idx="2468">
                  <c:v>1385</c:v>
                </c:pt>
                <c:pt idx="2469">
                  <c:v>10953</c:v>
                </c:pt>
                <c:pt idx="2470">
                  <c:v>11845</c:v>
                </c:pt>
                <c:pt idx="2471">
                  <c:v>9944</c:v>
                </c:pt>
                <c:pt idx="2472">
                  <c:v>58008</c:v>
                </c:pt>
                <c:pt idx="2473">
                  <c:v>75019</c:v>
                </c:pt>
                <c:pt idx="2474">
                  <c:v>38956</c:v>
                </c:pt>
                <c:pt idx="2475">
                  <c:v>40051</c:v>
                </c:pt>
                <c:pt idx="2476">
                  <c:v>16336</c:v>
                </c:pt>
                <c:pt idx="2477">
                  <c:v>13692</c:v>
                </c:pt>
                <c:pt idx="2478">
                  <c:v>0</c:v>
                </c:pt>
                <c:pt idx="2479">
                  <c:v>19791</c:v>
                </c:pt>
                <c:pt idx="2480">
                  <c:v>14787</c:v>
                </c:pt>
                <c:pt idx="2481">
                  <c:v>24656</c:v>
                </c:pt>
                <c:pt idx="2482">
                  <c:v>30532</c:v>
                </c:pt>
                <c:pt idx="2483">
                  <c:v>250</c:v>
                </c:pt>
                <c:pt idx="2484">
                  <c:v>8035</c:v>
                </c:pt>
                <c:pt idx="2485">
                  <c:v>3250</c:v>
                </c:pt>
                <c:pt idx="2486">
                  <c:v>4741</c:v>
                </c:pt>
                <c:pt idx="2487">
                  <c:v>22824</c:v>
                </c:pt>
                <c:pt idx="2488">
                  <c:v>50</c:v>
                </c:pt>
                <c:pt idx="2489">
                  <c:v>98119</c:v>
                </c:pt>
                <c:pt idx="2490">
                  <c:v>19016</c:v>
                </c:pt>
                <c:pt idx="2491">
                  <c:v>1000</c:v>
                </c:pt>
                <c:pt idx="2492">
                  <c:v>3170</c:v>
                </c:pt>
                <c:pt idx="2493">
                  <c:v>34630</c:v>
                </c:pt>
                <c:pt idx="2494">
                  <c:v>19464</c:v>
                </c:pt>
                <c:pt idx="2495">
                  <c:v>0</c:v>
                </c:pt>
                <c:pt idx="2496">
                  <c:v>0</c:v>
                </c:pt>
                <c:pt idx="2497">
                  <c:v>0</c:v>
                </c:pt>
                <c:pt idx="2498">
                  <c:v>255</c:v>
                </c:pt>
                <c:pt idx="2499">
                  <c:v>90</c:v>
                </c:pt>
                <c:pt idx="2500">
                  <c:v>57130</c:v>
                </c:pt>
                <c:pt idx="2501">
                  <c:v>7373</c:v>
                </c:pt>
                <c:pt idx="2502">
                  <c:v>1972</c:v>
                </c:pt>
                <c:pt idx="2503">
                  <c:v>20991</c:v>
                </c:pt>
                <c:pt idx="2504">
                  <c:v>8000</c:v>
                </c:pt>
                <c:pt idx="2505">
                  <c:v>21136</c:v>
                </c:pt>
                <c:pt idx="2506">
                  <c:v>25675</c:v>
                </c:pt>
                <c:pt idx="2507">
                  <c:v>7600</c:v>
                </c:pt>
                <c:pt idx="2508">
                  <c:v>6503</c:v>
                </c:pt>
                <c:pt idx="2509">
                  <c:v>13959</c:v>
                </c:pt>
                <c:pt idx="2510">
                  <c:v>2845</c:v>
                </c:pt>
                <c:pt idx="2511">
                  <c:v>7147</c:v>
                </c:pt>
                <c:pt idx="2512">
                  <c:v>1700</c:v>
                </c:pt>
                <c:pt idx="2513">
                  <c:v>33678</c:v>
                </c:pt>
                <c:pt idx="2514">
                  <c:v>14967</c:v>
                </c:pt>
                <c:pt idx="2515">
                  <c:v>0</c:v>
                </c:pt>
                <c:pt idx="2516">
                  <c:v>850</c:v>
                </c:pt>
                <c:pt idx="2517">
                  <c:v>0</c:v>
                </c:pt>
                <c:pt idx="2518">
                  <c:v>4545</c:v>
                </c:pt>
                <c:pt idx="2519">
                  <c:v>44627</c:v>
                </c:pt>
                <c:pt idx="2520">
                  <c:v>6789</c:v>
                </c:pt>
                <c:pt idx="2521">
                  <c:v>2548</c:v>
                </c:pt>
                <c:pt idx="2522">
                  <c:v>35511</c:v>
                </c:pt>
                <c:pt idx="2523">
                  <c:v>1500</c:v>
                </c:pt>
                <c:pt idx="2524">
                  <c:v>305</c:v>
                </c:pt>
                <c:pt idx="2525">
                  <c:v>48989</c:v>
                </c:pt>
                <c:pt idx="2526">
                  <c:v>37408</c:v>
                </c:pt>
                <c:pt idx="2527">
                  <c:v>21292</c:v>
                </c:pt>
                <c:pt idx="2528">
                  <c:v>2607</c:v>
                </c:pt>
                <c:pt idx="2529">
                  <c:v>1000</c:v>
                </c:pt>
                <c:pt idx="2530">
                  <c:v>4100</c:v>
                </c:pt>
                <c:pt idx="2531">
                  <c:v>48287</c:v>
                </c:pt>
                <c:pt idx="2532">
                  <c:v>10513</c:v>
                </c:pt>
                <c:pt idx="2533">
                  <c:v>25675</c:v>
                </c:pt>
                <c:pt idx="2534">
                  <c:v>12845</c:v>
                </c:pt>
                <c:pt idx="2535">
                  <c:v>30808</c:v>
                </c:pt>
                <c:pt idx="2536">
                  <c:v>3750</c:v>
                </c:pt>
                <c:pt idx="2537">
                  <c:v>0</c:v>
                </c:pt>
                <c:pt idx="2538">
                  <c:v>15816</c:v>
                </c:pt>
                <c:pt idx="2539">
                  <c:v>47223</c:v>
                </c:pt>
                <c:pt idx="2540">
                  <c:v>2000</c:v>
                </c:pt>
                <c:pt idx="2541">
                  <c:v>13668</c:v>
                </c:pt>
                <c:pt idx="2542">
                  <c:v>0</c:v>
                </c:pt>
                <c:pt idx="2543">
                  <c:v>61165</c:v>
                </c:pt>
                <c:pt idx="2544">
                  <c:v>5000</c:v>
                </c:pt>
                <c:pt idx="2545">
                  <c:v>20636</c:v>
                </c:pt>
                <c:pt idx="2546">
                  <c:v>230</c:v>
                </c:pt>
                <c:pt idx="2547">
                  <c:v>5312</c:v>
                </c:pt>
                <c:pt idx="2548">
                  <c:v>45861</c:v>
                </c:pt>
                <c:pt idx="2549">
                  <c:v>118013</c:v>
                </c:pt>
                <c:pt idx="2550">
                  <c:v>185</c:v>
                </c:pt>
                <c:pt idx="2551">
                  <c:v>7072</c:v>
                </c:pt>
                <c:pt idx="2552">
                  <c:v>24808</c:v>
                </c:pt>
                <c:pt idx="2553">
                  <c:v>11270</c:v>
                </c:pt>
                <c:pt idx="2554">
                  <c:v>17579</c:v>
                </c:pt>
                <c:pt idx="2555">
                  <c:v>500</c:v>
                </c:pt>
                <c:pt idx="2556">
                  <c:v>2000</c:v>
                </c:pt>
                <c:pt idx="2557">
                  <c:v>7734</c:v>
                </c:pt>
                <c:pt idx="2558">
                  <c:v>0</c:v>
                </c:pt>
                <c:pt idx="2559">
                  <c:v>34178</c:v>
                </c:pt>
                <c:pt idx="2560">
                  <c:v>2250</c:v>
                </c:pt>
                <c:pt idx="2561">
                  <c:v>39897</c:v>
                </c:pt>
                <c:pt idx="2562">
                  <c:v>16332</c:v>
                </c:pt>
                <c:pt idx="2563">
                  <c:v>3215</c:v>
                </c:pt>
                <c:pt idx="2564">
                  <c:v>15700</c:v>
                </c:pt>
                <c:pt idx="2565">
                  <c:v>17388</c:v>
                </c:pt>
                <c:pt idx="2566">
                  <c:v>0</c:v>
                </c:pt>
                <c:pt idx="2567">
                  <c:v>7719</c:v>
                </c:pt>
                <c:pt idx="2568">
                  <c:v>6090</c:v>
                </c:pt>
                <c:pt idx="2569">
                  <c:v>2900</c:v>
                </c:pt>
                <c:pt idx="2570">
                  <c:v>0</c:v>
                </c:pt>
                <c:pt idx="2571">
                  <c:v>11073</c:v>
                </c:pt>
                <c:pt idx="2572">
                  <c:v>12978</c:v>
                </c:pt>
                <c:pt idx="2573">
                  <c:v>26700</c:v>
                </c:pt>
                <c:pt idx="2574">
                  <c:v>500</c:v>
                </c:pt>
                <c:pt idx="2575">
                  <c:v>350</c:v>
                </c:pt>
                <c:pt idx="2576">
                  <c:v>5000</c:v>
                </c:pt>
                <c:pt idx="2577">
                  <c:v>0</c:v>
                </c:pt>
                <c:pt idx="2578">
                  <c:v>150</c:v>
                </c:pt>
                <c:pt idx="2579">
                  <c:v>36866</c:v>
                </c:pt>
                <c:pt idx="2580">
                  <c:v>6293</c:v>
                </c:pt>
                <c:pt idx="2581">
                  <c:v>11400</c:v>
                </c:pt>
                <c:pt idx="2582">
                  <c:v>790</c:v>
                </c:pt>
                <c:pt idx="2583">
                  <c:v>15738</c:v>
                </c:pt>
                <c:pt idx="2584">
                  <c:v>17500</c:v>
                </c:pt>
                <c:pt idx="2585">
                  <c:v>25236</c:v>
                </c:pt>
                <c:pt idx="2586">
                  <c:v>2835</c:v>
                </c:pt>
                <c:pt idx="2587">
                  <c:v>2125</c:v>
                </c:pt>
                <c:pt idx="2588">
                  <c:v>27894</c:v>
                </c:pt>
                <c:pt idx="2589">
                  <c:v>33324</c:v>
                </c:pt>
                <c:pt idx="2590">
                  <c:v>0</c:v>
                </c:pt>
                <c:pt idx="2591">
                  <c:v>23256</c:v>
                </c:pt>
                <c:pt idx="2592">
                  <c:v>7625</c:v>
                </c:pt>
                <c:pt idx="2593">
                  <c:v>14152</c:v>
                </c:pt>
                <c:pt idx="2594">
                  <c:v>53001</c:v>
                </c:pt>
                <c:pt idx="2595">
                  <c:v>19057</c:v>
                </c:pt>
                <c:pt idx="2596">
                  <c:v>1754</c:v>
                </c:pt>
                <c:pt idx="2597">
                  <c:v>2790</c:v>
                </c:pt>
                <c:pt idx="2598">
                  <c:v>5103</c:v>
                </c:pt>
                <c:pt idx="2599">
                  <c:v>990</c:v>
                </c:pt>
                <c:pt idx="2600">
                  <c:v>10220</c:v>
                </c:pt>
                <c:pt idx="2601">
                  <c:v>3170</c:v>
                </c:pt>
                <c:pt idx="2602">
                  <c:v>23705</c:v>
                </c:pt>
                <c:pt idx="2603">
                  <c:v>16921</c:v>
                </c:pt>
                <c:pt idx="2604">
                  <c:v>62224</c:v>
                </c:pt>
                <c:pt idx="2605">
                  <c:v>3250</c:v>
                </c:pt>
                <c:pt idx="2606">
                  <c:v>10986</c:v>
                </c:pt>
                <c:pt idx="2607">
                  <c:v>1747</c:v>
                </c:pt>
                <c:pt idx="2608">
                  <c:v>54625</c:v>
                </c:pt>
                <c:pt idx="2609">
                  <c:v>3577</c:v>
                </c:pt>
                <c:pt idx="2610">
                  <c:v>2000</c:v>
                </c:pt>
                <c:pt idx="2611">
                  <c:v>4875</c:v>
                </c:pt>
                <c:pt idx="2612">
                  <c:v>51580</c:v>
                </c:pt>
                <c:pt idx="2613">
                  <c:v>1900</c:v>
                </c:pt>
                <c:pt idx="2614">
                  <c:v>17683</c:v>
                </c:pt>
                <c:pt idx="2615">
                  <c:v>63827</c:v>
                </c:pt>
                <c:pt idx="2616">
                  <c:v>0</c:v>
                </c:pt>
                <c:pt idx="2617">
                  <c:v>6252</c:v>
                </c:pt>
                <c:pt idx="2618">
                  <c:v>335</c:v>
                </c:pt>
                <c:pt idx="2619">
                  <c:v>475</c:v>
                </c:pt>
                <c:pt idx="2620">
                  <c:v>8114</c:v>
                </c:pt>
                <c:pt idx="2621">
                  <c:v>30208</c:v>
                </c:pt>
                <c:pt idx="2622">
                  <c:v>0</c:v>
                </c:pt>
                <c:pt idx="2623">
                  <c:v>13619</c:v>
                </c:pt>
                <c:pt idx="2624">
                  <c:v>0</c:v>
                </c:pt>
                <c:pt idx="2625">
                  <c:v>2500</c:v>
                </c:pt>
                <c:pt idx="2626">
                  <c:v>500</c:v>
                </c:pt>
                <c:pt idx="2627">
                  <c:v>2644</c:v>
                </c:pt>
                <c:pt idx="2628">
                  <c:v>3344</c:v>
                </c:pt>
                <c:pt idx="2629">
                  <c:v>3406</c:v>
                </c:pt>
                <c:pt idx="2630">
                  <c:v>50</c:v>
                </c:pt>
                <c:pt idx="2631">
                  <c:v>3388</c:v>
                </c:pt>
                <c:pt idx="2632">
                  <c:v>5580</c:v>
                </c:pt>
                <c:pt idx="2633">
                  <c:v>1220</c:v>
                </c:pt>
                <c:pt idx="2634">
                  <c:v>0</c:v>
                </c:pt>
                <c:pt idx="2635">
                  <c:v>9000</c:v>
                </c:pt>
                <c:pt idx="2636">
                  <c:v>130</c:v>
                </c:pt>
                <c:pt idx="2637">
                  <c:v>3500</c:v>
                </c:pt>
                <c:pt idx="2638">
                  <c:v>64949</c:v>
                </c:pt>
                <c:pt idx="2639">
                  <c:v>42410</c:v>
                </c:pt>
                <c:pt idx="2640">
                  <c:v>0</c:v>
                </c:pt>
                <c:pt idx="2641">
                  <c:v>27102</c:v>
                </c:pt>
                <c:pt idx="2642">
                  <c:v>17760</c:v>
                </c:pt>
                <c:pt idx="2643">
                  <c:v>400</c:v>
                </c:pt>
                <c:pt idx="2644">
                  <c:v>13952</c:v>
                </c:pt>
                <c:pt idx="2645">
                  <c:v>25706</c:v>
                </c:pt>
                <c:pt idx="2646">
                  <c:v>13681</c:v>
                </c:pt>
                <c:pt idx="2647">
                  <c:v>41315</c:v>
                </c:pt>
                <c:pt idx="2648">
                  <c:v>1854</c:v>
                </c:pt>
                <c:pt idx="2649">
                  <c:v>140</c:v>
                </c:pt>
                <c:pt idx="2650">
                  <c:v>1000</c:v>
                </c:pt>
                <c:pt idx="2651">
                  <c:v>44191</c:v>
                </c:pt>
                <c:pt idx="2652">
                  <c:v>35304</c:v>
                </c:pt>
                <c:pt idx="2653">
                  <c:v>16876</c:v>
                </c:pt>
                <c:pt idx="2654">
                  <c:v>3750</c:v>
                </c:pt>
                <c:pt idx="2655">
                  <c:v>1130</c:v>
                </c:pt>
                <c:pt idx="2656">
                  <c:v>14350</c:v>
                </c:pt>
                <c:pt idx="2657">
                  <c:v>37682</c:v>
                </c:pt>
                <c:pt idx="2658">
                  <c:v>2528</c:v>
                </c:pt>
                <c:pt idx="2659">
                  <c:v>2210</c:v>
                </c:pt>
                <c:pt idx="2660">
                  <c:v>4500</c:v>
                </c:pt>
                <c:pt idx="2661">
                  <c:v>17131</c:v>
                </c:pt>
                <c:pt idx="2662">
                  <c:v>13338</c:v>
                </c:pt>
                <c:pt idx="2663">
                  <c:v>6317</c:v>
                </c:pt>
                <c:pt idx="2664">
                  <c:v>24295</c:v>
                </c:pt>
                <c:pt idx="2665">
                  <c:v>55027</c:v>
                </c:pt>
                <c:pt idx="2666">
                  <c:v>1450</c:v>
                </c:pt>
                <c:pt idx="2667">
                  <c:v>13993</c:v>
                </c:pt>
                <c:pt idx="2668">
                  <c:v>6208</c:v>
                </c:pt>
                <c:pt idx="2669">
                  <c:v>1875</c:v>
                </c:pt>
                <c:pt idx="2670">
                  <c:v>44783</c:v>
                </c:pt>
                <c:pt idx="2671">
                  <c:v>5075</c:v>
                </c:pt>
                <c:pt idx="2672">
                  <c:v>14941</c:v>
                </c:pt>
                <c:pt idx="2673">
                  <c:v>19314</c:v>
                </c:pt>
                <c:pt idx="2674">
                  <c:v>57404</c:v>
                </c:pt>
                <c:pt idx="2675">
                  <c:v>5375</c:v>
                </c:pt>
                <c:pt idx="2676">
                  <c:v>4478</c:v>
                </c:pt>
                <c:pt idx="2677">
                  <c:v>20310</c:v>
                </c:pt>
                <c:pt idx="2678">
                  <c:v>0</c:v>
                </c:pt>
                <c:pt idx="2679">
                  <c:v>0</c:v>
                </c:pt>
                <c:pt idx="2680">
                  <c:v>0</c:v>
                </c:pt>
                <c:pt idx="2681">
                  <c:v>1375</c:v>
                </c:pt>
                <c:pt idx="2682">
                  <c:v>3679</c:v>
                </c:pt>
                <c:pt idx="2683">
                  <c:v>12515</c:v>
                </c:pt>
                <c:pt idx="2684">
                  <c:v>16726</c:v>
                </c:pt>
                <c:pt idx="2685">
                  <c:v>36986</c:v>
                </c:pt>
                <c:pt idx="2686">
                  <c:v>5964</c:v>
                </c:pt>
                <c:pt idx="2687">
                  <c:v>9463</c:v>
                </c:pt>
                <c:pt idx="2688">
                  <c:v>0</c:v>
                </c:pt>
                <c:pt idx="2689">
                  <c:v>14714</c:v>
                </c:pt>
                <c:pt idx="2690">
                  <c:v>23503</c:v>
                </c:pt>
                <c:pt idx="2691">
                  <c:v>9075</c:v>
                </c:pt>
                <c:pt idx="2692">
                  <c:v>500</c:v>
                </c:pt>
                <c:pt idx="2693">
                  <c:v>56780</c:v>
                </c:pt>
                <c:pt idx="2694">
                  <c:v>495</c:v>
                </c:pt>
                <c:pt idx="2695">
                  <c:v>0</c:v>
                </c:pt>
                <c:pt idx="2696">
                  <c:v>31000</c:v>
                </c:pt>
                <c:pt idx="2697">
                  <c:v>12483</c:v>
                </c:pt>
                <c:pt idx="2698">
                  <c:v>4300</c:v>
                </c:pt>
                <c:pt idx="2699">
                  <c:v>10046</c:v>
                </c:pt>
                <c:pt idx="2700">
                  <c:v>9744</c:v>
                </c:pt>
                <c:pt idx="2701">
                  <c:v>19665</c:v>
                </c:pt>
                <c:pt idx="2702">
                  <c:v>445</c:v>
                </c:pt>
                <c:pt idx="2703">
                  <c:v>320</c:v>
                </c:pt>
                <c:pt idx="2704">
                  <c:v>2745</c:v>
                </c:pt>
                <c:pt idx="2705">
                  <c:v>3700</c:v>
                </c:pt>
                <c:pt idx="2706">
                  <c:v>700</c:v>
                </c:pt>
                <c:pt idx="2707">
                  <c:v>0</c:v>
                </c:pt>
                <c:pt idx="2708">
                  <c:v>2125</c:v>
                </c:pt>
                <c:pt idx="2709">
                  <c:v>72318</c:v>
                </c:pt>
                <c:pt idx="2710">
                  <c:v>1729</c:v>
                </c:pt>
                <c:pt idx="2711">
                  <c:v>30752</c:v>
                </c:pt>
                <c:pt idx="2712">
                  <c:v>781</c:v>
                </c:pt>
                <c:pt idx="2713">
                  <c:v>800</c:v>
                </c:pt>
                <c:pt idx="2714">
                  <c:v>1660</c:v>
                </c:pt>
                <c:pt idx="2715">
                  <c:v>73665</c:v>
                </c:pt>
                <c:pt idx="2716">
                  <c:v>1726</c:v>
                </c:pt>
                <c:pt idx="2717">
                  <c:v>20291</c:v>
                </c:pt>
                <c:pt idx="2718">
                  <c:v>10722</c:v>
                </c:pt>
                <c:pt idx="2719">
                  <c:v>1000</c:v>
                </c:pt>
                <c:pt idx="2720">
                  <c:v>27460</c:v>
                </c:pt>
                <c:pt idx="2721">
                  <c:v>3517</c:v>
                </c:pt>
                <c:pt idx="2722">
                  <c:v>11238</c:v>
                </c:pt>
                <c:pt idx="2723">
                  <c:v>16617</c:v>
                </c:pt>
                <c:pt idx="2724">
                  <c:v>1000</c:v>
                </c:pt>
                <c:pt idx="2725">
                  <c:v>25053</c:v>
                </c:pt>
                <c:pt idx="2726">
                  <c:v>9094</c:v>
                </c:pt>
                <c:pt idx="2727">
                  <c:v>24779</c:v>
                </c:pt>
                <c:pt idx="2728">
                  <c:v>52700</c:v>
                </c:pt>
                <c:pt idx="2729">
                  <c:v>44283</c:v>
                </c:pt>
                <c:pt idx="2730">
                  <c:v>34007</c:v>
                </c:pt>
                <c:pt idx="2731">
                  <c:v>57382</c:v>
                </c:pt>
                <c:pt idx="2732">
                  <c:v>6500</c:v>
                </c:pt>
                <c:pt idx="2733">
                  <c:v>0</c:v>
                </c:pt>
                <c:pt idx="2734">
                  <c:v>0</c:v>
                </c:pt>
                <c:pt idx="2735">
                  <c:v>3675</c:v>
                </c:pt>
                <c:pt idx="2736">
                  <c:v>24928</c:v>
                </c:pt>
                <c:pt idx="2737">
                  <c:v>18156</c:v>
                </c:pt>
                <c:pt idx="2738">
                  <c:v>10597</c:v>
                </c:pt>
                <c:pt idx="2739">
                  <c:v>22666</c:v>
                </c:pt>
                <c:pt idx="2740">
                  <c:v>50272</c:v>
                </c:pt>
                <c:pt idx="2741">
                  <c:v>7889</c:v>
                </c:pt>
                <c:pt idx="2742">
                  <c:v>18303</c:v>
                </c:pt>
                <c:pt idx="2743">
                  <c:v>40397</c:v>
                </c:pt>
                <c:pt idx="2744">
                  <c:v>0</c:v>
                </c:pt>
                <c:pt idx="2745">
                  <c:v>2000</c:v>
                </c:pt>
                <c:pt idx="2746">
                  <c:v>0</c:v>
                </c:pt>
                <c:pt idx="2747">
                  <c:v>9198</c:v>
                </c:pt>
                <c:pt idx="2748">
                  <c:v>18678</c:v>
                </c:pt>
                <c:pt idx="2749">
                  <c:v>420</c:v>
                </c:pt>
                <c:pt idx="2750">
                  <c:v>14086</c:v>
                </c:pt>
                <c:pt idx="2751">
                  <c:v>9030</c:v>
                </c:pt>
                <c:pt idx="2752">
                  <c:v>43071</c:v>
                </c:pt>
                <c:pt idx="2753">
                  <c:v>23068</c:v>
                </c:pt>
                <c:pt idx="2754">
                  <c:v>700</c:v>
                </c:pt>
                <c:pt idx="2755">
                  <c:v>220</c:v>
                </c:pt>
                <c:pt idx="2756">
                  <c:v>952</c:v>
                </c:pt>
                <c:pt idx="2757">
                  <c:v>22598</c:v>
                </c:pt>
                <c:pt idx="2758">
                  <c:v>3150</c:v>
                </c:pt>
                <c:pt idx="2759">
                  <c:v>3993</c:v>
                </c:pt>
                <c:pt idx="2760">
                  <c:v>5780</c:v>
                </c:pt>
                <c:pt idx="2761">
                  <c:v>29782</c:v>
                </c:pt>
                <c:pt idx="2762">
                  <c:v>2475</c:v>
                </c:pt>
                <c:pt idx="2763">
                  <c:v>1600</c:v>
                </c:pt>
                <c:pt idx="2764">
                  <c:v>23392</c:v>
                </c:pt>
                <c:pt idx="2765">
                  <c:v>17868</c:v>
                </c:pt>
                <c:pt idx="2766">
                  <c:v>41704</c:v>
                </c:pt>
                <c:pt idx="2767">
                  <c:v>18012</c:v>
                </c:pt>
                <c:pt idx="2768">
                  <c:v>3422</c:v>
                </c:pt>
                <c:pt idx="2769">
                  <c:v>400</c:v>
                </c:pt>
                <c:pt idx="2770">
                  <c:v>0</c:v>
                </c:pt>
                <c:pt idx="2771">
                  <c:v>33836</c:v>
                </c:pt>
                <c:pt idx="2772">
                  <c:v>15000</c:v>
                </c:pt>
                <c:pt idx="2773">
                  <c:v>9113</c:v>
                </c:pt>
                <c:pt idx="2774">
                  <c:v>24279</c:v>
                </c:pt>
                <c:pt idx="2775">
                  <c:v>52429</c:v>
                </c:pt>
                <c:pt idx="2776">
                  <c:v>500</c:v>
                </c:pt>
                <c:pt idx="2777">
                  <c:v>26682</c:v>
                </c:pt>
                <c:pt idx="2778">
                  <c:v>6147</c:v>
                </c:pt>
                <c:pt idx="2779">
                  <c:v>14159</c:v>
                </c:pt>
                <c:pt idx="2780">
                  <c:v>41048</c:v>
                </c:pt>
                <c:pt idx="2781">
                  <c:v>0</c:v>
                </c:pt>
                <c:pt idx="2782">
                  <c:v>2500</c:v>
                </c:pt>
                <c:pt idx="2783">
                  <c:v>34495</c:v>
                </c:pt>
                <c:pt idx="2784">
                  <c:v>18992</c:v>
                </c:pt>
                <c:pt idx="2785">
                  <c:v>13421</c:v>
                </c:pt>
                <c:pt idx="2786">
                  <c:v>0</c:v>
                </c:pt>
                <c:pt idx="2787">
                  <c:v>150</c:v>
                </c:pt>
                <c:pt idx="2788">
                  <c:v>2650</c:v>
                </c:pt>
                <c:pt idx="2789">
                  <c:v>18248</c:v>
                </c:pt>
                <c:pt idx="2790">
                  <c:v>0</c:v>
                </c:pt>
                <c:pt idx="2791">
                  <c:v>27904</c:v>
                </c:pt>
                <c:pt idx="2792">
                  <c:v>12463</c:v>
                </c:pt>
                <c:pt idx="2793">
                  <c:v>0</c:v>
                </c:pt>
                <c:pt idx="2794">
                  <c:v>11512</c:v>
                </c:pt>
                <c:pt idx="2795">
                  <c:v>7011</c:v>
                </c:pt>
                <c:pt idx="2796">
                  <c:v>1600</c:v>
                </c:pt>
                <c:pt idx="2797">
                  <c:v>22571</c:v>
                </c:pt>
                <c:pt idx="2798">
                  <c:v>0</c:v>
                </c:pt>
                <c:pt idx="2799">
                  <c:v>645</c:v>
                </c:pt>
                <c:pt idx="2800">
                  <c:v>0</c:v>
                </c:pt>
                <c:pt idx="2801">
                  <c:v>1250</c:v>
                </c:pt>
                <c:pt idx="2802">
                  <c:v>69237</c:v>
                </c:pt>
                <c:pt idx="2803">
                  <c:v>4000</c:v>
                </c:pt>
                <c:pt idx="2804">
                  <c:v>17332</c:v>
                </c:pt>
                <c:pt idx="2805">
                  <c:v>2750</c:v>
                </c:pt>
                <c:pt idx="2806">
                  <c:v>35151</c:v>
                </c:pt>
                <c:pt idx="2807">
                  <c:v>500</c:v>
                </c:pt>
                <c:pt idx="2808">
                  <c:v>18405</c:v>
                </c:pt>
                <c:pt idx="2809">
                  <c:v>2773</c:v>
                </c:pt>
                <c:pt idx="2810">
                  <c:v>11595</c:v>
                </c:pt>
                <c:pt idx="2811">
                  <c:v>4985</c:v>
                </c:pt>
                <c:pt idx="2812">
                  <c:v>0</c:v>
                </c:pt>
                <c:pt idx="2813">
                  <c:v>6485</c:v>
                </c:pt>
                <c:pt idx="2814">
                  <c:v>0</c:v>
                </c:pt>
                <c:pt idx="2815">
                  <c:v>39810</c:v>
                </c:pt>
                <c:pt idx="2816">
                  <c:v>11556</c:v>
                </c:pt>
                <c:pt idx="2817">
                  <c:v>5598</c:v>
                </c:pt>
                <c:pt idx="2818">
                  <c:v>0</c:v>
                </c:pt>
                <c:pt idx="2819">
                  <c:v>32108</c:v>
                </c:pt>
                <c:pt idx="2820">
                  <c:v>51234</c:v>
                </c:pt>
                <c:pt idx="2821">
                  <c:v>56281</c:v>
                </c:pt>
                <c:pt idx="2822">
                  <c:v>18315</c:v>
                </c:pt>
                <c:pt idx="2823">
                  <c:v>9500</c:v>
                </c:pt>
                <c:pt idx="2824">
                  <c:v>9402</c:v>
                </c:pt>
                <c:pt idx="2825">
                  <c:v>0</c:v>
                </c:pt>
                <c:pt idx="2826">
                  <c:v>2</c:v>
                </c:pt>
                <c:pt idx="2827">
                  <c:v>0</c:v>
                </c:pt>
                <c:pt idx="2828">
                  <c:v>200</c:v>
                </c:pt>
                <c:pt idx="2829">
                  <c:v>8228</c:v>
                </c:pt>
                <c:pt idx="2830">
                  <c:v>2250</c:v>
                </c:pt>
                <c:pt idx="2831">
                  <c:v>89360</c:v>
                </c:pt>
                <c:pt idx="2832">
                  <c:v>18957</c:v>
                </c:pt>
                <c:pt idx="2833">
                  <c:v>1000</c:v>
                </c:pt>
                <c:pt idx="2834">
                  <c:v>2100</c:v>
                </c:pt>
                <c:pt idx="2835">
                  <c:v>500</c:v>
                </c:pt>
                <c:pt idx="2836">
                  <c:v>4091</c:v>
                </c:pt>
                <c:pt idx="2837">
                  <c:v>0</c:v>
                </c:pt>
                <c:pt idx="2838">
                  <c:v>15000</c:v>
                </c:pt>
                <c:pt idx="2839">
                  <c:v>46165</c:v>
                </c:pt>
                <c:pt idx="2840">
                  <c:v>200622</c:v>
                </c:pt>
                <c:pt idx="2841">
                  <c:v>1000</c:v>
                </c:pt>
                <c:pt idx="2842">
                  <c:v>22397</c:v>
                </c:pt>
                <c:pt idx="2843">
                  <c:v>1300</c:v>
                </c:pt>
                <c:pt idx="2844">
                  <c:v>22276</c:v>
                </c:pt>
                <c:pt idx="2845">
                  <c:v>11850</c:v>
                </c:pt>
                <c:pt idx="2846">
                  <c:v>12279</c:v>
                </c:pt>
                <c:pt idx="2847">
                  <c:v>7627</c:v>
                </c:pt>
                <c:pt idx="2848">
                  <c:v>0</c:v>
                </c:pt>
                <c:pt idx="2849">
                  <c:v>31989</c:v>
                </c:pt>
                <c:pt idx="2850">
                  <c:v>18250</c:v>
                </c:pt>
                <c:pt idx="2851">
                  <c:v>675</c:v>
                </c:pt>
                <c:pt idx="2852">
                  <c:v>7247</c:v>
                </c:pt>
                <c:pt idx="2853">
                  <c:v>86952</c:v>
                </c:pt>
                <c:pt idx="2854">
                  <c:v>49146</c:v>
                </c:pt>
                <c:pt idx="2855">
                  <c:v>500</c:v>
                </c:pt>
                <c:pt idx="2856">
                  <c:v>27538</c:v>
                </c:pt>
                <c:pt idx="2857">
                  <c:v>1625</c:v>
                </c:pt>
                <c:pt idx="2858">
                  <c:v>0</c:v>
                </c:pt>
                <c:pt idx="2859">
                  <c:v>440</c:v>
                </c:pt>
                <c:pt idx="2860">
                  <c:v>90</c:v>
                </c:pt>
                <c:pt idx="2861">
                  <c:v>8229</c:v>
                </c:pt>
                <c:pt idx="2862">
                  <c:v>7917</c:v>
                </c:pt>
                <c:pt idx="2863">
                  <c:v>0</c:v>
                </c:pt>
                <c:pt idx="2864">
                  <c:v>14404</c:v>
                </c:pt>
                <c:pt idx="2865">
                  <c:v>14809</c:v>
                </c:pt>
                <c:pt idx="2866">
                  <c:v>10595</c:v>
                </c:pt>
                <c:pt idx="2867">
                  <c:v>0</c:v>
                </c:pt>
                <c:pt idx="2868">
                  <c:v>4100</c:v>
                </c:pt>
                <c:pt idx="2869">
                  <c:v>11943</c:v>
                </c:pt>
                <c:pt idx="2870">
                  <c:v>5000</c:v>
                </c:pt>
                <c:pt idx="2871">
                  <c:v>11297</c:v>
                </c:pt>
                <c:pt idx="2872">
                  <c:v>3750</c:v>
                </c:pt>
                <c:pt idx="2873">
                  <c:v>300</c:v>
                </c:pt>
                <c:pt idx="2874">
                  <c:v>0</c:v>
                </c:pt>
                <c:pt idx="2875">
                  <c:v>2025</c:v>
                </c:pt>
                <c:pt idx="2876">
                  <c:v>0</c:v>
                </c:pt>
                <c:pt idx="2877">
                  <c:v>2875</c:v>
                </c:pt>
                <c:pt idx="2878">
                  <c:v>7300</c:v>
                </c:pt>
                <c:pt idx="2879">
                  <c:v>500</c:v>
                </c:pt>
                <c:pt idx="2880">
                  <c:v>23163</c:v>
                </c:pt>
                <c:pt idx="2881">
                  <c:v>4200</c:v>
                </c:pt>
                <c:pt idx="2882">
                  <c:v>55567</c:v>
                </c:pt>
                <c:pt idx="2883">
                  <c:v>2375</c:v>
                </c:pt>
                <c:pt idx="2884">
                  <c:v>2986</c:v>
                </c:pt>
                <c:pt idx="2885">
                  <c:v>16359</c:v>
                </c:pt>
                <c:pt idx="2886">
                  <c:v>0</c:v>
                </c:pt>
                <c:pt idx="2887">
                  <c:v>15766</c:v>
                </c:pt>
                <c:pt idx="2888">
                  <c:v>34282</c:v>
                </c:pt>
                <c:pt idx="2889">
                  <c:v>40234</c:v>
                </c:pt>
                <c:pt idx="2890">
                  <c:v>9704</c:v>
                </c:pt>
                <c:pt idx="2891">
                  <c:v>10550</c:v>
                </c:pt>
                <c:pt idx="2892">
                  <c:v>64517</c:v>
                </c:pt>
                <c:pt idx="2893">
                  <c:v>500</c:v>
                </c:pt>
                <c:pt idx="2894">
                  <c:v>0</c:v>
                </c:pt>
                <c:pt idx="2895">
                  <c:v>57114</c:v>
                </c:pt>
                <c:pt idx="2896">
                  <c:v>0</c:v>
                </c:pt>
                <c:pt idx="2897">
                  <c:v>16366</c:v>
                </c:pt>
                <c:pt idx="2898">
                  <c:v>800</c:v>
                </c:pt>
                <c:pt idx="2899">
                  <c:v>50255</c:v>
                </c:pt>
                <c:pt idx="2900">
                  <c:v>400</c:v>
                </c:pt>
                <c:pt idx="2901">
                  <c:v>1600</c:v>
                </c:pt>
                <c:pt idx="2902">
                  <c:v>23007</c:v>
                </c:pt>
                <c:pt idx="2903">
                  <c:v>2900</c:v>
                </c:pt>
                <c:pt idx="2904">
                  <c:v>5796</c:v>
                </c:pt>
                <c:pt idx="2905">
                  <c:v>29816</c:v>
                </c:pt>
                <c:pt idx="2906">
                  <c:v>5165</c:v>
                </c:pt>
                <c:pt idx="2907">
                  <c:v>1507</c:v>
                </c:pt>
                <c:pt idx="2908">
                  <c:v>1010</c:v>
                </c:pt>
                <c:pt idx="2909">
                  <c:v>1000</c:v>
                </c:pt>
                <c:pt idx="2910">
                  <c:v>5760</c:v>
                </c:pt>
                <c:pt idx="2911">
                  <c:v>230</c:v>
                </c:pt>
                <c:pt idx="2912">
                  <c:v>0</c:v>
                </c:pt>
                <c:pt idx="2913">
                  <c:v>17001</c:v>
                </c:pt>
                <c:pt idx="2914">
                  <c:v>24356</c:v>
                </c:pt>
                <c:pt idx="2915">
                  <c:v>6589</c:v>
                </c:pt>
                <c:pt idx="2916">
                  <c:v>34664</c:v>
                </c:pt>
                <c:pt idx="2917">
                  <c:v>3119</c:v>
                </c:pt>
                <c:pt idx="2918">
                  <c:v>29226</c:v>
                </c:pt>
                <c:pt idx="2919">
                  <c:v>100</c:v>
                </c:pt>
                <c:pt idx="2920">
                  <c:v>11843</c:v>
                </c:pt>
                <c:pt idx="2921">
                  <c:v>3463</c:v>
                </c:pt>
                <c:pt idx="2922">
                  <c:v>4437</c:v>
                </c:pt>
                <c:pt idx="2923">
                  <c:v>6817</c:v>
                </c:pt>
                <c:pt idx="2924">
                  <c:v>24667</c:v>
                </c:pt>
                <c:pt idx="2925">
                  <c:v>68315</c:v>
                </c:pt>
                <c:pt idx="2926">
                  <c:v>60</c:v>
                </c:pt>
                <c:pt idx="2927">
                  <c:v>29227</c:v>
                </c:pt>
                <c:pt idx="2928">
                  <c:v>1500</c:v>
                </c:pt>
                <c:pt idx="2929">
                  <c:v>11540</c:v>
                </c:pt>
                <c:pt idx="2930">
                  <c:v>10144</c:v>
                </c:pt>
                <c:pt idx="2931">
                  <c:v>7041</c:v>
                </c:pt>
                <c:pt idx="2932">
                  <c:v>31922</c:v>
                </c:pt>
                <c:pt idx="2933">
                  <c:v>9068</c:v>
                </c:pt>
                <c:pt idx="2934">
                  <c:v>60315</c:v>
                </c:pt>
                <c:pt idx="2935">
                  <c:v>8698</c:v>
                </c:pt>
                <c:pt idx="2936">
                  <c:v>140</c:v>
                </c:pt>
                <c:pt idx="2937">
                  <c:v>5000</c:v>
                </c:pt>
                <c:pt idx="2938">
                  <c:v>61894</c:v>
                </c:pt>
                <c:pt idx="2939">
                  <c:v>0</c:v>
                </c:pt>
                <c:pt idx="2940">
                  <c:v>0</c:v>
                </c:pt>
                <c:pt idx="2941">
                  <c:v>24862</c:v>
                </c:pt>
                <c:pt idx="2942">
                  <c:v>18908</c:v>
                </c:pt>
                <c:pt idx="2943">
                  <c:v>4850</c:v>
                </c:pt>
                <c:pt idx="2944">
                  <c:v>3606</c:v>
                </c:pt>
                <c:pt idx="2945">
                  <c:v>1150</c:v>
                </c:pt>
                <c:pt idx="2946">
                  <c:v>500</c:v>
                </c:pt>
                <c:pt idx="2947">
                  <c:v>6600</c:v>
                </c:pt>
                <c:pt idx="2948">
                  <c:v>5167</c:v>
                </c:pt>
                <c:pt idx="2949">
                  <c:v>7069</c:v>
                </c:pt>
                <c:pt idx="2950">
                  <c:v>4100</c:v>
                </c:pt>
                <c:pt idx="2951">
                  <c:v>525</c:v>
                </c:pt>
                <c:pt idx="2952">
                  <c:v>3558</c:v>
                </c:pt>
                <c:pt idx="2953">
                  <c:v>855</c:v>
                </c:pt>
                <c:pt idx="2954">
                  <c:v>3050</c:v>
                </c:pt>
                <c:pt idx="2955">
                  <c:v>47717</c:v>
                </c:pt>
                <c:pt idx="2956">
                  <c:v>28641</c:v>
                </c:pt>
                <c:pt idx="2957">
                  <c:v>705</c:v>
                </c:pt>
                <c:pt idx="2958">
                  <c:v>145</c:v>
                </c:pt>
                <c:pt idx="2959">
                  <c:v>11639</c:v>
                </c:pt>
                <c:pt idx="2960">
                  <c:v>18303</c:v>
                </c:pt>
                <c:pt idx="2961">
                  <c:v>22370</c:v>
                </c:pt>
                <c:pt idx="2962">
                  <c:v>42980</c:v>
                </c:pt>
                <c:pt idx="2963">
                  <c:v>4642</c:v>
                </c:pt>
                <c:pt idx="2964">
                  <c:v>13609</c:v>
                </c:pt>
                <c:pt idx="2965">
                  <c:v>450</c:v>
                </c:pt>
                <c:pt idx="2966">
                  <c:v>16368</c:v>
                </c:pt>
                <c:pt idx="2967">
                  <c:v>9122</c:v>
                </c:pt>
                <c:pt idx="2968">
                  <c:v>12885</c:v>
                </c:pt>
                <c:pt idx="2969">
                  <c:v>1337</c:v>
                </c:pt>
                <c:pt idx="2970">
                  <c:v>0</c:v>
                </c:pt>
                <c:pt idx="2971">
                  <c:v>1850</c:v>
                </c:pt>
                <c:pt idx="2972">
                  <c:v>2625</c:v>
                </c:pt>
                <c:pt idx="2973">
                  <c:v>0</c:v>
                </c:pt>
                <c:pt idx="2974">
                  <c:v>6000</c:v>
                </c:pt>
                <c:pt idx="2975">
                  <c:v>17714</c:v>
                </c:pt>
                <c:pt idx="2976">
                  <c:v>5858</c:v>
                </c:pt>
                <c:pt idx="2977">
                  <c:v>6362</c:v>
                </c:pt>
                <c:pt idx="2978">
                  <c:v>26334</c:v>
                </c:pt>
                <c:pt idx="2979">
                  <c:v>13523</c:v>
                </c:pt>
                <c:pt idx="2980">
                  <c:v>0</c:v>
                </c:pt>
                <c:pt idx="2981">
                  <c:v>325</c:v>
                </c:pt>
                <c:pt idx="2982">
                  <c:v>20333</c:v>
                </c:pt>
                <c:pt idx="2983">
                  <c:v>11500</c:v>
                </c:pt>
                <c:pt idx="2984">
                  <c:v>19350</c:v>
                </c:pt>
                <c:pt idx="2985">
                  <c:v>34540</c:v>
                </c:pt>
                <c:pt idx="2986">
                  <c:v>500</c:v>
                </c:pt>
                <c:pt idx="2987">
                  <c:v>14000</c:v>
                </c:pt>
                <c:pt idx="2988">
                  <c:v>11662</c:v>
                </c:pt>
                <c:pt idx="2989">
                  <c:v>4773</c:v>
                </c:pt>
                <c:pt idx="2990">
                  <c:v>80554</c:v>
                </c:pt>
                <c:pt idx="2991">
                  <c:v>0</c:v>
                </c:pt>
                <c:pt idx="2992">
                  <c:v>17878</c:v>
                </c:pt>
                <c:pt idx="2993">
                  <c:v>51615</c:v>
                </c:pt>
                <c:pt idx="2994">
                  <c:v>32551</c:v>
                </c:pt>
                <c:pt idx="2995">
                  <c:v>17984</c:v>
                </c:pt>
                <c:pt idx="2996">
                  <c:v>5491</c:v>
                </c:pt>
                <c:pt idx="2997">
                  <c:v>1600</c:v>
                </c:pt>
                <c:pt idx="2998">
                  <c:v>21715</c:v>
                </c:pt>
                <c:pt idx="2999">
                  <c:v>24091</c:v>
                </c:pt>
                <c:pt idx="3000">
                  <c:v>2500</c:v>
                </c:pt>
                <c:pt idx="3001">
                  <c:v>50698</c:v>
                </c:pt>
                <c:pt idx="3002">
                  <c:v>34832</c:v>
                </c:pt>
                <c:pt idx="3003">
                  <c:v>710</c:v>
                </c:pt>
                <c:pt idx="3004">
                  <c:v>510</c:v>
                </c:pt>
                <c:pt idx="3005">
                  <c:v>2396</c:v>
                </c:pt>
                <c:pt idx="3006">
                  <c:v>9712</c:v>
                </c:pt>
                <c:pt idx="3007">
                  <c:v>9177</c:v>
                </c:pt>
                <c:pt idx="3008">
                  <c:v>0</c:v>
                </c:pt>
                <c:pt idx="3009">
                  <c:v>7681</c:v>
                </c:pt>
                <c:pt idx="3010">
                  <c:v>5005</c:v>
                </c:pt>
                <c:pt idx="3011">
                  <c:v>20372</c:v>
                </c:pt>
                <c:pt idx="3012">
                  <c:v>0</c:v>
                </c:pt>
                <c:pt idx="3013">
                  <c:v>3500</c:v>
                </c:pt>
                <c:pt idx="3014">
                  <c:v>45526</c:v>
                </c:pt>
                <c:pt idx="3015">
                  <c:v>68846</c:v>
                </c:pt>
                <c:pt idx="3016">
                  <c:v>63796</c:v>
                </c:pt>
                <c:pt idx="3017">
                  <c:v>115</c:v>
                </c:pt>
                <c:pt idx="3018">
                  <c:v>20450</c:v>
                </c:pt>
                <c:pt idx="3019">
                  <c:v>130</c:v>
                </c:pt>
                <c:pt idx="3020">
                  <c:v>27703</c:v>
                </c:pt>
                <c:pt idx="3021">
                  <c:v>44791</c:v>
                </c:pt>
                <c:pt idx="3022">
                  <c:v>4920</c:v>
                </c:pt>
                <c:pt idx="3023">
                  <c:v>5718</c:v>
                </c:pt>
                <c:pt idx="3024">
                  <c:v>23773</c:v>
                </c:pt>
                <c:pt idx="3025">
                  <c:v>0</c:v>
                </c:pt>
                <c:pt idx="3026">
                  <c:v>0</c:v>
                </c:pt>
                <c:pt idx="3027">
                  <c:v>7150</c:v>
                </c:pt>
                <c:pt idx="3028">
                  <c:v>9623</c:v>
                </c:pt>
                <c:pt idx="3029">
                  <c:v>947</c:v>
                </c:pt>
                <c:pt idx="3030">
                  <c:v>29618</c:v>
                </c:pt>
                <c:pt idx="3031">
                  <c:v>7573</c:v>
                </c:pt>
                <c:pt idx="3032">
                  <c:v>68704</c:v>
                </c:pt>
                <c:pt idx="3033">
                  <c:v>2725</c:v>
                </c:pt>
                <c:pt idx="3034">
                  <c:v>90</c:v>
                </c:pt>
                <c:pt idx="3035">
                  <c:v>5500</c:v>
                </c:pt>
                <c:pt idx="3036">
                  <c:v>13619</c:v>
                </c:pt>
                <c:pt idx="3037">
                  <c:v>6980</c:v>
                </c:pt>
                <c:pt idx="3038">
                  <c:v>5647</c:v>
                </c:pt>
                <c:pt idx="3039">
                  <c:v>100</c:v>
                </c:pt>
                <c:pt idx="3040">
                  <c:v>4750</c:v>
                </c:pt>
                <c:pt idx="3041">
                  <c:v>0</c:v>
                </c:pt>
                <c:pt idx="3042">
                  <c:v>56208</c:v>
                </c:pt>
                <c:pt idx="3043">
                  <c:v>7670</c:v>
                </c:pt>
                <c:pt idx="3044">
                  <c:v>5000</c:v>
                </c:pt>
                <c:pt idx="3045">
                  <c:v>0</c:v>
                </c:pt>
                <c:pt idx="3046">
                  <c:v>935</c:v>
                </c:pt>
                <c:pt idx="3047">
                  <c:v>4379</c:v>
                </c:pt>
                <c:pt idx="3048">
                  <c:v>8502</c:v>
                </c:pt>
                <c:pt idx="3049">
                  <c:v>10639</c:v>
                </c:pt>
                <c:pt idx="3050">
                  <c:v>0</c:v>
                </c:pt>
                <c:pt idx="3051">
                  <c:v>26666</c:v>
                </c:pt>
                <c:pt idx="3052">
                  <c:v>1800</c:v>
                </c:pt>
                <c:pt idx="3053">
                  <c:v>6313</c:v>
                </c:pt>
                <c:pt idx="3054">
                  <c:v>300</c:v>
                </c:pt>
                <c:pt idx="3055">
                  <c:v>21378</c:v>
                </c:pt>
                <c:pt idx="3056">
                  <c:v>4000</c:v>
                </c:pt>
                <c:pt idx="3057">
                  <c:v>23223</c:v>
                </c:pt>
                <c:pt idx="3058">
                  <c:v>13653</c:v>
                </c:pt>
                <c:pt idx="3059">
                  <c:v>0</c:v>
                </c:pt>
                <c:pt idx="3060">
                  <c:v>3082</c:v>
                </c:pt>
                <c:pt idx="3061">
                  <c:v>25598</c:v>
                </c:pt>
                <c:pt idx="3062">
                  <c:v>47252</c:v>
                </c:pt>
                <c:pt idx="3063">
                  <c:v>28670</c:v>
                </c:pt>
                <c:pt idx="3064">
                  <c:v>290</c:v>
                </c:pt>
                <c:pt idx="3065">
                  <c:v>0</c:v>
                </c:pt>
                <c:pt idx="3066">
                  <c:v>0</c:v>
                </c:pt>
                <c:pt idx="3067">
                  <c:v>18950</c:v>
                </c:pt>
                <c:pt idx="3068">
                  <c:v>980</c:v>
                </c:pt>
                <c:pt idx="3069">
                  <c:v>31001</c:v>
                </c:pt>
                <c:pt idx="3070">
                  <c:v>11294</c:v>
                </c:pt>
                <c:pt idx="3071">
                  <c:v>2975</c:v>
                </c:pt>
                <c:pt idx="3072">
                  <c:v>0</c:v>
                </c:pt>
                <c:pt idx="3073">
                  <c:v>29307</c:v>
                </c:pt>
                <c:pt idx="3074">
                  <c:v>2691</c:v>
                </c:pt>
                <c:pt idx="3075">
                  <c:v>1094</c:v>
                </c:pt>
                <c:pt idx="3076">
                  <c:v>48276</c:v>
                </c:pt>
                <c:pt idx="3077">
                  <c:v>2563</c:v>
                </c:pt>
                <c:pt idx="3078">
                  <c:v>875</c:v>
                </c:pt>
                <c:pt idx="3079">
                  <c:v>40826</c:v>
                </c:pt>
                <c:pt idx="3080">
                  <c:v>11727</c:v>
                </c:pt>
                <c:pt idx="3081">
                  <c:v>700</c:v>
                </c:pt>
                <c:pt idx="3082">
                  <c:v>21181</c:v>
                </c:pt>
                <c:pt idx="3083">
                  <c:v>2000</c:v>
                </c:pt>
                <c:pt idx="3084">
                  <c:v>9655</c:v>
                </c:pt>
                <c:pt idx="3085">
                  <c:v>0</c:v>
                </c:pt>
                <c:pt idx="3086">
                  <c:v>7956</c:v>
                </c:pt>
                <c:pt idx="3087">
                  <c:v>11029</c:v>
                </c:pt>
                <c:pt idx="3088">
                  <c:v>25102</c:v>
                </c:pt>
                <c:pt idx="3089">
                  <c:v>1340</c:v>
                </c:pt>
                <c:pt idx="3090">
                  <c:v>3630</c:v>
                </c:pt>
                <c:pt idx="3091">
                  <c:v>0</c:v>
                </c:pt>
                <c:pt idx="3092">
                  <c:v>17117</c:v>
                </c:pt>
                <c:pt idx="3093">
                  <c:v>3900</c:v>
                </c:pt>
                <c:pt idx="3094">
                  <c:v>16453</c:v>
                </c:pt>
                <c:pt idx="3095">
                  <c:v>174</c:v>
                </c:pt>
                <c:pt idx="3096">
                  <c:v>34318</c:v>
                </c:pt>
                <c:pt idx="3097">
                  <c:v>80</c:v>
                </c:pt>
                <c:pt idx="3098">
                  <c:v>25688</c:v>
                </c:pt>
                <c:pt idx="3099">
                  <c:v>1004</c:v>
                </c:pt>
                <c:pt idx="3100">
                  <c:v>1750</c:v>
                </c:pt>
                <c:pt idx="3101">
                  <c:v>7910</c:v>
                </c:pt>
                <c:pt idx="3102">
                  <c:v>3125</c:v>
                </c:pt>
                <c:pt idx="3103">
                  <c:v>36941</c:v>
                </c:pt>
                <c:pt idx="3104">
                  <c:v>9050</c:v>
                </c:pt>
                <c:pt idx="3105">
                  <c:v>11327</c:v>
                </c:pt>
                <c:pt idx="3106">
                  <c:v>23375</c:v>
                </c:pt>
                <c:pt idx="3107">
                  <c:v>335</c:v>
                </c:pt>
                <c:pt idx="3108">
                  <c:v>6167</c:v>
                </c:pt>
                <c:pt idx="3109">
                  <c:v>500</c:v>
                </c:pt>
                <c:pt idx="3110">
                  <c:v>15415</c:v>
                </c:pt>
                <c:pt idx="3111">
                  <c:v>14138</c:v>
                </c:pt>
                <c:pt idx="3112">
                  <c:v>7843</c:v>
                </c:pt>
                <c:pt idx="3113">
                  <c:v>40004</c:v>
                </c:pt>
                <c:pt idx="3114">
                  <c:v>13955</c:v>
                </c:pt>
                <c:pt idx="3115">
                  <c:v>2229</c:v>
                </c:pt>
                <c:pt idx="3116">
                  <c:v>850</c:v>
                </c:pt>
                <c:pt idx="3117">
                  <c:v>0</c:v>
                </c:pt>
                <c:pt idx="3118">
                  <c:v>45403</c:v>
                </c:pt>
                <c:pt idx="3119">
                  <c:v>23061</c:v>
                </c:pt>
                <c:pt idx="3120">
                  <c:v>0</c:v>
                </c:pt>
                <c:pt idx="3121">
                  <c:v>2702</c:v>
                </c:pt>
                <c:pt idx="3122">
                  <c:v>500</c:v>
                </c:pt>
                <c:pt idx="3123">
                  <c:v>0</c:v>
                </c:pt>
                <c:pt idx="3124">
                  <c:v>1500</c:v>
                </c:pt>
                <c:pt idx="3125">
                  <c:v>7658</c:v>
                </c:pt>
                <c:pt idx="3126">
                  <c:v>6000</c:v>
                </c:pt>
                <c:pt idx="3127">
                  <c:v>63759</c:v>
                </c:pt>
                <c:pt idx="3128">
                  <c:v>190</c:v>
                </c:pt>
                <c:pt idx="3129">
                  <c:v>19904</c:v>
                </c:pt>
                <c:pt idx="3130">
                  <c:v>0</c:v>
                </c:pt>
                <c:pt idx="3131">
                  <c:v>0</c:v>
                </c:pt>
                <c:pt idx="3132">
                  <c:v>6211</c:v>
                </c:pt>
                <c:pt idx="3133">
                  <c:v>34227</c:v>
                </c:pt>
                <c:pt idx="3134">
                  <c:v>370</c:v>
                </c:pt>
                <c:pt idx="3135">
                  <c:v>4200</c:v>
                </c:pt>
                <c:pt idx="3136">
                  <c:v>54152</c:v>
                </c:pt>
                <c:pt idx="3137">
                  <c:v>130647</c:v>
                </c:pt>
                <c:pt idx="3138">
                  <c:v>1475</c:v>
                </c:pt>
                <c:pt idx="3139">
                  <c:v>830</c:v>
                </c:pt>
                <c:pt idx="3140">
                  <c:v>1250</c:v>
                </c:pt>
                <c:pt idx="3141">
                  <c:v>2125</c:v>
                </c:pt>
                <c:pt idx="3142">
                  <c:v>0</c:v>
                </c:pt>
                <c:pt idx="3143">
                  <c:v>3250</c:v>
                </c:pt>
                <c:pt idx="3144">
                  <c:v>1396</c:v>
                </c:pt>
                <c:pt idx="3145">
                  <c:v>0</c:v>
                </c:pt>
                <c:pt idx="3146">
                  <c:v>37668</c:v>
                </c:pt>
                <c:pt idx="3147">
                  <c:v>40887</c:v>
                </c:pt>
                <c:pt idx="3148">
                  <c:v>55865</c:v>
                </c:pt>
                <c:pt idx="3149">
                  <c:v>53627</c:v>
                </c:pt>
                <c:pt idx="3150">
                  <c:v>0</c:v>
                </c:pt>
                <c:pt idx="3151">
                  <c:v>15323</c:v>
                </c:pt>
                <c:pt idx="3152">
                  <c:v>0</c:v>
                </c:pt>
                <c:pt idx="3153">
                  <c:v>10851</c:v>
                </c:pt>
                <c:pt idx="3154">
                  <c:v>28334</c:v>
                </c:pt>
                <c:pt idx="3155">
                  <c:v>6672</c:v>
                </c:pt>
                <c:pt idx="3156">
                  <c:v>11082</c:v>
                </c:pt>
                <c:pt idx="3157">
                  <c:v>2300</c:v>
                </c:pt>
                <c:pt idx="3158">
                  <c:v>26810</c:v>
                </c:pt>
                <c:pt idx="3159">
                  <c:v>240</c:v>
                </c:pt>
                <c:pt idx="3160">
                  <c:v>13422</c:v>
                </c:pt>
                <c:pt idx="3161">
                  <c:v>3614</c:v>
                </c:pt>
                <c:pt idx="3162">
                  <c:v>3200</c:v>
                </c:pt>
                <c:pt idx="3163">
                  <c:v>0</c:v>
                </c:pt>
                <c:pt idx="3164">
                  <c:v>1375</c:v>
                </c:pt>
                <c:pt idx="3165">
                  <c:v>20822</c:v>
                </c:pt>
                <c:pt idx="3166">
                  <c:v>0</c:v>
                </c:pt>
                <c:pt idx="3167">
                  <c:v>0</c:v>
                </c:pt>
                <c:pt idx="3168">
                  <c:v>53065</c:v>
                </c:pt>
                <c:pt idx="3169">
                  <c:v>2807</c:v>
                </c:pt>
                <c:pt idx="3170">
                  <c:v>1500</c:v>
                </c:pt>
                <c:pt idx="3171">
                  <c:v>13357</c:v>
                </c:pt>
                <c:pt idx="3172">
                  <c:v>12902</c:v>
                </c:pt>
                <c:pt idx="3173">
                  <c:v>21950</c:v>
                </c:pt>
                <c:pt idx="3174">
                  <c:v>1058</c:v>
                </c:pt>
                <c:pt idx="3175">
                  <c:v>5500</c:v>
                </c:pt>
                <c:pt idx="3176">
                  <c:v>0</c:v>
                </c:pt>
                <c:pt idx="3177">
                  <c:v>745</c:v>
                </c:pt>
                <c:pt idx="3178">
                  <c:v>0</c:v>
                </c:pt>
                <c:pt idx="3179">
                  <c:v>1725</c:v>
                </c:pt>
                <c:pt idx="3180">
                  <c:v>5455</c:v>
                </c:pt>
                <c:pt idx="3181">
                  <c:v>4337</c:v>
                </c:pt>
                <c:pt idx="3182">
                  <c:v>4652</c:v>
                </c:pt>
                <c:pt idx="3183">
                  <c:v>4566</c:v>
                </c:pt>
                <c:pt idx="3184">
                  <c:v>200</c:v>
                </c:pt>
                <c:pt idx="3185">
                  <c:v>34600</c:v>
                </c:pt>
                <c:pt idx="3186">
                  <c:v>195</c:v>
                </c:pt>
                <c:pt idx="3187">
                  <c:v>0</c:v>
                </c:pt>
                <c:pt idx="3188">
                  <c:v>9634</c:v>
                </c:pt>
                <c:pt idx="3189">
                  <c:v>550</c:v>
                </c:pt>
                <c:pt idx="3190">
                  <c:v>8682</c:v>
                </c:pt>
                <c:pt idx="3191">
                  <c:v>12311</c:v>
                </c:pt>
                <c:pt idx="3192">
                  <c:v>115</c:v>
                </c:pt>
                <c:pt idx="3193">
                  <c:v>3802</c:v>
                </c:pt>
                <c:pt idx="3194">
                  <c:v>28100</c:v>
                </c:pt>
                <c:pt idx="3195">
                  <c:v>3751</c:v>
                </c:pt>
                <c:pt idx="3196">
                  <c:v>2692</c:v>
                </c:pt>
                <c:pt idx="3197">
                  <c:v>2500</c:v>
                </c:pt>
                <c:pt idx="3198">
                  <c:v>22073</c:v>
                </c:pt>
                <c:pt idx="3199">
                  <c:v>31658</c:v>
                </c:pt>
                <c:pt idx="3200">
                  <c:v>3250</c:v>
                </c:pt>
                <c:pt idx="3201">
                  <c:v>13466</c:v>
                </c:pt>
                <c:pt idx="3202">
                  <c:v>375</c:v>
                </c:pt>
                <c:pt idx="3203">
                  <c:v>14971</c:v>
                </c:pt>
                <c:pt idx="3204">
                  <c:v>14500</c:v>
                </c:pt>
                <c:pt idx="3205">
                  <c:v>0</c:v>
                </c:pt>
                <c:pt idx="3206">
                  <c:v>168</c:v>
                </c:pt>
                <c:pt idx="3207">
                  <c:v>1875</c:v>
                </c:pt>
                <c:pt idx="3208">
                  <c:v>485</c:v>
                </c:pt>
                <c:pt idx="3209">
                  <c:v>16802</c:v>
                </c:pt>
                <c:pt idx="3210">
                  <c:v>5539</c:v>
                </c:pt>
                <c:pt idx="3211">
                  <c:v>5158</c:v>
                </c:pt>
                <c:pt idx="3212">
                  <c:v>5824</c:v>
                </c:pt>
                <c:pt idx="3213">
                  <c:v>17026</c:v>
                </c:pt>
                <c:pt idx="3214">
                  <c:v>49484</c:v>
                </c:pt>
                <c:pt idx="3215">
                  <c:v>0</c:v>
                </c:pt>
                <c:pt idx="3216">
                  <c:v>3050</c:v>
                </c:pt>
                <c:pt idx="3217">
                  <c:v>26210</c:v>
                </c:pt>
                <c:pt idx="3218">
                  <c:v>27305</c:v>
                </c:pt>
                <c:pt idx="3219">
                  <c:v>72905</c:v>
                </c:pt>
                <c:pt idx="3220">
                  <c:v>625</c:v>
                </c:pt>
                <c:pt idx="3221">
                  <c:v>2358</c:v>
                </c:pt>
                <c:pt idx="3222">
                  <c:v>6600</c:v>
                </c:pt>
                <c:pt idx="3223">
                  <c:v>21183</c:v>
                </c:pt>
                <c:pt idx="3224">
                  <c:v>3920</c:v>
                </c:pt>
                <c:pt idx="3225">
                  <c:v>4436</c:v>
                </c:pt>
                <c:pt idx="3226">
                  <c:v>9846</c:v>
                </c:pt>
                <c:pt idx="3227">
                  <c:v>0</c:v>
                </c:pt>
                <c:pt idx="3228">
                  <c:v>800</c:v>
                </c:pt>
                <c:pt idx="3229">
                  <c:v>0</c:v>
                </c:pt>
                <c:pt idx="3230">
                  <c:v>12011</c:v>
                </c:pt>
                <c:pt idx="3231">
                  <c:v>1250</c:v>
                </c:pt>
                <c:pt idx="3232">
                  <c:v>0</c:v>
                </c:pt>
                <c:pt idx="3233">
                  <c:v>0</c:v>
                </c:pt>
                <c:pt idx="3234">
                  <c:v>9181</c:v>
                </c:pt>
                <c:pt idx="3235">
                  <c:v>26161</c:v>
                </c:pt>
                <c:pt idx="3236">
                  <c:v>23123</c:v>
                </c:pt>
                <c:pt idx="3237">
                  <c:v>21157</c:v>
                </c:pt>
                <c:pt idx="3238">
                  <c:v>90</c:v>
                </c:pt>
                <c:pt idx="3239">
                  <c:v>1750</c:v>
                </c:pt>
                <c:pt idx="3240">
                  <c:v>93</c:v>
                </c:pt>
                <c:pt idx="3241">
                  <c:v>2319</c:v>
                </c:pt>
                <c:pt idx="3242">
                  <c:v>872</c:v>
                </c:pt>
                <c:pt idx="3243">
                  <c:v>150</c:v>
                </c:pt>
                <c:pt idx="3244">
                  <c:v>500</c:v>
                </c:pt>
                <c:pt idx="3245">
                  <c:v>9259</c:v>
                </c:pt>
                <c:pt idx="3246">
                  <c:v>0</c:v>
                </c:pt>
                <c:pt idx="3247">
                  <c:v>5125</c:v>
                </c:pt>
                <c:pt idx="3248">
                  <c:v>600</c:v>
                </c:pt>
                <c:pt idx="3249">
                  <c:v>54926</c:v>
                </c:pt>
                <c:pt idx="3250">
                  <c:v>12472</c:v>
                </c:pt>
                <c:pt idx="3251">
                  <c:v>18351</c:v>
                </c:pt>
                <c:pt idx="3252">
                  <c:v>4400</c:v>
                </c:pt>
                <c:pt idx="3253">
                  <c:v>0</c:v>
                </c:pt>
                <c:pt idx="3254">
                  <c:v>0</c:v>
                </c:pt>
                <c:pt idx="3255">
                  <c:v>23928</c:v>
                </c:pt>
                <c:pt idx="3256">
                  <c:v>11564</c:v>
                </c:pt>
                <c:pt idx="3257">
                  <c:v>4200</c:v>
                </c:pt>
                <c:pt idx="3258">
                  <c:v>3445</c:v>
                </c:pt>
                <c:pt idx="3259">
                  <c:v>3204</c:v>
                </c:pt>
                <c:pt idx="3260">
                  <c:v>12350</c:v>
                </c:pt>
                <c:pt idx="3261">
                  <c:v>59991</c:v>
                </c:pt>
                <c:pt idx="3262">
                  <c:v>2300</c:v>
                </c:pt>
                <c:pt idx="3263">
                  <c:v>22057</c:v>
                </c:pt>
                <c:pt idx="3264">
                  <c:v>510</c:v>
                </c:pt>
                <c:pt idx="3265">
                  <c:v>500</c:v>
                </c:pt>
                <c:pt idx="3266">
                  <c:v>3475</c:v>
                </c:pt>
                <c:pt idx="3267">
                  <c:v>5625</c:v>
                </c:pt>
                <c:pt idx="3268">
                  <c:v>600</c:v>
                </c:pt>
                <c:pt idx="3269">
                  <c:v>8942</c:v>
                </c:pt>
                <c:pt idx="3270">
                  <c:v>10492</c:v>
                </c:pt>
                <c:pt idx="3271">
                  <c:v>0</c:v>
                </c:pt>
                <c:pt idx="3272">
                  <c:v>0</c:v>
                </c:pt>
                <c:pt idx="3273">
                  <c:v>49364</c:v>
                </c:pt>
                <c:pt idx="3274">
                  <c:v>2000</c:v>
                </c:pt>
                <c:pt idx="3275">
                  <c:v>4950</c:v>
                </c:pt>
                <c:pt idx="3276">
                  <c:v>0</c:v>
                </c:pt>
                <c:pt idx="3277">
                  <c:v>0</c:v>
                </c:pt>
                <c:pt idx="3278">
                  <c:v>33876</c:v>
                </c:pt>
                <c:pt idx="3279">
                  <c:v>500</c:v>
                </c:pt>
                <c:pt idx="3280">
                  <c:v>500</c:v>
                </c:pt>
                <c:pt idx="3281">
                  <c:v>1500</c:v>
                </c:pt>
                <c:pt idx="3282">
                  <c:v>17550</c:v>
                </c:pt>
                <c:pt idx="3283">
                  <c:v>3100</c:v>
                </c:pt>
                <c:pt idx="3284">
                  <c:v>17832</c:v>
                </c:pt>
                <c:pt idx="3285">
                  <c:v>0</c:v>
                </c:pt>
                <c:pt idx="3286">
                  <c:v>780</c:v>
                </c:pt>
                <c:pt idx="3287">
                  <c:v>2125</c:v>
                </c:pt>
                <c:pt idx="3288">
                  <c:v>550</c:v>
                </c:pt>
                <c:pt idx="3289">
                  <c:v>300</c:v>
                </c:pt>
                <c:pt idx="3290">
                  <c:v>29586</c:v>
                </c:pt>
                <c:pt idx="3291">
                  <c:v>2220</c:v>
                </c:pt>
                <c:pt idx="3292">
                  <c:v>50</c:v>
                </c:pt>
                <c:pt idx="3293">
                  <c:v>65029</c:v>
                </c:pt>
                <c:pt idx="3294">
                  <c:v>13441</c:v>
                </c:pt>
                <c:pt idx="3295">
                  <c:v>2000</c:v>
                </c:pt>
                <c:pt idx="3296">
                  <c:v>0</c:v>
                </c:pt>
                <c:pt idx="3297">
                  <c:v>3650</c:v>
                </c:pt>
                <c:pt idx="3298">
                  <c:v>23835</c:v>
                </c:pt>
                <c:pt idx="3299">
                  <c:v>0</c:v>
                </c:pt>
                <c:pt idx="3300">
                  <c:v>0</c:v>
                </c:pt>
                <c:pt idx="3301">
                  <c:v>0</c:v>
                </c:pt>
                <c:pt idx="3302">
                  <c:v>16207</c:v>
                </c:pt>
                <c:pt idx="3303">
                  <c:v>0</c:v>
                </c:pt>
                <c:pt idx="3304">
                  <c:v>34197</c:v>
                </c:pt>
                <c:pt idx="3305">
                  <c:v>2375</c:v>
                </c:pt>
                <c:pt idx="3306">
                  <c:v>4444</c:v>
                </c:pt>
                <c:pt idx="3307">
                  <c:v>23456</c:v>
                </c:pt>
                <c:pt idx="3308">
                  <c:v>1500</c:v>
                </c:pt>
                <c:pt idx="3309">
                  <c:v>3500</c:v>
                </c:pt>
                <c:pt idx="3310">
                  <c:v>5731</c:v>
                </c:pt>
                <c:pt idx="3311">
                  <c:v>60090</c:v>
                </c:pt>
                <c:pt idx="3312">
                  <c:v>5930</c:v>
                </c:pt>
                <c:pt idx="3313">
                  <c:v>209</c:v>
                </c:pt>
                <c:pt idx="3314">
                  <c:v>35099</c:v>
                </c:pt>
                <c:pt idx="3315">
                  <c:v>69449</c:v>
                </c:pt>
                <c:pt idx="3316">
                  <c:v>4750</c:v>
                </c:pt>
                <c:pt idx="3317">
                  <c:v>0</c:v>
                </c:pt>
                <c:pt idx="3318">
                  <c:v>23548</c:v>
                </c:pt>
                <c:pt idx="3319">
                  <c:v>1050</c:v>
                </c:pt>
                <c:pt idx="3320">
                  <c:v>3850</c:v>
                </c:pt>
                <c:pt idx="3321">
                  <c:v>38812</c:v>
                </c:pt>
                <c:pt idx="3322">
                  <c:v>7750</c:v>
                </c:pt>
                <c:pt idx="3323">
                  <c:v>2472</c:v>
                </c:pt>
                <c:pt idx="3324">
                  <c:v>0</c:v>
                </c:pt>
                <c:pt idx="3325">
                  <c:v>22404</c:v>
                </c:pt>
                <c:pt idx="3326">
                  <c:v>22432</c:v>
                </c:pt>
                <c:pt idx="3327">
                  <c:v>2375</c:v>
                </c:pt>
                <c:pt idx="3328">
                  <c:v>0</c:v>
                </c:pt>
                <c:pt idx="3329">
                  <c:v>58475</c:v>
                </c:pt>
                <c:pt idx="3330">
                  <c:v>1000</c:v>
                </c:pt>
                <c:pt idx="3331">
                  <c:v>20700</c:v>
                </c:pt>
                <c:pt idx="3332">
                  <c:v>600</c:v>
                </c:pt>
                <c:pt idx="3333">
                  <c:v>1625</c:v>
                </c:pt>
                <c:pt idx="3334">
                  <c:v>0</c:v>
                </c:pt>
                <c:pt idx="3335">
                  <c:v>23122</c:v>
                </c:pt>
                <c:pt idx="3336">
                  <c:v>13080</c:v>
                </c:pt>
                <c:pt idx="3337">
                  <c:v>10534</c:v>
                </c:pt>
                <c:pt idx="3338">
                  <c:v>84148</c:v>
                </c:pt>
                <c:pt idx="3339">
                  <c:v>2000</c:v>
                </c:pt>
                <c:pt idx="3340">
                  <c:v>5488</c:v>
                </c:pt>
                <c:pt idx="3341">
                  <c:v>23755</c:v>
                </c:pt>
                <c:pt idx="3342">
                  <c:v>125</c:v>
                </c:pt>
                <c:pt idx="3343">
                  <c:v>16771</c:v>
                </c:pt>
                <c:pt idx="3344">
                  <c:v>150</c:v>
                </c:pt>
                <c:pt idx="3345">
                  <c:v>825</c:v>
                </c:pt>
                <c:pt idx="3346">
                  <c:v>70403</c:v>
                </c:pt>
                <c:pt idx="3347">
                  <c:v>1815</c:v>
                </c:pt>
                <c:pt idx="3348">
                  <c:v>0</c:v>
                </c:pt>
                <c:pt idx="3349">
                  <c:v>8253</c:v>
                </c:pt>
                <c:pt idx="3350">
                  <c:v>0</c:v>
                </c:pt>
                <c:pt idx="3351">
                  <c:v>4375</c:v>
                </c:pt>
                <c:pt idx="3352">
                  <c:v>31357</c:v>
                </c:pt>
                <c:pt idx="3353">
                  <c:v>20553</c:v>
                </c:pt>
                <c:pt idx="3354">
                  <c:v>5208</c:v>
                </c:pt>
                <c:pt idx="3355">
                  <c:v>0</c:v>
                </c:pt>
                <c:pt idx="3356">
                  <c:v>36375</c:v>
                </c:pt>
                <c:pt idx="3357">
                  <c:v>9295</c:v>
                </c:pt>
                <c:pt idx="3358">
                  <c:v>255</c:v>
                </c:pt>
                <c:pt idx="3359">
                  <c:v>6990</c:v>
                </c:pt>
                <c:pt idx="3360">
                  <c:v>2100</c:v>
                </c:pt>
                <c:pt idx="3361">
                  <c:v>2135</c:v>
                </c:pt>
                <c:pt idx="3362">
                  <c:v>21014</c:v>
                </c:pt>
                <c:pt idx="3363">
                  <c:v>6050</c:v>
                </c:pt>
                <c:pt idx="3364">
                  <c:v>1875</c:v>
                </c:pt>
                <c:pt idx="3365">
                  <c:v>16165</c:v>
                </c:pt>
                <c:pt idx="3366">
                  <c:v>48700</c:v>
                </c:pt>
                <c:pt idx="3367">
                  <c:v>10587</c:v>
                </c:pt>
                <c:pt idx="3368">
                  <c:v>0</c:v>
                </c:pt>
                <c:pt idx="3369">
                  <c:v>11612</c:v>
                </c:pt>
                <c:pt idx="3370">
                  <c:v>0</c:v>
                </c:pt>
                <c:pt idx="3371">
                  <c:v>0</c:v>
                </c:pt>
                <c:pt idx="3372">
                  <c:v>0</c:v>
                </c:pt>
                <c:pt idx="3373">
                  <c:v>0</c:v>
                </c:pt>
                <c:pt idx="3374">
                  <c:v>0</c:v>
                </c:pt>
                <c:pt idx="3375">
                  <c:v>14734</c:v>
                </c:pt>
                <c:pt idx="3376">
                  <c:v>2719</c:v>
                </c:pt>
                <c:pt idx="3377">
                  <c:v>4000</c:v>
                </c:pt>
                <c:pt idx="3378">
                  <c:v>0</c:v>
                </c:pt>
                <c:pt idx="3379">
                  <c:v>3850</c:v>
                </c:pt>
                <c:pt idx="3380">
                  <c:v>350</c:v>
                </c:pt>
                <c:pt idx="3381">
                  <c:v>1500</c:v>
                </c:pt>
                <c:pt idx="3382">
                  <c:v>39983</c:v>
                </c:pt>
                <c:pt idx="3383">
                  <c:v>4167</c:v>
                </c:pt>
                <c:pt idx="3384">
                  <c:v>15803</c:v>
                </c:pt>
                <c:pt idx="3385">
                  <c:v>100</c:v>
                </c:pt>
                <c:pt idx="3386">
                  <c:v>1128</c:v>
                </c:pt>
                <c:pt idx="3387">
                  <c:v>9612</c:v>
                </c:pt>
                <c:pt idx="3388">
                  <c:v>4977</c:v>
                </c:pt>
                <c:pt idx="3389">
                  <c:v>2500</c:v>
                </c:pt>
                <c:pt idx="3390">
                  <c:v>4752</c:v>
                </c:pt>
                <c:pt idx="3391">
                  <c:v>2100</c:v>
                </c:pt>
                <c:pt idx="3392">
                  <c:v>7834</c:v>
                </c:pt>
                <c:pt idx="3393">
                  <c:v>24617</c:v>
                </c:pt>
                <c:pt idx="3394">
                  <c:v>3725</c:v>
                </c:pt>
                <c:pt idx="3395">
                  <c:v>0</c:v>
                </c:pt>
                <c:pt idx="3396">
                  <c:v>25860</c:v>
                </c:pt>
                <c:pt idx="3397">
                  <c:v>56111</c:v>
                </c:pt>
                <c:pt idx="3398">
                  <c:v>3289</c:v>
                </c:pt>
                <c:pt idx="3399">
                  <c:v>5250</c:v>
                </c:pt>
                <c:pt idx="3400">
                  <c:v>2350</c:v>
                </c:pt>
                <c:pt idx="3401">
                  <c:v>3950</c:v>
                </c:pt>
                <c:pt idx="3402">
                  <c:v>350</c:v>
                </c:pt>
                <c:pt idx="3403">
                  <c:v>3450</c:v>
                </c:pt>
                <c:pt idx="3404">
                  <c:v>3300</c:v>
                </c:pt>
                <c:pt idx="3405">
                  <c:v>4403</c:v>
                </c:pt>
                <c:pt idx="3406">
                  <c:v>16011</c:v>
                </c:pt>
                <c:pt idx="3407">
                  <c:v>4250</c:v>
                </c:pt>
                <c:pt idx="3408">
                  <c:v>4010</c:v>
                </c:pt>
                <c:pt idx="3409">
                  <c:v>5739</c:v>
                </c:pt>
                <c:pt idx="3410">
                  <c:v>160</c:v>
                </c:pt>
                <c:pt idx="3411">
                  <c:v>71728</c:v>
                </c:pt>
                <c:pt idx="3412">
                  <c:v>0</c:v>
                </c:pt>
                <c:pt idx="3413">
                  <c:v>15086</c:v>
                </c:pt>
                <c:pt idx="3414">
                  <c:v>500</c:v>
                </c:pt>
                <c:pt idx="3415">
                  <c:v>2750</c:v>
                </c:pt>
                <c:pt idx="3416">
                  <c:v>2375</c:v>
                </c:pt>
                <c:pt idx="3417">
                  <c:v>37766</c:v>
                </c:pt>
                <c:pt idx="3418">
                  <c:v>3500</c:v>
                </c:pt>
                <c:pt idx="3419">
                  <c:v>26299</c:v>
                </c:pt>
                <c:pt idx="3420">
                  <c:v>7625</c:v>
                </c:pt>
                <c:pt idx="3421">
                  <c:v>14500</c:v>
                </c:pt>
                <c:pt idx="3422">
                  <c:v>1300</c:v>
                </c:pt>
                <c:pt idx="3423">
                  <c:v>5043</c:v>
                </c:pt>
                <c:pt idx="3424">
                  <c:v>42497</c:v>
                </c:pt>
                <c:pt idx="3425">
                  <c:v>39760</c:v>
                </c:pt>
                <c:pt idx="3426">
                  <c:v>1750</c:v>
                </c:pt>
                <c:pt idx="3427">
                  <c:v>1400</c:v>
                </c:pt>
                <c:pt idx="3428">
                  <c:v>2350</c:v>
                </c:pt>
                <c:pt idx="3429">
                  <c:v>84215</c:v>
                </c:pt>
                <c:pt idx="3430">
                  <c:v>1831</c:v>
                </c:pt>
                <c:pt idx="3431">
                  <c:v>15779</c:v>
                </c:pt>
                <c:pt idx="3432">
                  <c:v>10500</c:v>
                </c:pt>
                <c:pt idx="3433">
                  <c:v>6654</c:v>
                </c:pt>
                <c:pt idx="3434">
                  <c:v>1644</c:v>
                </c:pt>
                <c:pt idx="3435">
                  <c:v>1500</c:v>
                </c:pt>
                <c:pt idx="3436">
                  <c:v>9015</c:v>
                </c:pt>
                <c:pt idx="3437">
                  <c:v>0</c:v>
                </c:pt>
                <c:pt idx="3438">
                  <c:v>38807</c:v>
                </c:pt>
                <c:pt idx="3439">
                  <c:v>4619</c:v>
                </c:pt>
                <c:pt idx="3440">
                  <c:v>0</c:v>
                </c:pt>
                <c:pt idx="3441">
                  <c:v>8620</c:v>
                </c:pt>
                <c:pt idx="3442">
                  <c:v>1375</c:v>
                </c:pt>
                <c:pt idx="3443">
                  <c:v>400</c:v>
                </c:pt>
                <c:pt idx="3444">
                  <c:v>49904</c:v>
                </c:pt>
                <c:pt idx="3445">
                  <c:v>12833</c:v>
                </c:pt>
                <c:pt idx="3446">
                  <c:v>18722</c:v>
                </c:pt>
                <c:pt idx="3447">
                  <c:v>45175</c:v>
                </c:pt>
                <c:pt idx="3448">
                  <c:v>0</c:v>
                </c:pt>
                <c:pt idx="3449">
                  <c:v>0</c:v>
                </c:pt>
                <c:pt idx="3450">
                  <c:v>23050</c:v>
                </c:pt>
                <c:pt idx="3451">
                  <c:v>1720</c:v>
                </c:pt>
                <c:pt idx="3452">
                  <c:v>0</c:v>
                </c:pt>
                <c:pt idx="3453">
                  <c:v>0</c:v>
                </c:pt>
                <c:pt idx="3454">
                  <c:v>0</c:v>
                </c:pt>
                <c:pt idx="3455">
                  <c:v>0</c:v>
                </c:pt>
                <c:pt idx="3456">
                  <c:v>16634</c:v>
                </c:pt>
                <c:pt idx="3457">
                  <c:v>2125</c:v>
                </c:pt>
                <c:pt idx="3458">
                  <c:v>0</c:v>
                </c:pt>
                <c:pt idx="3459">
                  <c:v>750</c:v>
                </c:pt>
                <c:pt idx="3460">
                  <c:v>500</c:v>
                </c:pt>
                <c:pt idx="3461">
                  <c:v>3726</c:v>
                </c:pt>
                <c:pt idx="3462">
                  <c:v>27292</c:v>
                </c:pt>
                <c:pt idx="3463">
                  <c:v>19633</c:v>
                </c:pt>
                <c:pt idx="3464">
                  <c:v>4520</c:v>
                </c:pt>
                <c:pt idx="3465">
                  <c:v>2000</c:v>
                </c:pt>
                <c:pt idx="3466">
                  <c:v>0</c:v>
                </c:pt>
                <c:pt idx="3467">
                  <c:v>500</c:v>
                </c:pt>
                <c:pt idx="3468">
                  <c:v>300</c:v>
                </c:pt>
                <c:pt idx="3469">
                  <c:v>265</c:v>
                </c:pt>
                <c:pt idx="3470">
                  <c:v>4400</c:v>
                </c:pt>
                <c:pt idx="3471">
                  <c:v>16448</c:v>
                </c:pt>
                <c:pt idx="3472">
                  <c:v>1000</c:v>
                </c:pt>
                <c:pt idx="3473">
                  <c:v>7358</c:v>
                </c:pt>
                <c:pt idx="3474">
                  <c:v>1605</c:v>
                </c:pt>
                <c:pt idx="3475">
                  <c:v>2500</c:v>
                </c:pt>
                <c:pt idx="3476">
                  <c:v>350</c:v>
                </c:pt>
                <c:pt idx="3477">
                  <c:v>10550</c:v>
                </c:pt>
                <c:pt idx="3478">
                  <c:v>0</c:v>
                </c:pt>
                <c:pt idx="3479">
                  <c:v>1150</c:v>
                </c:pt>
                <c:pt idx="3480">
                  <c:v>10463</c:v>
                </c:pt>
                <c:pt idx="3481">
                  <c:v>0</c:v>
                </c:pt>
                <c:pt idx="3482">
                  <c:v>9200</c:v>
                </c:pt>
                <c:pt idx="3483">
                  <c:v>11899</c:v>
                </c:pt>
                <c:pt idx="3484">
                  <c:v>10000</c:v>
                </c:pt>
                <c:pt idx="3485">
                  <c:v>57676</c:v>
                </c:pt>
                <c:pt idx="3486">
                  <c:v>3505</c:v>
                </c:pt>
                <c:pt idx="3487">
                  <c:v>12487</c:v>
                </c:pt>
                <c:pt idx="3488">
                  <c:v>28916</c:v>
                </c:pt>
                <c:pt idx="3489">
                  <c:v>3450</c:v>
                </c:pt>
                <c:pt idx="3490">
                  <c:v>54353</c:v>
                </c:pt>
                <c:pt idx="3491">
                  <c:v>0</c:v>
                </c:pt>
                <c:pt idx="3492">
                  <c:v>0</c:v>
                </c:pt>
                <c:pt idx="3493">
                  <c:v>0</c:v>
                </c:pt>
                <c:pt idx="3494">
                  <c:v>22051</c:v>
                </c:pt>
                <c:pt idx="3495">
                  <c:v>0</c:v>
                </c:pt>
                <c:pt idx="3496">
                  <c:v>14447</c:v>
                </c:pt>
                <c:pt idx="3497">
                  <c:v>61068</c:v>
                </c:pt>
                <c:pt idx="3498">
                  <c:v>6000</c:v>
                </c:pt>
                <c:pt idx="3499">
                  <c:v>0</c:v>
                </c:pt>
                <c:pt idx="3500">
                  <c:v>1883</c:v>
                </c:pt>
                <c:pt idx="3501">
                  <c:v>77203</c:v>
                </c:pt>
                <c:pt idx="3502">
                  <c:v>550</c:v>
                </c:pt>
                <c:pt idx="3503">
                  <c:v>500</c:v>
                </c:pt>
                <c:pt idx="3504">
                  <c:v>0</c:v>
                </c:pt>
                <c:pt idx="3505">
                  <c:v>340</c:v>
                </c:pt>
                <c:pt idx="3506">
                  <c:v>0</c:v>
                </c:pt>
                <c:pt idx="3507">
                  <c:v>18105</c:v>
                </c:pt>
                <c:pt idx="3508">
                  <c:v>4195</c:v>
                </c:pt>
                <c:pt idx="3509">
                  <c:v>7875</c:v>
                </c:pt>
                <c:pt idx="3510">
                  <c:v>2000</c:v>
                </c:pt>
                <c:pt idx="3511">
                  <c:v>5375</c:v>
                </c:pt>
                <c:pt idx="3512">
                  <c:v>6540</c:v>
                </c:pt>
                <c:pt idx="3513">
                  <c:v>375</c:v>
                </c:pt>
                <c:pt idx="3514">
                  <c:v>1875</c:v>
                </c:pt>
                <c:pt idx="3515">
                  <c:v>23735</c:v>
                </c:pt>
                <c:pt idx="3516">
                  <c:v>625</c:v>
                </c:pt>
                <c:pt idx="3517">
                  <c:v>45105</c:v>
                </c:pt>
                <c:pt idx="3518">
                  <c:v>4875</c:v>
                </c:pt>
                <c:pt idx="3519">
                  <c:v>3000</c:v>
                </c:pt>
                <c:pt idx="3520">
                  <c:v>6875</c:v>
                </c:pt>
                <c:pt idx="3521">
                  <c:v>3250</c:v>
                </c:pt>
                <c:pt idx="3522">
                  <c:v>3125</c:v>
                </c:pt>
                <c:pt idx="3523">
                  <c:v>1500</c:v>
                </c:pt>
                <c:pt idx="3524">
                  <c:v>4125</c:v>
                </c:pt>
                <c:pt idx="3525">
                  <c:v>2625</c:v>
                </c:pt>
                <c:pt idx="3526">
                  <c:v>3375</c:v>
                </c:pt>
                <c:pt idx="3527">
                  <c:v>1250</c:v>
                </c:pt>
                <c:pt idx="3528">
                  <c:v>1750</c:v>
                </c:pt>
                <c:pt idx="3529">
                  <c:v>4250</c:v>
                </c:pt>
                <c:pt idx="3530">
                  <c:v>875</c:v>
                </c:pt>
                <c:pt idx="3531">
                  <c:v>4000</c:v>
                </c:pt>
                <c:pt idx="3532">
                  <c:v>3375</c:v>
                </c:pt>
                <c:pt idx="3533">
                  <c:v>7000</c:v>
                </c:pt>
                <c:pt idx="3534">
                  <c:v>2750</c:v>
                </c:pt>
                <c:pt idx="3535">
                  <c:v>750</c:v>
                </c:pt>
                <c:pt idx="3536">
                  <c:v>3625</c:v>
                </c:pt>
                <c:pt idx="3537">
                  <c:v>12931</c:v>
                </c:pt>
                <c:pt idx="3538">
                  <c:v>3250</c:v>
                </c:pt>
                <c:pt idx="3539">
                  <c:v>1250</c:v>
                </c:pt>
                <c:pt idx="3540">
                  <c:v>1625</c:v>
                </c:pt>
                <c:pt idx="3541">
                  <c:v>1875</c:v>
                </c:pt>
                <c:pt idx="3542">
                  <c:v>2875</c:v>
                </c:pt>
                <c:pt idx="3543">
                  <c:v>3517</c:v>
                </c:pt>
                <c:pt idx="3544">
                  <c:v>2600</c:v>
                </c:pt>
                <c:pt idx="3545">
                  <c:v>2100</c:v>
                </c:pt>
                <c:pt idx="3546">
                  <c:v>4625</c:v>
                </c:pt>
                <c:pt idx="3547">
                  <c:v>2250</c:v>
                </c:pt>
                <c:pt idx="3548">
                  <c:v>4000</c:v>
                </c:pt>
                <c:pt idx="3549">
                  <c:v>2500</c:v>
                </c:pt>
                <c:pt idx="3550">
                  <c:v>3375</c:v>
                </c:pt>
                <c:pt idx="3551">
                  <c:v>1375</c:v>
                </c:pt>
                <c:pt idx="3552">
                  <c:v>1500</c:v>
                </c:pt>
                <c:pt idx="3553">
                  <c:v>375</c:v>
                </c:pt>
                <c:pt idx="3554">
                  <c:v>750</c:v>
                </c:pt>
                <c:pt idx="3555">
                  <c:v>3500</c:v>
                </c:pt>
                <c:pt idx="3556">
                  <c:v>500</c:v>
                </c:pt>
                <c:pt idx="3557">
                  <c:v>1840</c:v>
                </c:pt>
                <c:pt idx="3558">
                  <c:v>1750</c:v>
                </c:pt>
                <c:pt idx="3559">
                  <c:v>5600</c:v>
                </c:pt>
                <c:pt idx="3560">
                  <c:v>3958</c:v>
                </c:pt>
                <c:pt idx="3561">
                  <c:v>1500</c:v>
                </c:pt>
                <c:pt idx="3562">
                  <c:v>4475</c:v>
                </c:pt>
                <c:pt idx="3563">
                  <c:v>2750</c:v>
                </c:pt>
                <c:pt idx="3564">
                  <c:v>625</c:v>
                </c:pt>
                <c:pt idx="3565">
                  <c:v>3625</c:v>
                </c:pt>
                <c:pt idx="3566">
                  <c:v>2750</c:v>
                </c:pt>
                <c:pt idx="3567">
                  <c:v>15178</c:v>
                </c:pt>
                <c:pt idx="3568">
                  <c:v>33147</c:v>
                </c:pt>
                <c:pt idx="3569">
                  <c:v>18284</c:v>
                </c:pt>
                <c:pt idx="3570">
                  <c:v>375</c:v>
                </c:pt>
                <c:pt idx="3571">
                  <c:v>2250</c:v>
                </c:pt>
                <c:pt idx="3572">
                  <c:v>7164</c:v>
                </c:pt>
                <c:pt idx="3573">
                  <c:v>5625</c:v>
                </c:pt>
                <c:pt idx="3574">
                  <c:v>500</c:v>
                </c:pt>
                <c:pt idx="3575">
                  <c:v>2125</c:v>
                </c:pt>
                <c:pt idx="3576">
                  <c:v>3850</c:v>
                </c:pt>
                <c:pt idx="3577">
                  <c:v>3098</c:v>
                </c:pt>
                <c:pt idx="3578">
                  <c:v>2125</c:v>
                </c:pt>
                <c:pt idx="3579">
                  <c:v>3875</c:v>
                </c:pt>
                <c:pt idx="3580">
                  <c:v>4375</c:v>
                </c:pt>
                <c:pt idx="3581">
                  <c:v>3625</c:v>
                </c:pt>
                <c:pt idx="3582">
                  <c:v>1250</c:v>
                </c:pt>
                <c:pt idx="3583">
                  <c:v>71954</c:v>
                </c:pt>
                <c:pt idx="3584">
                  <c:v>2250</c:v>
                </c:pt>
                <c:pt idx="3585">
                  <c:v>1375</c:v>
                </c:pt>
                <c:pt idx="3586">
                  <c:v>1875</c:v>
                </c:pt>
                <c:pt idx="3587">
                  <c:v>10375</c:v>
                </c:pt>
                <c:pt idx="3588">
                  <c:v>4875</c:v>
                </c:pt>
                <c:pt idx="3589">
                  <c:v>1375</c:v>
                </c:pt>
                <c:pt idx="3590">
                  <c:v>2125</c:v>
                </c:pt>
                <c:pt idx="3591">
                  <c:v>125</c:v>
                </c:pt>
                <c:pt idx="3592">
                  <c:v>3375</c:v>
                </c:pt>
                <c:pt idx="3593">
                  <c:v>2250</c:v>
                </c:pt>
                <c:pt idx="3594">
                  <c:v>83726</c:v>
                </c:pt>
                <c:pt idx="3595">
                  <c:v>3250</c:v>
                </c:pt>
                <c:pt idx="3596">
                  <c:v>5409</c:v>
                </c:pt>
                <c:pt idx="3597">
                  <c:v>0</c:v>
                </c:pt>
                <c:pt idx="3598">
                  <c:v>400</c:v>
                </c:pt>
                <c:pt idx="3599">
                  <c:v>0</c:v>
                </c:pt>
                <c:pt idx="3600">
                  <c:v>0</c:v>
                </c:pt>
                <c:pt idx="3601">
                  <c:v>20055</c:v>
                </c:pt>
                <c:pt idx="3602">
                  <c:v>0</c:v>
                </c:pt>
                <c:pt idx="3603">
                  <c:v>0</c:v>
                </c:pt>
                <c:pt idx="3604">
                  <c:v>450</c:v>
                </c:pt>
                <c:pt idx="3605">
                  <c:v>6000</c:v>
                </c:pt>
                <c:pt idx="3606">
                  <c:v>2484</c:v>
                </c:pt>
                <c:pt idx="3607">
                  <c:v>16165</c:v>
                </c:pt>
                <c:pt idx="3608">
                  <c:v>1136</c:v>
                </c:pt>
                <c:pt idx="3609">
                  <c:v>24761</c:v>
                </c:pt>
                <c:pt idx="3610">
                  <c:v>0</c:v>
                </c:pt>
                <c:pt idx="3611">
                  <c:v>23760</c:v>
                </c:pt>
                <c:pt idx="3612">
                  <c:v>14935</c:v>
                </c:pt>
                <c:pt idx="3613">
                  <c:v>21634</c:v>
                </c:pt>
                <c:pt idx="3614">
                  <c:v>0</c:v>
                </c:pt>
                <c:pt idx="3615">
                  <c:v>36694</c:v>
                </c:pt>
                <c:pt idx="3616">
                  <c:v>500</c:v>
                </c:pt>
                <c:pt idx="3617">
                  <c:v>41685</c:v>
                </c:pt>
                <c:pt idx="3618">
                  <c:v>1550</c:v>
                </c:pt>
                <c:pt idx="3619">
                  <c:v>16093</c:v>
                </c:pt>
                <c:pt idx="3620">
                  <c:v>3500</c:v>
                </c:pt>
                <c:pt idx="3621">
                  <c:v>100</c:v>
                </c:pt>
                <c:pt idx="3622">
                  <c:v>0</c:v>
                </c:pt>
                <c:pt idx="3623">
                  <c:v>500</c:v>
                </c:pt>
                <c:pt idx="3624">
                  <c:v>31605</c:v>
                </c:pt>
                <c:pt idx="3625">
                  <c:v>0</c:v>
                </c:pt>
                <c:pt idx="3626">
                  <c:v>17988</c:v>
                </c:pt>
                <c:pt idx="3627">
                  <c:v>16524</c:v>
                </c:pt>
                <c:pt idx="3628">
                  <c:v>1000</c:v>
                </c:pt>
                <c:pt idx="3629">
                  <c:v>0</c:v>
                </c:pt>
                <c:pt idx="3630">
                  <c:v>1225</c:v>
                </c:pt>
                <c:pt idx="3631">
                  <c:v>100</c:v>
                </c:pt>
                <c:pt idx="3632">
                  <c:v>1000</c:v>
                </c:pt>
                <c:pt idx="3633">
                  <c:v>4794</c:v>
                </c:pt>
                <c:pt idx="3634">
                  <c:v>500</c:v>
                </c:pt>
                <c:pt idx="3635">
                  <c:v>0</c:v>
                </c:pt>
                <c:pt idx="3636">
                  <c:v>8417</c:v>
                </c:pt>
                <c:pt idx="3637">
                  <c:v>6406</c:v>
                </c:pt>
                <c:pt idx="3638">
                  <c:v>1000</c:v>
                </c:pt>
                <c:pt idx="3639">
                  <c:v>5115</c:v>
                </c:pt>
                <c:pt idx="3640">
                  <c:v>1750</c:v>
                </c:pt>
                <c:pt idx="3641">
                  <c:v>50</c:v>
                </c:pt>
                <c:pt idx="3642">
                  <c:v>7500</c:v>
                </c:pt>
                <c:pt idx="3643">
                  <c:v>100</c:v>
                </c:pt>
                <c:pt idx="3644">
                  <c:v>0</c:v>
                </c:pt>
                <c:pt idx="3645">
                  <c:v>2875</c:v>
                </c:pt>
                <c:pt idx="3646">
                  <c:v>37937</c:v>
                </c:pt>
                <c:pt idx="3647">
                  <c:v>0</c:v>
                </c:pt>
                <c:pt idx="3648">
                  <c:v>500</c:v>
                </c:pt>
                <c:pt idx="3649">
                  <c:v>3000</c:v>
                </c:pt>
                <c:pt idx="3650">
                  <c:v>0</c:v>
                </c:pt>
                <c:pt idx="3651">
                  <c:v>11075</c:v>
                </c:pt>
                <c:pt idx="3652">
                  <c:v>16697</c:v>
                </c:pt>
                <c:pt idx="3653">
                  <c:v>15949</c:v>
                </c:pt>
                <c:pt idx="3654">
                  <c:v>0</c:v>
                </c:pt>
                <c:pt idx="3655">
                  <c:v>500</c:v>
                </c:pt>
                <c:pt idx="3656">
                  <c:v>1336</c:v>
                </c:pt>
                <c:pt idx="3657">
                  <c:v>9864</c:v>
                </c:pt>
                <c:pt idx="3658">
                  <c:v>0</c:v>
                </c:pt>
                <c:pt idx="3659">
                  <c:v>0</c:v>
                </c:pt>
                <c:pt idx="3660">
                  <c:v>2100</c:v>
                </c:pt>
                <c:pt idx="3661">
                  <c:v>7972</c:v>
                </c:pt>
                <c:pt idx="3662">
                  <c:v>500</c:v>
                </c:pt>
                <c:pt idx="3663">
                  <c:v>0</c:v>
                </c:pt>
                <c:pt idx="3664">
                  <c:v>20695</c:v>
                </c:pt>
                <c:pt idx="3665">
                  <c:v>22802</c:v>
                </c:pt>
                <c:pt idx="3666">
                  <c:v>4537</c:v>
                </c:pt>
                <c:pt idx="3667">
                  <c:v>30627</c:v>
                </c:pt>
                <c:pt idx="3668">
                  <c:v>19969</c:v>
                </c:pt>
                <c:pt idx="3669">
                  <c:v>100</c:v>
                </c:pt>
                <c:pt idx="3670">
                  <c:v>1100</c:v>
                </c:pt>
                <c:pt idx="3671">
                  <c:v>15685</c:v>
                </c:pt>
                <c:pt idx="3672">
                  <c:v>0</c:v>
                </c:pt>
                <c:pt idx="3673">
                  <c:v>4600</c:v>
                </c:pt>
                <c:pt idx="3674">
                  <c:v>250</c:v>
                </c:pt>
                <c:pt idx="3675">
                  <c:v>3139</c:v>
                </c:pt>
                <c:pt idx="3676">
                  <c:v>1919</c:v>
                </c:pt>
                <c:pt idx="3677">
                  <c:v>0</c:v>
                </c:pt>
                <c:pt idx="3678">
                  <c:v>4354</c:v>
                </c:pt>
                <c:pt idx="3679">
                  <c:v>500</c:v>
                </c:pt>
                <c:pt idx="3680">
                  <c:v>180</c:v>
                </c:pt>
                <c:pt idx="3681">
                  <c:v>3740</c:v>
                </c:pt>
                <c:pt idx="3682">
                  <c:v>1000</c:v>
                </c:pt>
                <c:pt idx="3683">
                  <c:v>0</c:v>
                </c:pt>
                <c:pt idx="3684">
                  <c:v>7946</c:v>
                </c:pt>
                <c:pt idx="3685">
                  <c:v>0</c:v>
                </c:pt>
                <c:pt idx="3686">
                  <c:v>0</c:v>
                </c:pt>
                <c:pt idx="3687">
                  <c:v>0</c:v>
                </c:pt>
                <c:pt idx="3688">
                  <c:v>22697</c:v>
                </c:pt>
                <c:pt idx="3689">
                  <c:v>1200</c:v>
                </c:pt>
                <c:pt idx="3690">
                  <c:v>0</c:v>
                </c:pt>
                <c:pt idx="3691">
                  <c:v>0</c:v>
                </c:pt>
                <c:pt idx="3692">
                  <c:v>1000</c:v>
                </c:pt>
                <c:pt idx="3693">
                  <c:v>2500</c:v>
                </c:pt>
                <c:pt idx="3694">
                  <c:v>0</c:v>
                </c:pt>
                <c:pt idx="3695">
                  <c:v>0</c:v>
                </c:pt>
                <c:pt idx="3696">
                  <c:v>0</c:v>
                </c:pt>
                <c:pt idx="3697">
                  <c:v>0</c:v>
                </c:pt>
                <c:pt idx="3698">
                  <c:v>0</c:v>
                </c:pt>
                <c:pt idx="3699">
                  <c:v>0</c:v>
                </c:pt>
                <c:pt idx="3700">
                  <c:v>0</c:v>
                </c:pt>
                <c:pt idx="3701">
                  <c:v>0</c:v>
                </c:pt>
                <c:pt idx="3702">
                  <c:v>1000</c:v>
                </c:pt>
                <c:pt idx="3703">
                  <c:v>0</c:v>
                </c:pt>
                <c:pt idx="3704">
                  <c:v>0</c:v>
                </c:pt>
                <c:pt idx="3705">
                  <c:v>0</c:v>
                </c:pt>
                <c:pt idx="3706">
                  <c:v>30500</c:v>
                </c:pt>
                <c:pt idx="3707">
                  <c:v>0</c:v>
                </c:pt>
                <c:pt idx="3708">
                  <c:v>0</c:v>
                </c:pt>
                <c:pt idx="3709">
                  <c:v>600</c:v>
                </c:pt>
                <c:pt idx="3710">
                  <c:v>0</c:v>
                </c:pt>
                <c:pt idx="3711">
                  <c:v>1100</c:v>
                </c:pt>
                <c:pt idx="3712">
                  <c:v>1000</c:v>
                </c:pt>
                <c:pt idx="3713">
                  <c:v>0</c:v>
                </c:pt>
                <c:pt idx="3714">
                  <c:v>0</c:v>
                </c:pt>
                <c:pt idx="3715">
                  <c:v>28923</c:v>
                </c:pt>
                <c:pt idx="3716">
                  <c:v>1693</c:v>
                </c:pt>
                <c:pt idx="3717">
                  <c:v>0</c:v>
                </c:pt>
                <c:pt idx="3718">
                  <c:v>4830</c:v>
                </c:pt>
                <c:pt idx="3719">
                  <c:v>0</c:v>
                </c:pt>
                <c:pt idx="3720">
                  <c:v>0</c:v>
                </c:pt>
                <c:pt idx="3721">
                  <c:v>0</c:v>
                </c:pt>
                <c:pt idx="3722">
                  <c:v>0</c:v>
                </c:pt>
                <c:pt idx="3723">
                  <c:v>0</c:v>
                </c:pt>
                <c:pt idx="3724">
                  <c:v>0</c:v>
                </c:pt>
                <c:pt idx="3725">
                  <c:v>0</c:v>
                </c:pt>
                <c:pt idx="3726">
                  <c:v>0</c:v>
                </c:pt>
                <c:pt idx="3727">
                  <c:v>5632</c:v>
                </c:pt>
                <c:pt idx="3728">
                  <c:v>0</c:v>
                </c:pt>
                <c:pt idx="3729">
                  <c:v>0</c:v>
                </c:pt>
                <c:pt idx="3730">
                  <c:v>0</c:v>
                </c:pt>
                <c:pt idx="3731">
                  <c:v>1000</c:v>
                </c:pt>
                <c:pt idx="3732">
                  <c:v>125</c:v>
                </c:pt>
                <c:pt idx="3733">
                  <c:v>1431</c:v>
                </c:pt>
                <c:pt idx="3734">
                  <c:v>765</c:v>
                </c:pt>
                <c:pt idx="3735">
                  <c:v>14970</c:v>
                </c:pt>
                <c:pt idx="3736">
                  <c:v>0</c:v>
                </c:pt>
                <c:pt idx="3737">
                  <c:v>0</c:v>
                </c:pt>
                <c:pt idx="3738">
                  <c:v>7195</c:v>
                </c:pt>
                <c:pt idx="3739">
                  <c:v>500</c:v>
                </c:pt>
                <c:pt idx="3740">
                  <c:v>32592</c:v>
                </c:pt>
                <c:pt idx="3741">
                  <c:v>0</c:v>
                </c:pt>
                <c:pt idx="3742">
                  <c:v>0</c:v>
                </c:pt>
                <c:pt idx="3743">
                  <c:v>1500</c:v>
                </c:pt>
                <c:pt idx="3744">
                  <c:v>5000</c:v>
                </c:pt>
                <c:pt idx="3745">
                  <c:v>642</c:v>
                </c:pt>
                <c:pt idx="3746">
                  <c:v>0</c:v>
                </c:pt>
                <c:pt idx="3747">
                  <c:v>0</c:v>
                </c:pt>
                <c:pt idx="3748">
                  <c:v>23927</c:v>
                </c:pt>
                <c:pt idx="3749">
                  <c:v>0</c:v>
                </c:pt>
                <c:pt idx="3750">
                  <c:v>27119</c:v>
                </c:pt>
                <c:pt idx="3751">
                  <c:v>17848</c:v>
                </c:pt>
                <c:pt idx="3752">
                  <c:v>5025</c:v>
                </c:pt>
                <c:pt idx="3753">
                  <c:v>61530</c:v>
                </c:pt>
                <c:pt idx="3754">
                  <c:v>10300</c:v>
                </c:pt>
                <c:pt idx="3755">
                  <c:v>1373</c:v>
                </c:pt>
                <c:pt idx="3756">
                  <c:v>14000</c:v>
                </c:pt>
                <c:pt idx="3757">
                  <c:v>5756</c:v>
                </c:pt>
                <c:pt idx="3758">
                  <c:v>3600</c:v>
                </c:pt>
                <c:pt idx="3759">
                  <c:v>2850</c:v>
                </c:pt>
                <c:pt idx="3760">
                  <c:v>4263</c:v>
                </c:pt>
                <c:pt idx="3761">
                  <c:v>19182</c:v>
                </c:pt>
                <c:pt idx="3762">
                  <c:v>10914</c:v>
                </c:pt>
                <c:pt idx="3763">
                  <c:v>22539</c:v>
                </c:pt>
                <c:pt idx="3764">
                  <c:v>7787</c:v>
                </c:pt>
                <c:pt idx="3765">
                  <c:v>1500</c:v>
                </c:pt>
                <c:pt idx="3766">
                  <c:v>0</c:v>
                </c:pt>
                <c:pt idx="3767">
                  <c:v>10893</c:v>
                </c:pt>
                <c:pt idx="3768">
                  <c:v>160</c:v>
                </c:pt>
                <c:pt idx="3769">
                  <c:v>49702</c:v>
                </c:pt>
                <c:pt idx="3770">
                  <c:v>0</c:v>
                </c:pt>
                <c:pt idx="3771">
                  <c:v>31329</c:v>
                </c:pt>
                <c:pt idx="3772">
                  <c:v>138334</c:v>
                </c:pt>
                <c:pt idx="3773">
                  <c:v>1021</c:v>
                </c:pt>
                <c:pt idx="3774">
                  <c:v>1491</c:v>
                </c:pt>
                <c:pt idx="3775">
                  <c:v>45212</c:v>
                </c:pt>
                <c:pt idx="3776">
                  <c:v>400</c:v>
                </c:pt>
                <c:pt idx="3777">
                  <c:v>20594</c:v>
                </c:pt>
                <c:pt idx="3778">
                  <c:v>750</c:v>
                </c:pt>
                <c:pt idx="3779">
                  <c:v>17759</c:v>
                </c:pt>
                <c:pt idx="3780">
                  <c:v>220</c:v>
                </c:pt>
                <c:pt idx="3781">
                  <c:v>5101</c:v>
                </c:pt>
                <c:pt idx="3782">
                  <c:v>8102</c:v>
                </c:pt>
                <c:pt idx="3783">
                  <c:v>23956</c:v>
                </c:pt>
                <c:pt idx="3784">
                  <c:v>31463</c:v>
                </c:pt>
                <c:pt idx="3785">
                  <c:v>33434</c:v>
                </c:pt>
                <c:pt idx="3786">
                  <c:v>3219</c:v>
                </c:pt>
                <c:pt idx="3787">
                  <c:v>10000</c:v>
                </c:pt>
                <c:pt idx="3788">
                  <c:v>23592</c:v>
                </c:pt>
                <c:pt idx="3789">
                  <c:v>26734</c:v>
                </c:pt>
                <c:pt idx="3790">
                  <c:v>358</c:v>
                </c:pt>
                <c:pt idx="3791">
                  <c:v>34224</c:v>
                </c:pt>
                <c:pt idx="3792">
                  <c:v>32417</c:v>
                </c:pt>
                <c:pt idx="3793">
                  <c:v>0</c:v>
                </c:pt>
                <c:pt idx="3794">
                  <c:v>1225</c:v>
                </c:pt>
                <c:pt idx="3795">
                  <c:v>0</c:v>
                </c:pt>
                <c:pt idx="3796">
                  <c:v>41949</c:v>
                </c:pt>
                <c:pt idx="3797">
                  <c:v>10156</c:v>
                </c:pt>
                <c:pt idx="3798">
                  <c:v>730</c:v>
                </c:pt>
                <c:pt idx="3799">
                  <c:v>0</c:v>
                </c:pt>
                <c:pt idx="3800">
                  <c:v>20430</c:v>
                </c:pt>
                <c:pt idx="3801">
                  <c:v>51620</c:v>
                </c:pt>
                <c:pt idx="3802">
                  <c:v>2525</c:v>
                </c:pt>
                <c:pt idx="3803">
                  <c:v>2225</c:v>
                </c:pt>
                <c:pt idx="3804">
                  <c:v>8426</c:v>
                </c:pt>
                <c:pt idx="3805">
                  <c:v>3320</c:v>
                </c:pt>
                <c:pt idx="3806">
                  <c:v>2800</c:v>
                </c:pt>
                <c:pt idx="3807">
                  <c:v>23974</c:v>
                </c:pt>
                <c:pt idx="3808">
                  <c:v>21559</c:v>
                </c:pt>
                <c:pt idx="3809">
                  <c:v>0</c:v>
                </c:pt>
                <c:pt idx="3810">
                  <c:v>5125</c:v>
                </c:pt>
                <c:pt idx="3811">
                  <c:v>8130</c:v>
                </c:pt>
                <c:pt idx="3812">
                  <c:v>891</c:v>
                </c:pt>
                <c:pt idx="3813">
                  <c:v>1500</c:v>
                </c:pt>
                <c:pt idx="3814">
                  <c:v>9482</c:v>
                </c:pt>
                <c:pt idx="3815">
                  <c:v>1750</c:v>
                </c:pt>
                <c:pt idx="3816">
                  <c:v>18487</c:v>
                </c:pt>
                <c:pt idx="3817">
                  <c:v>465</c:v>
                </c:pt>
                <c:pt idx="3818">
                  <c:v>6500</c:v>
                </c:pt>
                <c:pt idx="3819">
                  <c:v>43527</c:v>
                </c:pt>
                <c:pt idx="3820">
                  <c:v>0</c:v>
                </c:pt>
                <c:pt idx="3821">
                  <c:v>2750</c:v>
                </c:pt>
                <c:pt idx="3822">
                  <c:v>64572</c:v>
                </c:pt>
                <c:pt idx="3823">
                  <c:v>51740</c:v>
                </c:pt>
                <c:pt idx="3824">
                  <c:v>5500</c:v>
                </c:pt>
                <c:pt idx="3825">
                  <c:v>3602</c:v>
                </c:pt>
                <c:pt idx="3826">
                  <c:v>8096</c:v>
                </c:pt>
                <c:pt idx="3827">
                  <c:v>0</c:v>
                </c:pt>
                <c:pt idx="3828">
                  <c:v>500</c:v>
                </c:pt>
                <c:pt idx="3829">
                  <c:v>5990</c:v>
                </c:pt>
                <c:pt idx="3830">
                  <c:v>24333</c:v>
                </c:pt>
                <c:pt idx="3831">
                  <c:v>7500</c:v>
                </c:pt>
                <c:pt idx="3832">
                  <c:v>7676</c:v>
                </c:pt>
                <c:pt idx="3833">
                  <c:v>32069</c:v>
                </c:pt>
                <c:pt idx="3834">
                  <c:v>49801</c:v>
                </c:pt>
                <c:pt idx="3835">
                  <c:v>500</c:v>
                </c:pt>
                <c:pt idx="3836">
                  <c:v>0</c:v>
                </c:pt>
                <c:pt idx="3837">
                  <c:v>14135</c:v>
                </c:pt>
                <c:pt idx="3838">
                  <c:v>3812</c:v>
                </c:pt>
                <c:pt idx="3839">
                  <c:v>5159</c:v>
                </c:pt>
                <c:pt idx="3840">
                  <c:v>6085</c:v>
                </c:pt>
                <c:pt idx="3841">
                  <c:v>550</c:v>
                </c:pt>
                <c:pt idx="3842">
                  <c:v>3375</c:v>
                </c:pt>
                <c:pt idx="3843">
                  <c:v>36640</c:v>
                </c:pt>
                <c:pt idx="3844">
                  <c:v>2950</c:v>
                </c:pt>
                <c:pt idx="3845">
                  <c:v>0</c:v>
                </c:pt>
                <c:pt idx="3846">
                  <c:v>71609</c:v>
                </c:pt>
                <c:pt idx="3847">
                  <c:v>5000</c:v>
                </c:pt>
                <c:pt idx="3848">
                  <c:v>0</c:v>
                </c:pt>
                <c:pt idx="3849">
                  <c:v>14630</c:v>
                </c:pt>
                <c:pt idx="3850">
                  <c:v>0</c:v>
                </c:pt>
                <c:pt idx="3851">
                  <c:v>8099</c:v>
                </c:pt>
                <c:pt idx="3852">
                  <c:v>0</c:v>
                </c:pt>
                <c:pt idx="3853">
                  <c:v>0</c:v>
                </c:pt>
                <c:pt idx="3854">
                  <c:v>19715</c:v>
                </c:pt>
                <c:pt idx="3855">
                  <c:v>78916</c:v>
                </c:pt>
                <c:pt idx="3856">
                  <c:v>135</c:v>
                </c:pt>
                <c:pt idx="3857">
                  <c:v>0</c:v>
                </c:pt>
                <c:pt idx="3858">
                  <c:v>0</c:v>
                </c:pt>
                <c:pt idx="3859">
                  <c:v>410</c:v>
                </c:pt>
                <c:pt idx="3860">
                  <c:v>23130</c:v>
                </c:pt>
                <c:pt idx="3861">
                  <c:v>100</c:v>
                </c:pt>
                <c:pt idx="3862">
                  <c:v>31390</c:v>
                </c:pt>
                <c:pt idx="3863">
                  <c:v>6129</c:v>
                </c:pt>
                <c:pt idx="3864">
                  <c:v>0</c:v>
                </c:pt>
                <c:pt idx="3865">
                  <c:v>11110</c:v>
                </c:pt>
                <c:pt idx="3866">
                  <c:v>0</c:v>
                </c:pt>
                <c:pt idx="3867">
                  <c:v>37304</c:v>
                </c:pt>
                <c:pt idx="3868">
                  <c:v>10333</c:v>
                </c:pt>
                <c:pt idx="3869">
                  <c:v>4398</c:v>
                </c:pt>
                <c:pt idx="3870">
                  <c:v>1291</c:v>
                </c:pt>
                <c:pt idx="3871">
                  <c:v>24051</c:v>
                </c:pt>
                <c:pt idx="3872">
                  <c:v>0</c:v>
                </c:pt>
                <c:pt idx="3873">
                  <c:v>800</c:v>
                </c:pt>
                <c:pt idx="3874">
                  <c:v>3400</c:v>
                </c:pt>
                <c:pt idx="3875">
                  <c:v>9178</c:v>
                </c:pt>
                <c:pt idx="3876">
                  <c:v>0</c:v>
                </c:pt>
                <c:pt idx="3877">
                  <c:v>27564</c:v>
                </c:pt>
                <c:pt idx="3878">
                  <c:v>500</c:v>
                </c:pt>
                <c:pt idx="3879">
                  <c:v>0</c:v>
                </c:pt>
                <c:pt idx="3880">
                  <c:v>5736</c:v>
                </c:pt>
                <c:pt idx="3881">
                  <c:v>39635</c:v>
                </c:pt>
                <c:pt idx="3882">
                  <c:v>350</c:v>
                </c:pt>
                <c:pt idx="3883">
                  <c:v>190160</c:v>
                </c:pt>
                <c:pt idx="3884">
                  <c:v>4000</c:v>
                </c:pt>
                <c:pt idx="3885">
                  <c:v>0</c:v>
                </c:pt>
                <c:pt idx="3886">
                  <c:v>36702</c:v>
                </c:pt>
                <c:pt idx="3887">
                  <c:v>2882</c:v>
                </c:pt>
                <c:pt idx="3888">
                  <c:v>13160</c:v>
                </c:pt>
                <c:pt idx="3889">
                  <c:v>4574</c:v>
                </c:pt>
                <c:pt idx="3890">
                  <c:v>10000</c:v>
                </c:pt>
                <c:pt idx="3891">
                  <c:v>18603</c:v>
                </c:pt>
                <c:pt idx="3892">
                  <c:v>15717</c:v>
                </c:pt>
                <c:pt idx="3893">
                  <c:v>500</c:v>
                </c:pt>
                <c:pt idx="3894">
                  <c:v>10058</c:v>
                </c:pt>
                <c:pt idx="3895">
                  <c:v>26</c:v>
                </c:pt>
                <c:pt idx="3896">
                  <c:v>11052</c:v>
                </c:pt>
                <c:pt idx="3897">
                  <c:v>18218</c:v>
                </c:pt>
                <c:pt idx="3898">
                  <c:v>650</c:v>
                </c:pt>
                <c:pt idx="3899">
                  <c:v>32474</c:v>
                </c:pt>
                <c:pt idx="3900">
                  <c:v>6593</c:v>
                </c:pt>
                <c:pt idx="3901">
                  <c:v>8500</c:v>
                </c:pt>
                <c:pt idx="3902">
                  <c:v>13890</c:v>
                </c:pt>
                <c:pt idx="3903">
                  <c:v>8092</c:v>
                </c:pt>
                <c:pt idx="3904">
                  <c:v>4025</c:v>
                </c:pt>
                <c:pt idx="3905">
                  <c:v>5899</c:v>
                </c:pt>
                <c:pt idx="3906">
                  <c:v>1570</c:v>
                </c:pt>
                <c:pt idx="3907">
                  <c:v>8808</c:v>
                </c:pt>
                <c:pt idx="3908">
                  <c:v>52176</c:v>
                </c:pt>
                <c:pt idx="3909">
                  <c:v>625</c:v>
                </c:pt>
                <c:pt idx="3910">
                  <c:v>0</c:v>
                </c:pt>
                <c:pt idx="3911">
                  <c:v>8104</c:v>
                </c:pt>
                <c:pt idx="3912">
                  <c:v>500</c:v>
                </c:pt>
                <c:pt idx="3913">
                  <c:v>15021</c:v>
                </c:pt>
                <c:pt idx="3914">
                  <c:v>0</c:v>
                </c:pt>
                <c:pt idx="3915">
                  <c:v>12245</c:v>
                </c:pt>
                <c:pt idx="3916">
                  <c:v>0</c:v>
                </c:pt>
                <c:pt idx="3917">
                  <c:v>65510</c:v>
                </c:pt>
                <c:pt idx="3918">
                  <c:v>0</c:v>
                </c:pt>
                <c:pt idx="3919">
                  <c:v>5000</c:v>
                </c:pt>
                <c:pt idx="3920">
                  <c:v>1060</c:v>
                </c:pt>
                <c:pt idx="3921">
                  <c:v>5600</c:v>
                </c:pt>
                <c:pt idx="3922">
                  <c:v>0</c:v>
                </c:pt>
                <c:pt idx="3923">
                  <c:v>3405</c:v>
                </c:pt>
                <c:pt idx="3924">
                  <c:v>14275</c:v>
                </c:pt>
                <c:pt idx="3925">
                  <c:v>1750</c:v>
                </c:pt>
                <c:pt idx="3926">
                  <c:v>0</c:v>
                </c:pt>
                <c:pt idx="3927">
                  <c:v>2625</c:v>
                </c:pt>
                <c:pt idx="3928">
                  <c:v>1375</c:v>
                </c:pt>
                <c:pt idx="3929">
                  <c:v>0</c:v>
                </c:pt>
                <c:pt idx="3930">
                  <c:v>44110</c:v>
                </c:pt>
                <c:pt idx="3931">
                  <c:v>25762</c:v>
                </c:pt>
                <c:pt idx="3932">
                  <c:v>10205</c:v>
                </c:pt>
                <c:pt idx="3933">
                  <c:v>375</c:v>
                </c:pt>
                <c:pt idx="3934">
                  <c:v>10577</c:v>
                </c:pt>
                <c:pt idx="3935">
                  <c:v>4970</c:v>
                </c:pt>
                <c:pt idx="3936">
                  <c:v>365</c:v>
                </c:pt>
                <c:pt idx="3937">
                  <c:v>0</c:v>
                </c:pt>
                <c:pt idx="3938">
                  <c:v>3960</c:v>
                </c:pt>
                <c:pt idx="3939">
                  <c:v>5412</c:v>
                </c:pt>
                <c:pt idx="3940">
                  <c:v>0</c:v>
                </c:pt>
                <c:pt idx="3941">
                  <c:v>5030</c:v>
                </c:pt>
                <c:pt idx="3942">
                  <c:v>405</c:v>
                </c:pt>
                <c:pt idx="3943">
                  <c:v>751</c:v>
                </c:pt>
                <c:pt idx="3944">
                  <c:v>2324</c:v>
                </c:pt>
                <c:pt idx="3945">
                  <c:v>19602</c:v>
                </c:pt>
                <c:pt idx="3946">
                  <c:v>19565</c:v>
                </c:pt>
                <c:pt idx="3947">
                  <c:v>12247</c:v>
                </c:pt>
                <c:pt idx="3948">
                  <c:v>14204</c:v>
                </c:pt>
                <c:pt idx="3949">
                  <c:v>4650</c:v>
                </c:pt>
                <c:pt idx="3950">
                  <c:v>5050</c:v>
                </c:pt>
                <c:pt idx="3951">
                  <c:v>0</c:v>
                </c:pt>
                <c:pt idx="3952">
                  <c:v>2000</c:v>
                </c:pt>
                <c:pt idx="3953">
                  <c:v>3100</c:v>
                </c:pt>
                <c:pt idx="3954">
                  <c:v>21029</c:v>
                </c:pt>
                <c:pt idx="3955">
                  <c:v>6000</c:v>
                </c:pt>
                <c:pt idx="3956">
                  <c:v>4561</c:v>
                </c:pt>
                <c:pt idx="3957">
                  <c:v>5240</c:v>
                </c:pt>
                <c:pt idx="3958">
                  <c:v>1460</c:v>
                </c:pt>
                <c:pt idx="3959">
                  <c:v>5822</c:v>
                </c:pt>
                <c:pt idx="3960">
                  <c:v>3948</c:v>
                </c:pt>
                <c:pt idx="3961">
                  <c:v>4993</c:v>
                </c:pt>
                <c:pt idx="3962">
                  <c:v>935</c:v>
                </c:pt>
                <c:pt idx="3963">
                  <c:v>4030</c:v>
                </c:pt>
                <c:pt idx="3964">
                  <c:v>0</c:v>
                </c:pt>
                <c:pt idx="3965">
                  <c:v>2330</c:v>
                </c:pt>
                <c:pt idx="3966">
                  <c:v>37840</c:v>
                </c:pt>
                <c:pt idx="3967">
                  <c:v>10599</c:v>
                </c:pt>
                <c:pt idx="3968">
                  <c:v>3200</c:v>
                </c:pt>
                <c:pt idx="3969">
                  <c:v>2069</c:v>
                </c:pt>
                <c:pt idx="3970">
                  <c:v>2500</c:v>
                </c:pt>
                <c:pt idx="3971">
                  <c:v>375</c:v>
                </c:pt>
                <c:pt idx="3972">
                  <c:v>5957</c:v>
                </c:pt>
                <c:pt idx="3973">
                  <c:v>16241</c:v>
                </c:pt>
                <c:pt idx="3974">
                  <c:v>14581</c:v>
                </c:pt>
                <c:pt idx="3975">
                  <c:v>0</c:v>
                </c:pt>
                <c:pt idx="3976">
                  <c:v>19924</c:v>
                </c:pt>
                <c:pt idx="3977">
                  <c:v>2125</c:v>
                </c:pt>
                <c:pt idx="3978">
                  <c:v>27701</c:v>
                </c:pt>
                <c:pt idx="3979">
                  <c:v>20959</c:v>
                </c:pt>
                <c:pt idx="3980">
                  <c:v>19169</c:v>
                </c:pt>
                <c:pt idx="3981">
                  <c:v>0</c:v>
                </c:pt>
                <c:pt idx="3982">
                  <c:v>339</c:v>
                </c:pt>
                <c:pt idx="3983">
                  <c:v>305</c:v>
                </c:pt>
                <c:pt idx="3984">
                  <c:v>550</c:v>
                </c:pt>
                <c:pt idx="3985">
                  <c:v>34746</c:v>
                </c:pt>
                <c:pt idx="3986">
                  <c:v>18910</c:v>
                </c:pt>
                <c:pt idx="3987">
                  <c:v>249</c:v>
                </c:pt>
                <c:pt idx="3988">
                  <c:v>2125</c:v>
                </c:pt>
                <c:pt idx="3989">
                  <c:v>1625</c:v>
                </c:pt>
                <c:pt idx="3990">
                  <c:v>5021</c:v>
                </c:pt>
                <c:pt idx="3991">
                  <c:v>14981</c:v>
                </c:pt>
                <c:pt idx="3992">
                  <c:v>929</c:v>
                </c:pt>
                <c:pt idx="3993">
                  <c:v>365</c:v>
                </c:pt>
                <c:pt idx="3994">
                  <c:v>8525</c:v>
                </c:pt>
                <c:pt idx="3995">
                  <c:v>981</c:v>
                </c:pt>
                <c:pt idx="3996">
                  <c:v>25447</c:v>
                </c:pt>
                <c:pt idx="3997">
                  <c:v>500</c:v>
                </c:pt>
                <c:pt idx="3998">
                  <c:v>0</c:v>
                </c:pt>
              </c:numCache>
            </c:numRef>
          </c:yVal>
          <c:smooth val="0"/>
          <c:extLst>
            <c:ext xmlns:c16="http://schemas.microsoft.com/office/drawing/2014/chart" uri="{C3380CC4-5D6E-409C-BE32-E72D297353CC}">
              <c16:uniqueId val="{00000000-5ECC-43CB-ABCA-6F4FBBF3FC08}"/>
            </c:ext>
          </c:extLst>
        </c:ser>
        <c:ser>
          <c:idx val="5"/>
          <c:order val="1"/>
          <c:tx>
            <c:strRef>
              <c:f>AirlinesCluster!$G$1</c:f>
              <c:strCache>
                <c:ptCount val="1"/>
                <c:pt idx="0">
                  <c:v>DaysSinceEnroll</c:v>
                </c:pt>
              </c:strCache>
            </c:strRef>
          </c:tx>
          <c:spPr>
            <a:ln w="19050" cap="rnd">
              <a:noFill/>
              <a:round/>
            </a:ln>
            <a:effectLst/>
          </c:spPr>
          <c:marker>
            <c:symbol val="circle"/>
            <c:size val="5"/>
            <c:spPr>
              <a:solidFill>
                <a:schemeClr val="accent6"/>
              </a:solidFill>
              <a:ln w="9525">
                <a:solidFill>
                  <a:schemeClr val="accent6"/>
                </a:solidFill>
              </a:ln>
              <a:effectLst/>
            </c:spPr>
          </c:marker>
          <c:xVal>
            <c:numRef>
              <c:f>AirlinesCluster!$A$2:$A$4000</c:f>
              <c:numCache>
                <c:formatCode>General</c:formatCode>
                <c:ptCount val="3999"/>
                <c:pt idx="0">
                  <c:v>28143</c:v>
                </c:pt>
                <c:pt idx="1">
                  <c:v>19244</c:v>
                </c:pt>
                <c:pt idx="2">
                  <c:v>41354</c:v>
                </c:pt>
                <c:pt idx="3">
                  <c:v>14776</c:v>
                </c:pt>
                <c:pt idx="4">
                  <c:v>97752</c:v>
                </c:pt>
                <c:pt idx="5">
                  <c:v>16420</c:v>
                </c:pt>
                <c:pt idx="6">
                  <c:v>84914</c:v>
                </c:pt>
                <c:pt idx="7">
                  <c:v>20856</c:v>
                </c:pt>
                <c:pt idx="8">
                  <c:v>443003</c:v>
                </c:pt>
                <c:pt idx="9">
                  <c:v>104860</c:v>
                </c:pt>
                <c:pt idx="10">
                  <c:v>40091</c:v>
                </c:pt>
                <c:pt idx="11">
                  <c:v>96522</c:v>
                </c:pt>
                <c:pt idx="12">
                  <c:v>43382</c:v>
                </c:pt>
                <c:pt idx="13">
                  <c:v>43097</c:v>
                </c:pt>
                <c:pt idx="14">
                  <c:v>17648</c:v>
                </c:pt>
                <c:pt idx="15">
                  <c:v>28495</c:v>
                </c:pt>
                <c:pt idx="16">
                  <c:v>51890</c:v>
                </c:pt>
                <c:pt idx="17">
                  <c:v>13958</c:v>
                </c:pt>
                <c:pt idx="18">
                  <c:v>91473</c:v>
                </c:pt>
                <c:pt idx="19">
                  <c:v>23354</c:v>
                </c:pt>
                <c:pt idx="20">
                  <c:v>120576</c:v>
                </c:pt>
                <c:pt idx="21">
                  <c:v>185681</c:v>
                </c:pt>
                <c:pt idx="22">
                  <c:v>20584</c:v>
                </c:pt>
                <c:pt idx="23">
                  <c:v>66275</c:v>
                </c:pt>
                <c:pt idx="24">
                  <c:v>205651</c:v>
                </c:pt>
                <c:pt idx="25">
                  <c:v>20726</c:v>
                </c:pt>
                <c:pt idx="26">
                  <c:v>18521</c:v>
                </c:pt>
                <c:pt idx="27">
                  <c:v>8828</c:v>
                </c:pt>
                <c:pt idx="28">
                  <c:v>59763</c:v>
                </c:pt>
                <c:pt idx="29">
                  <c:v>19221</c:v>
                </c:pt>
                <c:pt idx="30">
                  <c:v>177926</c:v>
                </c:pt>
                <c:pt idx="31">
                  <c:v>10021</c:v>
                </c:pt>
                <c:pt idx="32">
                  <c:v>276571</c:v>
                </c:pt>
                <c:pt idx="33">
                  <c:v>18047</c:v>
                </c:pt>
                <c:pt idx="34">
                  <c:v>43832</c:v>
                </c:pt>
                <c:pt idx="35">
                  <c:v>123759</c:v>
                </c:pt>
                <c:pt idx="36">
                  <c:v>23193</c:v>
                </c:pt>
                <c:pt idx="37">
                  <c:v>68666</c:v>
                </c:pt>
                <c:pt idx="38">
                  <c:v>59990</c:v>
                </c:pt>
                <c:pt idx="39">
                  <c:v>2176</c:v>
                </c:pt>
                <c:pt idx="40">
                  <c:v>34616</c:v>
                </c:pt>
                <c:pt idx="41">
                  <c:v>10470</c:v>
                </c:pt>
                <c:pt idx="42">
                  <c:v>60313</c:v>
                </c:pt>
                <c:pt idx="43">
                  <c:v>619393</c:v>
                </c:pt>
                <c:pt idx="44">
                  <c:v>121260</c:v>
                </c:pt>
                <c:pt idx="45">
                  <c:v>288865</c:v>
                </c:pt>
                <c:pt idx="46">
                  <c:v>92336</c:v>
                </c:pt>
                <c:pt idx="47">
                  <c:v>36924</c:v>
                </c:pt>
                <c:pt idx="48">
                  <c:v>70312</c:v>
                </c:pt>
                <c:pt idx="49">
                  <c:v>17051</c:v>
                </c:pt>
                <c:pt idx="50">
                  <c:v>108137</c:v>
                </c:pt>
                <c:pt idx="51">
                  <c:v>1300</c:v>
                </c:pt>
                <c:pt idx="52">
                  <c:v>118531</c:v>
                </c:pt>
                <c:pt idx="53">
                  <c:v>121395</c:v>
                </c:pt>
                <c:pt idx="54">
                  <c:v>38348</c:v>
                </c:pt>
                <c:pt idx="55">
                  <c:v>14448</c:v>
                </c:pt>
                <c:pt idx="56">
                  <c:v>75971</c:v>
                </c:pt>
                <c:pt idx="57">
                  <c:v>36298</c:v>
                </c:pt>
                <c:pt idx="58">
                  <c:v>38077</c:v>
                </c:pt>
                <c:pt idx="59">
                  <c:v>95118</c:v>
                </c:pt>
                <c:pt idx="60">
                  <c:v>134457</c:v>
                </c:pt>
                <c:pt idx="61">
                  <c:v>19918</c:v>
                </c:pt>
                <c:pt idx="62">
                  <c:v>10120</c:v>
                </c:pt>
                <c:pt idx="63">
                  <c:v>362642</c:v>
                </c:pt>
                <c:pt idx="64">
                  <c:v>80250</c:v>
                </c:pt>
                <c:pt idx="65">
                  <c:v>53914</c:v>
                </c:pt>
                <c:pt idx="66">
                  <c:v>9375</c:v>
                </c:pt>
                <c:pt idx="67">
                  <c:v>83237</c:v>
                </c:pt>
                <c:pt idx="68">
                  <c:v>230715</c:v>
                </c:pt>
                <c:pt idx="69">
                  <c:v>47457</c:v>
                </c:pt>
                <c:pt idx="70">
                  <c:v>84409</c:v>
                </c:pt>
                <c:pt idx="71">
                  <c:v>252386</c:v>
                </c:pt>
                <c:pt idx="72">
                  <c:v>550367</c:v>
                </c:pt>
                <c:pt idx="73">
                  <c:v>12646</c:v>
                </c:pt>
                <c:pt idx="74">
                  <c:v>123867</c:v>
                </c:pt>
                <c:pt idx="75">
                  <c:v>129871</c:v>
                </c:pt>
                <c:pt idx="76">
                  <c:v>109380</c:v>
                </c:pt>
                <c:pt idx="77">
                  <c:v>111157</c:v>
                </c:pt>
                <c:pt idx="78">
                  <c:v>49238</c:v>
                </c:pt>
                <c:pt idx="79">
                  <c:v>38896</c:v>
                </c:pt>
                <c:pt idx="80">
                  <c:v>4340</c:v>
                </c:pt>
                <c:pt idx="81">
                  <c:v>88443</c:v>
                </c:pt>
                <c:pt idx="82">
                  <c:v>8454</c:v>
                </c:pt>
                <c:pt idx="83">
                  <c:v>61990</c:v>
                </c:pt>
                <c:pt idx="84">
                  <c:v>24093</c:v>
                </c:pt>
                <c:pt idx="85">
                  <c:v>35418</c:v>
                </c:pt>
                <c:pt idx="86">
                  <c:v>40284</c:v>
                </c:pt>
                <c:pt idx="87">
                  <c:v>609477</c:v>
                </c:pt>
                <c:pt idx="88">
                  <c:v>62553</c:v>
                </c:pt>
                <c:pt idx="89">
                  <c:v>48433</c:v>
                </c:pt>
                <c:pt idx="90">
                  <c:v>20508</c:v>
                </c:pt>
                <c:pt idx="91">
                  <c:v>2000</c:v>
                </c:pt>
                <c:pt idx="92">
                  <c:v>78629</c:v>
                </c:pt>
                <c:pt idx="93">
                  <c:v>143566</c:v>
                </c:pt>
                <c:pt idx="94">
                  <c:v>185549</c:v>
                </c:pt>
                <c:pt idx="95">
                  <c:v>16796</c:v>
                </c:pt>
                <c:pt idx="96">
                  <c:v>57346</c:v>
                </c:pt>
                <c:pt idx="97">
                  <c:v>102062</c:v>
                </c:pt>
                <c:pt idx="98">
                  <c:v>22324</c:v>
                </c:pt>
                <c:pt idx="99">
                  <c:v>64824</c:v>
                </c:pt>
                <c:pt idx="100">
                  <c:v>25076</c:v>
                </c:pt>
                <c:pt idx="101">
                  <c:v>8053</c:v>
                </c:pt>
                <c:pt idx="102">
                  <c:v>35119</c:v>
                </c:pt>
                <c:pt idx="103">
                  <c:v>28667</c:v>
                </c:pt>
                <c:pt idx="104">
                  <c:v>34327</c:v>
                </c:pt>
                <c:pt idx="105">
                  <c:v>3734</c:v>
                </c:pt>
                <c:pt idx="106">
                  <c:v>96627</c:v>
                </c:pt>
                <c:pt idx="107">
                  <c:v>43498</c:v>
                </c:pt>
                <c:pt idx="108">
                  <c:v>84674</c:v>
                </c:pt>
                <c:pt idx="109">
                  <c:v>15098</c:v>
                </c:pt>
                <c:pt idx="110">
                  <c:v>181019</c:v>
                </c:pt>
                <c:pt idx="111">
                  <c:v>298911</c:v>
                </c:pt>
                <c:pt idx="112">
                  <c:v>124198</c:v>
                </c:pt>
                <c:pt idx="113">
                  <c:v>56906</c:v>
                </c:pt>
                <c:pt idx="114">
                  <c:v>295638</c:v>
                </c:pt>
                <c:pt idx="115">
                  <c:v>67018</c:v>
                </c:pt>
                <c:pt idx="116">
                  <c:v>143967</c:v>
                </c:pt>
                <c:pt idx="117">
                  <c:v>969559</c:v>
                </c:pt>
                <c:pt idx="118">
                  <c:v>122705</c:v>
                </c:pt>
                <c:pt idx="119">
                  <c:v>16583</c:v>
                </c:pt>
                <c:pt idx="120">
                  <c:v>77540</c:v>
                </c:pt>
                <c:pt idx="121">
                  <c:v>205126</c:v>
                </c:pt>
                <c:pt idx="122">
                  <c:v>81974</c:v>
                </c:pt>
                <c:pt idx="123">
                  <c:v>47258</c:v>
                </c:pt>
                <c:pt idx="124">
                  <c:v>77699</c:v>
                </c:pt>
                <c:pt idx="125">
                  <c:v>133954</c:v>
                </c:pt>
                <c:pt idx="126">
                  <c:v>602064</c:v>
                </c:pt>
                <c:pt idx="127">
                  <c:v>213150</c:v>
                </c:pt>
                <c:pt idx="128">
                  <c:v>48333</c:v>
                </c:pt>
                <c:pt idx="129">
                  <c:v>142175</c:v>
                </c:pt>
                <c:pt idx="130">
                  <c:v>17469</c:v>
                </c:pt>
                <c:pt idx="131">
                  <c:v>19823</c:v>
                </c:pt>
                <c:pt idx="132">
                  <c:v>145074</c:v>
                </c:pt>
                <c:pt idx="133">
                  <c:v>101101</c:v>
                </c:pt>
                <c:pt idx="134">
                  <c:v>125948</c:v>
                </c:pt>
                <c:pt idx="135">
                  <c:v>259484</c:v>
                </c:pt>
                <c:pt idx="136">
                  <c:v>129298</c:v>
                </c:pt>
                <c:pt idx="137">
                  <c:v>103302</c:v>
                </c:pt>
                <c:pt idx="138">
                  <c:v>160447</c:v>
                </c:pt>
                <c:pt idx="139">
                  <c:v>15472</c:v>
                </c:pt>
                <c:pt idx="140">
                  <c:v>39628</c:v>
                </c:pt>
                <c:pt idx="141">
                  <c:v>6112</c:v>
                </c:pt>
                <c:pt idx="142">
                  <c:v>31769</c:v>
                </c:pt>
                <c:pt idx="143">
                  <c:v>126787</c:v>
                </c:pt>
                <c:pt idx="144">
                  <c:v>41547</c:v>
                </c:pt>
                <c:pt idx="145">
                  <c:v>100640</c:v>
                </c:pt>
                <c:pt idx="146">
                  <c:v>18707</c:v>
                </c:pt>
                <c:pt idx="147">
                  <c:v>50593</c:v>
                </c:pt>
                <c:pt idx="148">
                  <c:v>84631</c:v>
                </c:pt>
                <c:pt idx="149">
                  <c:v>24868</c:v>
                </c:pt>
                <c:pt idx="150">
                  <c:v>77097</c:v>
                </c:pt>
                <c:pt idx="151">
                  <c:v>930410</c:v>
                </c:pt>
                <c:pt idx="152">
                  <c:v>298121</c:v>
                </c:pt>
                <c:pt idx="153">
                  <c:v>87474</c:v>
                </c:pt>
                <c:pt idx="154">
                  <c:v>48707</c:v>
                </c:pt>
                <c:pt idx="155">
                  <c:v>220081</c:v>
                </c:pt>
                <c:pt idx="156">
                  <c:v>212976</c:v>
                </c:pt>
                <c:pt idx="157">
                  <c:v>44182</c:v>
                </c:pt>
                <c:pt idx="158">
                  <c:v>228829</c:v>
                </c:pt>
                <c:pt idx="159">
                  <c:v>46823</c:v>
                </c:pt>
                <c:pt idx="160">
                  <c:v>69110</c:v>
                </c:pt>
                <c:pt idx="161">
                  <c:v>120700</c:v>
                </c:pt>
                <c:pt idx="162">
                  <c:v>152945</c:v>
                </c:pt>
                <c:pt idx="163">
                  <c:v>10302</c:v>
                </c:pt>
                <c:pt idx="164">
                  <c:v>80331</c:v>
                </c:pt>
                <c:pt idx="165">
                  <c:v>69882</c:v>
                </c:pt>
                <c:pt idx="166">
                  <c:v>95658</c:v>
                </c:pt>
                <c:pt idx="167">
                  <c:v>402874</c:v>
                </c:pt>
                <c:pt idx="168">
                  <c:v>370941</c:v>
                </c:pt>
                <c:pt idx="169">
                  <c:v>21694</c:v>
                </c:pt>
                <c:pt idx="170">
                  <c:v>71767</c:v>
                </c:pt>
                <c:pt idx="171">
                  <c:v>35820</c:v>
                </c:pt>
                <c:pt idx="172">
                  <c:v>352508</c:v>
                </c:pt>
                <c:pt idx="173">
                  <c:v>149285</c:v>
                </c:pt>
                <c:pt idx="174">
                  <c:v>120941</c:v>
                </c:pt>
                <c:pt idx="175">
                  <c:v>451673</c:v>
                </c:pt>
                <c:pt idx="176">
                  <c:v>106961</c:v>
                </c:pt>
                <c:pt idx="177">
                  <c:v>28086</c:v>
                </c:pt>
                <c:pt idx="178">
                  <c:v>60230</c:v>
                </c:pt>
                <c:pt idx="179">
                  <c:v>6663</c:v>
                </c:pt>
                <c:pt idx="180">
                  <c:v>48145</c:v>
                </c:pt>
                <c:pt idx="181">
                  <c:v>127807</c:v>
                </c:pt>
                <c:pt idx="182">
                  <c:v>32948</c:v>
                </c:pt>
                <c:pt idx="183">
                  <c:v>8933</c:v>
                </c:pt>
                <c:pt idx="184">
                  <c:v>49885</c:v>
                </c:pt>
                <c:pt idx="185">
                  <c:v>89999</c:v>
                </c:pt>
                <c:pt idx="186">
                  <c:v>707079</c:v>
                </c:pt>
                <c:pt idx="187">
                  <c:v>211595</c:v>
                </c:pt>
                <c:pt idx="188">
                  <c:v>410795</c:v>
                </c:pt>
                <c:pt idx="189">
                  <c:v>72173</c:v>
                </c:pt>
                <c:pt idx="190">
                  <c:v>123516</c:v>
                </c:pt>
                <c:pt idx="191">
                  <c:v>143080</c:v>
                </c:pt>
                <c:pt idx="192">
                  <c:v>386061</c:v>
                </c:pt>
                <c:pt idx="193">
                  <c:v>52738</c:v>
                </c:pt>
                <c:pt idx="194">
                  <c:v>24523</c:v>
                </c:pt>
                <c:pt idx="195">
                  <c:v>134601</c:v>
                </c:pt>
                <c:pt idx="196">
                  <c:v>32742</c:v>
                </c:pt>
                <c:pt idx="197">
                  <c:v>108341</c:v>
                </c:pt>
                <c:pt idx="198">
                  <c:v>8669</c:v>
                </c:pt>
                <c:pt idx="199">
                  <c:v>118940</c:v>
                </c:pt>
                <c:pt idx="200">
                  <c:v>41385</c:v>
                </c:pt>
                <c:pt idx="201">
                  <c:v>28621</c:v>
                </c:pt>
                <c:pt idx="202">
                  <c:v>16230</c:v>
                </c:pt>
                <c:pt idx="203">
                  <c:v>152881</c:v>
                </c:pt>
                <c:pt idx="204">
                  <c:v>37348</c:v>
                </c:pt>
                <c:pt idx="205">
                  <c:v>51468</c:v>
                </c:pt>
                <c:pt idx="206">
                  <c:v>95989</c:v>
                </c:pt>
                <c:pt idx="207">
                  <c:v>23184</c:v>
                </c:pt>
                <c:pt idx="208">
                  <c:v>27381</c:v>
                </c:pt>
                <c:pt idx="209">
                  <c:v>6854</c:v>
                </c:pt>
                <c:pt idx="210">
                  <c:v>201346</c:v>
                </c:pt>
                <c:pt idx="211">
                  <c:v>31588</c:v>
                </c:pt>
                <c:pt idx="212">
                  <c:v>204582</c:v>
                </c:pt>
                <c:pt idx="213">
                  <c:v>8298</c:v>
                </c:pt>
                <c:pt idx="214">
                  <c:v>10097</c:v>
                </c:pt>
                <c:pt idx="215">
                  <c:v>114356</c:v>
                </c:pt>
                <c:pt idx="216">
                  <c:v>1344</c:v>
                </c:pt>
                <c:pt idx="217">
                  <c:v>59797</c:v>
                </c:pt>
                <c:pt idx="218">
                  <c:v>189053</c:v>
                </c:pt>
                <c:pt idx="219">
                  <c:v>143481</c:v>
                </c:pt>
                <c:pt idx="220">
                  <c:v>1302051</c:v>
                </c:pt>
                <c:pt idx="221">
                  <c:v>229744</c:v>
                </c:pt>
                <c:pt idx="222">
                  <c:v>75039</c:v>
                </c:pt>
                <c:pt idx="223">
                  <c:v>20203</c:v>
                </c:pt>
                <c:pt idx="224">
                  <c:v>193976</c:v>
                </c:pt>
                <c:pt idx="225">
                  <c:v>98224</c:v>
                </c:pt>
                <c:pt idx="226">
                  <c:v>117329</c:v>
                </c:pt>
                <c:pt idx="227">
                  <c:v>119239</c:v>
                </c:pt>
                <c:pt idx="228">
                  <c:v>53715</c:v>
                </c:pt>
                <c:pt idx="229">
                  <c:v>153747</c:v>
                </c:pt>
                <c:pt idx="230">
                  <c:v>133309</c:v>
                </c:pt>
                <c:pt idx="231">
                  <c:v>81380</c:v>
                </c:pt>
                <c:pt idx="232">
                  <c:v>22074</c:v>
                </c:pt>
                <c:pt idx="233">
                  <c:v>24051</c:v>
                </c:pt>
                <c:pt idx="234">
                  <c:v>11449</c:v>
                </c:pt>
                <c:pt idx="235">
                  <c:v>182317</c:v>
                </c:pt>
                <c:pt idx="236">
                  <c:v>46184</c:v>
                </c:pt>
                <c:pt idx="237">
                  <c:v>285116</c:v>
                </c:pt>
                <c:pt idx="238">
                  <c:v>30962</c:v>
                </c:pt>
                <c:pt idx="239">
                  <c:v>15525</c:v>
                </c:pt>
                <c:pt idx="240">
                  <c:v>163530</c:v>
                </c:pt>
                <c:pt idx="241">
                  <c:v>2075</c:v>
                </c:pt>
                <c:pt idx="242">
                  <c:v>227881</c:v>
                </c:pt>
                <c:pt idx="243">
                  <c:v>118934</c:v>
                </c:pt>
                <c:pt idx="244">
                  <c:v>468175</c:v>
                </c:pt>
                <c:pt idx="245">
                  <c:v>12526</c:v>
                </c:pt>
                <c:pt idx="246">
                  <c:v>176090</c:v>
                </c:pt>
                <c:pt idx="247">
                  <c:v>15221</c:v>
                </c:pt>
                <c:pt idx="248">
                  <c:v>92875</c:v>
                </c:pt>
                <c:pt idx="249">
                  <c:v>88702</c:v>
                </c:pt>
                <c:pt idx="250">
                  <c:v>62882</c:v>
                </c:pt>
                <c:pt idx="251">
                  <c:v>30015</c:v>
                </c:pt>
                <c:pt idx="252">
                  <c:v>87293</c:v>
                </c:pt>
                <c:pt idx="253">
                  <c:v>45225</c:v>
                </c:pt>
                <c:pt idx="254">
                  <c:v>96098</c:v>
                </c:pt>
                <c:pt idx="255">
                  <c:v>236274</c:v>
                </c:pt>
                <c:pt idx="256">
                  <c:v>423540</c:v>
                </c:pt>
                <c:pt idx="257">
                  <c:v>25279</c:v>
                </c:pt>
                <c:pt idx="258">
                  <c:v>198137</c:v>
                </c:pt>
                <c:pt idx="259">
                  <c:v>402312</c:v>
                </c:pt>
                <c:pt idx="260">
                  <c:v>149733</c:v>
                </c:pt>
                <c:pt idx="261">
                  <c:v>70730</c:v>
                </c:pt>
                <c:pt idx="262">
                  <c:v>164613</c:v>
                </c:pt>
                <c:pt idx="263">
                  <c:v>47557</c:v>
                </c:pt>
                <c:pt idx="264">
                  <c:v>35065</c:v>
                </c:pt>
                <c:pt idx="265">
                  <c:v>105769</c:v>
                </c:pt>
                <c:pt idx="266">
                  <c:v>35900</c:v>
                </c:pt>
                <c:pt idx="267">
                  <c:v>43088</c:v>
                </c:pt>
                <c:pt idx="268">
                  <c:v>58703</c:v>
                </c:pt>
                <c:pt idx="269">
                  <c:v>70354</c:v>
                </c:pt>
                <c:pt idx="270">
                  <c:v>145726</c:v>
                </c:pt>
                <c:pt idx="271">
                  <c:v>121639</c:v>
                </c:pt>
                <c:pt idx="272">
                  <c:v>70676</c:v>
                </c:pt>
                <c:pt idx="273">
                  <c:v>18263</c:v>
                </c:pt>
                <c:pt idx="274">
                  <c:v>51250</c:v>
                </c:pt>
                <c:pt idx="275">
                  <c:v>1704838</c:v>
                </c:pt>
                <c:pt idx="276">
                  <c:v>12895</c:v>
                </c:pt>
                <c:pt idx="277">
                  <c:v>120073</c:v>
                </c:pt>
                <c:pt idx="278">
                  <c:v>2003</c:v>
                </c:pt>
                <c:pt idx="279">
                  <c:v>22652</c:v>
                </c:pt>
                <c:pt idx="280">
                  <c:v>168515</c:v>
                </c:pt>
                <c:pt idx="281">
                  <c:v>44873</c:v>
                </c:pt>
                <c:pt idx="282">
                  <c:v>190542</c:v>
                </c:pt>
                <c:pt idx="283">
                  <c:v>156230</c:v>
                </c:pt>
                <c:pt idx="284">
                  <c:v>79211</c:v>
                </c:pt>
                <c:pt idx="285">
                  <c:v>98006</c:v>
                </c:pt>
                <c:pt idx="286">
                  <c:v>33982</c:v>
                </c:pt>
                <c:pt idx="287">
                  <c:v>62998</c:v>
                </c:pt>
                <c:pt idx="288">
                  <c:v>137908</c:v>
                </c:pt>
                <c:pt idx="289">
                  <c:v>45586</c:v>
                </c:pt>
                <c:pt idx="290">
                  <c:v>568174</c:v>
                </c:pt>
                <c:pt idx="291">
                  <c:v>145993</c:v>
                </c:pt>
                <c:pt idx="292">
                  <c:v>294881</c:v>
                </c:pt>
                <c:pt idx="293">
                  <c:v>12195</c:v>
                </c:pt>
                <c:pt idx="294">
                  <c:v>16622</c:v>
                </c:pt>
                <c:pt idx="295">
                  <c:v>141813</c:v>
                </c:pt>
                <c:pt idx="296">
                  <c:v>58139</c:v>
                </c:pt>
                <c:pt idx="297">
                  <c:v>238868</c:v>
                </c:pt>
                <c:pt idx="298">
                  <c:v>149286</c:v>
                </c:pt>
                <c:pt idx="299">
                  <c:v>35945</c:v>
                </c:pt>
                <c:pt idx="300">
                  <c:v>28218</c:v>
                </c:pt>
                <c:pt idx="301">
                  <c:v>7061</c:v>
                </c:pt>
                <c:pt idx="302">
                  <c:v>217846</c:v>
                </c:pt>
                <c:pt idx="303">
                  <c:v>364387</c:v>
                </c:pt>
                <c:pt idx="304">
                  <c:v>125465</c:v>
                </c:pt>
                <c:pt idx="305">
                  <c:v>94222</c:v>
                </c:pt>
                <c:pt idx="306">
                  <c:v>123370</c:v>
                </c:pt>
                <c:pt idx="307">
                  <c:v>383030</c:v>
                </c:pt>
                <c:pt idx="308">
                  <c:v>112969</c:v>
                </c:pt>
                <c:pt idx="309">
                  <c:v>46430</c:v>
                </c:pt>
                <c:pt idx="310">
                  <c:v>179433</c:v>
                </c:pt>
                <c:pt idx="311">
                  <c:v>20746</c:v>
                </c:pt>
                <c:pt idx="312">
                  <c:v>61455</c:v>
                </c:pt>
                <c:pt idx="313">
                  <c:v>714717</c:v>
                </c:pt>
                <c:pt idx="314">
                  <c:v>179559</c:v>
                </c:pt>
                <c:pt idx="315">
                  <c:v>119977</c:v>
                </c:pt>
                <c:pt idx="316">
                  <c:v>16928</c:v>
                </c:pt>
                <c:pt idx="317">
                  <c:v>65316</c:v>
                </c:pt>
                <c:pt idx="318">
                  <c:v>766419</c:v>
                </c:pt>
                <c:pt idx="319">
                  <c:v>52060</c:v>
                </c:pt>
                <c:pt idx="320">
                  <c:v>84700</c:v>
                </c:pt>
                <c:pt idx="321">
                  <c:v>205523</c:v>
                </c:pt>
                <c:pt idx="322">
                  <c:v>20457</c:v>
                </c:pt>
                <c:pt idx="323">
                  <c:v>278727</c:v>
                </c:pt>
                <c:pt idx="324">
                  <c:v>50325</c:v>
                </c:pt>
                <c:pt idx="325">
                  <c:v>455228</c:v>
                </c:pt>
                <c:pt idx="326">
                  <c:v>73849</c:v>
                </c:pt>
                <c:pt idx="327">
                  <c:v>388455</c:v>
                </c:pt>
                <c:pt idx="328">
                  <c:v>138999</c:v>
                </c:pt>
                <c:pt idx="329">
                  <c:v>65573</c:v>
                </c:pt>
                <c:pt idx="330">
                  <c:v>172288</c:v>
                </c:pt>
                <c:pt idx="331">
                  <c:v>47958</c:v>
                </c:pt>
                <c:pt idx="332">
                  <c:v>133002</c:v>
                </c:pt>
                <c:pt idx="333">
                  <c:v>42363</c:v>
                </c:pt>
                <c:pt idx="334">
                  <c:v>133370</c:v>
                </c:pt>
                <c:pt idx="335">
                  <c:v>278457</c:v>
                </c:pt>
                <c:pt idx="336">
                  <c:v>105166</c:v>
                </c:pt>
                <c:pt idx="337">
                  <c:v>34956</c:v>
                </c:pt>
                <c:pt idx="338">
                  <c:v>46963</c:v>
                </c:pt>
                <c:pt idx="339">
                  <c:v>55788</c:v>
                </c:pt>
                <c:pt idx="340">
                  <c:v>174910</c:v>
                </c:pt>
                <c:pt idx="341">
                  <c:v>13812</c:v>
                </c:pt>
                <c:pt idx="342">
                  <c:v>38718</c:v>
                </c:pt>
                <c:pt idx="343">
                  <c:v>112501</c:v>
                </c:pt>
                <c:pt idx="344">
                  <c:v>54005</c:v>
                </c:pt>
                <c:pt idx="345">
                  <c:v>66863</c:v>
                </c:pt>
                <c:pt idx="346">
                  <c:v>93045</c:v>
                </c:pt>
                <c:pt idx="347">
                  <c:v>197328</c:v>
                </c:pt>
                <c:pt idx="348">
                  <c:v>151301</c:v>
                </c:pt>
                <c:pt idx="349">
                  <c:v>87938</c:v>
                </c:pt>
                <c:pt idx="350">
                  <c:v>15283</c:v>
                </c:pt>
                <c:pt idx="351">
                  <c:v>105423</c:v>
                </c:pt>
                <c:pt idx="352">
                  <c:v>312512</c:v>
                </c:pt>
                <c:pt idx="353">
                  <c:v>13680</c:v>
                </c:pt>
                <c:pt idx="354">
                  <c:v>41279</c:v>
                </c:pt>
                <c:pt idx="355">
                  <c:v>25313</c:v>
                </c:pt>
                <c:pt idx="356">
                  <c:v>148691</c:v>
                </c:pt>
                <c:pt idx="357">
                  <c:v>224081</c:v>
                </c:pt>
                <c:pt idx="358">
                  <c:v>51088</c:v>
                </c:pt>
                <c:pt idx="359">
                  <c:v>95305</c:v>
                </c:pt>
                <c:pt idx="360">
                  <c:v>22080</c:v>
                </c:pt>
                <c:pt idx="361">
                  <c:v>11660</c:v>
                </c:pt>
                <c:pt idx="362">
                  <c:v>222227</c:v>
                </c:pt>
                <c:pt idx="363">
                  <c:v>16200</c:v>
                </c:pt>
                <c:pt idx="364">
                  <c:v>38227</c:v>
                </c:pt>
                <c:pt idx="365">
                  <c:v>80214</c:v>
                </c:pt>
                <c:pt idx="366">
                  <c:v>53985</c:v>
                </c:pt>
                <c:pt idx="367">
                  <c:v>14414</c:v>
                </c:pt>
                <c:pt idx="368">
                  <c:v>44457</c:v>
                </c:pt>
                <c:pt idx="369">
                  <c:v>161813</c:v>
                </c:pt>
                <c:pt idx="370">
                  <c:v>138020</c:v>
                </c:pt>
                <c:pt idx="371">
                  <c:v>107707</c:v>
                </c:pt>
                <c:pt idx="372">
                  <c:v>95656</c:v>
                </c:pt>
                <c:pt idx="373">
                  <c:v>149678</c:v>
                </c:pt>
                <c:pt idx="374">
                  <c:v>15113</c:v>
                </c:pt>
                <c:pt idx="375">
                  <c:v>231</c:v>
                </c:pt>
                <c:pt idx="376">
                  <c:v>22380</c:v>
                </c:pt>
                <c:pt idx="377">
                  <c:v>146263</c:v>
                </c:pt>
                <c:pt idx="378">
                  <c:v>24598</c:v>
                </c:pt>
                <c:pt idx="379">
                  <c:v>76150</c:v>
                </c:pt>
                <c:pt idx="380">
                  <c:v>377252</c:v>
                </c:pt>
                <c:pt idx="381">
                  <c:v>167670</c:v>
                </c:pt>
                <c:pt idx="382">
                  <c:v>86853</c:v>
                </c:pt>
                <c:pt idx="383">
                  <c:v>479989</c:v>
                </c:pt>
                <c:pt idx="384">
                  <c:v>28193</c:v>
                </c:pt>
                <c:pt idx="385">
                  <c:v>67086</c:v>
                </c:pt>
                <c:pt idx="386">
                  <c:v>35969</c:v>
                </c:pt>
                <c:pt idx="387">
                  <c:v>53790</c:v>
                </c:pt>
                <c:pt idx="388">
                  <c:v>198859</c:v>
                </c:pt>
                <c:pt idx="389">
                  <c:v>91939</c:v>
                </c:pt>
                <c:pt idx="390">
                  <c:v>88449</c:v>
                </c:pt>
                <c:pt idx="391">
                  <c:v>54842</c:v>
                </c:pt>
                <c:pt idx="392">
                  <c:v>11189</c:v>
                </c:pt>
                <c:pt idx="393">
                  <c:v>16999</c:v>
                </c:pt>
                <c:pt idx="394">
                  <c:v>114713</c:v>
                </c:pt>
                <c:pt idx="395">
                  <c:v>1612</c:v>
                </c:pt>
                <c:pt idx="396">
                  <c:v>97763</c:v>
                </c:pt>
                <c:pt idx="397">
                  <c:v>15129</c:v>
                </c:pt>
                <c:pt idx="398">
                  <c:v>15669</c:v>
                </c:pt>
                <c:pt idx="399">
                  <c:v>26720</c:v>
                </c:pt>
                <c:pt idx="400">
                  <c:v>205292</c:v>
                </c:pt>
                <c:pt idx="401">
                  <c:v>56635</c:v>
                </c:pt>
                <c:pt idx="402">
                  <c:v>127297</c:v>
                </c:pt>
                <c:pt idx="403">
                  <c:v>8927</c:v>
                </c:pt>
                <c:pt idx="404">
                  <c:v>507506</c:v>
                </c:pt>
                <c:pt idx="405">
                  <c:v>145723</c:v>
                </c:pt>
                <c:pt idx="406">
                  <c:v>6458</c:v>
                </c:pt>
                <c:pt idx="407">
                  <c:v>267640</c:v>
                </c:pt>
                <c:pt idx="408">
                  <c:v>5581</c:v>
                </c:pt>
                <c:pt idx="409">
                  <c:v>10732</c:v>
                </c:pt>
                <c:pt idx="410">
                  <c:v>620498</c:v>
                </c:pt>
                <c:pt idx="411">
                  <c:v>68963</c:v>
                </c:pt>
                <c:pt idx="412">
                  <c:v>109640</c:v>
                </c:pt>
                <c:pt idx="413">
                  <c:v>225802</c:v>
                </c:pt>
                <c:pt idx="414">
                  <c:v>58452</c:v>
                </c:pt>
                <c:pt idx="415">
                  <c:v>109087</c:v>
                </c:pt>
                <c:pt idx="416">
                  <c:v>68286</c:v>
                </c:pt>
                <c:pt idx="417">
                  <c:v>68464</c:v>
                </c:pt>
                <c:pt idx="418">
                  <c:v>131960</c:v>
                </c:pt>
                <c:pt idx="419">
                  <c:v>199956</c:v>
                </c:pt>
                <c:pt idx="420">
                  <c:v>529886</c:v>
                </c:pt>
                <c:pt idx="421">
                  <c:v>23529</c:v>
                </c:pt>
                <c:pt idx="422">
                  <c:v>190295</c:v>
                </c:pt>
                <c:pt idx="423">
                  <c:v>21083</c:v>
                </c:pt>
                <c:pt idx="424">
                  <c:v>117860</c:v>
                </c:pt>
                <c:pt idx="425">
                  <c:v>118844</c:v>
                </c:pt>
                <c:pt idx="426">
                  <c:v>60493</c:v>
                </c:pt>
                <c:pt idx="427">
                  <c:v>491987</c:v>
                </c:pt>
                <c:pt idx="428">
                  <c:v>87692</c:v>
                </c:pt>
                <c:pt idx="429">
                  <c:v>78028</c:v>
                </c:pt>
                <c:pt idx="430">
                  <c:v>251286</c:v>
                </c:pt>
                <c:pt idx="431">
                  <c:v>17575</c:v>
                </c:pt>
                <c:pt idx="432">
                  <c:v>50431</c:v>
                </c:pt>
                <c:pt idx="433">
                  <c:v>153597</c:v>
                </c:pt>
                <c:pt idx="434">
                  <c:v>74579</c:v>
                </c:pt>
                <c:pt idx="435">
                  <c:v>2494</c:v>
                </c:pt>
                <c:pt idx="436">
                  <c:v>96031</c:v>
                </c:pt>
                <c:pt idx="437">
                  <c:v>353678</c:v>
                </c:pt>
                <c:pt idx="438">
                  <c:v>50052</c:v>
                </c:pt>
                <c:pt idx="439">
                  <c:v>13381</c:v>
                </c:pt>
                <c:pt idx="440">
                  <c:v>25123</c:v>
                </c:pt>
                <c:pt idx="441">
                  <c:v>132555</c:v>
                </c:pt>
                <c:pt idx="442">
                  <c:v>14528</c:v>
                </c:pt>
                <c:pt idx="443">
                  <c:v>24038</c:v>
                </c:pt>
                <c:pt idx="444">
                  <c:v>192104</c:v>
                </c:pt>
                <c:pt idx="445">
                  <c:v>106773</c:v>
                </c:pt>
                <c:pt idx="446">
                  <c:v>229397</c:v>
                </c:pt>
                <c:pt idx="447">
                  <c:v>14732</c:v>
                </c:pt>
                <c:pt idx="448">
                  <c:v>383129</c:v>
                </c:pt>
                <c:pt idx="449">
                  <c:v>11431</c:v>
                </c:pt>
                <c:pt idx="450">
                  <c:v>175461</c:v>
                </c:pt>
                <c:pt idx="451">
                  <c:v>52953</c:v>
                </c:pt>
                <c:pt idx="452">
                  <c:v>182291</c:v>
                </c:pt>
                <c:pt idx="453">
                  <c:v>198317</c:v>
                </c:pt>
                <c:pt idx="454">
                  <c:v>49053</c:v>
                </c:pt>
                <c:pt idx="455">
                  <c:v>22772</c:v>
                </c:pt>
                <c:pt idx="456">
                  <c:v>34170</c:v>
                </c:pt>
                <c:pt idx="457">
                  <c:v>158483</c:v>
                </c:pt>
                <c:pt idx="458">
                  <c:v>43285</c:v>
                </c:pt>
                <c:pt idx="459">
                  <c:v>52980</c:v>
                </c:pt>
                <c:pt idx="460">
                  <c:v>74342</c:v>
                </c:pt>
                <c:pt idx="461">
                  <c:v>139849</c:v>
                </c:pt>
                <c:pt idx="462">
                  <c:v>26080</c:v>
                </c:pt>
                <c:pt idx="463">
                  <c:v>29469</c:v>
                </c:pt>
                <c:pt idx="464">
                  <c:v>189252</c:v>
                </c:pt>
                <c:pt idx="465">
                  <c:v>382546</c:v>
                </c:pt>
                <c:pt idx="466">
                  <c:v>1113394</c:v>
                </c:pt>
                <c:pt idx="467">
                  <c:v>459681</c:v>
                </c:pt>
                <c:pt idx="468">
                  <c:v>83590</c:v>
                </c:pt>
                <c:pt idx="469">
                  <c:v>82528</c:v>
                </c:pt>
                <c:pt idx="470">
                  <c:v>5600</c:v>
                </c:pt>
                <c:pt idx="471">
                  <c:v>743745</c:v>
                </c:pt>
                <c:pt idx="472">
                  <c:v>43954</c:v>
                </c:pt>
                <c:pt idx="473">
                  <c:v>52005</c:v>
                </c:pt>
                <c:pt idx="474">
                  <c:v>45494</c:v>
                </c:pt>
                <c:pt idx="475">
                  <c:v>171509</c:v>
                </c:pt>
                <c:pt idx="476">
                  <c:v>235947</c:v>
                </c:pt>
                <c:pt idx="477">
                  <c:v>153108</c:v>
                </c:pt>
                <c:pt idx="478">
                  <c:v>260261</c:v>
                </c:pt>
                <c:pt idx="479">
                  <c:v>80223</c:v>
                </c:pt>
                <c:pt idx="480">
                  <c:v>38716</c:v>
                </c:pt>
                <c:pt idx="481">
                  <c:v>1125076</c:v>
                </c:pt>
                <c:pt idx="482">
                  <c:v>10954</c:v>
                </c:pt>
                <c:pt idx="483">
                  <c:v>97099</c:v>
                </c:pt>
                <c:pt idx="484">
                  <c:v>62396</c:v>
                </c:pt>
                <c:pt idx="485">
                  <c:v>40645</c:v>
                </c:pt>
                <c:pt idx="486">
                  <c:v>82655</c:v>
                </c:pt>
                <c:pt idx="487">
                  <c:v>84035</c:v>
                </c:pt>
                <c:pt idx="488">
                  <c:v>1199220</c:v>
                </c:pt>
                <c:pt idx="489">
                  <c:v>86345</c:v>
                </c:pt>
                <c:pt idx="490">
                  <c:v>2701</c:v>
                </c:pt>
                <c:pt idx="491">
                  <c:v>46874</c:v>
                </c:pt>
                <c:pt idx="492">
                  <c:v>10879</c:v>
                </c:pt>
                <c:pt idx="493">
                  <c:v>12742</c:v>
                </c:pt>
                <c:pt idx="494">
                  <c:v>122904</c:v>
                </c:pt>
                <c:pt idx="495">
                  <c:v>10994</c:v>
                </c:pt>
                <c:pt idx="496">
                  <c:v>2318</c:v>
                </c:pt>
                <c:pt idx="497">
                  <c:v>11070</c:v>
                </c:pt>
                <c:pt idx="498">
                  <c:v>21921</c:v>
                </c:pt>
                <c:pt idx="499">
                  <c:v>162521</c:v>
                </c:pt>
                <c:pt idx="500">
                  <c:v>207545</c:v>
                </c:pt>
                <c:pt idx="501">
                  <c:v>86112</c:v>
                </c:pt>
                <c:pt idx="502">
                  <c:v>18328</c:v>
                </c:pt>
                <c:pt idx="503">
                  <c:v>217557</c:v>
                </c:pt>
                <c:pt idx="504">
                  <c:v>11504</c:v>
                </c:pt>
                <c:pt idx="505">
                  <c:v>143200</c:v>
                </c:pt>
                <c:pt idx="506">
                  <c:v>160703</c:v>
                </c:pt>
                <c:pt idx="507">
                  <c:v>910</c:v>
                </c:pt>
                <c:pt idx="508">
                  <c:v>94105</c:v>
                </c:pt>
                <c:pt idx="509">
                  <c:v>18422</c:v>
                </c:pt>
                <c:pt idx="510">
                  <c:v>889456</c:v>
                </c:pt>
                <c:pt idx="511">
                  <c:v>9800</c:v>
                </c:pt>
                <c:pt idx="512">
                  <c:v>148318</c:v>
                </c:pt>
                <c:pt idx="513">
                  <c:v>26149</c:v>
                </c:pt>
                <c:pt idx="514">
                  <c:v>76933</c:v>
                </c:pt>
                <c:pt idx="515">
                  <c:v>346178</c:v>
                </c:pt>
                <c:pt idx="516">
                  <c:v>22878</c:v>
                </c:pt>
                <c:pt idx="517">
                  <c:v>66741</c:v>
                </c:pt>
                <c:pt idx="518">
                  <c:v>134060</c:v>
                </c:pt>
                <c:pt idx="519">
                  <c:v>3305</c:v>
                </c:pt>
                <c:pt idx="520">
                  <c:v>28930</c:v>
                </c:pt>
                <c:pt idx="521">
                  <c:v>208519</c:v>
                </c:pt>
                <c:pt idx="522">
                  <c:v>58951</c:v>
                </c:pt>
                <c:pt idx="523">
                  <c:v>25395</c:v>
                </c:pt>
                <c:pt idx="524">
                  <c:v>109248</c:v>
                </c:pt>
                <c:pt idx="525">
                  <c:v>43387</c:v>
                </c:pt>
                <c:pt idx="526">
                  <c:v>52423</c:v>
                </c:pt>
                <c:pt idx="527">
                  <c:v>26858</c:v>
                </c:pt>
                <c:pt idx="528">
                  <c:v>5410</c:v>
                </c:pt>
                <c:pt idx="529">
                  <c:v>18177</c:v>
                </c:pt>
                <c:pt idx="530">
                  <c:v>413509</c:v>
                </c:pt>
                <c:pt idx="531">
                  <c:v>98472</c:v>
                </c:pt>
                <c:pt idx="532">
                  <c:v>86520</c:v>
                </c:pt>
                <c:pt idx="533">
                  <c:v>16648</c:v>
                </c:pt>
                <c:pt idx="534">
                  <c:v>267404</c:v>
                </c:pt>
                <c:pt idx="535">
                  <c:v>31478</c:v>
                </c:pt>
                <c:pt idx="536">
                  <c:v>17445</c:v>
                </c:pt>
                <c:pt idx="537">
                  <c:v>49052</c:v>
                </c:pt>
                <c:pt idx="538">
                  <c:v>21689</c:v>
                </c:pt>
                <c:pt idx="539">
                  <c:v>18302</c:v>
                </c:pt>
                <c:pt idx="540">
                  <c:v>26220</c:v>
                </c:pt>
                <c:pt idx="541">
                  <c:v>59552</c:v>
                </c:pt>
                <c:pt idx="542">
                  <c:v>34962</c:v>
                </c:pt>
                <c:pt idx="543">
                  <c:v>16153</c:v>
                </c:pt>
                <c:pt idx="544">
                  <c:v>28931</c:v>
                </c:pt>
                <c:pt idx="545">
                  <c:v>202636</c:v>
                </c:pt>
                <c:pt idx="546">
                  <c:v>153962</c:v>
                </c:pt>
                <c:pt idx="547">
                  <c:v>63311</c:v>
                </c:pt>
                <c:pt idx="548">
                  <c:v>8561</c:v>
                </c:pt>
                <c:pt idx="549">
                  <c:v>256219</c:v>
                </c:pt>
                <c:pt idx="550">
                  <c:v>122700</c:v>
                </c:pt>
                <c:pt idx="551">
                  <c:v>81419</c:v>
                </c:pt>
                <c:pt idx="552">
                  <c:v>13873</c:v>
                </c:pt>
                <c:pt idx="553">
                  <c:v>148</c:v>
                </c:pt>
                <c:pt idx="554">
                  <c:v>178919</c:v>
                </c:pt>
                <c:pt idx="555">
                  <c:v>19702</c:v>
                </c:pt>
                <c:pt idx="556">
                  <c:v>18820</c:v>
                </c:pt>
                <c:pt idx="557">
                  <c:v>213849</c:v>
                </c:pt>
                <c:pt idx="558">
                  <c:v>28077</c:v>
                </c:pt>
                <c:pt idx="559">
                  <c:v>4528</c:v>
                </c:pt>
                <c:pt idx="560">
                  <c:v>40418</c:v>
                </c:pt>
                <c:pt idx="561">
                  <c:v>380930</c:v>
                </c:pt>
                <c:pt idx="562">
                  <c:v>176849</c:v>
                </c:pt>
                <c:pt idx="563">
                  <c:v>71235</c:v>
                </c:pt>
                <c:pt idx="564">
                  <c:v>76446</c:v>
                </c:pt>
                <c:pt idx="565">
                  <c:v>148915</c:v>
                </c:pt>
                <c:pt idx="566">
                  <c:v>65034</c:v>
                </c:pt>
                <c:pt idx="567">
                  <c:v>35738</c:v>
                </c:pt>
                <c:pt idx="568">
                  <c:v>313</c:v>
                </c:pt>
                <c:pt idx="569">
                  <c:v>55703</c:v>
                </c:pt>
                <c:pt idx="570">
                  <c:v>11613</c:v>
                </c:pt>
                <c:pt idx="571">
                  <c:v>65672</c:v>
                </c:pt>
                <c:pt idx="572">
                  <c:v>84785</c:v>
                </c:pt>
                <c:pt idx="573">
                  <c:v>30592</c:v>
                </c:pt>
                <c:pt idx="574">
                  <c:v>99293</c:v>
                </c:pt>
                <c:pt idx="575">
                  <c:v>51830</c:v>
                </c:pt>
                <c:pt idx="576">
                  <c:v>20126</c:v>
                </c:pt>
                <c:pt idx="577">
                  <c:v>3294</c:v>
                </c:pt>
                <c:pt idx="578">
                  <c:v>11143</c:v>
                </c:pt>
                <c:pt idx="579">
                  <c:v>8250</c:v>
                </c:pt>
                <c:pt idx="580">
                  <c:v>117670</c:v>
                </c:pt>
                <c:pt idx="581">
                  <c:v>49454</c:v>
                </c:pt>
                <c:pt idx="582">
                  <c:v>58421</c:v>
                </c:pt>
                <c:pt idx="583">
                  <c:v>33443</c:v>
                </c:pt>
                <c:pt idx="584">
                  <c:v>13886</c:v>
                </c:pt>
                <c:pt idx="585">
                  <c:v>15349</c:v>
                </c:pt>
                <c:pt idx="586">
                  <c:v>78712</c:v>
                </c:pt>
                <c:pt idx="587">
                  <c:v>89742</c:v>
                </c:pt>
                <c:pt idx="588">
                  <c:v>31311</c:v>
                </c:pt>
                <c:pt idx="589">
                  <c:v>133445</c:v>
                </c:pt>
                <c:pt idx="590">
                  <c:v>136161</c:v>
                </c:pt>
                <c:pt idx="591">
                  <c:v>9998</c:v>
                </c:pt>
                <c:pt idx="592">
                  <c:v>37904</c:v>
                </c:pt>
                <c:pt idx="593">
                  <c:v>41243</c:v>
                </c:pt>
                <c:pt idx="594">
                  <c:v>54011</c:v>
                </c:pt>
                <c:pt idx="595">
                  <c:v>5351</c:v>
                </c:pt>
                <c:pt idx="596">
                  <c:v>23334</c:v>
                </c:pt>
                <c:pt idx="597">
                  <c:v>11255</c:v>
                </c:pt>
                <c:pt idx="598">
                  <c:v>48127</c:v>
                </c:pt>
                <c:pt idx="599">
                  <c:v>329497</c:v>
                </c:pt>
                <c:pt idx="600">
                  <c:v>158895</c:v>
                </c:pt>
                <c:pt idx="601">
                  <c:v>34540</c:v>
                </c:pt>
                <c:pt idx="602">
                  <c:v>117623</c:v>
                </c:pt>
                <c:pt idx="603">
                  <c:v>126409</c:v>
                </c:pt>
                <c:pt idx="604">
                  <c:v>112843</c:v>
                </c:pt>
                <c:pt idx="605">
                  <c:v>117240</c:v>
                </c:pt>
                <c:pt idx="606">
                  <c:v>7216</c:v>
                </c:pt>
                <c:pt idx="607">
                  <c:v>26412</c:v>
                </c:pt>
                <c:pt idx="608">
                  <c:v>427528</c:v>
                </c:pt>
                <c:pt idx="609">
                  <c:v>1846</c:v>
                </c:pt>
                <c:pt idx="610">
                  <c:v>45830</c:v>
                </c:pt>
                <c:pt idx="611">
                  <c:v>179042</c:v>
                </c:pt>
                <c:pt idx="612">
                  <c:v>41487</c:v>
                </c:pt>
                <c:pt idx="613">
                  <c:v>39601</c:v>
                </c:pt>
                <c:pt idx="614">
                  <c:v>46142</c:v>
                </c:pt>
                <c:pt idx="615">
                  <c:v>110277</c:v>
                </c:pt>
                <c:pt idx="616">
                  <c:v>122928</c:v>
                </c:pt>
                <c:pt idx="617">
                  <c:v>146599</c:v>
                </c:pt>
                <c:pt idx="618">
                  <c:v>338656</c:v>
                </c:pt>
                <c:pt idx="619">
                  <c:v>54125</c:v>
                </c:pt>
                <c:pt idx="620">
                  <c:v>29861</c:v>
                </c:pt>
                <c:pt idx="621">
                  <c:v>126148</c:v>
                </c:pt>
                <c:pt idx="622">
                  <c:v>62080</c:v>
                </c:pt>
                <c:pt idx="623">
                  <c:v>175131</c:v>
                </c:pt>
                <c:pt idx="624">
                  <c:v>365918</c:v>
                </c:pt>
                <c:pt idx="625">
                  <c:v>105547</c:v>
                </c:pt>
                <c:pt idx="626">
                  <c:v>67615</c:v>
                </c:pt>
                <c:pt idx="627">
                  <c:v>33554</c:v>
                </c:pt>
                <c:pt idx="628">
                  <c:v>163083</c:v>
                </c:pt>
                <c:pt idx="629">
                  <c:v>747983</c:v>
                </c:pt>
                <c:pt idx="630">
                  <c:v>415070</c:v>
                </c:pt>
                <c:pt idx="631">
                  <c:v>18111</c:v>
                </c:pt>
                <c:pt idx="632">
                  <c:v>41526</c:v>
                </c:pt>
                <c:pt idx="633">
                  <c:v>38021</c:v>
                </c:pt>
                <c:pt idx="634">
                  <c:v>17500</c:v>
                </c:pt>
                <c:pt idx="635">
                  <c:v>5906</c:v>
                </c:pt>
                <c:pt idx="636">
                  <c:v>70133</c:v>
                </c:pt>
                <c:pt idx="637">
                  <c:v>32010</c:v>
                </c:pt>
                <c:pt idx="638">
                  <c:v>82605</c:v>
                </c:pt>
                <c:pt idx="639">
                  <c:v>77285</c:v>
                </c:pt>
                <c:pt idx="640">
                  <c:v>15219</c:v>
                </c:pt>
                <c:pt idx="641">
                  <c:v>54889</c:v>
                </c:pt>
                <c:pt idx="642">
                  <c:v>8910</c:v>
                </c:pt>
                <c:pt idx="643">
                  <c:v>49891</c:v>
                </c:pt>
                <c:pt idx="644">
                  <c:v>10484</c:v>
                </c:pt>
                <c:pt idx="645">
                  <c:v>15496</c:v>
                </c:pt>
                <c:pt idx="646">
                  <c:v>16714</c:v>
                </c:pt>
                <c:pt idx="647">
                  <c:v>25835</c:v>
                </c:pt>
                <c:pt idx="648">
                  <c:v>3487</c:v>
                </c:pt>
                <c:pt idx="649">
                  <c:v>347096</c:v>
                </c:pt>
                <c:pt idx="650">
                  <c:v>155962</c:v>
                </c:pt>
                <c:pt idx="651">
                  <c:v>160572</c:v>
                </c:pt>
                <c:pt idx="652">
                  <c:v>257068</c:v>
                </c:pt>
                <c:pt idx="653">
                  <c:v>48410</c:v>
                </c:pt>
                <c:pt idx="654">
                  <c:v>33269</c:v>
                </c:pt>
                <c:pt idx="655">
                  <c:v>25685</c:v>
                </c:pt>
                <c:pt idx="656">
                  <c:v>50500</c:v>
                </c:pt>
                <c:pt idx="657">
                  <c:v>97486</c:v>
                </c:pt>
                <c:pt idx="658">
                  <c:v>323459</c:v>
                </c:pt>
                <c:pt idx="659">
                  <c:v>11821</c:v>
                </c:pt>
                <c:pt idx="660">
                  <c:v>37039</c:v>
                </c:pt>
                <c:pt idx="661">
                  <c:v>28306</c:v>
                </c:pt>
                <c:pt idx="662">
                  <c:v>109532</c:v>
                </c:pt>
                <c:pt idx="663">
                  <c:v>91974</c:v>
                </c:pt>
                <c:pt idx="664">
                  <c:v>65823</c:v>
                </c:pt>
                <c:pt idx="665">
                  <c:v>104824</c:v>
                </c:pt>
                <c:pt idx="666">
                  <c:v>16061</c:v>
                </c:pt>
                <c:pt idx="667">
                  <c:v>55237</c:v>
                </c:pt>
                <c:pt idx="668">
                  <c:v>10491</c:v>
                </c:pt>
                <c:pt idx="669">
                  <c:v>192334</c:v>
                </c:pt>
                <c:pt idx="670">
                  <c:v>45501</c:v>
                </c:pt>
                <c:pt idx="671">
                  <c:v>18661</c:v>
                </c:pt>
                <c:pt idx="672">
                  <c:v>89668</c:v>
                </c:pt>
                <c:pt idx="673">
                  <c:v>53327</c:v>
                </c:pt>
                <c:pt idx="674">
                  <c:v>133143</c:v>
                </c:pt>
                <c:pt idx="675">
                  <c:v>22268</c:v>
                </c:pt>
                <c:pt idx="676">
                  <c:v>26556</c:v>
                </c:pt>
                <c:pt idx="677">
                  <c:v>9601</c:v>
                </c:pt>
                <c:pt idx="678">
                  <c:v>280561</c:v>
                </c:pt>
                <c:pt idx="679">
                  <c:v>146248</c:v>
                </c:pt>
                <c:pt idx="680">
                  <c:v>9483</c:v>
                </c:pt>
                <c:pt idx="681">
                  <c:v>119082</c:v>
                </c:pt>
                <c:pt idx="682">
                  <c:v>232171</c:v>
                </c:pt>
                <c:pt idx="683">
                  <c:v>369816</c:v>
                </c:pt>
                <c:pt idx="684">
                  <c:v>37381</c:v>
                </c:pt>
                <c:pt idx="685">
                  <c:v>173543</c:v>
                </c:pt>
                <c:pt idx="686">
                  <c:v>31211</c:v>
                </c:pt>
                <c:pt idx="687">
                  <c:v>47780</c:v>
                </c:pt>
                <c:pt idx="688">
                  <c:v>79479</c:v>
                </c:pt>
                <c:pt idx="689">
                  <c:v>81960</c:v>
                </c:pt>
                <c:pt idx="690">
                  <c:v>20162</c:v>
                </c:pt>
                <c:pt idx="691">
                  <c:v>105683</c:v>
                </c:pt>
                <c:pt idx="692">
                  <c:v>234327</c:v>
                </c:pt>
                <c:pt idx="693">
                  <c:v>463494</c:v>
                </c:pt>
                <c:pt idx="694">
                  <c:v>17334</c:v>
                </c:pt>
                <c:pt idx="695">
                  <c:v>57909</c:v>
                </c:pt>
                <c:pt idx="696">
                  <c:v>17949</c:v>
                </c:pt>
                <c:pt idx="697">
                  <c:v>529477</c:v>
                </c:pt>
                <c:pt idx="698">
                  <c:v>71543</c:v>
                </c:pt>
                <c:pt idx="699">
                  <c:v>111897</c:v>
                </c:pt>
                <c:pt idx="700">
                  <c:v>61598</c:v>
                </c:pt>
                <c:pt idx="701">
                  <c:v>417875</c:v>
                </c:pt>
                <c:pt idx="702">
                  <c:v>340874</c:v>
                </c:pt>
                <c:pt idx="703">
                  <c:v>32774</c:v>
                </c:pt>
                <c:pt idx="704">
                  <c:v>242910</c:v>
                </c:pt>
                <c:pt idx="705">
                  <c:v>137843</c:v>
                </c:pt>
                <c:pt idx="706">
                  <c:v>30530</c:v>
                </c:pt>
                <c:pt idx="707">
                  <c:v>30973</c:v>
                </c:pt>
                <c:pt idx="708">
                  <c:v>238749</c:v>
                </c:pt>
                <c:pt idx="709">
                  <c:v>16803</c:v>
                </c:pt>
                <c:pt idx="710">
                  <c:v>23553</c:v>
                </c:pt>
                <c:pt idx="711">
                  <c:v>48161</c:v>
                </c:pt>
                <c:pt idx="712">
                  <c:v>21616</c:v>
                </c:pt>
                <c:pt idx="713">
                  <c:v>13114</c:v>
                </c:pt>
                <c:pt idx="714">
                  <c:v>117120</c:v>
                </c:pt>
                <c:pt idx="715">
                  <c:v>52987</c:v>
                </c:pt>
                <c:pt idx="716">
                  <c:v>150176</c:v>
                </c:pt>
                <c:pt idx="717">
                  <c:v>19002</c:v>
                </c:pt>
                <c:pt idx="718">
                  <c:v>60976</c:v>
                </c:pt>
                <c:pt idx="719">
                  <c:v>50675</c:v>
                </c:pt>
                <c:pt idx="720">
                  <c:v>65466</c:v>
                </c:pt>
                <c:pt idx="721">
                  <c:v>64280</c:v>
                </c:pt>
                <c:pt idx="722">
                  <c:v>14523</c:v>
                </c:pt>
                <c:pt idx="723">
                  <c:v>384470</c:v>
                </c:pt>
                <c:pt idx="724">
                  <c:v>9157</c:v>
                </c:pt>
                <c:pt idx="725">
                  <c:v>151904</c:v>
                </c:pt>
                <c:pt idx="726">
                  <c:v>13781</c:v>
                </c:pt>
                <c:pt idx="727">
                  <c:v>40567</c:v>
                </c:pt>
                <c:pt idx="728">
                  <c:v>43090</c:v>
                </c:pt>
                <c:pt idx="729">
                  <c:v>1875</c:v>
                </c:pt>
                <c:pt idx="730">
                  <c:v>126555</c:v>
                </c:pt>
                <c:pt idx="731">
                  <c:v>16472</c:v>
                </c:pt>
                <c:pt idx="732">
                  <c:v>21270</c:v>
                </c:pt>
                <c:pt idx="733">
                  <c:v>33410</c:v>
                </c:pt>
                <c:pt idx="734">
                  <c:v>15750</c:v>
                </c:pt>
                <c:pt idx="735">
                  <c:v>104665</c:v>
                </c:pt>
                <c:pt idx="736">
                  <c:v>86285</c:v>
                </c:pt>
                <c:pt idx="737">
                  <c:v>41967</c:v>
                </c:pt>
                <c:pt idx="738">
                  <c:v>35026</c:v>
                </c:pt>
                <c:pt idx="739">
                  <c:v>138411</c:v>
                </c:pt>
                <c:pt idx="740">
                  <c:v>127693</c:v>
                </c:pt>
                <c:pt idx="741">
                  <c:v>52050</c:v>
                </c:pt>
                <c:pt idx="742">
                  <c:v>37162</c:v>
                </c:pt>
                <c:pt idx="743">
                  <c:v>440265</c:v>
                </c:pt>
                <c:pt idx="744">
                  <c:v>66572</c:v>
                </c:pt>
                <c:pt idx="745">
                  <c:v>237093</c:v>
                </c:pt>
                <c:pt idx="746">
                  <c:v>79561</c:v>
                </c:pt>
                <c:pt idx="747">
                  <c:v>131528</c:v>
                </c:pt>
                <c:pt idx="748">
                  <c:v>11820</c:v>
                </c:pt>
                <c:pt idx="749">
                  <c:v>20810</c:v>
                </c:pt>
                <c:pt idx="750">
                  <c:v>189423</c:v>
                </c:pt>
                <c:pt idx="751">
                  <c:v>96477</c:v>
                </c:pt>
                <c:pt idx="752">
                  <c:v>106471</c:v>
                </c:pt>
                <c:pt idx="753">
                  <c:v>33374</c:v>
                </c:pt>
                <c:pt idx="754">
                  <c:v>210018</c:v>
                </c:pt>
                <c:pt idx="755">
                  <c:v>26740</c:v>
                </c:pt>
                <c:pt idx="756">
                  <c:v>244216</c:v>
                </c:pt>
                <c:pt idx="757">
                  <c:v>76737</c:v>
                </c:pt>
                <c:pt idx="758">
                  <c:v>20999</c:v>
                </c:pt>
                <c:pt idx="759">
                  <c:v>43179</c:v>
                </c:pt>
                <c:pt idx="760">
                  <c:v>119214</c:v>
                </c:pt>
                <c:pt idx="761">
                  <c:v>14988</c:v>
                </c:pt>
                <c:pt idx="762">
                  <c:v>21334</c:v>
                </c:pt>
                <c:pt idx="763">
                  <c:v>104307</c:v>
                </c:pt>
                <c:pt idx="764">
                  <c:v>34357</c:v>
                </c:pt>
                <c:pt idx="765">
                  <c:v>231437</c:v>
                </c:pt>
                <c:pt idx="766">
                  <c:v>14662</c:v>
                </c:pt>
                <c:pt idx="767">
                  <c:v>13144</c:v>
                </c:pt>
                <c:pt idx="768">
                  <c:v>10978</c:v>
                </c:pt>
                <c:pt idx="769">
                  <c:v>150698</c:v>
                </c:pt>
                <c:pt idx="770">
                  <c:v>18035</c:v>
                </c:pt>
                <c:pt idx="771">
                  <c:v>194604</c:v>
                </c:pt>
                <c:pt idx="772">
                  <c:v>117852</c:v>
                </c:pt>
                <c:pt idx="773">
                  <c:v>32356</c:v>
                </c:pt>
                <c:pt idx="774">
                  <c:v>44247</c:v>
                </c:pt>
                <c:pt idx="775">
                  <c:v>23431</c:v>
                </c:pt>
                <c:pt idx="776">
                  <c:v>37773</c:v>
                </c:pt>
                <c:pt idx="777">
                  <c:v>245758</c:v>
                </c:pt>
                <c:pt idx="778">
                  <c:v>63587</c:v>
                </c:pt>
                <c:pt idx="779">
                  <c:v>15088</c:v>
                </c:pt>
                <c:pt idx="780">
                  <c:v>152539</c:v>
                </c:pt>
                <c:pt idx="781">
                  <c:v>333500</c:v>
                </c:pt>
                <c:pt idx="782">
                  <c:v>15064</c:v>
                </c:pt>
                <c:pt idx="783">
                  <c:v>19032</c:v>
                </c:pt>
                <c:pt idx="784">
                  <c:v>66434</c:v>
                </c:pt>
                <c:pt idx="785">
                  <c:v>146097</c:v>
                </c:pt>
                <c:pt idx="786">
                  <c:v>8207</c:v>
                </c:pt>
                <c:pt idx="787">
                  <c:v>293648</c:v>
                </c:pt>
                <c:pt idx="788">
                  <c:v>147472</c:v>
                </c:pt>
                <c:pt idx="789">
                  <c:v>103993</c:v>
                </c:pt>
                <c:pt idx="790">
                  <c:v>34651</c:v>
                </c:pt>
                <c:pt idx="791">
                  <c:v>102339</c:v>
                </c:pt>
                <c:pt idx="792">
                  <c:v>149167</c:v>
                </c:pt>
                <c:pt idx="793">
                  <c:v>105249</c:v>
                </c:pt>
                <c:pt idx="794">
                  <c:v>55610</c:v>
                </c:pt>
                <c:pt idx="795">
                  <c:v>70391</c:v>
                </c:pt>
                <c:pt idx="796">
                  <c:v>74645</c:v>
                </c:pt>
                <c:pt idx="797">
                  <c:v>26939</c:v>
                </c:pt>
                <c:pt idx="798">
                  <c:v>207655</c:v>
                </c:pt>
                <c:pt idx="799">
                  <c:v>7421</c:v>
                </c:pt>
                <c:pt idx="800">
                  <c:v>74924</c:v>
                </c:pt>
                <c:pt idx="801">
                  <c:v>17599</c:v>
                </c:pt>
                <c:pt idx="802">
                  <c:v>5594</c:v>
                </c:pt>
                <c:pt idx="803">
                  <c:v>66122</c:v>
                </c:pt>
                <c:pt idx="804">
                  <c:v>12024</c:v>
                </c:pt>
                <c:pt idx="805">
                  <c:v>42044</c:v>
                </c:pt>
                <c:pt idx="806">
                  <c:v>83105</c:v>
                </c:pt>
                <c:pt idx="807">
                  <c:v>152063</c:v>
                </c:pt>
                <c:pt idx="808">
                  <c:v>59546</c:v>
                </c:pt>
                <c:pt idx="809">
                  <c:v>1258</c:v>
                </c:pt>
                <c:pt idx="810">
                  <c:v>75181</c:v>
                </c:pt>
                <c:pt idx="811">
                  <c:v>68255</c:v>
                </c:pt>
                <c:pt idx="812">
                  <c:v>58229</c:v>
                </c:pt>
                <c:pt idx="813">
                  <c:v>97349</c:v>
                </c:pt>
                <c:pt idx="814">
                  <c:v>131424</c:v>
                </c:pt>
                <c:pt idx="815">
                  <c:v>24011</c:v>
                </c:pt>
                <c:pt idx="816">
                  <c:v>64538</c:v>
                </c:pt>
                <c:pt idx="817">
                  <c:v>3832</c:v>
                </c:pt>
                <c:pt idx="818">
                  <c:v>3268</c:v>
                </c:pt>
                <c:pt idx="819">
                  <c:v>36790</c:v>
                </c:pt>
                <c:pt idx="820">
                  <c:v>363165</c:v>
                </c:pt>
                <c:pt idx="821">
                  <c:v>179382</c:v>
                </c:pt>
                <c:pt idx="822">
                  <c:v>218207</c:v>
                </c:pt>
                <c:pt idx="823">
                  <c:v>765738</c:v>
                </c:pt>
                <c:pt idx="824">
                  <c:v>54265</c:v>
                </c:pt>
                <c:pt idx="825">
                  <c:v>69959</c:v>
                </c:pt>
                <c:pt idx="826">
                  <c:v>86380</c:v>
                </c:pt>
                <c:pt idx="827">
                  <c:v>48321</c:v>
                </c:pt>
                <c:pt idx="828">
                  <c:v>78130</c:v>
                </c:pt>
                <c:pt idx="829">
                  <c:v>25333</c:v>
                </c:pt>
                <c:pt idx="830">
                  <c:v>54522</c:v>
                </c:pt>
                <c:pt idx="831">
                  <c:v>75413</c:v>
                </c:pt>
                <c:pt idx="832">
                  <c:v>292533</c:v>
                </c:pt>
                <c:pt idx="833">
                  <c:v>114932</c:v>
                </c:pt>
                <c:pt idx="834">
                  <c:v>18932</c:v>
                </c:pt>
                <c:pt idx="835">
                  <c:v>35997</c:v>
                </c:pt>
                <c:pt idx="836">
                  <c:v>136664</c:v>
                </c:pt>
                <c:pt idx="837">
                  <c:v>173191</c:v>
                </c:pt>
                <c:pt idx="838">
                  <c:v>16528</c:v>
                </c:pt>
                <c:pt idx="839">
                  <c:v>119932</c:v>
                </c:pt>
                <c:pt idx="840">
                  <c:v>144171</c:v>
                </c:pt>
                <c:pt idx="841">
                  <c:v>77109</c:v>
                </c:pt>
                <c:pt idx="842">
                  <c:v>144973</c:v>
                </c:pt>
                <c:pt idx="843">
                  <c:v>75027</c:v>
                </c:pt>
                <c:pt idx="844">
                  <c:v>96387</c:v>
                </c:pt>
                <c:pt idx="845">
                  <c:v>34854</c:v>
                </c:pt>
                <c:pt idx="846">
                  <c:v>44307</c:v>
                </c:pt>
                <c:pt idx="847">
                  <c:v>73836</c:v>
                </c:pt>
                <c:pt idx="848">
                  <c:v>20126</c:v>
                </c:pt>
                <c:pt idx="849">
                  <c:v>56268</c:v>
                </c:pt>
                <c:pt idx="850">
                  <c:v>25629</c:v>
                </c:pt>
                <c:pt idx="851">
                  <c:v>70774</c:v>
                </c:pt>
                <c:pt idx="852">
                  <c:v>6371</c:v>
                </c:pt>
                <c:pt idx="853">
                  <c:v>95595</c:v>
                </c:pt>
                <c:pt idx="854">
                  <c:v>51843</c:v>
                </c:pt>
                <c:pt idx="855">
                  <c:v>84868</c:v>
                </c:pt>
                <c:pt idx="856">
                  <c:v>79629</c:v>
                </c:pt>
                <c:pt idx="857">
                  <c:v>58620</c:v>
                </c:pt>
                <c:pt idx="858">
                  <c:v>70380</c:v>
                </c:pt>
                <c:pt idx="859">
                  <c:v>93473</c:v>
                </c:pt>
                <c:pt idx="860">
                  <c:v>131621</c:v>
                </c:pt>
                <c:pt idx="861">
                  <c:v>195563</c:v>
                </c:pt>
                <c:pt idx="862">
                  <c:v>21138</c:v>
                </c:pt>
                <c:pt idx="863">
                  <c:v>93319</c:v>
                </c:pt>
                <c:pt idx="864">
                  <c:v>56606</c:v>
                </c:pt>
                <c:pt idx="865">
                  <c:v>38763</c:v>
                </c:pt>
                <c:pt idx="866">
                  <c:v>16430</c:v>
                </c:pt>
                <c:pt idx="867">
                  <c:v>61440</c:v>
                </c:pt>
                <c:pt idx="868">
                  <c:v>206648</c:v>
                </c:pt>
                <c:pt idx="869">
                  <c:v>323273</c:v>
                </c:pt>
                <c:pt idx="870">
                  <c:v>76702</c:v>
                </c:pt>
                <c:pt idx="871">
                  <c:v>19348</c:v>
                </c:pt>
                <c:pt idx="872">
                  <c:v>31669</c:v>
                </c:pt>
                <c:pt idx="873">
                  <c:v>40902</c:v>
                </c:pt>
                <c:pt idx="874">
                  <c:v>16906</c:v>
                </c:pt>
                <c:pt idx="875">
                  <c:v>65508</c:v>
                </c:pt>
                <c:pt idx="876">
                  <c:v>10152</c:v>
                </c:pt>
                <c:pt idx="877">
                  <c:v>21461</c:v>
                </c:pt>
                <c:pt idx="878">
                  <c:v>28979</c:v>
                </c:pt>
                <c:pt idx="879">
                  <c:v>24711</c:v>
                </c:pt>
                <c:pt idx="880">
                  <c:v>301447</c:v>
                </c:pt>
                <c:pt idx="881">
                  <c:v>234308</c:v>
                </c:pt>
                <c:pt idx="882">
                  <c:v>37832</c:v>
                </c:pt>
                <c:pt idx="883">
                  <c:v>135168</c:v>
                </c:pt>
                <c:pt idx="884">
                  <c:v>134650</c:v>
                </c:pt>
                <c:pt idx="885">
                  <c:v>20665</c:v>
                </c:pt>
                <c:pt idx="886">
                  <c:v>5546</c:v>
                </c:pt>
                <c:pt idx="887">
                  <c:v>91736</c:v>
                </c:pt>
                <c:pt idx="888">
                  <c:v>444159</c:v>
                </c:pt>
                <c:pt idx="889">
                  <c:v>94167</c:v>
                </c:pt>
                <c:pt idx="890">
                  <c:v>132256</c:v>
                </c:pt>
                <c:pt idx="891">
                  <c:v>149959</c:v>
                </c:pt>
                <c:pt idx="892">
                  <c:v>104338</c:v>
                </c:pt>
                <c:pt idx="893">
                  <c:v>38312</c:v>
                </c:pt>
                <c:pt idx="894">
                  <c:v>1860</c:v>
                </c:pt>
                <c:pt idx="895">
                  <c:v>54337</c:v>
                </c:pt>
                <c:pt idx="896">
                  <c:v>218763</c:v>
                </c:pt>
                <c:pt idx="897">
                  <c:v>26204</c:v>
                </c:pt>
                <c:pt idx="898">
                  <c:v>27876</c:v>
                </c:pt>
                <c:pt idx="899">
                  <c:v>115533</c:v>
                </c:pt>
                <c:pt idx="900">
                  <c:v>129412</c:v>
                </c:pt>
                <c:pt idx="901">
                  <c:v>172110</c:v>
                </c:pt>
                <c:pt idx="902">
                  <c:v>143378</c:v>
                </c:pt>
                <c:pt idx="903">
                  <c:v>120476</c:v>
                </c:pt>
                <c:pt idx="904">
                  <c:v>15835</c:v>
                </c:pt>
                <c:pt idx="905">
                  <c:v>289351</c:v>
                </c:pt>
                <c:pt idx="906">
                  <c:v>32141</c:v>
                </c:pt>
                <c:pt idx="907">
                  <c:v>967</c:v>
                </c:pt>
                <c:pt idx="908">
                  <c:v>20281</c:v>
                </c:pt>
                <c:pt idx="909">
                  <c:v>111072</c:v>
                </c:pt>
                <c:pt idx="910">
                  <c:v>2111</c:v>
                </c:pt>
                <c:pt idx="911">
                  <c:v>322454</c:v>
                </c:pt>
                <c:pt idx="912">
                  <c:v>4600</c:v>
                </c:pt>
                <c:pt idx="913">
                  <c:v>23390</c:v>
                </c:pt>
                <c:pt idx="914">
                  <c:v>210496</c:v>
                </c:pt>
                <c:pt idx="915">
                  <c:v>40189</c:v>
                </c:pt>
                <c:pt idx="916">
                  <c:v>21747</c:v>
                </c:pt>
                <c:pt idx="917">
                  <c:v>212051</c:v>
                </c:pt>
                <c:pt idx="918">
                  <c:v>266200</c:v>
                </c:pt>
                <c:pt idx="919">
                  <c:v>54148</c:v>
                </c:pt>
                <c:pt idx="920">
                  <c:v>25512</c:v>
                </c:pt>
                <c:pt idx="921">
                  <c:v>28519</c:v>
                </c:pt>
                <c:pt idx="922">
                  <c:v>219387</c:v>
                </c:pt>
                <c:pt idx="923">
                  <c:v>163964</c:v>
                </c:pt>
                <c:pt idx="924">
                  <c:v>49736</c:v>
                </c:pt>
                <c:pt idx="925">
                  <c:v>10084</c:v>
                </c:pt>
                <c:pt idx="926">
                  <c:v>22988</c:v>
                </c:pt>
                <c:pt idx="927">
                  <c:v>17739</c:v>
                </c:pt>
                <c:pt idx="928">
                  <c:v>152426</c:v>
                </c:pt>
                <c:pt idx="929">
                  <c:v>34428</c:v>
                </c:pt>
                <c:pt idx="930">
                  <c:v>124030</c:v>
                </c:pt>
                <c:pt idx="931">
                  <c:v>17336</c:v>
                </c:pt>
                <c:pt idx="932">
                  <c:v>290012</c:v>
                </c:pt>
                <c:pt idx="933">
                  <c:v>29125</c:v>
                </c:pt>
                <c:pt idx="934">
                  <c:v>83848</c:v>
                </c:pt>
                <c:pt idx="935">
                  <c:v>133264</c:v>
                </c:pt>
                <c:pt idx="936">
                  <c:v>124869</c:v>
                </c:pt>
                <c:pt idx="937">
                  <c:v>39233</c:v>
                </c:pt>
                <c:pt idx="938">
                  <c:v>13050</c:v>
                </c:pt>
                <c:pt idx="939">
                  <c:v>90855</c:v>
                </c:pt>
                <c:pt idx="940">
                  <c:v>44824</c:v>
                </c:pt>
                <c:pt idx="941">
                  <c:v>3663</c:v>
                </c:pt>
                <c:pt idx="942">
                  <c:v>44293</c:v>
                </c:pt>
                <c:pt idx="943">
                  <c:v>31319</c:v>
                </c:pt>
                <c:pt idx="944">
                  <c:v>40757</c:v>
                </c:pt>
                <c:pt idx="945">
                  <c:v>130356</c:v>
                </c:pt>
                <c:pt idx="946">
                  <c:v>125077</c:v>
                </c:pt>
                <c:pt idx="947">
                  <c:v>226826</c:v>
                </c:pt>
                <c:pt idx="948">
                  <c:v>38150</c:v>
                </c:pt>
                <c:pt idx="949">
                  <c:v>20342</c:v>
                </c:pt>
                <c:pt idx="950">
                  <c:v>45781</c:v>
                </c:pt>
                <c:pt idx="951">
                  <c:v>144525</c:v>
                </c:pt>
                <c:pt idx="952">
                  <c:v>37571</c:v>
                </c:pt>
                <c:pt idx="953">
                  <c:v>112013</c:v>
                </c:pt>
                <c:pt idx="954">
                  <c:v>30638</c:v>
                </c:pt>
                <c:pt idx="955">
                  <c:v>55997</c:v>
                </c:pt>
                <c:pt idx="956">
                  <c:v>11447</c:v>
                </c:pt>
                <c:pt idx="957">
                  <c:v>17778</c:v>
                </c:pt>
                <c:pt idx="958">
                  <c:v>13375</c:v>
                </c:pt>
                <c:pt idx="959">
                  <c:v>118572</c:v>
                </c:pt>
                <c:pt idx="960">
                  <c:v>13720</c:v>
                </c:pt>
                <c:pt idx="961">
                  <c:v>11030</c:v>
                </c:pt>
                <c:pt idx="962">
                  <c:v>8651</c:v>
                </c:pt>
                <c:pt idx="963">
                  <c:v>281626</c:v>
                </c:pt>
                <c:pt idx="964">
                  <c:v>26367</c:v>
                </c:pt>
                <c:pt idx="965">
                  <c:v>120945</c:v>
                </c:pt>
                <c:pt idx="966">
                  <c:v>2843</c:v>
                </c:pt>
                <c:pt idx="967">
                  <c:v>11782</c:v>
                </c:pt>
                <c:pt idx="968">
                  <c:v>89480</c:v>
                </c:pt>
                <c:pt idx="969">
                  <c:v>20702</c:v>
                </c:pt>
                <c:pt idx="970">
                  <c:v>15108</c:v>
                </c:pt>
                <c:pt idx="971">
                  <c:v>24917</c:v>
                </c:pt>
                <c:pt idx="972">
                  <c:v>132910</c:v>
                </c:pt>
                <c:pt idx="973">
                  <c:v>61227</c:v>
                </c:pt>
                <c:pt idx="974">
                  <c:v>2117</c:v>
                </c:pt>
                <c:pt idx="975">
                  <c:v>38964</c:v>
                </c:pt>
                <c:pt idx="976">
                  <c:v>20498</c:v>
                </c:pt>
                <c:pt idx="977">
                  <c:v>131554</c:v>
                </c:pt>
                <c:pt idx="978">
                  <c:v>55661</c:v>
                </c:pt>
                <c:pt idx="979">
                  <c:v>84949</c:v>
                </c:pt>
                <c:pt idx="980">
                  <c:v>139897</c:v>
                </c:pt>
                <c:pt idx="981">
                  <c:v>155587</c:v>
                </c:pt>
                <c:pt idx="982">
                  <c:v>24310</c:v>
                </c:pt>
                <c:pt idx="983">
                  <c:v>106115</c:v>
                </c:pt>
                <c:pt idx="984">
                  <c:v>238641</c:v>
                </c:pt>
                <c:pt idx="985">
                  <c:v>70671</c:v>
                </c:pt>
                <c:pt idx="986">
                  <c:v>31593</c:v>
                </c:pt>
                <c:pt idx="987">
                  <c:v>101397</c:v>
                </c:pt>
                <c:pt idx="988">
                  <c:v>133052</c:v>
                </c:pt>
                <c:pt idx="989">
                  <c:v>37252</c:v>
                </c:pt>
                <c:pt idx="990">
                  <c:v>15241</c:v>
                </c:pt>
                <c:pt idx="991">
                  <c:v>21101</c:v>
                </c:pt>
                <c:pt idx="992">
                  <c:v>80612</c:v>
                </c:pt>
                <c:pt idx="993">
                  <c:v>45542</c:v>
                </c:pt>
                <c:pt idx="994">
                  <c:v>5274</c:v>
                </c:pt>
                <c:pt idx="995">
                  <c:v>101089</c:v>
                </c:pt>
                <c:pt idx="996">
                  <c:v>7560</c:v>
                </c:pt>
                <c:pt idx="997">
                  <c:v>255797</c:v>
                </c:pt>
                <c:pt idx="998">
                  <c:v>192046</c:v>
                </c:pt>
                <c:pt idx="999">
                  <c:v>370596</c:v>
                </c:pt>
                <c:pt idx="1000">
                  <c:v>141491</c:v>
                </c:pt>
                <c:pt idx="1001">
                  <c:v>89527</c:v>
                </c:pt>
                <c:pt idx="1002">
                  <c:v>330644</c:v>
                </c:pt>
                <c:pt idx="1003">
                  <c:v>49430</c:v>
                </c:pt>
                <c:pt idx="1004">
                  <c:v>114070</c:v>
                </c:pt>
                <c:pt idx="1005">
                  <c:v>124004</c:v>
                </c:pt>
                <c:pt idx="1006">
                  <c:v>10497</c:v>
                </c:pt>
                <c:pt idx="1007">
                  <c:v>8327</c:v>
                </c:pt>
                <c:pt idx="1008">
                  <c:v>25463</c:v>
                </c:pt>
                <c:pt idx="1009">
                  <c:v>85036</c:v>
                </c:pt>
                <c:pt idx="1010">
                  <c:v>11449</c:v>
                </c:pt>
                <c:pt idx="1011">
                  <c:v>54392</c:v>
                </c:pt>
                <c:pt idx="1012">
                  <c:v>52577</c:v>
                </c:pt>
                <c:pt idx="1013">
                  <c:v>80174</c:v>
                </c:pt>
                <c:pt idx="1014">
                  <c:v>96827</c:v>
                </c:pt>
                <c:pt idx="1015">
                  <c:v>9489</c:v>
                </c:pt>
                <c:pt idx="1016">
                  <c:v>57587</c:v>
                </c:pt>
                <c:pt idx="1017">
                  <c:v>131306</c:v>
                </c:pt>
                <c:pt idx="1018">
                  <c:v>39985</c:v>
                </c:pt>
                <c:pt idx="1019">
                  <c:v>71627</c:v>
                </c:pt>
                <c:pt idx="1020">
                  <c:v>161396</c:v>
                </c:pt>
                <c:pt idx="1021">
                  <c:v>81300</c:v>
                </c:pt>
                <c:pt idx="1022">
                  <c:v>66015</c:v>
                </c:pt>
                <c:pt idx="1023">
                  <c:v>7800</c:v>
                </c:pt>
                <c:pt idx="1024">
                  <c:v>27348</c:v>
                </c:pt>
                <c:pt idx="1025">
                  <c:v>153554</c:v>
                </c:pt>
                <c:pt idx="1026">
                  <c:v>42990</c:v>
                </c:pt>
                <c:pt idx="1027">
                  <c:v>16664</c:v>
                </c:pt>
                <c:pt idx="1028">
                  <c:v>37618</c:v>
                </c:pt>
                <c:pt idx="1029">
                  <c:v>53384</c:v>
                </c:pt>
                <c:pt idx="1030">
                  <c:v>43326</c:v>
                </c:pt>
                <c:pt idx="1031">
                  <c:v>113683</c:v>
                </c:pt>
                <c:pt idx="1032">
                  <c:v>77930</c:v>
                </c:pt>
                <c:pt idx="1033">
                  <c:v>27625</c:v>
                </c:pt>
                <c:pt idx="1034">
                  <c:v>33835</c:v>
                </c:pt>
                <c:pt idx="1035">
                  <c:v>170049</c:v>
                </c:pt>
                <c:pt idx="1036">
                  <c:v>154664</c:v>
                </c:pt>
                <c:pt idx="1037">
                  <c:v>36935</c:v>
                </c:pt>
                <c:pt idx="1038">
                  <c:v>67904</c:v>
                </c:pt>
                <c:pt idx="1039">
                  <c:v>57434</c:v>
                </c:pt>
                <c:pt idx="1040">
                  <c:v>11031</c:v>
                </c:pt>
                <c:pt idx="1041">
                  <c:v>78268</c:v>
                </c:pt>
                <c:pt idx="1042">
                  <c:v>98213</c:v>
                </c:pt>
                <c:pt idx="1043">
                  <c:v>9430</c:v>
                </c:pt>
                <c:pt idx="1044">
                  <c:v>5195</c:v>
                </c:pt>
                <c:pt idx="1045">
                  <c:v>9793</c:v>
                </c:pt>
                <c:pt idx="1046">
                  <c:v>34690</c:v>
                </c:pt>
                <c:pt idx="1047">
                  <c:v>138368</c:v>
                </c:pt>
                <c:pt idx="1048">
                  <c:v>63547</c:v>
                </c:pt>
                <c:pt idx="1049">
                  <c:v>217130</c:v>
                </c:pt>
                <c:pt idx="1050">
                  <c:v>14106</c:v>
                </c:pt>
                <c:pt idx="1051">
                  <c:v>44026</c:v>
                </c:pt>
                <c:pt idx="1052">
                  <c:v>62183</c:v>
                </c:pt>
                <c:pt idx="1053">
                  <c:v>165534</c:v>
                </c:pt>
                <c:pt idx="1054">
                  <c:v>45358</c:v>
                </c:pt>
                <c:pt idx="1055">
                  <c:v>72325</c:v>
                </c:pt>
                <c:pt idx="1056">
                  <c:v>190285</c:v>
                </c:pt>
                <c:pt idx="1057">
                  <c:v>235567</c:v>
                </c:pt>
                <c:pt idx="1058">
                  <c:v>305519</c:v>
                </c:pt>
                <c:pt idx="1059">
                  <c:v>161546</c:v>
                </c:pt>
                <c:pt idx="1060">
                  <c:v>38884</c:v>
                </c:pt>
                <c:pt idx="1061">
                  <c:v>42040</c:v>
                </c:pt>
                <c:pt idx="1062">
                  <c:v>96988</c:v>
                </c:pt>
                <c:pt idx="1063">
                  <c:v>24394</c:v>
                </c:pt>
                <c:pt idx="1064">
                  <c:v>354641</c:v>
                </c:pt>
                <c:pt idx="1065">
                  <c:v>39313</c:v>
                </c:pt>
                <c:pt idx="1066">
                  <c:v>468</c:v>
                </c:pt>
                <c:pt idx="1067">
                  <c:v>146014</c:v>
                </c:pt>
                <c:pt idx="1068">
                  <c:v>42999</c:v>
                </c:pt>
                <c:pt idx="1069">
                  <c:v>37163</c:v>
                </c:pt>
                <c:pt idx="1070">
                  <c:v>6158</c:v>
                </c:pt>
                <c:pt idx="1071">
                  <c:v>108904</c:v>
                </c:pt>
                <c:pt idx="1072">
                  <c:v>25168</c:v>
                </c:pt>
                <c:pt idx="1073">
                  <c:v>68454</c:v>
                </c:pt>
                <c:pt idx="1074">
                  <c:v>70877</c:v>
                </c:pt>
                <c:pt idx="1075">
                  <c:v>1057</c:v>
                </c:pt>
                <c:pt idx="1076">
                  <c:v>35342</c:v>
                </c:pt>
                <c:pt idx="1077">
                  <c:v>16992</c:v>
                </c:pt>
                <c:pt idx="1078">
                  <c:v>2558</c:v>
                </c:pt>
                <c:pt idx="1079">
                  <c:v>196093</c:v>
                </c:pt>
                <c:pt idx="1080">
                  <c:v>269558</c:v>
                </c:pt>
                <c:pt idx="1081">
                  <c:v>88500</c:v>
                </c:pt>
                <c:pt idx="1082">
                  <c:v>8719</c:v>
                </c:pt>
                <c:pt idx="1083">
                  <c:v>36936</c:v>
                </c:pt>
                <c:pt idx="1084">
                  <c:v>427357</c:v>
                </c:pt>
                <c:pt idx="1085">
                  <c:v>258422</c:v>
                </c:pt>
                <c:pt idx="1086">
                  <c:v>75428</c:v>
                </c:pt>
                <c:pt idx="1087">
                  <c:v>34383</c:v>
                </c:pt>
                <c:pt idx="1088">
                  <c:v>82120</c:v>
                </c:pt>
                <c:pt idx="1089">
                  <c:v>34546</c:v>
                </c:pt>
                <c:pt idx="1090">
                  <c:v>92641</c:v>
                </c:pt>
                <c:pt idx="1091">
                  <c:v>95100</c:v>
                </c:pt>
                <c:pt idx="1092">
                  <c:v>19960</c:v>
                </c:pt>
                <c:pt idx="1093">
                  <c:v>47150</c:v>
                </c:pt>
                <c:pt idx="1094">
                  <c:v>1650</c:v>
                </c:pt>
                <c:pt idx="1095">
                  <c:v>100992</c:v>
                </c:pt>
                <c:pt idx="1096">
                  <c:v>68610</c:v>
                </c:pt>
                <c:pt idx="1097">
                  <c:v>75684</c:v>
                </c:pt>
                <c:pt idx="1098">
                  <c:v>42438</c:v>
                </c:pt>
                <c:pt idx="1099">
                  <c:v>17645</c:v>
                </c:pt>
                <c:pt idx="1100">
                  <c:v>24545</c:v>
                </c:pt>
                <c:pt idx="1101">
                  <c:v>84633</c:v>
                </c:pt>
                <c:pt idx="1102">
                  <c:v>103891</c:v>
                </c:pt>
                <c:pt idx="1103">
                  <c:v>39847</c:v>
                </c:pt>
                <c:pt idx="1104">
                  <c:v>47938</c:v>
                </c:pt>
                <c:pt idx="1105">
                  <c:v>88929</c:v>
                </c:pt>
                <c:pt idx="1106">
                  <c:v>129866</c:v>
                </c:pt>
                <c:pt idx="1107">
                  <c:v>22585</c:v>
                </c:pt>
                <c:pt idx="1108">
                  <c:v>47394</c:v>
                </c:pt>
                <c:pt idx="1109">
                  <c:v>73640</c:v>
                </c:pt>
                <c:pt idx="1110">
                  <c:v>247743</c:v>
                </c:pt>
                <c:pt idx="1111">
                  <c:v>295008</c:v>
                </c:pt>
                <c:pt idx="1112">
                  <c:v>117543</c:v>
                </c:pt>
                <c:pt idx="1113">
                  <c:v>102803</c:v>
                </c:pt>
                <c:pt idx="1114">
                  <c:v>89945</c:v>
                </c:pt>
                <c:pt idx="1115">
                  <c:v>739476</c:v>
                </c:pt>
                <c:pt idx="1116">
                  <c:v>69337</c:v>
                </c:pt>
                <c:pt idx="1117">
                  <c:v>140866</c:v>
                </c:pt>
                <c:pt idx="1118">
                  <c:v>25634</c:v>
                </c:pt>
                <c:pt idx="1119">
                  <c:v>82078</c:v>
                </c:pt>
                <c:pt idx="1120">
                  <c:v>33327</c:v>
                </c:pt>
                <c:pt idx="1121">
                  <c:v>95783</c:v>
                </c:pt>
                <c:pt idx="1122">
                  <c:v>27591</c:v>
                </c:pt>
                <c:pt idx="1123">
                  <c:v>82114</c:v>
                </c:pt>
                <c:pt idx="1124">
                  <c:v>15917</c:v>
                </c:pt>
                <c:pt idx="1125">
                  <c:v>140511</c:v>
                </c:pt>
                <c:pt idx="1126">
                  <c:v>375927</c:v>
                </c:pt>
                <c:pt idx="1127">
                  <c:v>28223</c:v>
                </c:pt>
                <c:pt idx="1128">
                  <c:v>33129</c:v>
                </c:pt>
                <c:pt idx="1129">
                  <c:v>1625</c:v>
                </c:pt>
                <c:pt idx="1130">
                  <c:v>52819</c:v>
                </c:pt>
                <c:pt idx="1131">
                  <c:v>3507</c:v>
                </c:pt>
                <c:pt idx="1132">
                  <c:v>14769</c:v>
                </c:pt>
                <c:pt idx="1133">
                  <c:v>37215</c:v>
                </c:pt>
                <c:pt idx="1134">
                  <c:v>115655</c:v>
                </c:pt>
                <c:pt idx="1135">
                  <c:v>179251</c:v>
                </c:pt>
                <c:pt idx="1136">
                  <c:v>24418</c:v>
                </c:pt>
                <c:pt idx="1137">
                  <c:v>34562</c:v>
                </c:pt>
                <c:pt idx="1138">
                  <c:v>144570</c:v>
                </c:pt>
                <c:pt idx="1139">
                  <c:v>24813</c:v>
                </c:pt>
                <c:pt idx="1140">
                  <c:v>48803</c:v>
                </c:pt>
                <c:pt idx="1141">
                  <c:v>22116</c:v>
                </c:pt>
                <c:pt idx="1142">
                  <c:v>8516</c:v>
                </c:pt>
                <c:pt idx="1143">
                  <c:v>36079</c:v>
                </c:pt>
                <c:pt idx="1144">
                  <c:v>16872</c:v>
                </c:pt>
                <c:pt idx="1145">
                  <c:v>62895</c:v>
                </c:pt>
                <c:pt idx="1146">
                  <c:v>7383</c:v>
                </c:pt>
                <c:pt idx="1147">
                  <c:v>2261</c:v>
                </c:pt>
                <c:pt idx="1148">
                  <c:v>66950</c:v>
                </c:pt>
                <c:pt idx="1149">
                  <c:v>84856</c:v>
                </c:pt>
                <c:pt idx="1150">
                  <c:v>71128</c:v>
                </c:pt>
                <c:pt idx="1151">
                  <c:v>39654</c:v>
                </c:pt>
                <c:pt idx="1152">
                  <c:v>25214</c:v>
                </c:pt>
                <c:pt idx="1153">
                  <c:v>48775</c:v>
                </c:pt>
                <c:pt idx="1154">
                  <c:v>81952</c:v>
                </c:pt>
                <c:pt idx="1155">
                  <c:v>46535</c:v>
                </c:pt>
                <c:pt idx="1156">
                  <c:v>23130</c:v>
                </c:pt>
                <c:pt idx="1157">
                  <c:v>100443</c:v>
                </c:pt>
                <c:pt idx="1158">
                  <c:v>139664</c:v>
                </c:pt>
                <c:pt idx="1159">
                  <c:v>31769</c:v>
                </c:pt>
                <c:pt idx="1160">
                  <c:v>60170</c:v>
                </c:pt>
                <c:pt idx="1161">
                  <c:v>33373</c:v>
                </c:pt>
                <c:pt idx="1162">
                  <c:v>59385</c:v>
                </c:pt>
                <c:pt idx="1163">
                  <c:v>210040</c:v>
                </c:pt>
                <c:pt idx="1164">
                  <c:v>23379</c:v>
                </c:pt>
                <c:pt idx="1165">
                  <c:v>22372</c:v>
                </c:pt>
                <c:pt idx="1166">
                  <c:v>23120</c:v>
                </c:pt>
                <c:pt idx="1167">
                  <c:v>46157</c:v>
                </c:pt>
                <c:pt idx="1168">
                  <c:v>94896</c:v>
                </c:pt>
                <c:pt idx="1169">
                  <c:v>12091</c:v>
                </c:pt>
                <c:pt idx="1170">
                  <c:v>56451</c:v>
                </c:pt>
                <c:pt idx="1171">
                  <c:v>106309</c:v>
                </c:pt>
                <c:pt idx="1172">
                  <c:v>121853</c:v>
                </c:pt>
                <c:pt idx="1173">
                  <c:v>4137</c:v>
                </c:pt>
                <c:pt idx="1174">
                  <c:v>21676</c:v>
                </c:pt>
                <c:pt idx="1175">
                  <c:v>36644</c:v>
                </c:pt>
                <c:pt idx="1176">
                  <c:v>77102</c:v>
                </c:pt>
                <c:pt idx="1177">
                  <c:v>32214</c:v>
                </c:pt>
                <c:pt idx="1178">
                  <c:v>42351</c:v>
                </c:pt>
                <c:pt idx="1179">
                  <c:v>34450</c:v>
                </c:pt>
                <c:pt idx="1180">
                  <c:v>4151</c:v>
                </c:pt>
                <c:pt idx="1181">
                  <c:v>60646</c:v>
                </c:pt>
                <c:pt idx="1182">
                  <c:v>44331</c:v>
                </c:pt>
                <c:pt idx="1183">
                  <c:v>76742</c:v>
                </c:pt>
                <c:pt idx="1184">
                  <c:v>27993</c:v>
                </c:pt>
                <c:pt idx="1185">
                  <c:v>67770</c:v>
                </c:pt>
                <c:pt idx="1186">
                  <c:v>30554</c:v>
                </c:pt>
                <c:pt idx="1187">
                  <c:v>123646</c:v>
                </c:pt>
                <c:pt idx="1188">
                  <c:v>837979</c:v>
                </c:pt>
                <c:pt idx="1189">
                  <c:v>6584</c:v>
                </c:pt>
                <c:pt idx="1190">
                  <c:v>17489</c:v>
                </c:pt>
                <c:pt idx="1191">
                  <c:v>28941</c:v>
                </c:pt>
                <c:pt idx="1192">
                  <c:v>19085</c:v>
                </c:pt>
                <c:pt idx="1193">
                  <c:v>56480</c:v>
                </c:pt>
                <c:pt idx="1194">
                  <c:v>8320</c:v>
                </c:pt>
                <c:pt idx="1195">
                  <c:v>13640</c:v>
                </c:pt>
                <c:pt idx="1196">
                  <c:v>14739</c:v>
                </c:pt>
                <c:pt idx="1197">
                  <c:v>30594</c:v>
                </c:pt>
                <c:pt idx="1198">
                  <c:v>11162</c:v>
                </c:pt>
                <c:pt idx="1199">
                  <c:v>15964</c:v>
                </c:pt>
                <c:pt idx="1200">
                  <c:v>5583</c:v>
                </c:pt>
                <c:pt idx="1201">
                  <c:v>38822</c:v>
                </c:pt>
                <c:pt idx="1202">
                  <c:v>2305</c:v>
                </c:pt>
                <c:pt idx="1203">
                  <c:v>39372</c:v>
                </c:pt>
                <c:pt idx="1204">
                  <c:v>25125</c:v>
                </c:pt>
                <c:pt idx="1205">
                  <c:v>10288</c:v>
                </c:pt>
                <c:pt idx="1206">
                  <c:v>135149</c:v>
                </c:pt>
                <c:pt idx="1207">
                  <c:v>4916</c:v>
                </c:pt>
                <c:pt idx="1208">
                  <c:v>163976</c:v>
                </c:pt>
                <c:pt idx="1209">
                  <c:v>207021</c:v>
                </c:pt>
                <c:pt idx="1210">
                  <c:v>104442</c:v>
                </c:pt>
                <c:pt idx="1211">
                  <c:v>131992</c:v>
                </c:pt>
                <c:pt idx="1212">
                  <c:v>2278</c:v>
                </c:pt>
                <c:pt idx="1213">
                  <c:v>34086</c:v>
                </c:pt>
                <c:pt idx="1214">
                  <c:v>8740</c:v>
                </c:pt>
                <c:pt idx="1215">
                  <c:v>241918</c:v>
                </c:pt>
                <c:pt idx="1216">
                  <c:v>26748</c:v>
                </c:pt>
                <c:pt idx="1217">
                  <c:v>65969</c:v>
                </c:pt>
                <c:pt idx="1218">
                  <c:v>10009</c:v>
                </c:pt>
                <c:pt idx="1219">
                  <c:v>378759</c:v>
                </c:pt>
                <c:pt idx="1220">
                  <c:v>40965</c:v>
                </c:pt>
                <c:pt idx="1221">
                  <c:v>57509</c:v>
                </c:pt>
                <c:pt idx="1222">
                  <c:v>71503</c:v>
                </c:pt>
                <c:pt idx="1223">
                  <c:v>110247</c:v>
                </c:pt>
                <c:pt idx="1224">
                  <c:v>83572</c:v>
                </c:pt>
                <c:pt idx="1225">
                  <c:v>106234</c:v>
                </c:pt>
                <c:pt idx="1226">
                  <c:v>28205</c:v>
                </c:pt>
                <c:pt idx="1227">
                  <c:v>7239</c:v>
                </c:pt>
                <c:pt idx="1228">
                  <c:v>63638</c:v>
                </c:pt>
                <c:pt idx="1229">
                  <c:v>31967</c:v>
                </c:pt>
                <c:pt idx="1230">
                  <c:v>97752</c:v>
                </c:pt>
                <c:pt idx="1231">
                  <c:v>8327</c:v>
                </c:pt>
                <c:pt idx="1232">
                  <c:v>10179</c:v>
                </c:pt>
                <c:pt idx="1233">
                  <c:v>23786</c:v>
                </c:pt>
                <c:pt idx="1234">
                  <c:v>33020</c:v>
                </c:pt>
                <c:pt idx="1235">
                  <c:v>35316</c:v>
                </c:pt>
                <c:pt idx="1236">
                  <c:v>146086</c:v>
                </c:pt>
                <c:pt idx="1237">
                  <c:v>15352</c:v>
                </c:pt>
                <c:pt idx="1238">
                  <c:v>13522</c:v>
                </c:pt>
                <c:pt idx="1239">
                  <c:v>13949</c:v>
                </c:pt>
                <c:pt idx="1240">
                  <c:v>99405</c:v>
                </c:pt>
                <c:pt idx="1241">
                  <c:v>50016</c:v>
                </c:pt>
                <c:pt idx="1242">
                  <c:v>23696</c:v>
                </c:pt>
                <c:pt idx="1243">
                  <c:v>55384</c:v>
                </c:pt>
                <c:pt idx="1244">
                  <c:v>166465</c:v>
                </c:pt>
                <c:pt idx="1245">
                  <c:v>95207</c:v>
                </c:pt>
                <c:pt idx="1246">
                  <c:v>80431</c:v>
                </c:pt>
                <c:pt idx="1247">
                  <c:v>49288</c:v>
                </c:pt>
                <c:pt idx="1248">
                  <c:v>81291</c:v>
                </c:pt>
                <c:pt idx="1249">
                  <c:v>48877</c:v>
                </c:pt>
                <c:pt idx="1250">
                  <c:v>164884</c:v>
                </c:pt>
                <c:pt idx="1251">
                  <c:v>29707</c:v>
                </c:pt>
                <c:pt idx="1252">
                  <c:v>26325</c:v>
                </c:pt>
                <c:pt idx="1253">
                  <c:v>28553</c:v>
                </c:pt>
                <c:pt idx="1254">
                  <c:v>152421</c:v>
                </c:pt>
                <c:pt idx="1255">
                  <c:v>17699</c:v>
                </c:pt>
                <c:pt idx="1256">
                  <c:v>70565</c:v>
                </c:pt>
                <c:pt idx="1257">
                  <c:v>15450</c:v>
                </c:pt>
                <c:pt idx="1258">
                  <c:v>71736</c:v>
                </c:pt>
                <c:pt idx="1259">
                  <c:v>37926</c:v>
                </c:pt>
                <c:pt idx="1260">
                  <c:v>58628</c:v>
                </c:pt>
                <c:pt idx="1261">
                  <c:v>31007</c:v>
                </c:pt>
                <c:pt idx="1262">
                  <c:v>11494</c:v>
                </c:pt>
                <c:pt idx="1263">
                  <c:v>27469</c:v>
                </c:pt>
                <c:pt idx="1264">
                  <c:v>44760</c:v>
                </c:pt>
                <c:pt idx="1265">
                  <c:v>7210</c:v>
                </c:pt>
                <c:pt idx="1266">
                  <c:v>92402</c:v>
                </c:pt>
                <c:pt idx="1267">
                  <c:v>22831</c:v>
                </c:pt>
                <c:pt idx="1268">
                  <c:v>59113</c:v>
                </c:pt>
                <c:pt idx="1269">
                  <c:v>24608</c:v>
                </c:pt>
                <c:pt idx="1270">
                  <c:v>16103</c:v>
                </c:pt>
                <c:pt idx="1271">
                  <c:v>51261</c:v>
                </c:pt>
                <c:pt idx="1272">
                  <c:v>24698</c:v>
                </c:pt>
                <c:pt idx="1273">
                  <c:v>88177</c:v>
                </c:pt>
                <c:pt idx="1274">
                  <c:v>74453</c:v>
                </c:pt>
                <c:pt idx="1275">
                  <c:v>39601</c:v>
                </c:pt>
                <c:pt idx="1276">
                  <c:v>1227</c:v>
                </c:pt>
                <c:pt idx="1277">
                  <c:v>138254</c:v>
                </c:pt>
                <c:pt idx="1278">
                  <c:v>18046</c:v>
                </c:pt>
                <c:pt idx="1279">
                  <c:v>108395</c:v>
                </c:pt>
                <c:pt idx="1280">
                  <c:v>21839</c:v>
                </c:pt>
                <c:pt idx="1281">
                  <c:v>11542</c:v>
                </c:pt>
                <c:pt idx="1282">
                  <c:v>41648</c:v>
                </c:pt>
                <c:pt idx="1283">
                  <c:v>39908</c:v>
                </c:pt>
                <c:pt idx="1284">
                  <c:v>14889</c:v>
                </c:pt>
                <c:pt idx="1285">
                  <c:v>103796</c:v>
                </c:pt>
                <c:pt idx="1286">
                  <c:v>69323</c:v>
                </c:pt>
                <c:pt idx="1287">
                  <c:v>21599</c:v>
                </c:pt>
                <c:pt idx="1288">
                  <c:v>60936</c:v>
                </c:pt>
                <c:pt idx="1289">
                  <c:v>148053</c:v>
                </c:pt>
                <c:pt idx="1290">
                  <c:v>10702</c:v>
                </c:pt>
                <c:pt idx="1291">
                  <c:v>249</c:v>
                </c:pt>
                <c:pt idx="1292">
                  <c:v>36290</c:v>
                </c:pt>
                <c:pt idx="1293">
                  <c:v>157416</c:v>
                </c:pt>
                <c:pt idx="1294">
                  <c:v>1511</c:v>
                </c:pt>
                <c:pt idx="1295">
                  <c:v>184701</c:v>
                </c:pt>
                <c:pt idx="1296">
                  <c:v>139298</c:v>
                </c:pt>
                <c:pt idx="1297">
                  <c:v>82380</c:v>
                </c:pt>
                <c:pt idx="1298">
                  <c:v>115591</c:v>
                </c:pt>
                <c:pt idx="1299">
                  <c:v>107333</c:v>
                </c:pt>
                <c:pt idx="1300">
                  <c:v>737514</c:v>
                </c:pt>
                <c:pt idx="1301">
                  <c:v>23023</c:v>
                </c:pt>
                <c:pt idx="1302">
                  <c:v>43403</c:v>
                </c:pt>
                <c:pt idx="1303">
                  <c:v>15719</c:v>
                </c:pt>
                <c:pt idx="1304">
                  <c:v>128676</c:v>
                </c:pt>
                <c:pt idx="1305">
                  <c:v>8836</c:v>
                </c:pt>
                <c:pt idx="1306">
                  <c:v>94875</c:v>
                </c:pt>
                <c:pt idx="1307">
                  <c:v>27243</c:v>
                </c:pt>
                <c:pt idx="1308">
                  <c:v>64969</c:v>
                </c:pt>
                <c:pt idx="1309">
                  <c:v>6112</c:v>
                </c:pt>
                <c:pt idx="1310">
                  <c:v>71784</c:v>
                </c:pt>
                <c:pt idx="1311">
                  <c:v>31484</c:v>
                </c:pt>
                <c:pt idx="1312">
                  <c:v>17995</c:v>
                </c:pt>
                <c:pt idx="1313">
                  <c:v>40994</c:v>
                </c:pt>
                <c:pt idx="1314">
                  <c:v>286101</c:v>
                </c:pt>
                <c:pt idx="1315">
                  <c:v>205219</c:v>
                </c:pt>
                <c:pt idx="1316">
                  <c:v>74777</c:v>
                </c:pt>
                <c:pt idx="1317">
                  <c:v>218191</c:v>
                </c:pt>
                <c:pt idx="1318">
                  <c:v>22132</c:v>
                </c:pt>
                <c:pt idx="1319">
                  <c:v>83508</c:v>
                </c:pt>
                <c:pt idx="1320">
                  <c:v>88122</c:v>
                </c:pt>
                <c:pt idx="1321">
                  <c:v>152284</c:v>
                </c:pt>
                <c:pt idx="1322">
                  <c:v>4146</c:v>
                </c:pt>
                <c:pt idx="1323">
                  <c:v>25272</c:v>
                </c:pt>
                <c:pt idx="1324">
                  <c:v>21855</c:v>
                </c:pt>
                <c:pt idx="1325">
                  <c:v>63454</c:v>
                </c:pt>
                <c:pt idx="1326">
                  <c:v>24292</c:v>
                </c:pt>
                <c:pt idx="1327">
                  <c:v>60168</c:v>
                </c:pt>
                <c:pt idx="1328">
                  <c:v>9554</c:v>
                </c:pt>
                <c:pt idx="1329">
                  <c:v>30130</c:v>
                </c:pt>
                <c:pt idx="1330">
                  <c:v>12665</c:v>
                </c:pt>
                <c:pt idx="1331">
                  <c:v>9860</c:v>
                </c:pt>
                <c:pt idx="1332">
                  <c:v>10069</c:v>
                </c:pt>
                <c:pt idx="1333">
                  <c:v>2224</c:v>
                </c:pt>
                <c:pt idx="1334">
                  <c:v>40576</c:v>
                </c:pt>
                <c:pt idx="1335">
                  <c:v>5667</c:v>
                </c:pt>
                <c:pt idx="1336">
                  <c:v>59791</c:v>
                </c:pt>
                <c:pt idx="1337">
                  <c:v>128664</c:v>
                </c:pt>
                <c:pt idx="1338">
                  <c:v>126947</c:v>
                </c:pt>
                <c:pt idx="1339">
                  <c:v>189235</c:v>
                </c:pt>
                <c:pt idx="1340">
                  <c:v>38604</c:v>
                </c:pt>
                <c:pt idx="1341">
                  <c:v>73008</c:v>
                </c:pt>
                <c:pt idx="1342">
                  <c:v>62942</c:v>
                </c:pt>
                <c:pt idx="1343">
                  <c:v>33057</c:v>
                </c:pt>
                <c:pt idx="1344">
                  <c:v>42572</c:v>
                </c:pt>
                <c:pt idx="1345">
                  <c:v>38671</c:v>
                </c:pt>
                <c:pt idx="1346">
                  <c:v>5320</c:v>
                </c:pt>
                <c:pt idx="1347">
                  <c:v>228529</c:v>
                </c:pt>
                <c:pt idx="1348">
                  <c:v>46272</c:v>
                </c:pt>
                <c:pt idx="1349">
                  <c:v>113758</c:v>
                </c:pt>
                <c:pt idx="1350">
                  <c:v>105458</c:v>
                </c:pt>
                <c:pt idx="1351">
                  <c:v>39946</c:v>
                </c:pt>
                <c:pt idx="1352">
                  <c:v>92859</c:v>
                </c:pt>
                <c:pt idx="1353">
                  <c:v>25158</c:v>
                </c:pt>
                <c:pt idx="1354">
                  <c:v>82270</c:v>
                </c:pt>
                <c:pt idx="1355">
                  <c:v>97155</c:v>
                </c:pt>
                <c:pt idx="1356">
                  <c:v>153197</c:v>
                </c:pt>
                <c:pt idx="1357">
                  <c:v>55864</c:v>
                </c:pt>
                <c:pt idx="1358">
                  <c:v>23890</c:v>
                </c:pt>
                <c:pt idx="1359">
                  <c:v>46545</c:v>
                </c:pt>
                <c:pt idx="1360">
                  <c:v>7354</c:v>
                </c:pt>
                <c:pt idx="1361">
                  <c:v>45031</c:v>
                </c:pt>
                <c:pt idx="1362">
                  <c:v>16125</c:v>
                </c:pt>
                <c:pt idx="1363">
                  <c:v>200</c:v>
                </c:pt>
                <c:pt idx="1364">
                  <c:v>195754</c:v>
                </c:pt>
                <c:pt idx="1365">
                  <c:v>54189</c:v>
                </c:pt>
                <c:pt idx="1366">
                  <c:v>15439</c:v>
                </c:pt>
                <c:pt idx="1367">
                  <c:v>56308</c:v>
                </c:pt>
                <c:pt idx="1368">
                  <c:v>1000</c:v>
                </c:pt>
                <c:pt idx="1369">
                  <c:v>45412</c:v>
                </c:pt>
                <c:pt idx="1370">
                  <c:v>21582</c:v>
                </c:pt>
                <c:pt idx="1371">
                  <c:v>16866</c:v>
                </c:pt>
                <c:pt idx="1372">
                  <c:v>86011</c:v>
                </c:pt>
                <c:pt idx="1373">
                  <c:v>31786</c:v>
                </c:pt>
                <c:pt idx="1374">
                  <c:v>16994</c:v>
                </c:pt>
                <c:pt idx="1375">
                  <c:v>5824</c:v>
                </c:pt>
                <c:pt idx="1376">
                  <c:v>17587</c:v>
                </c:pt>
                <c:pt idx="1377">
                  <c:v>1000</c:v>
                </c:pt>
                <c:pt idx="1378">
                  <c:v>91670</c:v>
                </c:pt>
                <c:pt idx="1379">
                  <c:v>92800</c:v>
                </c:pt>
                <c:pt idx="1380">
                  <c:v>31134</c:v>
                </c:pt>
                <c:pt idx="1381">
                  <c:v>57002</c:v>
                </c:pt>
                <c:pt idx="1382">
                  <c:v>66516</c:v>
                </c:pt>
                <c:pt idx="1383">
                  <c:v>18154</c:v>
                </c:pt>
                <c:pt idx="1384">
                  <c:v>320997</c:v>
                </c:pt>
                <c:pt idx="1385">
                  <c:v>14345</c:v>
                </c:pt>
                <c:pt idx="1386">
                  <c:v>43603</c:v>
                </c:pt>
                <c:pt idx="1387">
                  <c:v>1836</c:v>
                </c:pt>
                <c:pt idx="1388">
                  <c:v>156041</c:v>
                </c:pt>
                <c:pt idx="1389">
                  <c:v>49145</c:v>
                </c:pt>
                <c:pt idx="1390">
                  <c:v>11648</c:v>
                </c:pt>
                <c:pt idx="1391">
                  <c:v>14525</c:v>
                </c:pt>
                <c:pt idx="1392">
                  <c:v>10689</c:v>
                </c:pt>
                <c:pt idx="1393">
                  <c:v>37552</c:v>
                </c:pt>
                <c:pt idx="1394">
                  <c:v>210350</c:v>
                </c:pt>
                <c:pt idx="1395">
                  <c:v>26156</c:v>
                </c:pt>
                <c:pt idx="1396">
                  <c:v>32061</c:v>
                </c:pt>
                <c:pt idx="1397">
                  <c:v>355145</c:v>
                </c:pt>
                <c:pt idx="1398">
                  <c:v>6000</c:v>
                </c:pt>
                <c:pt idx="1399">
                  <c:v>30892</c:v>
                </c:pt>
                <c:pt idx="1400">
                  <c:v>29263</c:v>
                </c:pt>
                <c:pt idx="1401">
                  <c:v>221432</c:v>
                </c:pt>
                <c:pt idx="1402">
                  <c:v>43761</c:v>
                </c:pt>
                <c:pt idx="1403">
                  <c:v>21393</c:v>
                </c:pt>
                <c:pt idx="1404">
                  <c:v>108950</c:v>
                </c:pt>
                <c:pt idx="1405">
                  <c:v>25089</c:v>
                </c:pt>
                <c:pt idx="1406">
                  <c:v>77709</c:v>
                </c:pt>
                <c:pt idx="1407">
                  <c:v>22533</c:v>
                </c:pt>
                <c:pt idx="1408">
                  <c:v>25302</c:v>
                </c:pt>
                <c:pt idx="1409">
                  <c:v>11908</c:v>
                </c:pt>
                <c:pt idx="1410">
                  <c:v>176982</c:v>
                </c:pt>
                <c:pt idx="1411">
                  <c:v>8723</c:v>
                </c:pt>
                <c:pt idx="1412">
                  <c:v>9071</c:v>
                </c:pt>
                <c:pt idx="1413">
                  <c:v>144848</c:v>
                </c:pt>
                <c:pt idx="1414">
                  <c:v>130364</c:v>
                </c:pt>
                <c:pt idx="1415">
                  <c:v>15592</c:v>
                </c:pt>
                <c:pt idx="1416">
                  <c:v>25404</c:v>
                </c:pt>
                <c:pt idx="1417">
                  <c:v>34584</c:v>
                </c:pt>
                <c:pt idx="1418">
                  <c:v>32313</c:v>
                </c:pt>
                <c:pt idx="1419">
                  <c:v>168897</c:v>
                </c:pt>
                <c:pt idx="1420">
                  <c:v>68891</c:v>
                </c:pt>
                <c:pt idx="1421">
                  <c:v>18068</c:v>
                </c:pt>
                <c:pt idx="1422">
                  <c:v>137134</c:v>
                </c:pt>
                <c:pt idx="1423">
                  <c:v>26561</c:v>
                </c:pt>
                <c:pt idx="1424">
                  <c:v>22093</c:v>
                </c:pt>
                <c:pt idx="1425">
                  <c:v>58538</c:v>
                </c:pt>
                <c:pt idx="1426">
                  <c:v>29667</c:v>
                </c:pt>
                <c:pt idx="1427">
                  <c:v>88093</c:v>
                </c:pt>
                <c:pt idx="1428">
                  <c:v>472241</c:v>
                </c:pt>
                <c:pt idx="1429">
                  <c:v>62569</c:v>
                </c:pt>
                <c:pt idx="1430">
                  <c:v>20982</c:v>
                </c:pt>
                <c:pt idx="1431">
                  <c:v>44665</c:v>
                </c:pt>
                <c:pt idx="1432">
                  <c:v>22639</c:v>
                </c:pt>
                <c:pt idx="1433">
                  <c:v>120152</c:v>
                </c:pt>
                <c:pt idx="1434">
                  <c:v>51402</c:v>
                </c:pt>
                <c:pt idx="1435">
                  <c:v>32749</c:v>
                </c:pt>
                <c:pt idx="1436">
                  <c:v>170309</c:v>
                </c:pt>
                <c:pt idx="1437">
                  <c:v>18924</c:v>
                </c:pt>
                <c:pt idx="1438">
                  <c:v>61919</c:v>
                </c:pt>
                <c:pt idx="1439">
                  <c:v>193547</c:v>
                </c:pt>
                <c:pt idx="1440">
                  <c:v>57927</c:v>
                </c:pt>
                <c:pt idx="1441">
                  <c:v>161321</c:v>
                </c:pt>
                <c:pt idx="1442">
                  <c:v>66936</c:v>
                </c:pt>
                <c:pt idx="1443">
                  <c:v>72178</c:v>
                </c:pt>
                <c:pt idx="1444">
                  <c:v>33964</c:v>
                </c:pt>
                <c:pt idx="1445">
                  <c:v>94272</c:v>
                </c:pt>
                <c:pt idx="1446">
                  <c:v>53360</c:v>
                </c:pt>
                <c:pt idx="1447">
                  <c:v>3578</c:v>
                </c:pt>
                <c:pt idx="1448">
                  <c:v>29342</c:v>
                </c:pt>
                <c:pt idx="1449">
                  <c:v>28228</c:v>
                </c:pt>
                <c:pt idx="1450">
                  <c:v>118601</c:v>
                </c:pt>
                <c:pt idx="1451">
                  <c:v>24660</c:v>
                </c:pt>
                <c:pt idx="1452">
                  <c:v>147822</c:v>
                </c:pt>
                <c:pt idx="1453">
                  <c:v>190208</c:v>
                </c:pt>
                <c:pt idx="1454">
                  <c:v>2625</c:v>
                </c:pt>
                <c:pt idx="1455">
                  <c:v>49438</c:v>
                </c:pt>
                <c:pt idx="1456">
                  <c:v>24930</c:v>
                </c:pt>
                <c:pt idx="1457">
                  <c:v>89835</c:v>
                </c:pt>
                <c:pt idx="1458">
                  <c:v>46734</c:v>
                </c:pt>
                <c:pt idx="1459">
                  <c:v>315273</c:v>
                </c:pt>
                <c:pt idx="1460">
                  <c:v>50</c:v>
                </c:pt>
                <c:pt idx="1461">
                  <c:v>97416</c:v>
                </c:pt>
                <c:pt idx="1462">
                  <c:v>127768</c:v>
                </c:pt>
                <c:pt idx="1463">
                  <c:v>139882</c:v>
                </c:pt>
                <c:pt idx="1464">
                  <c:v>10740</c:v>
                </c:pt>
                <c:pt idx="1465">
                  <c:v>57330</c:v>
                </c:pt>
                <c:pt idx="1466">
                  <c:v>33560</c:v>
                </c:pt>
                <c:pt idx="1467">
                  <c:v>53210</c:v>
                </c:pt>
                <c:pt idx="1468">
                  <c:v>9795</c:v>
                </c:pt>
                <c:pt idx="1469">
                  <c:v>16984</c:v>
                </c:pt>
                <c:pt idx="1470">
                  <c:v>46349</c:v>
                </c:pt>
                <c:pt idx="1471">
                  <c:v>118079</c:v>
                </c:pt>
                <c:pt idx="1472">
                  <c:v>29632</c:v>
                </c:pt>
                <c:pt idx="1473">
                  <c:v>164307</c:v>
                </c:pt>
                <c:pt idx="1474">
                  <c:v>13490</c:v>
                </c:pt>
                <c:pt idx="1475">
                  <c:v>36296</c:v>
                </c:pt>
                <c:pt idx="1476">
                  <c:v>190429</c:v>
                </c:pt>
                <c:pt idx="1477">
                  <c:v>120447</c:v>
                </c:pt>
                <c:pt idx="1478">
                  <c:v>35094</c:v>
                </c:pt>
                <c:pt idx="1479">
                  <c:v>208804</c:v>
                </c:pt>
                <c:pt idx="1480">
                  <c:v>30662</c:v>
                </c:pt>
                <c:pt idx="1481">
                  <c:v>157452</c:v>
                </c:pt>
                <c:pt idx="1482">
                  <c:v>24266</c:v>
                </c:pt>
                <c:pt idx="1483">
                  <c:v>49991</c:v>
                </c:pt>
                <c:pt idx="1484">
                  <c:v>42275</c:v>
                </c:pt>
                <c:pt idx="1485">
                  <c:v>59162</c:v>
                </c:pt>
                <c:pt idx="1486">
                  <c:v>109625</c:v>
                </c:pt>
                <c:pt idx="1487">
                  <c:v>30486</c:v>
                </c:pt>
                <c:pt idx="1488">
                  <c:v>240904</c:v>
                </c:pt>
                <c:pt idx="1489">
                  <c:v>266776</c:v>
                </c:pt>
                <c:pt idx="1490">
                  <c:v>20818</c:v>
                </c:pt>
                <c:pt idx="1491">
                  <c:v>106509</c:v>
                </c:pt>
                <c:pt idx="1492">
                  <c:v>65982</c:v>
                </c:pt>
                <c:pt idx="1493">
                  <c:v>9002</c:v>
                </c:pt>
                <c:pt idx="1494">
                  <c:v>16088</c:v>
                </c:pt>
                <c:pt idx="1495">
                  <c:v>10079</c:v>
                </c:pt>
                <c:pt idx="1496">
                  <c:v>48863</c:v>
                </c:pt>
                <c:pt idx="1497">
                  <c:v>137402</c:v>
                </c:pt>
                <c:pt idx="1498">
                  <c:v>71076</c:v>
                </c:pt>
                <c:pt idx="1499">
                  <c:v>20630</c:v>
                </c:pt>
                <c:pt idx="1500">
                  <c:v>119180</c:v>
                </c:pt>
                <c:pt idx="1501">
                  <c:v>54116</c:v>
                </c:pt>
                <c:pt idx="1502">
                  <c:v>36665</c:v>
                </c:pt>
                <c:pt idx="1503">
                  <c:v>507371</c:v>
                </c:pt>
                <c:pt idx="1504">
                  <c:v>48721</c:v>
                </c:pt>
                <c:pt idx="1505">
                  <c:v>391222</c:v>
                </c:pt>
                <c:pt idx="1506">
                  <c:v>88668</c:v>
                </c:pt>
                <c:pt idx="1507">
                  <c:v>46074</c:v>
                </c:pt>
                <c:pt idx="1508">
                  <c:v>1923</c:v>
                </c:pt>
                <c:pt idx="1509">
                  <c:v>46030</c:v>
                </c:pt>
                <c:pt idx="1510">
                  <c:v>31236</c:v>
                </c:pt>
                <c:pt idx="1511">
                  <c:v>18351</c:v>
                </c:pt>
                <c:pt idx="1512">
                  <c:v>4779</c:v>
                </c:pt>
                <c:pt idx="1513">
                  <c:v>124775</c:v>
                </c:pt>
                <c:pt idx="1514">
                  <c:v>66923</c:v>
                </c:pt>
                <c:pt idx="1515">
                  <c:v>24008</c:v>
                </c:pt>
                <c:pt idx="1516">
                  <c:v>118415</c:v>
                </c:pt>
                <c:pt idx="1517">
                  <c:v>2793</c:v>
                </c:pt>
                <c:pt idx="1518">
                  <c:v>70464</c:v>
                </c:pt>
                <c:pt idx="1519">
                  <c:v>71930</c:v>
                </c:pt>
                <c:pt idx="1520">
                  <c:v>126484</c:v>
                </c:pt>
                <c:pt idx="1521">
                  <c:v>39503</c:v>
                </c:pt>
                <c:pt idx="1522">
                  <c:v>7291</c:v>
                </c:pt>
                <c:pt idx="1523">
                  <c:v>4838</c:v>
                </c:pt>
                <c:pt idx="1524">
                  <c:v>73811</c:v>
                </c:pt>
                <c:pt idx="1525">
                  <c:v>156219</c:v>
                </c:pt>
                <c:pt idx="1526">
                  <c:v>114376</c:v>
                </c:pt>
                <c:pt idx="1527">
                  <c:v>23965</c:v>
                </c:pt>
                <c:pt idx="1528">
                  <c:v>45766</c:v>
                </c:pt>
                <c:pt idx="1529">
                  <c:v>57857</c:v>
                </c:pt>
                <c:pt idx="1530">
                  <c:v>19998</c:v>
                </c:pt>
                <c:pt idx="1531">
                  <c:v>29506</c:v>
                </c:pt>
                <c:pt idx="1532">
                  <c:v>6020</c:v>
                </c:pt>
                <c:pt idx="1533">
                  <c:v>27989</c:v>
                </c:pt>
                <c:pt idx="1534">
                  <c:v>21933</c:v>
                </c:pt>
                <c:pt idx="1535">
                  <c:v>58758</c:v>
                </c:pt>
                <c:pt idx="1536">
                  <c:v>86069</c:v>
                </c:pt>
                <c:pt idx="1537">
                  <c:v>8350</c:v>
                </c:pt>
                <c:pt idx="1538">
                  <c:v>26862</c:v>
                </c:pt>
                <c:pt idx="1539">
                  <c:v>133853</c:v>
                </c:pt>
                <c:pt idx="1540">
                  <c:v>72623</c:v>
                </c:pt>
                <c:pt idx="1541">
                  <c:v>36887</c:v>
                </c:pt>
                <c:pt idx="1542">
                  <c:v>49737</c:v>
                </c:pt>
                <c:pt idx="1543">
                  <c:v>53869</c:v>
                </c:pt>
                <c:pt idx="1544">
                  <c:v>5264</c:v>
                </c:pt>
                <c:pt idx="1545">
                  <c:v>132132</c:v>
                </c:pt>
                <c:pt idx="1546">
                  <c:v>319241</c:v>
                </c:pt>
                <c:pt idx="1547">
                  <c:v>333346</c:v>
                </c:pt>
                <c:pt idx="1548">
                  <c:v>22459</c:v>
                </c:pt>
                <c:pt idx="1549">
                  <c:v>65021</c:v>
                </c:pt>
                <c:pt idx="1550">
                  <c:v>44205</c:v>
                </c:pt>
                <c:pt idx="1551">
                  <c:v>18433</c:v>
                </c:pt>
                <c:pt idx="1552">
                  <c:v>6341</c:v>
                </c:pt>
                <c:pt idx="1553">
                  <c:v>3641</c:v>
                </c:pt>
                <c:pt idx="1554">
                  <c:v>39207</c:v>
                </c:pt>
                <c:pt idx="1555">
                  <c:v>63362</c:v>
                </c:pt>
                <c:pt idx="1556">
                  <c:v>220267</c:v>
                </c:pt>
                <c:pt idx="1557">
                  <c:v>329</c:v>
                </c:pt>
                <c:pt idx="1558">
                  <c:v>22424</c:v>
                </c:pt>
                <c:pt idx="1559">
                  <c:v>36805</c:v>
                </c:pt>
                <c:pt idx="1560">
                  <c:v>63437</c:v>
                </c:pt>
                <c:pt idx="1561">
                  <c:v>8962</c:v>
                </c:pt>
                <c:pt idx="1562">
                  <c:v>7922</c:v>
                </c:pt>
                <c:pt idx="1563">
                  <c:v>113731</c:v>
                </c:pt>
                <c:pt idx="1564">
                  <c:v>12612</c:v>
                </c:pt>
                <c:pt idx="1565">
                  <c:v>45916</c:v>
                </c:pt>
                <c:pt idx="1566">
                  <c:v>51324</c:v>
                </c:pt>
                <c:pt idx="1567">
                  <c:v>412</c:v>
                </c:pt>
                <c:pt idx="1568">
                  <c:v>8103</c:v>
                </c:pt>
                <c:pt idx="1569">
                  <c:v>91237</c:v>
                </c:pt>
                <c:pt idx="1570">
                  <c:v>17388</c:v>
                </c:pt>
                <c:pt idx="1571">
                  <c:v>52046</c:v>
                </c:pt>
                <c:pt idx="1572">
                  <c:v>50015</c:v>
                </c:pt>
                <c:pt idx="1573">
                  <c:v>45340</c:v>
                </c:pt>
                <c:pt idx="1574">
                  <c:v>200963</c:v>
                </c:pt>
                <c:pt idx="1575">
                  <c:v>85884</c:v>
                </c:pt>
                <c:pt idx="1576">
                  <c:v>4236</c:v>
                </c:pt>
                <c:pt idx="1577">
                  <c:v>55843</c:v>
                </c:pt>
                <c:pt idx="1578">
                  <c:v>43000</c:v>
                </c:pt>
                <c:pt idx="1579">
                  <c:v>5573</c:v>
                </c:pt>
                <c:pt idx="1580">
                  <c:v>2080</c:v>
                </c:pt>
                <c:pt idx="1581">
                  <c:v>43686</c:v>
                </c:pt>
                <c:pt idx="1582">
                  <c:v>11001</c:v>
                </c:pt>
                <c:pt idx="1583">
                  <c:v>10146</c:v>
                </c:pt>
                <c:pt idx="1584">
                  <c:v>35062</c:v>
                </c:pt>
                <c:pt idx="1585">
                  <c:v>11866</c:v>
                </c:pt>
                <c:pt idx="1586">
                  <c:v>41048</c:v>
                </c:pt>
                <c:pt idx="1587">
                  <c:v>25004</c:v>
                </c:pt>
                <c:pt idx="1588">
                  <c:v>194074</c:v>
                </c:pt>
                <c:pt idx="1589">
                  <c:v>65952</c:v>
                </c:pt>
                <c:pt idx="1590">
                  <c:v>265532</c:v>
                </c:pt>
                <c:pt idx="1591">
                  <c:v>61286</c:v>
                </c:pt>
                <c:pt idx="1592">
                  <c:v>118177</c:v>
                </c:pt>
                <c:pt idx="1593">
                  <c:v>183370</c:v>
                </c:pt>
                <c:pt idx="1594">
                  <c:v>98608</c:v>
                </c:pt>
                <c:pt idx="1595">
                  <c:v>22529</c:v>
                </c:pt>
                <c:pt idx="1596">
                  <c:v>2502</c:v>
                </c:pt>
                <c:pt idx="1597">
                  <c:v>123430</c:v>
                </c:pt>
                <c:pt idx="1598">
                  <c:v>36219</c:v>
                </c:pt>
                <c:pt idx="1599">
                  <c:v>61405</c:v>
                </c:pt>
                <c:pt idx="1600">
                  <c:v>3789</c:v>
                </c:pt>
                <c:pt idx="1601">
                  <c:v>16065</c:v>
                </c:pt>
                <c:pt idx="1602">
                  <c:v>404142</c:v>
                </c:pt>
                <c:pt idx="1603">
                  <c:v>28733</c:v>
                </c:pt>
                <c:pt idx="1604">
                  <c:v>26965</c:v>
                </c:pt>
                <c:pt idx="1605">
                  <c:v>278437</c:v>
                </c:pt>
                <c:pt idx="1606">
                  <c:v>5074</c:v>
                </c:pt>
                <c:pt idx="1607">
                  <c:v>43338</c:v>
                </c:pt>
                <c:pt idx="1608">
                  <c:v>23551</c:v>
                </c:pt>
                <c:pt idx="1609">
                  <c:v>32015</c:v>
                </c:pt>
                <c:pt idx="1610">
                  <c:v>65435</c:v>
                </c:pt>
                <c:pt idx="1611">
                  <c:v>39079</c:v>
                </c:pt>
                <c:pt idx="1612">
                  <c:v>108616</c:v>
                </c:pt>
                <c:pt idx="1613">
                  <c:v>80154</c:v>
                </c:pt>
                <c:pt idx="1614">
                  <c:v>25563</c:v>
                </c:pt>
                <c:pt idx="1615">
                  <c:v>18007</c:v>
                </c:pt>
                <c:pt idx="1616">
                  <c:v>51752</c:v>
                </c:pt>
                <c:pt idx="1617">
                  <c:v>21540</c:v>
                </c:pt>
                <c:pt idx="1618">
                  <c:v>233057</c:v>
                </c:pt>
                <c:pt idx="1619">
                  <c:v>196079</c:v>
                </c:pt>
                <c:pt idx="1620">
                  <c:v>276607</c:v>
                </c:pt>
                <c:pt idx="1621">
                  <c:v>20681</c:v>
                </c:pt>
                <c:pt idx="1622">
                  <c:v>155278</c:v>
                </c:pt>
                <c:pt idx="1623">
                  <c:v>194949</c:v>
                </c:pt>
                <c:pt idx="1624">
                  <c:v>307260</c:v>
                </c:pt>
                <c:pt idx="1625">
                  <c:v>105588</c:v>
                </c:pt>
                <c:pt idx="1626">
                  <c:v>41366</c:v>
                </c:pt>
                <c:pt idx="1627">
                  <c:v>59445</c:v>
                </c:pt>
                <c:pt idx="1628">
                  <c:v>130920</c:v>
                </c:pt>
                <c:pt idx="1629">
                  <c:v>49777</c:v>
                </c:pt>
                <c:pt idx="1630">
                  <c:v>58778</c:v>
                </c:pt>
                <c:pt idx="1631">
                  <c:v>38224</c:v>
                </c:pt>
                <c:pt idx="1632">
                  <c:v>93700</c:v>
                </c:pt>
                <c:pt idx="1633">
                  <c:v>533120</c:v>
                </c:pt>
                <c:pt idx="1634">
                  <c:v>34941</c:v>
                </c:pt>
                <c:pt idx="1635">
                  <c:v>115197</c:v>
                </c:pt>
                <c:pt idx="1636">
                  <c:v>31230</c:v>
                </c:pt>
                <c:pt idx="1637">
                  <c:v>98604</c:v>
                </c:pt>
                <c:pt idx="1638">
                  <c:v>385195</c:v>
                </c:pt>
                <c:pt idx="1639">
                  <c:v>136104</c:v>
                </c:pt>
                <c:pt idx="1640">
                  <c:v>23984</c:v>
                </c:pt>
                <c:pt idx="1641">
                  <c:v>169947</c:v>
                </c:pt>
                <c:pt idx="1642">
                  <c:v>71264</c:v>
                </c:pt>
                <c:pt idx="1643">
                  <c:v>71610</c:v>
                </c:pt>
                <c:pt idx="1644">
                  <c:v>151152</c:v>
                </c:pt>
                <c:pt idx="1645">
                  <c:v>164178</c:v>
                </c:pt>
                <c:pt idx="1646">
                  <c:v>18601</c:v>
                </c:pt>
                <c:pt idx="1647">
                  <c:v>49331</c:v>
                </c:pt>
                <c:pt idx="1648">
                  <c:v>43326</c:v>
                </c:pt>
                <c:pt idx="1649">
                  <c:v>12112</c:v>
                </c:pt>
                <c:pt idx="1650">
                  <c:v>98343</c:v>
                </c:pt>
                <c:pt idx="1651">
                  <c:v>83006</c:v>
                </c:pt>
                <c:pt idx="1652">
                  <c:v>110980</c:v>
                </c:pt>
                <c:pt idx="1653">
                  <c:v>78032</c:v>
                </c:pt>
                <c:pt idx="1654">
                  <c:v>176262</c:v>
                </c:pt>
                <c:pt idx="1655">
                  <c:v>239576</c:v>
                </c:pt>
                <c:pt idx="1656">
                  <c:v>642756</c:v>
                </c:pt>
                <c:pt idx="1657">
                  <c:v>41370</c:v>
                </c:pt>
                <c:pt idx="1658">
                  <c:v>92905</c:v>
                </c:pt>
                <c:pt idx="1659">
                  <c:v>7430</c:v>
                </c:pt>
                <c:pt idx="1660">
                  <c:v>68390</c:v>
                </c:pt>
                <c:pt idx="1661">
                  <c:v>18366</c:v>
                </c:pt>
                <c:pt idx="1662">
                  <c:v>197673</c:v>
                </c:pt>
                <c:pt idx="1663">
                  <c:v>11789</c:v>
                </c:pt>
                <c:pt idx="1664">
                  <c:v>213539</c:v>
                </c:pt>
                <c:pt idx="1665">
                  <c:v>13310</c:v>
                </c:pt>
                <c:pt idx="1666">
                  <c:v>207395</c:v>
                </c:pt>
                <c:pt idx="1667">
                  <c:v>25688</c:v>
                </c:pt>
                <c:pt idx="1668">
                  <c:v>259582</c:v>
                </c:pt>
                <c:pt idx="1669">
                  <c:v>288379</c:v>
                </c:pt>
                <c:pt idx="1670">
                  <c:v>3580</c:v>
                </c:pt>
                <c:pt idx="1671">
                  <c:v>84305</c:v>
                </c:pt>
                <c:pt idx="1672">
                  <c:v>4780</c:v>
                </c:pt>
                <c:pt idx="1673">
                  <c:v>88192</c:v>
                </c:pt>
                <c:pt idx="1674">
                  <c:v>105665</c:v>
                </c:pt>
                <c:pt idx="1675">
                  <c:v>24756</c:v>
                </c:pt>
                <c:pt idx="1676">
                  <c:v>51304</c:v>
                </c:pt>
                <c:pt idx="1677">
                  <c:v>12404</c:v>
                </c:pt>
                <c:pt idx="1678">
                  <c:v>80988</c:v>
                </c:pt>
                <c:pt idx="1679">
                  <c:v>5617</c:v>
                </c:pt>
                <c:pt idx="1680">
                  <c:v>68023</c:v>
                </c:pt>
                <c:pt idx="1681">
                  <c:v>108100</c:v>
                </c:pt>
                <c:pt idx="1682">
                  <c:v>17470</c:v>
                </c:pt>
                <c:pt idx="1683">
                  <c:v>138332</c:v>
                </c:pt>
                <c:pt idx="1684">
                  <c:v>4087</c:v>
                </c:pt>
                <c:pt idx="1685">
                  <c:v>40264</c:v>
                </c:pt>
                <c:pt idx="1686">
                  <c:v>13290</c:v>
                </c:pt>
                <c:pt idx="1687">
                  <c:v>130761</c:v>
                </c:pt>
                <c:pt idx="1688">
                  <c:v>14371</c:v>
                </c:pt>
                <c:pt idx="1689">
                  <c:v>25322</c:v>
                </c:pt>
                <c:pt idx="1690">
                  <c:v>55356</c:v>
                </c:pt>
                <c:pt idx="1691">
                  <c:v>134501</c:v>
                </c:pt>
                <c:pt idx="1692">
                  <c:v>63311</c:v>
                </c:pt>
                <c:pt idx="1693">
                  <c:v>90307</c:v>
                </c:pt>
                <c:pt idx="1694">
                  <c:v>2198</c:v>
                </c:pt>
                <c:pt idx="1695">
                  <c:v>43749</c:v>
                </c:pt>
                <c:pt idx="1696">
                  <c:v>7730</c:v>
                </c:pt>
                <c:pt idx="1697">
                  <c:v>16171</c:v>
                </c:pt>
                <c:pt idx="1698">
                  <c:v>192108</c:v>
                </c:pt>
                <c:pt idx="1699">
                  <c:v>35895</c:v>
                </c:pt>
                <c:pt idx="1700">
                  <c:v>46578</c:v>
                </c:pt>
                <c:pt idx="1701">
                  <c:v>54309</c:v>
                </c:pt>
                <c:pt idx="1702">
                  <c:v>45613</c:v>
                </c:pt>
                <c:pt idx="1703">
                  <c:v>297127</c:v>
                </c:pt>
                <c:pt idx="1704">
                  <c:v>93148</c:v>
                </c:pt>
                <c:pt idx="1705">
                  <c:v>27905</c:v>
                </c:pt>
                <c:pt idx="1706">
                  <c:v>139983</c:v>
                </c:pt>
                <c:pt idx="1707">
                  <c:v>188703</c:v>
                </c:pt>
                <c:pt idx="1708">
                  <c:v>19479</c:v>
                </c:pt>
                <c:pt idx="1709">
                  <c:v>63635</c:v>
                </c:pt>
                <c:pt idx="1710">
                  <c:v>77203</c:v>
                </c:pt>
                <c:pt idx="1711">
                  <c:v>19020</c:v>
                </c:pt>
                <c:pt idx="1712">
                  <c:v>61172</c:v>
                </c:pt>
                <c:pt idx="1713">
                  <c:v>7342</c:v>
                </c:pt>
                <c:pt idx="1714">
                  <c:v>62076</c:v>
                </c:pt>
                <c:pt idx="1715">
                  <c:v>13046</c:v>
                </c:pt>
                <c:pt idx="1716">
                  <c:v>11527</c:v>
                </c:pt>
                <c:pt idx="1717">
                  <c:v>77814</c:v>
                </c:pt>
                <c:pt idx="1718">
                  <c:v>75303</c:v>
                </c:pt>
                <c:pt idx="1719">
                  <c:v>7545</c:v>
                </c:pt>
                <c:pt idx="1720">
                  <c:v>26972</c:v>
                </c:pt>
                <c:pt idx="1721">
                  <c:v>184805</c:v>
                </c:pt>
                <c:pt idx="1722">
                  <c:v>93971</c:v>
                </c:pt>
                <c:pt idx="1723">
                  <c:v>66328</c:v>
                </c:pt>
                <c:pt idx="1724">
                  <c:v>51745</c:v>
                </c:pt>
                <c:pt idx="1725">
                  <c:v>64341</c:v>
                </c:pt>
                <c:pt idx="1726">
                  <c:v>49708</c:v>
                </c:pt>
                <c:pt idx="1727">
                  <c:v>46926</c:v>
                </c:pt>
                <c:pt idx="1728">
                  <c:v>199418</c:v>
                </c:pt>
                <c:pt idx="1729">
                  <c:v>9126</c:v>
                </c:pt>
                <c:pt idx="1730">
                  <c:v>95109</c:v>
                </c:pt>
                <c:pt idx="1731">
                  <c:v>65706</c:v>
                </c:pt>
                <c:pt idx="1732">
                  <c:v>9862</c:v>
                </c:pt>
                <c:pt idx="1733">
                  <c:v>253349</c:v>
                </c:pt>
                <c:pt idx="1734">
                  <c:v>25541</c:v>
                </c:pt>
                <c:pt idx="1735">
                  <c:v>5580</c:v>
                </c:pt>
                <c:pt idx="1736">
                  <c:v>37514</c:v>
                </c:pt>
                <c:pt idx="1737">
                  <c:v>67083</c:v>
                </c:pt>
                <c:pt idx="1738">
                  <c:v>92646</c:v>
                </c:pt>
                <c:pt idx="1739">
                  <c:v>21110</c:v>
                </c:pt>
                <c:pt idx="1740">
                  <c:v>102570</c:v>
                </c:pt>
                <c:pt idx="1741">
                  <c:v>15876</c:v>
                </c:pt>
                <c:pt idx="1742">
                  <c:v>8957</c:v>
                </c:pt>
                <c:pt idx="1743">
                  <c:v>5375</c:v>
                </c:pt>
                <c:pt idx="1744">
                  <c:v>109114</c:v>
                </c:pt>
                <c:pt idx="1745">
                  <c:v>23432</c:v>
                </c:pt>
                <c:pt idx="1746">
                  <c:v>111384</c:v>
                </c:pt>
                <c:pt idx="1747">
                  <c:v>69880</c:v>
                </c:pt>
                <c:pt idx="1748">
                  <c:v>11289</c:v>
                </c:pt>
                <c:pt idx="1749">
                  <c:v>119676</c:v>
                </c:pt>
                <c:pt idx="1750">
                  <c:v>21847</c:v>
                </c:pt>
                <c:pt idx="1751">
                  <c:v>40808</c:v>
                </c:pt>
                <c:pt idx="1752">
                  <c:v>47509</c:v>
                </c:pt>
                <c:pt idx="1753">
                  <c:v>20248</c:v>
                </c:pt>
                <c:pt idx="1754">
                  <c:v>3441</c:v>
                </c:pt>
                <c:pt idx="1755">
                  <c:v>35216</c:v>
                </c:pt>
                <c:pt idx="1756">
                  <c:v>63036</c:v>
                </c:pt>
                <c:pt idx="1757">
                  <c:v>20844</c:v>
                </c:pt>
                <c:pt idx="1758">
                  <c:v>42420</c:v>
                </c:pt>
                <c:pt idx="1759">
                  <c:v>36254</c:v>
                </c:pt>
                <c:pt idx="1760">
                  <c:v>22412</c:v>
                </c:pt>
                <c:pt idx="1761">
                  <c:v>11512</c:v>
                </c:pt>
                <c:pt idx="1762">
                  <c:v>1703</c:v>
                </c:pt>
                <c:pt idx="1763">
                  <c:v>51471</c:v>
                </c:pt>
                <c:pt idx="1764">
                  <c:v>70518</c:v>
                </c:pt>
                <c:pt idx="1765">
                  <c:v>431824</c:v>
                </c:pt>
                <c:pt idx="1766">
                  <c:v>25577</c:v>
                </c:pt>
                <c:pt idx="1767">
                  <c:v>17111</c:v>
                </c:pt>
                <c:pt idx="1768">
                  <c:v>99336</c:v>
                </c:pt>
                <c:pt idx="1769">
                  <c:v>67612</c:v>
                </c:pt>
                <c:pt idx="1770">
                  <c:v>38918</c:v>
                </c:pt>
                <c:pt idx="1771">
                  <c:v>72812</c:v>
                </c:pt>
                <c:pt idx="1772">
                  <c:v>134937</c:v>
                </c:pt>
                <c:pt idx="1773">
                  <c:v>121688</c:v>
                </c:pt>
                <c:pt idx="1774">
                  <c:v>162410</c:v>
                </c:pt>
                <c:pt idx="1775">
                  <c:v>59821</c:v>
                </c:pt>
                <c:pt idx="1776">
                  <c:v>96053</c:v>
                </c:pt>
                <c:pt idx="1777">
                  <c:v>171946</c:v>
                </c:pt>
                <c:pt idx="1778">
                  <c:v>15737</c:v>
                </c:pt>
                <c:pt idx="1779">
                  <c:v>77814</c:v>
                </c:pt>
                <c:pt idx="1780">
                  <c:v>53768</c:v>
                </c:pt>
                <c:pt idx="1781">
                  <c:v>245731</c:v>
                </c:pt>
                <c:pt idx="1782">
                  <c:v>87366</c:v>
                </c:pt>
                <c:pt idx="1783">
                  <c:v>56461</c:v>
                </c:pt>
                <c:pt idx="1784">
                  <c:v>46855</c:v>
                </c:pt>
                <c:pt idx="1785">
                  <c:v>53027</c:v>
                </c:pt>
                <c:pt idx="1786">
                  <c:v>96610</c:v>
                </c:pt>
                <c:pt idx="1787">
                  <c:v>61450</c:v>
                </c:pt>
                <c:pt idx="1788">
                  <c:v>18538</c:v>
                </c:pt>
                <c:pt idx="1789">
                  <c:v>28319</c:v>
                </c:pt>
                <c:pt idx="1790">
                  <c:v>107360</c:v>
                </c:pt>
                <c:pt idx="1791">
                  <c:v>32510</c:v>
                </c:pt>
                <c:pt idx="1792">
                  <c:v>9753</c:v>
                </c:pt>
                <c:pt idx="1793">
                  <c:v>13033</c:v>
                </c:pt>
                <c:pt idx="1794">
                  <c:v>17609</c:v>
                </c:pt>
                <c:pt idx="1795">
                  <c:v>104052</c:v>
                </c:pt>
                <c:pt idx="1796">
                  <c:v>13878</c:v>
                </c:pt>
                <c:pt idx="1797">
                  <c:v>7254</c:v>
                </c:pt>
                <c:pt idx="1798">
                  <c:v>12560</c:v>
                </c:pt>
                <c:pt idx="1799">
                  <c:v>94938</c:v>
                </c:pt>
                <c:pt idx="1800">
                  <c:v>86143</c:v>
                </c:pt>
                <c:pt idx="1801">
                  <c:v>138512</c:v>
                </c:pt>
                <c:pt idx="1802">
                  <c:v>66875</c:v>
                </c:pt>
                <c:pt idx="1803">
                  <c:v>96026</c:v>
                </c:pt>
                <c:pt idx="1804">
                  <c:v>31572</c:v>
                </c:pt>
                <c:pt idx="1805">
                  <c:v>11834</c:v>
                </c:pt>
                <c:pt idx="1806">
                  <c:v>23552</c:v>
                </c:pt>
                <c:pt idx="1807">
                  <c:v>66052</c:v>
                </c:pt>
                <c:pt idx="1808">
                  <c:v>55639</c:v>
                </c:pt>
                <c:pt idx="1809">
                  <c:v>68226</c:v>
                </c:pt>
                <c:pt idx="1810">
                  <c:v>37953</c:v>
                </c:pt>
                <c:pt idx="1811">
                  <c:v>17810</c:v>
                </c:pt>
                <c:pt idx="1812">
                  <c:v>21915</c:v>
                </c:pt>
                <c:pt idx="1813">
                  <c:v>32563</c:v>
                </c:pt>
                <c:pt idx="1814">
                  <c:v>49479</c:v>
                </c:pt>
                <c:pt idx="1815">
                  <c:v>23854</c:v>
                </c:pt>
                <c:pt idx="1816">
                  <c:v>60049</c:v>
                </c:pt>
                <c:pt idx="1817">
                  <c:v>75112</c:v>
                </c:pt>
                <c:pt idx="1818">
                  <c:v>19787</c:v>
                </c:pt>
                <c:pt idx="1819">
                  <c:v>30664</c:v>
                </c:pt>
                <c:pt idx="1820">
                  <c:v>91716</c:v>
                </c:pt>
                <c:pt idx="1821">
                  <c:v>219174</c:v>
                </c:pt>
                <c:pt idx="1822">
                  <c:v>16495</c:v>
                </c:pt>
                <c:pt idx="1823">
                  <c:v>25963</c:v>
                </c:pt>
                <c:pt idx="1824">
                  <c:v>1701</c:v>
                </c:pt>
                <c:pt idx="1825">
                  <c:v>73852</c:v>
                </c:pt>
                <c:pt idx="1826">
                  <c:v>12791</c:v>
                </c:pt>
                <c:pt idx="1827">
                  <c:v>39020</c:v>
                </c:pt>
                <c:pt idx="1828">
                  <c:v>1076</c:v>
                </c:pt>
                <c:pt idx="1829">
                  <c:v>34443</c:v>
                </c:pt>
                <c:pt idx="1830">
                  <c:v>4735</c:v>
                </c:pt>
                <c:pt idx="1831">
                  <c:v>41279</c:v>
                </c:pt>
                <c:pt idx="1832">
                  <c:v>4708</c:v>
                </c:pt>
                <c:pt idx="1833">
                  <c:v>63090</c:v>
                </c:pt>
                <c:pt idx="1834">
                  <c:v>156544</c:v>
                </c:pt>
                <c:pt idx="1835">
                  <c:v>12239</c:v>
                </c:pt>
                <c:pt idx="1836">
                  <c:v>101464</c:v>
                </c:pt>
                <c:pt idx="1837">
                  <c:v>55147</c:v>
                </c:pt>
                <c:pt idx="1838">
                  <c:v>59424</c:v>
                </c:pt>
                <c:pt idx="1839">
                  <c:v>52084</c:v>
                </c:pt>
                <c:pt idx="1840">
                  <c:v>368535</c:v>
                </c:pt>
                <c:pt idx="1841">
                  <c:v>116288</c:v>
                </c:pt>
                <c:pt idx="1842">
                  <c:v>114508</c:v>
                </c:pt>
                <c:pt idx="1843">
                  <c:v>456509</c:v>
                </c:pt>
                <c:pt idx="1844">
                  <c:v>19634</c:v>
                </c:pt>
                <c:pt idx="1845">
                  <c:v>56258</c:v>
                </c:pt>
                <c:pt idx="1846">
                  <c:v>102373</c:v>
                </c:pt>
                <c:pt idx="1847">
                  <c:v>20426</c:v>
                </c:pt>
                <c:pt idx="1848">
                  <c:v>13034</c:v>
                </c:pt>
                <c:pt idx="1849">
                  <c:v>22455</c:v>
                </c:pt>
                <c:pt idx="1850">
                  <c:v>11604</c:v>
                </c:pt>
                <c:pt idx="1851">
                  <c:v>72510</c:v>
                </c:pt>
                <c:pt idx="1852">
                  <c:v>33383</c:v>
                </c:pt>
                <c:pt idx="1853">
                  <c:v>181200</c:v>
                </c:pt>
                <c:pt idx="1854">
                  <c:v>17500</c:v>
                </c:pt>
                <c:pt idx="1855">
                  <c:v>22751</c:v>
                </c:pt>
                <c:pt idx="1856">
                  <c:v>12465</c:v>
                </c:pt>
                <c:pt idx="1857">
                  <c:v>6316</c:v>
                </c:pt>
                <c:pt idx="1858">
                  <c:v>66860</c:v>
                </c:pt>
                <c:pt idx="1859">
                  <c:v>975</c:v>
                </c:pt>
                <c:pt idx="1860">
                  <c:v>197973</c:v>
                </c:pt>
                <c:pt idx="1861">
                  <c:v>50909</c:v>
                </c:pt>
                <c:pt idx="1862">
                  <c:v>79500</c:v>
                </c:pt>
                <c:pt idx="1863">
                  <c:v>15875</c:v>
                </c:pt>
                <c:pt idx="1864">
                  <c:v>159109</c:v>
                </c:pt>
                <c:pt idx="1865">
                  <c:v>12906</c:v>
                </c:pt>
                <c:pt idx="1866">
                  <c:v>14155</c:v>
                </c:pt>
                <c:pt idx="1867">
                  <c:v>576</c:v>
                </c:pt>
                <c:pt idx="1868">
                  <c:v>48896</c:v>
                </c:pt>
                <c:pt idx="1869">
                  <c:v>27669</c:v>
                </c:pt>
                <c:pt idx="1870">
                  <c:v>21708</c:v>
                </c:pt>
                <c:pt idx="1871">
                  <c:v>10643</c:v>
                </c:pt>
                <c:pt idx="1872">
                  <c:v>264685</c:v>
                </c:pt>
                <c:pt idx="1873">
                  <c:v>35433</c:v>
                </c:pt>
                <c:pt idx="1874">
                  <c:v>162369</c:v>
                </c:pt>
                <c:pt idx="1875">
                  <c:v>6206</c:v>
                </c:pt>
                <c:pt idx="1876">
                  <c:v>226941</c:v>
                </c:pt>
                <c:pt idx="1877">
                  <c:v>94544</c:v>
                </c:pt>
                <c:pt idx="1878">
                  <c:v>128302</c:v>
                </c:pt>
                <c:pt idx="1879">
                  <c:v>3664</c:v>
                </c:pt>
                <c:pt idx="1880">
                  <c:v>56017</c:v>
                </c:pt>
                <c:pt idx="1881">
                  <c:v>40835</c:v>
                </c:pt>
                <c:pt idx="1882">
                  <c:v>24496</c:v>
                </c:pt>
                <c:pt idx="1883">
                  <c:v>36033</c:v>
                </c:pt>
                <c:pt idx="1884">
                  <c:v>12766</c:v>
                </c:pt>
                <c:pt idx="1885">
                  <c:v>147596</c:v>
                </c:pt>
                <c:pt idx="1886">
                  <c:v>16489</c:v>
                </c:pt>
                <c:pt idx="1887">
                  <c:v>84516</c:v>
                </c:pt>
                <c:pt idx="1888">
                  <c:v>74147</c:v>
                </c:pt>
                <c:pt idx="1889">
                  <c:v>24887</c:v>
                </c:pt>
                <c:pt idx="1890">
                  <c:v>56954</c:v>
                </c:pt>
                <c:pt idx="1891">
                  <c:v>8647</c:v>
                </c:pt>
                <c:pt idx="1892">
                  <c:v>37114</c:v>
                </c:pt>
                <c:pt idx="1893">
                  <c:v>50715</c:v>
                </c:pt>
                <c:pt idx="1894">
                  <c:v>149305</c:v>
                </c:pt>
                <c:pt idx="1895">
                  <c:v>225665</c:v>
                </c:pt>
                <c:pt idx="1896">
                  <c:v>20534</c:v>
                </c:pt>
                <c:pt idx="1897">
                  <c:v>3962</c:v>
                </c:pt>
                <c:pt idx="1898">
                  <c:v>5112</c:v>
                </c:pt>
                <c:pt idx="1899">
                  <c:v>67358</c:v>
                </c:pt>
                <c:pt idx="1900">
                  <c:v>11925</c:v>
                </c:pt>
                <c:pt idx="1901">
                  <c:v>30300</c:v>
                </c:pt>
                <c:pt idx="1902">
                  <c:v>39139</c:v>
                </c:pt>
                <c:pt idx="1903">
                  <c:v>52440</c:v>
                </c:pt>
                <c:pt idx="1904">
                  <c:v>23329</c:v>
                </c:pt>
                <c:pt idx="1905">
                  <c:v>10679</c:v>
                </c:pt>
                <c:pt idx="1906">
                  <c:v>53487</c:v>
                </c:pt>
                <c:pt idx="1907">
                  <c:v>355423</c:v>
                </c:pt>
                <c:pt idx="1908">
                  <c:v>9052</c:v>
                </c:pt>
                <c:pt idx="1909">
                  <c:v>129972</c:v>
                </c:pt>
                <c:pt idx="1910">
                  <c:v>283670</c:v>
                </c:pt>
                <c:pt idx="1911">
                  <c:v>189054</c:v>
                </c:pt>
                <c:pt idx="1912">
                  <c:v>150312</c:v>
                </c:pt>
                <c:pt idx="1913">
                  <c:v>33517</c:v>
                </c:pt>
                <c:pt idx="1914">
                  <c:v>97750</c:v>
                </c:pt>
                <c:pt idx="1915">
                  <c:v>59035</c:v>
                </c:pt>
                <c:pt idx="1916">
                  <c:v>132335</c:v>
                </c:pt>
                <c:pt idx="1917">
                  <c:v>82981</c:v>
                </c:pt>
                <c:pt idx="1918">
                  <c:v>52139</c:v>
                </c:pt>
                <c:pt idx="1919">
                  <c:v>123313</c:v>
                </c:pt>
                <c:pt idx="1920">
                  <c:v>131755</c:v>
                </c:pt>
                <c:pt idx="1921">
                  <c:v>46440</c:v>
                </c:pt>
                <c:pt idx="1922">
                  <c:v>58970</c:v>
                </c:pt>
                <c:pt idx="1923">
                  <c:v>152367</c:v>
                </c:pt>
                <c:pt idx="1924">
                  <c:v>80534</c:v>
                </c:pt>
                <c:pt idx="1925">
                  <c:v>12184</c:v>
                </c:pt>
                <c:pt idx="1926">
                  <c:v>10355</c:v>
                </c:pt>
                <c:pt idx="1927">
                  <c:v>39947</c:v>
                </c:pt>
                <c:pt idx="1928">
                  <c:v>3082</c:v>
                </c:pt>
                <c:pt idx="1929">
                  <c:v>37563</c:v>
                </c:pt>
                <c:pt idx="1930">
                  <c:v>145868</c:v>
                </c:pt>
                <c:pt idx="1931">
                  <c:v>14231</c:v>
                </c:pt>
                <c:pt idx="1932">
                  <c:v>87282</c:v>
                </c:pt>
                <c:pt idx="1933">
                  <c:v>11355</c:v>
                </c:pt>
                <c:pt idx="1934">
                  <c:v>197239</c:v>
                </c:pt>
                <c:pt idx="1935">
                  <c:v>50586</c:v>
                </c:pt>
                <c:pt idx="1936">
                  <c:v>54388</c:v>
                </c:pt>
                <c:pt idx="1937">
                  <c:v>30546</c:v>
                </c:pt>
                <c:pt idx="1938">
                  <c:v>24407</c:v>
                </c:pt>
                <c:pt idx="1939">
                  <c:v>640169</c:v>
                </c:pt>
                <c:pt idx="1940">
                  <c:v>56213</c:v>
                </c:pt>
                <c:pt idx="1941">
                  <c:v>21944</c:v>
                </c:pt>
                <c:pt idx="1942">
                  <c:v>76552</c:v>
                </c:pt>
                <c:pt idx="1943">
                  <c:v>37244</c:v>
                </c:pt>
                <c:pt idx="1944">
                  <c:v>38439</c:v>
                </c:pt>
                <c:pt idx="1945">
                  <c:v>32160</c:v>
                </c:pt>
                <c:pt idx="1946">
                  <c:v>126873</c:v>
                </c:pt>
                <c:pt idx="1947">
                  <c:v>8000</c:v>
                </c:pt>
                <c:pt idx="1948">
                  <c:v>194906</c:v>
                </c:pt>
                <c:pt idx="1949">
                  <c:v>85751</c:v>
                </c:pt>
                <c:pt idx="1950">
                  <c:v>15676</c:v>
                </c:pt>
                <c:pt idx="1951">
                  <c:v>55064</c:v>
                </c:pt>
                <c:pt idx="1952">
                  <c:v>40675</c:v>
                </c:pt>
                <c:pt idx="1953">
                  <c:v>7843</c:v>
                </c:pt>
                <c:pt idx="1954">
                  <c:v>56896</c:v>
                </c:pt>
                <c:pt idx="1955">
                  <c:v>91935</c:v>
                </c:pt>
                <c:pt idx="1956">
                  <c:v>50496</c:v>
                </c:pt>
                <c:pt idx="1957">
                  <c:v>19896</c:v>
                </c:pt>
                <c:pt idx="1958">
                  <c:v>156853</c:v>
                </c:pt>
                <c:pt idx="1959">
                  <c:v>65533</c:v>
                </c:pt>
                <c:pt idx="1960">
                  <c:v>223670</c:v>
                </c:pt>
                <c:pt idx="1961">
                  <c:v>91813</c:v>
                </c:pt>
                <c:pt idx="1962">
                  <c:v>12207</c:v>
                </c:pt>
                <c:pt idx="1963">
                  <c:v>26421</c:v>
                </c:pt>
                <c:pt idx="1964">
                  <c:v>16176</c:v>
                </c:pt>
                <c:pt idx="1965">
                  <c:v>44754</c:v>
                </c:pt>
                <c:pt idx="1966">
                  <c:v>23827</c:v>
                </c:pt>
                <c:pt idx="1967">
                  <c:v>93743</c:v>
                </c:pt>
                <c:pt idx="1968">
                  <c:v>4787</c:v>
                </c:pt>
                <c:pt idx="1969">
                  <c:v>179472</c:v>
                </c:pt>
                <c:pt idx="1970">
                  <c:v>73639</c:v>
                </c:pt>
                <c:pt idx="1971">
                  <c:v>76077</c:v>
                </c:pt>
                <c:pt idx="1972">
                  <c:v>66456</c:v>
                </c:pt>
                <c:pt idx="1973">
                  <c:v>14273</c:v>
                </c:pt>
                <c:pt idx="1974">
                  <c:v>134346</c:v>
                </c:pt>
                <c:pt idx="1975">
                  <c:v>37693</c:v>
                </c:pt>
                <c:pt idx="1976">
                  <c:v>11961</c:v>
                </c:pt>
                <c:pt idx="1977">
                  <c:v>63311</c:v>
                </c:pt>
                <c:pt idx="1978">
                  <c:v>20678</c:v>
                </c:pt>
                <c:pt idx="1979">
                  <c:v>5316</c:v>
                </c:pt>
                <c:pt idx="1980">
                  <c:v>86511</c:v>
                </c:pt>
                <c:pt idx="1981">
                  <c:v>133831</c:v>
                </c:pt>
                <c:pt idx="1982">
                  <c:v>30306</c:v>
                </c:pt>
                <c:pt idx="1983">
                  <c:v>95925</c:v>
                </c:pt>
                <c:pt idx="1984">
                  <c:v>35080</c:v>
                </c:pt>
                <c:pt idx="1985">
                  <c:v>14304</c:v>
                </c:pt>
                <c:pt idx="1986">
                  <c:v>115385</c:v>
                </c:pt>
                <c:pt idx="1987">
                  <c:v>66411</c:v>
                </c:pt>
                <c:pt idx="1988">
                  <c:v>6978</c:v>
                </c:pt>
                <c:pt idx="1989">
                  <c:v>39909</c:v>
                </c:pt>
                <c:pt idx="1990">
                  <c:v>8767</c:v>
                </c:pt>
                <c:pt idx="1991">
                  <c:v>25544</c:v>
                </c:pt>
                <c:pt idx="1992">
                  <c:v>166417</c:v>
                </c:pt>
                <c:pt idx="1993">
                  <c:v>69555</c:v>
                </c:pt>
                <c:pt idx="1994">
                  <c:v>2344</c:v>
                </c:pt>
                <c:pt idx="1995">
                  <c:v>8780</c:v>
                </c:pt>
                <c:pt idx="1996">
                  <c:v>111064</c:v>
                </c:pt>
                <c:pt idx="1997">
                  <c:v>44654</c:v>
                </c:pt>
                <c:pt idx="1998">
                  <c:v>32678</c:v>
                </c:pt>
                <c:pt idx="1999">
                  <c:v>327126</c:v>
                </c:pt>
                <c:pt idx="2000">
                  <c:v>76387</c:v>
                </c:pt>
                <c:pt idx="2001">
                  <c:v>268097</c:v>
                </c:pt>
                <c:pt idx="2002">
                  <c:v>52195</c:v>
                </c:pt>
                <c:pt idx="2003">
                  <c:v>137778</c:v>
                </c:pt>
                <c:pt idx="2004">
                  <c:v>354807</c:v>
                </c:pt>
                <c:pt idx="2005">
                  <c:v>3056</c:v>
                </c:pt>
                <c:pt idx="2006">
                  <c:v>101901</c:v>
                </c:pt>
                <c:pt idx="2007">
                  <c:v>34182</c:v>
                </c:pt>
                <c:pt idx="2008">
                  <c:v>7371</c:v>
                </c:pt>
                <c:pt idx="2009">
                  <c:v>178733</c:v>
                </c:pt>
                <c:pt idx="2010">
                  <c:v>87553</c:v>
                </c:pt>
                <c:pt idx="2011">
                  <c:v>14614</c:v>
                </c:pt>
                <c:pt idx="2012">
                  <c:v>91259</c:v>
                </c:pt>
                <c:pt idx="2013">
                  <c:v>23997</c:v>
                </c:pt>
                <c:pt idx="2014">
                  <c:v>37202</c:v>
                </c:pt>
                <c:pt idx="2015">
                  <c:v>53232</c:v>
                </c:pt>
                <c:pt idx="2016">
                  <c:v>54594</c:v>
                </c:pt>
                <c:pt idx="2017">
                  <c:v>57474</c:v>
                </c:pt>
                <c:pt idx="2018">
                  <c:v>20111</c:v>
                </c:pt>
                <c:pt idx="2019">
                  <c:v>45950</c:v>
                </c:pt>
                <c:pt idx="2020">
                  <c:v>67948</c:v>
                </c:pt>
                <c:pt idx="2021">
                  <c:v>216498</c:v>
                </c:pt>
                <c:pt idx="2022">
                  <c:v>100649</c:v>
                </c:pt>
                <c:pt idx="2023">
                  <c:v>52713</c:v>
                </c:pt>
                <c:pt idx="2024">
                  <c:v>186892</c:v>
                </c:pt>
                <c:pt idx="2025">
                  <c:v>11690</c:v>
                </c:pt>
                <c:pt idx="2026">
                  <c:v>144697</c:v>
                </c:pt>
                <c:pt idx="2027">
                  <c:v>75179</c:v>
                </c:pt>
                <c:pt idx="2028">
                  <c:v>19850</c:v>
                </c:pt>
                <c:pt idx="2029">
                  <c:v>96154</c:v>
                </c:pt>
                <c:pt idx="2030">
                  <c:v>55778</c:v>
                </c:pt>
                <c:pt idx="2031">
                  <c:v>36227</c:v>
                </c:pt>
                <c:pt idx="2032">
                  <c:v>93848</c:v>
                </c:pt>
                <c:pt idx="2033">
                  <c:v>41153</c:v>
                </c:pt>
                <c:pt idx="2034">
                  <c:v>20789</c:v>
                </c:pt>
                <c:pt idx="2035">
                  <c:v>121992</c:v>
                </c:pt>
                <c:pt idx="2036">
                  <c:v>37911</c:v>
                </c:pt>
                <c:pt idx="2037">
                  <c:v>233656</c:v>
                </c:pt>
                <c:pt idx="2038">
                  <c:v>41133</c:v>
                </c:pt>
                <c:pt idx="2039">
                  <c:v>60864</c:v>
                </c:pt>
                <c:pt idx="2040">
                  <c:v>90526</c:v>
                </c:pt>
                <c:pt idx="2041">
                  <c:v>15148</c:v>
                </c:pt>
                <c:pt idx="2042">
                  <c:v>5393</c:v>
                </c:pt>
                <c:pt idx="2043">
                  <c:v>434</c:v>
                </c:pt>
                <c:pt idx="2044">
                  <c:v>81055</c:v>
                </c:pt>
                <c:pt idx="2045">
                  <c:v>31360</c:v>
                </c:pt>
                <c:pt idx="2046">
                  <c:v>156885</c:v>
                </c:pt>
                <c:pt idx="2047">
                  <c:v>4148</c:v>
                </c:pt>
                <c:pt idx="2048">
                  <c:v>63820</c:v>
                </c:pt>
                <c:pt idx="2049">
                  <c:v>379744</c:v>
                </c:pt>
                <c:pt idx="2050">
                  <c:v>76659</c:v>
                </c:pt>
                <c:pt idx="2051">
                  <c:v>40724</c:v>
                </c:pt>
                <c:pt idx="2052">
                  <c:v>146173</c:v>
                </c:pt>
                <c:pt idx="2053">
                  <c:v>26055</c:v>
                </c:pt>
                <c:pt idx="2054">
                  <c:v>68</c:v>
                </c:pt>
                <c:pt idx="2055">
                  <c:v>50001</c:v>
                </c:pt>
                <c:pt idx="2056">
                  <c:v>122506</c:v>
                </c:pt>
                <c:pt idx="2057">
                  <c:v>126886</c:v>
                </c:pt>
                <c:pt idx="2058">
                  <c:v>42342</c:v>
                </c:pt>
                <c:pt idx="2059">
                  <c:v>58898</c:v>
                </c:pt>
                <c:pt idx="2060">
                  <c:v>45735</c:v>
                </c:pt>
                <c:pt idx="2061">
                  <c:v>77225</c:v>
                </c:pt>
                <c:pt idx="2062">
                  <c:v>59874</c:v>
                </c:pt>
                <c:pt idx="2063">
                  <c:v>30868</c:v>
                </c:pt>
                <c:pt idx="2064">
                  <c:v>34257</c:v>
                </c:pt>
                <c:pt idx="2065">
                  <c:v>42639</c:v>
                </c:pt>
                <c:pt idx="2066">
                  <c:v>771</c:v>
                </c:pt>
                <c:pt idx="2067">
                  <c:v>89708</c:v>
                </c:pt>
                <c:pt idx="2068">
                  <c:v>75892</c:v>
                </c:pt>
                <c:pt idx="2069">
                  <c:v>140918</c:v>
                </c:pt>
                <c:pt idx="2070">
                  <c:v>475338</c:v>
                </c:pt>
                <c:pt idx="2071">
                  <c:v>14426</c:v>
                </c:pt>
                <c:pt idx="2072">
                  <c:v>29559</c:v>
                </c:pt>
                <c:pt idx="2073">
                  <c:v>113113</c:v>
                </c:pt>
                <c:pt idx="2074">
                  <c:v>73027</c:v>
                </c:pt>
                <c:pt idx="2075">
                  <c:v>17386</c:v>
                </c:pt>
                <c:pt idx="2076">
                  <c:v>9310</c:v>
                </c:pt>
                <c:pt idx="2077">
                  <c:v>11023</c:v>
                </c:pt>
                <c:pt idx="2078">
                  <c:v>55406</c:v>
                </c:pt>
                <c:pt idx="2079">
                  <c:v>47638</c:v>
                </c:pt>
                <c:pt idx="2080">
                  <c:v>30040</c:v>
                </c:pt>
                <c:pt idx="2081">
                  <c:v>24787</c:v>
                </c:pt>
                <c:pt idx="2082">
                  <c:v>40758</c:v>
                </c:pt>
                <c:pt idx="2083">
                  <c:v>726</c:v>
                </c:pt>
                <c:pt idx="2084">
                  <c:v>40686</c:v>
                </c:pt>
                <c:pt idx="2085">
                  <c:v>16626</c:v>
                </c:pt>
                <c:pt idx="2086">
                  <c:v>18944</c:v>
                </c:pt>
                <c:pt idx="2087">
                  <c:v>114949</c:v>
                </c:pt>
                <c:pt idx="2088">
                  <c:v>32522</c:v>
                </c:pt>
                <c:pt idx="2089">
                  <c:v>86533</c:v>
                </c:pt>
                <c:pt idx="2090">
                  <c:v>166470</c:v>
                </c:pt>
                <c:pt idx="2091">
                  <c:v>10797</c:v>
                </c:pt>
                <c:pt idx="2092">
                  <c:v>131618</c:v>
                </c:pt>
                <c:pt idx="2093">
                  <c:v>77523</c:v>
                </c:pt>
                <c:pt idx="2094">
                  <c:v>47905</c:v>
                </c:pt>
                <c:pt idx="2095">
                  <c:v>28695</c:v>
                </c:pt>
                <c:pt idx="2096">
                  <c:v>15253</c:v>
                </c:pt>
                <c:pt idx="2097">
                  <c:v>193818</c:v>
                </c:pt>
                <c:pt idx="2098">
                  <c:v>30556</c:v>
                </c:pt>
                <c:pt idx="2099">
                  <c:v>22678</c:v>
                </c:pt>
                <c:pt idx="2100">
                  <c:v>89430</c:v>
                </c:pt>
                <c:pt idx="2101">
                  <c:v>26522</c:v>
                </c:pt>
                <c:pt idx="2102">
                  <c:v>59913</c:v>
                </c:pt>
                <c:pt idx="2103">
                  <c:v>16516</c:v>
                </c:pt>
                <c:pt idx="2104">
                  <c:v>49050</c:v>
                </c:pt>
                <c:pt idx="2105">
                  <c:v>27981</c:v>
                </c:pt>
                <c:pt idx="2106">
                  <c:v>4939</c:v>
                </c:pt>
                <c:pt idx="2107">
                  <c:v>26077</c:v>
                </c:pt>
                <c:pt idx="2108">
                  <c:v>110893</c:v>
                </c:pt>
                <c:pt idx="2109">
                  <c:v>56455</c:v>
                </c:pt>
                <c:pt idx="2110">
                  <c:v>32699</c:v>
                </c:pt>
                <c:pt idx="2111">
                  <c:v>109790</c:v>
                </c:pt>
                <c:pt idx="2112">
                  <c:v>166681</c:v>
                </c:pt>
                <c:pt idx="2113">
                  <c:v>145233</c:v>
                </c:pt>
                <c:pt idx="2114">
                  <c:v>1054</c:v>
                </c:pt>
                <c:pt idx="2115">
                  <c:v>27532</c:v>
                </c:pt>
                <c:pt idx="2116">
                  <c:v>62464</c:v>
                </c:pt>
                <c:pt idx="2117">
                  <c:v>4041</c:v>
                </c:pt>
                <c:pt idx="2118">
                  <c:v>28138</c:v>
                </c:pt>
                <c:pt idx="2119">
                  <c:v>33010</c:v>
                </c:pt>
                <c:pt idx="2120">
                  <c:v>45687</c:v>
                </c:pt>
                <c:pt idx="2121">
                  <c:v>12981</c:v>
                </c:pt>
                <c:pt idx="2122">
                  <c:v>168246</c:v>
                </c:pt>
                <c:pt idx="2123">
                  <c:v>75505</c:v>
                </c:pt>
                <c:pt idx="2124">
                  <c:v>55591</c:v>
                </c:pt>
                <c:pt idx="2125">
                  <c:v>37358</c:v>
                </c:pt>
                <c:pt idx="2126">
                  <c:v>33803</c:v>
                </c:pt>
                <c:pt idx="2127">
                  <c:v>2500</c:v>
                </c:pt>
                <c:pt idx="2128">
                  <c:v>140527</c:v>
                </c:pt>
                <c:pt idx="2129">
                  <c:v>5360</c:v>
                </c:pt>
                <c:pt idx="2130">
                  <c:v>124430</c:v>
                </c:pt>
                <c:pt idx="2131">
                  <c:v>240007</c:v>
                </c:pt>
                <c:pt idx="2132">
                  <c:v>245021</c:v>
                </c:pt>
                <c:pt idx="2133">
                  <c:v>53518</c:v>
                </c:pt>
                <c:pt idx="2134">
                  <c:v>122545</c:v>
                </c:pt>
                <c:pt idx="2135">
                  <c:v>192889</c:v>
                </c:pt>
                <c:pt idx="2136">
                  <c:v>227776</c:v>
                </c:pt>
                <c:pt idx="2137">
                  <c:v>37833</c:v>
                </c:pt>
                <c:pt idx="2138">
                  <c:v>48256</c:v>
                </c:pt>
                <c:pt idx="2139">
                  <c:v>99704</c:v>
                </c:pt>
                <c:pt idx="2140">
                  <c:v>394999</c:v>
                </c:pt>
                <c:pt idx="2141">
                  <c:v>82497</c:v>
                </c:pt>
                <c:pt idx="2142">
                  <c:v>15326</c:v>
                </c:pt>
                <c:pt idx="2143">
                  <c:v>32619</c:v>
                </c:pt>
                <c:pt idx="2144">
                  <c:v>57017</c:v>
                </c:pt>
                <c:pt idx="2145">
                  <c:v>252741</c:v>
                </c:pt>
                <c:pt idx="2146">
                  <c:v>49375</c:v>
                </c:pt>
                <c:pt idx="2147">
                  <c:v>25341</c:v>
                </c:pt>
                <c:pt idx="2148">
                  <c:v>45150</c:v>
                </c:pt>
                <c:pt idx="2149">
                  <c:v>187462</c:v>
                </c:pt>
                <c:pt idx="2150">
                  <c:v>19132</c:v>
                </c:pt>
                <c:pt idx="2151">
                  <c:v>196967</c:v>
                </c:pt>
                <c:pt idx="2152">
                  <c:v>13040</c:v>
                </c:pt>
                <c:pt idx="2153">
                  <c:v>184301</c:v>
                </c:pt>
                <c:pt idx="2154">
                  <c:v>36294</c:v>
                </c:pt>
                <c:pt idx="2155">
                  <c:v>89840</c:v>
                </c:pt>
                <c:pt idx="2156">
                  <c:v>6914</c:v>
                </c:pt>
                <c:pt idx="2157">
                  <c:v>28493</c:v>
                </c:pt>
                <c:pt idx="2158">
                  <c:v>111793</c:v>
                </c:pt>
                <c:pt idx="2159">
                  <c:v>18700</c:v>
                </c:pt>
                <c:pt idx="2160">
                  <c:v>53957</c:v>
                </c:pt>
                <c:pt idx="2161">
                  <c:v>135770</c:v>
                </c:pt>
                <c:pt idx="2162">
                  <c:v>189784</c:v>
                </c:pt>
                <c:pt idx="2163">
                  <c:v>60076</c:v>
                </c:pt>
                <c:pt idx="2164">
                  <c:v>3522</c:v>
                </c:pt>
                <c:pt idx="2165">
                  <c:v>36736</c:v>
                </c:pt>
                <c:pt idx="2166">
                  <c:v>100634</c:v>
                </c:pt>
                <c:pt idx="2167">
                  <c:v>88918</c:v>
                </c:pt>
                <c:pt idx="2168">
                  <c:v>245045</c:v>
                </c:pt>
                <c:pt idx="2169">
                  <c:v>37948</c:v>
                </c:pt>
                <c:pt idx="2170">
                  <c:v>81552</c:v>
                </c:pt>
                <c:pt idx="2171">
                  <c:v>118067</c:v>
                </c:pt>
                <c:pt idx="2172">
                  <c:v>268314</c:v>
                </c:pt>
                <c:pt idx="2173">
                  <c:v>135488</c:v>
                </c:pt>
                <c:pt idx="2174">
                  <c:v>68243</c:v>
                </c:pt>
                <c:pt idx="2175">
                  <c:v>56693</c:v>
                </c:pt>
                <c:pt idx="2176">
                  <c:v>194875</c:v>
                </c:pt>
                <c:pt idx="2177">
                  <c:v>206155</c:v>
                </c:pt>
                <c:pt idx="2178">
                  <c:v>35425</c:v>
                </c:pt>
                <c:pt idx="2179">
                  <c:v>161579</c:v>
                </c:pt>
                <c:pt idx="2180">
                  <c:v>11314</c:v>
                </c:pt>
                <c:pt idx="2181">
                  <c:v>119531</c:v>
                </c:pt>
                <c:pt idx="2182">
                  <c:v>48433</c:v>
                </c:pt>
                <c:pt idx="2183">
                  <c:v>10872</c:v>
                </c:pt>
                <c:pt idx="2184">
                  <c:v>109268</c:v>
                </c:pt>
                <c:pt idx="2185">
                  <c:v>105160</c:v>
                </c:pt>
                <c:pt idx="2186">
                  <c:v>90919</c:v>
                </c:pt>
                <c:pt idx="2187">
                  <c:v>50230</c:v>
                </c:pt>
                <c:pt idx="2188">
                  <c:v>74538</c:v>
                </c:pt>
                <c:pt idx="2189">
                  <c:v>4606</c:v>
                </c:pt>
                <c:pt idx="2190">
                  <c:v>61617</c:v>
                </c:pt>
                <c:pt idx="2191">
                  <c:v>15275</c:v>
                </c:pt>
                <c:pt idx="2192">
                  <c:v>112891</c:v>
                </c:pt>
                <c:pt idx="2193">
                  <c:v>41176</c:v>
                </c:pt>
                <c:pt idx="2194">
                  <c:v>81251</c:v>
                </c:pt>
                <c:pt idx="2195">
                  <c:v>18142</c:v>
                </c:pt>
                <c:pt idx="2196">
                  <c:v>16200</c:v>
                </c:pt>
                <c:pt idx="2197">
                  <c:v>8913</c:v>
                </c:pt>
                <c:pt idx="2198">
                  <c:v>14372</c:v>
                </c:pt>
                <c:pt idx="2199">
                  <c:v>77965</c:v>
                </c:pt>
                <c:pt idx="2200">
                  <c:v>12271</c:v>
                </c:pt>
                <c:pt idx="2201">
                  <c:v>49874</c:v>
                </c:pt>
                <c:pt idx="2202">
                  <c:v>35445</c:v>
                </c:pt>
                <c:pt idx="2203">
                  <c:v>91755</c:v>
                </c:pt>
                <c:pt idx="2204">
                  <c:v>33753</c:v>
                </c:pt>
                <c:pt idx="2205">
                  <c:v>53750</c:v>
                </c:pt>
                <c:pt idx="2206">
                  <c:v>110132</c:v>
                </c:pt>
                <c:pt idx="2207">
                  <c:v>12221</c:v>
                </c:pt>
                <c:pt idx="2208">
                  <c:v>65519</c:v>
                </c:pt>
                <c:pt idx="2209">
                  <c:v>47291</c:v>
                </c:pt>
                <c:pt idx="2210">
                  <c:v>124564</c:v>
                </c:pt>
                <c:pt idx="2211">
                  <c:v>24111</c:v>
                </c:pt>
                <c:pt idx="2212">
                  <c:v>35801</c:v>
                </c:pt>
                <c:pt idx="2213">
                  <c:v>150972</c:v>
                </c:pt>
                <c:pt idx="2214">
                  <c:v>292023</c:v>
                </c:pt>
                <c:pt idx="2215">
                  <c:v>47090</c:v>
                </c:pt>
                <c:pt idx="2216">
                  <c:v>1300</c:v>
                </c:pt>
                <c:pt idx="2217">
                  <c:v>109103</c:v>
                </c:pt>
                <c:pt idx="2218">
                  <c:v>101057</c:v>
                </c:pt>
                <c:pt idx="2219">
                  <c:v>20900</c:v>
                </c:pt>
                <c:pt idx="2220">
                  <c:v>46607</c:v>
                </c:pt>
                <c:pt idx="2221">
                  <c:v>33017</c:v>
                </c:pt>
                <c:pt idx="2222">
                  <c:v>30729</c:v>
                </c:pt>
                <c:pt idx="2223">
                  <c:v>35546</c:v>
                </c:pt>
                <c:pt idx="2224">
                  <c:v>7845</c:v>
                </c:pt>
                <c:pt idx="2225">
                  <c:v>25788</c:v>
                </c:pt>
                <c:pt idx="2226">
                  <c:v>13543</c:v>
                </c:pt>
                <c:pt idx="2227">
                  <c:v>16618</c:v>
                </c:pt>
                <c:pt idx="2228">
                  <c:v>11548</c:v>
                </c:pt>
                <c:pt idx="2229">
                  <c:v>22181</c:v>
                </c:pt>
                <c:pt idx="2230">
                  <c:v>222312</c:v>
                </c:pt>
                <c:pt idx="2231">
                  <c:v>25080</c:v>
                </c:pt>
                <c:pt idx="2232">
                  <c:v>17964</c:v>
                </c:pt>
                <c:pt idx="2233">
                  <c:v>155385</c:v>
                </c:pt>
                <c:pt idx="2234">
                  <c:v>3977</c:v>
                </c:pt>
                <c:pt idx="2235">
                  <c:v>14620</c:v>
                </c:pt>
                <c:pt idx="2236">
                  <c:v>46882</c:v>
                </c:pt>
                <c:pt idx="2237">
                  <c:v>3350</c:v>
                </c:pt>
                <c:pt idx="2238">
                  <c:v>3049</c:v>
                </c:pt>
                <c:pt idx="2239">
                  <c:v>32377</c:v>
                </c:pt>
                <c:pt idx="2240">
                  <c:v>9396</c:v>
                </c:pt>
                <c:pt idx="2241">
                  <c:v>102669</c:v>
                </c:pt>
                <c:pt idx="2242">
                  <c:v>26745</c:v>
                </c:pt>
                <c:pt idx="2243">
                  <c:v>120576</c:v>
                </c:pt>
                <c:pt idx="2244">
                  <c:v>7658</c:v>
                </c:pt>
                <c:pt idx="2245">
                  <c:v>11136</c:v>
                </c:pt>
                <c:pt idx="2246">
                  <c:v>168778</c:v>
                </c:pt>
                <c:pt idx="2247">
                  <c:v>124979</c:v>
                </c:pt>
                <c:pt idx="2248">
                  <c:v>35659</c:v>
                </c:pt>
                <c:pt idx="2249">
                  <c:v>55996</c:v>
                </c:pt>
                <c:pt idx="2250">
                  <c:v>65904</c:v>
                </c:pt>
                <c:pt idx="2251">
                  <c:v>125679</c:v>
                </c:pt>
                <c:pt idx="2252">
                  <c:v>235312</c:v>
                </c:pt>
                <c:pt idx="2253">
                  <c:v>64414</c:v>
                </c:pt>
                <c:pt idx="2254">
                  <c:v>34204</c:v>
                </c:pt>
                <c:pt idx="2255">
                  <c:v>22384</c:v>
                </c:pt>
                <c:pt idx="2256">
                  <c:v>13381</c:v>
                </c:pt>
                <c:pt idx="2257">
                  <c:v>10959</c:v>
                </c:pt>
                <c:pt idx="2258">
                  <c:v>28607</c:v>
                </c:pt>
                <c:pt idx="2259">
                  <c:v>30686</c:v>
                </c:pt>
                <c:pt idx="2260">
                  <c:v>8260</c:v>
                </c:pt>
                <c:pt idx="2261">
                  <c:v>61584</c:v>
                </c:pt>
                <c:pt idx="2262">
                  <c:v>141594</c:v>
                </c:pt>
                <c:pt idx="2263">
                  <c:v>114549</c:v>
                </c:pt>
                <c:pt idx="2264">
                  <c:v>64153</c:v>
                </c:pt>
                <c:pt idx="2265">
                  <c:v>10000</c:v>
                </c:pt>
                <c:pt idx="2266">
                  <c:v>21839</c:v>
                </c:pt>
                <c:pt idx="2267">
                  <c:v>182704</c:v>
                </c:pt>
                <c:pt idx="2268">
                  <c:v>92551</c:v>
                </c:pt>
                <c:pt idx="2269">
                  <c:v>49353</c:v>
                </c:pt>
                <c:pt idx="2270">
                  <c:v>21843</c:v>
                </c:pt>
                <c:pt idx="2271">
                  <c:v>34072</c:v>
                </c:pt>
                <c:pt idx="2272">
                  <c:v>72962</c:v>
                </c:pt>
                <c:pt idx="2273">
                  <c:v>99502</c:v>
                </c:pt>
                <c:pt idx="2274">
                  <c:v>13250</c:v>
                </c:pt>
                <c:pt idx="2275">
                  <c:v>98232</c:v>
                </c:pt>
                <c:pt idx="2276">
                  <c:v>98895</c:v>
                </c:pt>
                <c:pt idx="2277">
                  <c:v>119340</c:v>
                </c:pt>
                <c:pt idx="2278">
                  <c:v>30171</c:v>
                </c:pt>
                <c:pt idx="2279">
                  <c:v>105957</c:v>
                </c:pt>
                <c:pt idx="2280">
                  <c:v>22548</c:v>
                </c:pt>
                <c:pt idx="2281">
                  <c:v>89761</c:v>
                </c:pt>
                <c:pt idx="2282">
                  <c:v>65263</c:v>
                </c:pt>
                <c:pt idx="2283">
                  <c:v>128456</c:v>
                </c:pt>
                <c:pt idx="2284">
                  <c:v>35203</c:v>
                </c:pt>
                <c:pt idx="2285">
                  <c:v>62023</c:v>
                </c:pt>
                <c:pt idx="2286">
                  <c:v>44197</c:v>
                </c:pt>
                <c:pt idx="2287">
                  <c:v>104245</c:v>
                </c:pt>
                <c:pt idx="2288">
                  <c:v>252520</c:v>
                </c:pt>
                <c:pt idx="2289">
                  <c:v>85496</c:v>
                </c:pt>
                <c:pt idx="2290">
                  <c:v>49874</c:v>
                </c:pt>
                <c:pt idx="2291">
                  <c:v>109649</c:v>
                </c:pt>
                <c:pt idx="2292">
                  <c:v>34379</c:v>
                </c:pt>
                <c:pt idx="2293">
                  <c:v>56688</c:v>
                </c:pt>
                <c:pt idx="2294">
                  <c:v>48970</c:v>
                </c:pt>
                <c:pt idx="2295">
                  <c:v>70789</c:v>
                </c:pt>
                <c:pt idx="2296">
                  <c:v>24277</c:v>
                </c:pt>
                <c:pt idx="2297">
                  <c:v>20308</c:v>
                </c:pt>
                <c:pt idx="2298">
                  <c:v>111041</c:v>
                </c:pt>
                <c:pt idx="2299">
                  <c:v>27904</c:v>
                </c:pt>
                <c:pt idx="2300">
                  <c:v>128620</c:v>
                </c:pt>
                <c:pt idx="2301">
                  <c:v>65340</c:v>
                </c:pt>
                <c:pt idx="2302">
                  <c:v>27135</c:v>
                </c:pt>
                <c:pt idx="2303">
                  <c:v>32898</c:v>
                </c:pt>
                <c:pt idx="2304">
                  <c:v>196922</c:v>
                </c:pt>
                <c:pt idx="2305">
                  <c:v>196175</c:v>
                </c:pt>
                <c:pt idx="2306">
                  <c:v>11457</c:v>
                </c:pt>
                <c:pt idx="2307">
                  <c:v>175344</c:v>
                </c:pt>
                <c:pt idx="2308">
                  <c:v>5154</c:v>
                </c:pt>
                <c:pt idx="2309">
                  <c:v>13232</c:v>
                </c:pt>
                <c:pt idx="2310">
                  <c:v>88232</c:v>
                </c:pt>
                <c:pt idx="2311">
                  <c:v>75526</c:v>
                </c:pt>
                <c:pt idx="2312">
                  <c:v>53935</c:v>
                </c:pt>
                <c:pt idx="2313">
                  <c:v>18402</c:v>
                </c:pt>
                <c:pt idx="2314">
                  <c:v>24784</c:v>
                </c:pt>
                <c:pt idx="2315">
                  <c:v>62903</c:v>
                </c:pt>
                <c:pt idx="2316">
                  <c:v>80272</c:v>
                </c:pt>
                <c:pt idx="2317">
                  <c:v>10458</c:v>
                </c:pt>
                <c:pt idx="2318">
                  <c:v>188184</c:v>
                </c:pt>
                <c:pt idx="2319">
                  <c:v>83524</c:v>
                </c:pt>
                <c:pt idx="2320">
                  <c:v>10794</c:v>
                </c:pt>
                <c:pt idx="2321">
                  <c:v>49807</c:v>
                </c:pt>
                <c:pt idx="2322">
                  <c:v>18266</c:v>
                </c:pt>
                <c:pt idx="2323">
                  <c:v>87851</c:v>
                </c:pt>
                <c:pt idx="2324">
                  <c:v>32991</c:v>
                </c:pt>
                <c:pt idx="2325">
                  <c:v>28677</c:v>
                </c:pt>
                <c:pt idx="2326">
                  <c:v>103809</c:v>
                </c:pt>
                <c:pt idx="2327">
                  <c:v>417</c:v>
                </c:pt>
                <c:pt idx="2328">
                  <c:v>8859</c:v>
                </c:pt>
                <c:pt idx="2329">
                  <c:v>26896</c:v>
                </c:pt>
                <c:pt idx="2330">
                  <c:v>16986</c:v>
                </c:pt>
                <c:pt idx="2331">
                  <c:v>25530</c:v>
                </c:pt>
                <c:pt idx="2332">
                  <c:v>77067</c:v>
                </c:pt>
                <c:pt idx="2333">
                  <c:v>6350</c:v>
                </c:pt>
                <c:pt idx="2334">
                  <c:v>76118</c:v>
                </c:pt>
                <c:pt idx="2335">
                  <c:v>40420</c:v>
                </c:pt>
                <c:pt idx="2336">
                  <c:v>30178</c:v>
                </c:pt>
                <c:pt idx="2337">
                  <c:v>15088</c:v>
                </c:pt>
                <c:pt idx="2338">
                  <c:v>138020</c:v>
                </c:pt>
                <c:pt idx="2339">
                  <c:v>27310</c:v>
                </c:pt>
                <c:pt idx="2340">
                  <c:v>109131</c:v>
                </c:pt>
                <c:pt idx="2341">
                  <c:v>35356</c:v>
                </c:pt>
                <c:pt idx="2342">
                  <c:v>33466</c:v>
                </c:pt>
                <c:pt idx="2343">
                  <c:v>350608</c:v>
                </c:pt>
                <c:pt idx="2344">
                  <c:v>42107</c:v>
                </c:pt>
                <c:pt idx="2345">
                  <c:v>74796</c:v>
                </c:pt>
                <c:pt idx="2346">
                  <c:v>26129</c:v>
                </c:pt>
                <c:pt idx="2347">
                  <c:v>30893</c:v>
                </c:pt>
                <c:pt idx="2348">
                  <c:v>9445</c:v>
                </c:pt>
                <c:pt idx="2349">
                  <c:v>52965</c:v>
                </c:pt>
                <c:pt idx="2350">
                  <c:v>19516</c:v>
                </c:pt>
                <c:pt idx="2351">
                  <c:v>106378</c:v>
                </c:pt>
                <c:pt idx="2352">
                  <c:v>22201</c:v>
                </c:pt>
                <c:pt idx="2353">
                  <c:v>73378</c:v>
                </c:pt>
                <c:pt idx="2354">
                  <c:v>50193</c:v>
                </c:pt>
                <c:pt idx="2355">
                  <c:v>165144</c:v>
                </c:pt>
                <c:pt idx="2356">
                  <c:v>53556</c:v>
                </c:pt>
                <c:pt idx="2357">
                  <c:v>18387</c:v>
                </c:pt>
                <c:pt idx="2358">
                  <c:v>28577</c:v>
                </c:pt>
                <c:pt idx="2359">
                  <c:v>55417</c:v>
                </c:pt>
                <c:pt idx="2360">
                  <c:v>142244</c:v>
                </c:pt>
                <c:pt idx="2361">
                  <c:v>23139</c:v>
                </c:pt>
                <c:pt idx="2362">
                  <c:v>146232</c:v>
                </c:pt>
                <c:pt idx="2363">
                  <c:v>35323</c:v>
                </c:pt>
                <c:pt idx="2364">
                  <c:v>108081</c:v>
                </c:pt>
                <c:pt idx="2365">
                  <c:v>1021</c:v>
                </c:pt>
                <c:pt idx="2366">
                  <c:v>120345</c:v>
                </c:pt>
                <c:pt idx="2367">
                  <c:v>11593</c:v>
                </c:pt>
                <c:pt idx="2368">
                  <c:v>68180</c:v>
                </c:pt>
                <c:pt idx="2369">
                  <c:v>26605</c:v>
                </c:pt>
                <c:pt idx="2370">
                  <c:v>17920</c:v>
                </c:pt>
                <c:pt idx="2371">
                  <c:v>85156</c:v>
                </c:pt>
                <c:pt idx="2372">
                  <c:v>9005</c:v>
                </c:pt>
                <c:pt idx="2373">
                  <c:v>55404</c:v>
                </c:pt>
                <c:pt idx="2374">
                  <c:v>42584</c:v>
                </c:pt>
                <c:pt idx="2375">
                  <c:v>92843</c:v>
                </c:pt>
                <c:pt idx="2376">
                  <c:v>51082</c:v>
                </c:pt>
                <c:pt idx="2377">
                  <c:v>18727</c:v>
                </c:pt>
                <c:pt idx="2378">
                  <c:v>212029</c:v>
                </c:pt>
                <c:pt idx="2379">
                  <c:v>48806</c:v>
                </c:pt>
                <c:pt idx="2380">
                  <c:v>15610</c:v>
                </c:pt>
                <c:pt idx="2381">
                  <c:v>46876</c:v>
                </c:pt>
                <c:pt idx="2382">
                  <c:v>14075</c:v>
                </c:pt>
                <c:pt idx="2383">
                  <c:v>59895</c:v>
                </c:pt>
                <c:pt idx="2384">
                  <c:v>25936</c:v>
                </c:pt>
                <c:pt idx="2385">
                  <c:v>134318</c:v>
                </c:pt>
                <c:pt idx="2386">
                  <c:v>32807</c:v>
                </c:pt>
                <c:pt idx="2387">
                  <c:v>38591</c:v>
                </c:pt>
                <c:pt idx="2388">
                  <c:v>48958</c:v>
                </c:pt>
                <c:pt idx="2389">
                  <c:v>10710</c:v>
                </c:pt>
                <c:pt idx="2390">
                  <c:v>60349</c:v>
                </c:pt>
                <c:pt idx="2391">
                  <c:v>9453</c:v>
                </c:pt>
                <c:pt idx="2392">
                  <c:v>60867</c:v>
                </c:pt>
                <c:pt idx="2393">
                  <c:v>27590</c:v>
                </c:pt>
                <c:pt idx="2394">
                  <c:v>100069</c:v>
                </c:pt>
                <c:pt idx="2395">
                  <c:v>27820</c:v>
                </c:pt>
                <c:pt idx="2396">
                  <c:v>20503</c:v>
                </c:pt>
                <c:pt idx="2397">
                  <c:v>137371</c:v>
                </c:pt>
                <c:pt idx="2398">
                  <c:v>12950</c:v>
                </c:pt>
                <c:pt idx="2399">
                  <c:v>25207</c:v>
                </c:pt>
                <c:pt idx="2400">
                  <c:v>17088</c:v>
                </c:pt>
                <c:pt idx="2401">
                  <c:v>24100</c:v>
                </c:pt>
                <c:pt idx="2402">
                  <c:v>101632</c:v>
                </c:pt>
                <c:pt idx="2403">
                  <c:v>233449</c:v>
                </c:pt>
                <c:pt idx="2404">
                  <c:v>45257</c:v>
                </c:pt>
                <c:pt idx="2405">
                  <c:v>626</c:v>
                </c:pt>
                <c:pt idx="2406">
                  <c:v>18272</c:v>
                </c:pt>
                <c:pt idx="2407">
                  <c:v>10756</c:v>
                </c:pt>
                <c:pt idx="2408">
                  <c:v>161281</c:v>
                </c:pt>
                <c:pt idx="2409">
                  <c:v>75680</c:v>
                </c:pt>
                <c:pt idx="2410">
                  <c:v>59839</c:v>
                </c:pt>
                <c:pt idx="2411">
                  <c:v>201259</c:v>
                </c:pt>
                <c:pt idx="2412">
                  <c:v>101772</c:v>
                </c:pt>
                <c:pt idx="2413">
                  <c:v>190674</c:v>
                </c:pt>
                <c:pt idx="2414">
                  <c:v>1452</c:v>
                </c:pt>
                <c:pt idx="2415">
                  <c:v>30902</c:v>
                </c:pt>
                <c:pt idx="2416">
                  <c:v>65458</c:v>
                </c:pt>
                <c:pt idx="2417">
                  <c:v>114067</c:v>
                </c:pt>
                <c:pt idx="2418">
                  <c:v>93371</c:v>
                </c:pt>
                <c:pt idx="2419">
                  <c:v>20207</c:v>
                </c:pt>
                <c:pt idx="2420">
                  <c:v>41040</c:v>
                </c:pt>
                <c:pt idx="2421">
                  <c:v>41062</c:v>
                </c:pt>
                <c:pt idx="2422">
                  <c:v>208825</c:v>
                </c:pt>
                <c:pt idx="2423">
                  <c:v>81087</c:v>
                </c:pt>
                <c:pt idx="2424">
                  <c:v>14336</c:v>
                </c:pt>
                <c:pt idx="2425">
                  <c:v>29929</c:v>
                </c:pt>
                <c:pt idx="2426">
                  <c:v>121390</c:v>
                </c:pt>
                <c:pt idx="2427">
                  <c:v>23226</c:v>
                </c:pt>
                <c:pt idx="2428">
                  <c:v>451294</c:v>
                </c:pt>
                <c:pt idx="2429">
                  <c:v>68012</c:v>
                </c:pt>
                <c:pt idx="2430">
                  <c:v>23589</c:v>
                </c:pt>
                <c:pt idx="2431">
                  <c:v>35033</c:v>
                </c:pt>
                <c:pt idx="2432">
                  <c:v>19860</c:v>
                </c:pt>
                <c:pt idx="2433">
                  <c:v>49588</c:v>
                </c:pt>
                <c:pt idx="2434">
                  <c:v>111442</c:v>
                </c:pt>
                <c:pt idx="2435">
                  <c:v>87402</c:v>
                </c:pt>
                <c:pt idx="2436">
                  <c:v>21875</c:v>
                </c:pt>
                <c:pt idx="2437">
                  <c:v>71459</c:v>
                </c:pt>
                <c:pt idx="2438">
                  <c:v>34049</c:v>
                </c:pt>
                <c:pt idx="2439">
                  <c:v>39759</c:v>
                </c:pt>
                <c:pt idx="2440">
                  <c:v>64138</c:v>
                </c:pt>
                <c:pt idx="2441">
                  <c:v>83811</c:v>
                </c:pt>
                <c:pt idx="2442">
                  <c:v>51864</c:v>
                </c:pt>
                <c:pt idx="2443">
                  <c:v>168886</c:v>
                </c:pt>
                <c:pt idx="2444">
                  <c:v>51730</c:v>
                </c:pt>
                <c:pt idx="2445">
                  <c:v>118141</c:v>
                </c:pt>
                <c:pt idx="2446">
                  <c:v>76060</c:v>
                </c:pt>
                <c:pt idx="2447">
                  <c:v>25316</c:v>
                </c:pt>
                <c:pt idx="2448">
                  <c:v>16859</c:v>
                </c:pt>
                <c:pt idx="2449">
                  <c:v>42236</c:v>
                </c:pt>
                <c:pt idx="2450">
                  <c:v>3446</c:v>
                </c:pt>
                <c:pt idx="2451">
                  <c:v>26119</c:v>
                </c:pt>
                <c:pt idx="2452">
                  <c:v>136732</c:v>
                </c:pt>
                <c:pt idx="2453">
                  <c:v>14554</c:v>
                </c:pt>
                <c:pt idx="2454">
                  <c:v>165203</c:v>
                </c:pt>
                <c:pt idx="2455">
                  <c:v>76513</c:v>
                </c:pt>
                <c:pt idx="2456">
                  <c:v>137076</c:v>
                </c:pt>
                <c:pt idx="2457">
                  <c:v>11952</c:v>
                </c:pt>
                <c:pt idx="2458">
                  <c:v>44742</c:v>
                </c:pt>
                <c:pt idx="2459">
                  <c:v>94022</c:v>
                </c:pt>
                <c:pt idx="2460">
                  <c:v>29287</c:v>
                </c:pt>
                <c:pt idx="2461">
                  <c:v>199273</c:v>
                </c:pt>
                <c:pt idx="2462">
                  <c:v>114868</c:v>
                </c:pt>
                <c:pt idx="2463">
                  <c:v>37335</c:v>
                </c:pt>
                <c:pt idx="2464">
                  <c:v>45522</c:v>
                </c:pt>
                <c:pt idx="2465">
                  <c:v>66524</c:v>
                </c:pt>
                <c:pt idx="2466">
                  <c:v>38411</c:v>
                </c:pt>
                <c:pt idx="2467">
                  <c:v>38137</c:v>
                </c:pt>
                <c:pt idx="2468">
                  <c:v>22077</c:v>
                </c:pt>
                <c:pt idx="2469">
                  <c:v>65784</c:v>
                </c:pt>
                <c:pt idx="2470">
                  <c:v>95916</c:v>
                </c:pt>
                <c:pt idx="2471">
                  <c:v>122164</c:v>
                </c:pt>
                <c:pt idx="2472">
                  <c:v>307149</c:v>
                </c:pt>
                <c:pt idx="2473">
                  <c:v>200089</c:v>
                </c:pt>
                <c:pt idx="2474">
                  <c:v>161453</c:v>
                </c:pt>
                <c:pt idx="2475">
                  <c:v>135568</c:v>
                </c:pt>
                <c:pt idx="2476">
                  <c:v>98339</c:v>
                </c:pt>
                <c:pt idx="2477">
                  <c:v>26103</c:v>
                </c:pt>
                <c:pt idx="2478">
                  <c:v>11133</c:v>
                </c:pt>
                <c:pt idx="2479">
                  <c:v>7011</c:v>
                </c:pt>
                <c:pt idx="2480">
                  <c:v>177232</c:v>
                </c:pt>
                <c:pt idx="2481">
                  <c:v>29298</c:v>
                </c:pt>
                <c:pt idx="2482">
                  <c:v>35304</c:v>
                </c:pt>
                <c:pt idx="2483">
                  <c:v>14952</c:v>
                </c:pt>
                <c:pt idx="2484">
                  <c:v>163315</c:v>
                </c:pt>
                <c:pt idx="2485">
                  <c:v>23649</c:v>
                </c:pt>
                <c:pt idx="2486">
                  <c:v>4460</c:v>
                </c:pt>
                <c:pt idx="2487">
                  <c:v>169794</c:v>
                </c:pt>
                <c:pt idx="2488">
                  <c:v>23781</c:v>
                </c:pt>
                <c:pt idx="2489">
                  <c:v>704113</c:v>
                </c:pt>
                <c:pt idx="2490">
                  <c:v>34942</c:v>
                </c:pt>
                <c:pt idx="2491">
                  <c:v>5970</c:v>
                </c:pt>
                <c:pt idx="2492">
                  <c:v>192246</c:v>
                </c:pt>
                <c:pt idx="2493">
                  <c:v>34103</c:v>
                </c:pt>
                <c:pt idx="2494">
                  <c:v>142152</c:v>
                </c:pt>
                <c:pt idx="2495">
                  <c:v>12713</c:v>
                </c:pt>
                <c:pt idx="2496">
                  <c:v>28848</c:v>
                </c:pt>
                <c:pt idx="2497">
                  <c:v>10940</c:v>
                </c:pt>
                <c:pt idx="2498">
                  <c:v>24372</c:v>
                </c:pt>
                <c:pt idx="2499">
                  <c:v>29005</c:v>
                </c:pt>
                <c:pt idx="2500">
                  <c:v>215155</c:v>
                </c:pt>
                <c:pt idx="2501">
                  <c:v>30062</c:v>
                </c:pt>
                <c:pt idx="2502">
                  <c:v>13117</c:v>
                </c:pt>
                <c:pt idx="2503">
                  <c:v>86341</c:v>
                </c:pt>
                <c:pt idx="2504">
                  <c:v>142810</c:v>
                </c:pt>
                <c:pt idx="2505">
                  <c:v>8399</c:v>
                </c:pt>
                <c:pt idx="2506">
                  <c:v>120622</c:v>
                </c:pt>
                <c:pt idx="2507">
                  <c:v>86150</c:v>
                </c:pt>
                <c:pt idx="2508">
                  <c:v>14079</c:v>
                </c:pt>
                <c:pt idx="2509">
                  <c:v>10036</c:v>
                </c:pt>
                <c:pt idx="2510">
                  <c:v>80737</c:v>
                </c:pt>
                <c:pt idx="2511">
                  <c:v>25435</c:v>
                </c:pt>
                <c:pt idx="2512">
                  <c:v>241165</c:v>
                </c:pt>
                <c:pt idx="2513">
                  <c:v>85826</c:v>
                </c:pt>
                <c:pt idx="2514">
                  <c:v>654</c:v>
                </c:pt>
                <c:pt idx="2515">
                  <c:v>11525</c:v>
                </c:pt>
                <c:pt idx="2516">
                  <c:v>40204</c:v>
                </c:pt>
                <c:pt idx="2517">
                  <c:v>22963</c:v>
                </c:pt>
                <c:pt idx="2518">
                  <c:v>47165</c:v>
                </c:pt>
                <c:pt idx="2519">
                  <c:v>103240</c:v>
                </c:pt>
                <c:pt idx="2520">
                  <c:v>61737</c:v>
                </c:pt>
                <c:pt idx="2521">
                  <c:v>25766</c:v>
                </c:pt>
                <c:pt idx="2522">
                  <c:v>147090</c:v>
                </c:pt>
                <c:pt idx="2523">
                  <c:v>79333</c:v>
                </c:pt>
                <c:pt idx="2524">
                  <c:v>4923</c:v>
                </c:pt>
                <c:pt idx="2525">
                  <c:v>56687</c:v>
                </c:pt>
                <c:pt idx="2526">
                  <c:v>326704</c:v>
                </c:pt>
                <c:pt idx="2527">
                  <c:v>45149</c:v>
                </c:pt>
                <c:pt idx="2528">
                  <c:v>57477</c:v>
                </c:pt>
                <c:pt idx="2529">
                  <c:v>48265</c:v>
                </c:pt>
                <c:pt idx="2530">
                  <c:v>34249</c:v>
                </c:pt>
                <c:pt idx="2531">
                  <c:v>210491</c:v>
                </c:pt>
                <c:pt idx="2532">
                  <c:v>25671</c:v>
                </c:pt>
                <c:pt idx="2533">
                  <c:v>191583</c:v>
                </c:pt>
                <c:pt idx="2534">
                  <c:v>90332</c:v>
                </c:pt>
                <c:pt idx="2535">
                  <c:v>53532</c:v>
                </c:pt>
                <c:pt idx="2536">
                  <c:v>71507</c:v>
                </c:pt>
                <c:pt idx="2537">
                  <c:v>35196</c:v>
                </c:pt>
                <c:pt idx="2538">
                  <c:v>30034</c:v>
                </c:pt>
                <c:pt idx="2539">
                  <c:v>47787</c:v>
                </c:pt>
                <c:pt idx="2540">
                  <c:v>46967</c:v>
                </c:pt>
                <c:pt idx="2541">
                  <c:v>103615</c:v>
                </c:pt>
                <c:pt idx="2542">
                  <c:v>5110</c:v>
                </c:pt>
                <c:pt idx="2543">
                  <c:v>128927</c:v>
                </c:pt>
                <c:pt idx="2544">
                  <c:v>5000</c:v>
                </c:pt>
                <c:pt idx="2545">
                  <c:v>126701</c:v>
                </c:pt>
                <c:pt idx="2546">
                  <c:v>34855</c:v>
                </c:pt>
                <c:pt idx="2547">
                  <c:v>34464</c:v>
                </c:pt>
                <c:pt idx="2548">
                  <c:v>86638</c:v>
                </c:pt>
                <c:pt idx="2549">
                  <c:v>140398</c:v>
                </c:pt>
                <c:pt idx="2550">
                  <c:v>65812</c:v>
                </c:pt>
                <c:pt idx="2551">
                  <c:v>34177</c:v>
                </c:pt>
                <c:pt idx="2552">
                  <c:v>58195</c:v>
                </c:pt>
                <c:pt idx="2553">
                  <c:v>34781</c:v>
                </c:pt>
                <c:pt idx="2554">
                  <c:v>22457</c:v>
                </c:pt>
                <c:pt idx="2555">
                  <c:v>19996</c:v>
                </c:pt>
                <c:pt idx="2556">
                  <c:v>26256</c:v>
                </c:pt>
                <c:pt idx="2557">
                  <c:v>42966</c:v>
                </c:pt>
                <c:pt idx="2558">
                  <c:v>3129</c:v>
                </c:pt>
                <c:pt idx="2559">
                  <c:v>138008</c:v>
                </c:pt>
                <c:pt idx="2560">
                  <c:v>9611</c:v>
                </c:pt>
                <c:pt idx="2561">
                  <c:v>40702</c:v>
                </c:pt>
                <c:pt idx="2562">
                  <c:v>105579</c:v>
                </c:pt>
                <c:pt idx="2563">
                  <c:v>46654</c:v>
                </c:pt>
                <c:pt idx="2564">
                  <c:v>518960</c:v>
                </c:pt>
                <c:pt idx="2565">
                  <c:v>39715</c:v>
                </c:pt>
                <c:pt idx="2566">
                  <c:v>199</c:v>
                </c:pt>
                <c:pt idx="2567">
                  <c:v>6345</c:v>
                </c:pt>
                <c:pt idx="2568">
                  <c:v>72598</c:v>
                </c:pt>
                <c:pt idx="2569">
                  <c:v>59805</c:v>
                </c:pt>
                <c:pt idx="2570">
                  <c:v>10307</c:v>
                </c:pt>
                <c:pt idx="2571">
                  <c:v>37997</c:v>
                </c:pt>
                <c:pt idx="2572">
                  <c:v>102083</c:v>
                </c:pt>
                <c:pt idx="2573">
                  <c:v>104632</c:v>
                </c:pt>
                <c:pt idx="2574">
                  <c:v>18260</c:v>
                </c:pt>
                <c:pt idx="2575">
                  <c:v>28484</c:v>
                </c:pt>
                <c:pt idx="2576">
                  <c:v>29105</c:v>
                </c:pt>
                <c:pt idx="2577">
                  <c:v>49560</c:v>
                </c:pt>
                <c:pt idx="2578">
                  <c:v>29346</c:v>
                </c:pt>
                <c:pt idx="2579">
                  <c:v>75288</c:v>
                </c:pt>
                <c:pt idx="2580">
                  <c:v>42366</c:v>
                </c:pt>
                <c:pt idx="2581">
                  <c:v>151336</c:v>
                </c:pt>
                <c:pt idx="2582">
                  <c:v>48363</c:v>
                </c:pt>
                <c:pt idx="2583">
                  <c:v>11529</c:v>
                </c:pt>
                <c:pt idx="2584">
                  <c:v>61956</c:v>
                </c:pt>
                <c:pt idx="2585">
                  <c:v>15378</c:v>
                </c:pt>
                <c:pt idx="2586">
                  <c:v>85346</c:v>
                </c:pt>
                <c:pt idx="2587">
                  <c:v>215946</c:v>
                </c:pt>
                <c:pt idx="2588">
                  <c:v>66539</c:v>
                </c:pt>
                <c:pt idx="2589">
                  <c:v>97131</c:v>
                </c:pt>
                <c:pt idx="2590">
                  <c:v>14513</c:v>
                </c:pt>
                <c:pt idx="2591">
                  <c:v>211773</c:v>
                </c:pt>
                <c:pt idx="2592">
                  <c:v>45742</c:v>
                </c:pt>
                <c:pt idx="2593">
                  <c:v>39862</c:v>
                </c:pt>
                <c:pt idx="2594">
                  <c:v>75132</c:v>
                </c:pt>
                <c:pt idx="2595">
                  <c:v>91296</c:v>
                </c:pt>
                <c:pt idx="2596">
                  <c:v>117290</c:v>
                </c:pt>
                <c:pt idx="2597">
                  <c:v>75556</c:v>
                </c:pt>
                <c:pt idx="2598">
                  <c:v>5103</c:v>
                </c:pt>
                <c:pt idx="2599">
                  <c:v>10747</c:v>
                </c:pt>
                <c:pt idx="2600">
                  <c:v>31789</c:v>
                </c:pt>
                <c:pt idx="2601">
                  <c:v>59515</c:v>
                </c:pt>
                <c:pt idx="2602">
                  <c:v>86913</c:v>
                </c:pt>
                <c:pt idx="2603">
                  <c:v>49129</c:v>
                </c:pt>
                <c:pt idx="2604">
                  <c:v>135408</c:v>
                </c:pt>
                <c:pt idx="2605">
                  <c:v>41152</c:v>
                </c:pt>
                <c:pt idx="2606">
                  <c:v>145750</c:v>
                </c:pt>
                <c:pt idx="2607">
                  <c:v>7041</c:v>
                </c:pt>
                <c:pt idx="2608">
                  <c:v>273442</c:v>
                </c:pt>
                <c:pt idx="2609">
                  <c:v>44514</c:v>
                </c:pt>
                <c:pt idx="2610">
                  <c:v>96490</c:v>
                </c:pt>
                <c:pt idx="2611">
                  <c:v>45050</c:v>
                </c:pt>
                <c:pt idx="2612">
                  <c:v>91048</c:v>
                </c:pt>
                <c:pt idx="2613">
                  <c:v>20352</c:v>
                </c:pt>
                <c:pt idx="2614">
                  <c:v>34294</c:v>
                </c:pt>
                <c:pt idx="2615">
                  <c:v>59696</c:v>
                </c:pt>
                <c:pt idx="2616">
                  <c:v>106155</c:v>
                </c:pt>
                <c:pt idx="2617">
                  <c:v>29244</c:v>
                </c:pt>
                <c:pt idx="2618">
                  <c:v>27592</c:v>
                </c:pt>
                <c:pt idx="2619">
                  <c:v>16128</c:v>
                </c:pt>
                <c:pt idx="2620">
                  <c:v>51353</c:v>
                </c:pt>
                <c:pt idx="2621">
                  <c:v>235422</c:v>
                </c:pt>
                <c:pt idx="2622">
                  <c:v>7456</c:v>
                </c:pt>
                <c:pt idx="2623">
                  <c:v>33604</c:v>
                </c:pt>
                <c:pt idx="2624">
                  <c:v>24803</c:v>
                </c:pt>
                <c:pt idx="2625">
                  <c:v>58411</c:v>
                </c:pt>
                <c:pt idx="2626">
                  <c:v>3273</c:v>
                </c:pt>
                <c:pt idx="2627">
                  <c:v>28480</c:v>
                </c:pt>
                <c:pt idx="2628">
                  <c:v>46706</c:v>
                </c:pt>
                <c:pt idx="2629">
                  <c:v>102230</c:v>
                </c:pt>
                <c:pt idx="2630">
                  <c:v>12096</c:v>
                </c:pt>
                <c:pt idx="2631">
                  <c:v>118487</c:v>
                </c:pt>
                <c:pt idx="2632">
                  <c:v>20518</c:v>
                </c:pt>
                <c:pt idx="2633">
                  <c:v>6280</c:v>
                </c:pt>
                <c:pt idx="2634">
                  <c:v>11700</c:v>
                </c:pt>
                <c:pt idx="2635">
                  <c:v>391</c:v>
                </c:pt>
                <c:pt idx="2636">
                  <c:v>78305</c:v>
                </c:pt>
                <c:pt idx="2637">
                  <c:v>145214</c:v>
                </c:pt>
                <c:pt idx="2638">
                  <c:v>137760</c:v>
                </c:pt>
                <c:pt idx="2639">
                  <c:v>88563</c:v>
                </c:pt>
                <c:pt idx="2640">
                  <c:v>25748</c:v>
                </c:pt>
                <c:pt idx="2641">
                  <c:v>27102</c:v>
                </c:pt>
                <c:pt idx="2642">
                  <c:v>25824</c:v>
                </c:pt>
                <c:pt idx="2643">
                  <c:v>23054</c:v>
                </c:pt>
                <c:pt idx="2644">
                  <c:v>29150</c:v>
                </c:pt>
                <c:pt idx="2645">
                  <c:v>37529</c:v>
                </c:pt>
                <c:pt idx="2646">
                  <c:v>7515</c:v>
                </c:pt>
                <c:pt idx="2647">
                  <c:v>194576</c:v>
                </c:pt>
                <c:pt idx="2648">
                  <c:v>24265</c:v>
                </c:pt>
                <c:pt idx="2649">
                  <c:v>16773</c:v>
                </c:pt>
                <c:pt idx="2650">
                  <c:v>5432</c:v>
                </c:pt>
                <c:pt idx="2651">
                  <c:v>110480</c:v>
                </c:pt>
                <c:pt idx="2652">
                  <c:v>86273</c:v>
                </c:pt>
                <c:pt idx="2653">
                  <c:v>20674</c:v>
                </c:pt>
                <c:pt idx="2654">
                  <c:v>8335</c:v>
                </c:pt>
                <c:pt idx="2655">
                  <c:v>40893</c:v>
                </c:pt>
                <c:pt idx="2656">
                  <c:v>644881</c:v>
                </c:pt>
                <c:pt idx="2657">
                  <c:v>61081</c:v>
                </c:pt>
                <c:pt idx="2658">
                  <c:v>27438</c:v>
                </c:pt>
                <c:pt idx="2659">
                  <c:v>14748</c:v>
                </c:pt>
                <c:pt idx="2660">
                  <c:v>49514</c:v>
                </c:pt>
                <c:pt idx="2661">
                  <c:v>7457</c:v>
                </c:pt>
                <c:pt idx="2662">
                  <c:v>97193</c:v>
                </c:pt>
                <c:pt idx="2663">
                  <c:v>68456</c:v>
                </c:pt>
                <c:pt idx="2664">
                  <c:v>123842</c:v>
                </c:pt>
                <c:pt idx="2665">
                  <c:v>61285</c:v>
                </c:pt>
                <c:pt idx="2666">
                  <c:v>20157</c:v>
                </c:pt>
                <c:pt idx="2667">
                  <c:v>41073</c:v>
                </c:pt>
                <c:pt idx="2668">
                  <c:v>21784</c:v>
                </c:pt>
                <c:pt idx="2669">
                  <c:v>12868</c:v>
                </c:pt>
                <c:pt idx="2670">
                  <c:v>147862</c:v>
                </c:pt>
                <c:pt idx="2671">
                  <c:v>11836</c:v>
                </c:pt>
                <c:pt idx="2672">
                  <c:v>25681</c:v>
                </c:pt>
                <c:pt idx="2673">
                  <c:v>282784</c:v>
                </c:pt>
                <c:pt idx="2674">
                  <c:v>59704</c:v>
                </c:pt>
                <c:pt idx="2675">
                  <c:v>75279</c:v>
                </c:pt>
                <c:pt idx="2676">
                  <c:v>66681</c:v>
                </c:pt>
                <c:pt idx="2677">
                  <c:v>72085</c:v>
                </c:pt>
                <c:pt idx="2678">
                  <c:v>2039</c:v>
                </c:pt>
                <c:pt idx="2679">
                  <c:v>2214</c:v>
                </c:pt>
                <c:pt idx="2680">
                  <c:v>16208</c:v>
                </c:pt>
                <c:pt idx="2681">
                  <c:v>25829</c:v>
                </c:pt>
                <c:pt idx="2682">
                  <c:v>83217</c:v>
                </c:pt>
                <c:pt idx="2683">
                  <c:v>9520</c:v>
                </c:pt>
                <c:pt idx="2684">
                  <c:v>103215</c:v>
                </c:pt>
                <c:pt idx="2685">
                  <c:v>62629</c:v>
                </c:pt>
                <c:pt idx="2686">
                  <c:v>45603</c:v>
                </c:pt>
                <c:pt idx="2687">
                  <c:v>44792</c:v>
                </c:pt>
                <c:pt idx="2688">
                  <c:v>97535</c:v>
                </c:pt>
                <c:pt idx="2689">
                  <c:v>60085</c:v>
                </c:pt>
                <c:pt idx="2690">
                  <c:v>76938</c:v>
                </c:pt>
                <c:pt idx="2691">
                  <c:v>2562</c:v>
                </c:pt>
                <c:pt idx="2692">
                  <c:v>7685</c:v>
                </c:pt>
                <c:pt idx="2693">
                  <c:v>102942</c:v>
                </c:pt>
                <c:pt idx="2694">
                  <c:v>7029</c:v>
                </c:pt>
                <c:pt idx="2695">
                  <c:v>2119</c:v>
                </c:pt>
                <c:pt idx="2696">
                  <c:v>207311</c:v>
                </c:pt>
                <c:pt idx="2697">
                  <c:v>77753</c:v>
                </c:pt>
                <c:pt idx="2698">
                  <c:v>171637</c:v>
                </c:pt>
                <c:pt idx="2699">
                  <c:v>35243</c:v>
                </c:pt>
                <c:pt idx="2700">
                  <c:v>46186</c:v>
                </c:pt>
                <c:pt idx="2701">
                  <c:v>54810</c:v>
                </c:pt>
                <c:pt idx="2702">
                  <c:v>25637</c:v>
                </c:pt>
                <c:pt idx="2703">
                  <c:v>35088</c:v>
                </c:pt>
                <c:pt idx="2704">
                  <c:v>73899</c:v>
                </c:pt>
                <c:pt idx="2705">
                  <c:v>81171</c:v>
                </c:pt>
                <c:pt idx="2706">
                  <c:v>39418</c:v>
                </c:pt>
                <c:pt idx="2707">
                  <c:v>62124</c:v>
                </c:pt>
                <c:pt idx="2708">
                  <c:v>14134</c:v>
                </c:pt>
                <c:pt idx="2709">
                  <c:v>405499</c:v>
                </c:pt>
                <c:pt idx="2710">
                  <c:v>20353</c:v>
                </c:pt>
                <c:pt idx="2711">
                  <c:v>93154</c:v>
                </c:pt>
                <c:pt idx="2712">
                  <c:v>9492</c:v>
                </c:pt>
                <c:pt idx="2713">
                  <c:v>18369</c:v>
                </c:pt>
                <c:pt idx="2714">
                  <c:v>32824</c:v>
                </c:pt>
                <c:pt idx="2715">
                  <c:v>109416</c:v>
                </c:pt>
                <c:pt idx="2716">
                  <c:v>28312</c:v>
                </c:pt>
                <c:pt idx="2717">
                  <c:v>78462</c:v>
                </c:pt>
                <c:pt idx="2718">
                  <c:v>32740</c:v>
                </c:pt>
                <c:pt idx="2719">
                  <c:v>57293</c:v>
                </c:pt>
                <c:pt idx="2720">
                  <c:v>174743</c:v>
                </c:pt>
                <c:pt idx="2721">
                  <c:v>59486</c:v>
                </c:pt>
                <c:pt idx="2722">
                  <c:v>211355</c:v>
                </c:pt>
                <c:pt idx="2723">
                  <c:v>56805</c:v>
                </c:pt>
                <c:pt idx="2724">
                  <c:v>278258</c:v>
                </c:pt>
                <c:pt idx="2725">
                  <c:v>18545</c:v>
                </c:pt>
                <c:pt idx="2726">
                  <c:v>5570</c:v>
                </c:pt>
                <c:pt idx="2727">
                  <c:v>44690</c:v>
                </c:pt>
                <c:pt idx="2728">
                  <c:v>127835</c:v>
                </c:pt>
                <c:pt idx="2729">
                  <c:v>32540</c:v>
                </c:pt>
                <c:pt idx="2730">
                  <c:v>54396</c:v>
                </c:pt>
                <c:pt idx="2731">
                  <c:v>162840</c:v>
                </c:pt>
                <c:pt idx="2732">
                  <c:v>109441</c:v>
                </c:pt>
                <c:pt idx="2733">
                  <c:v>7369</c:v>
                </c:pt>
                <c:pt idx="2734">
                  <c:v>16378</c:v>
                </c:pt>
                <c:pt idx="2735">
                  <c:v>39859</c:v>
                </c:pt>
                <c:pt idx="2736">
                  <c:v>44214</c:v>
                </c:pt>
                <c:pt idx="2737">
                  <c:v>73102</c:v>
                </c:pt>
                <c:pt idx="2738">
                  <c:v>3552</c:v>
                </c:pt>
                <c:pt idx="2739">
                  <c:v>71593</c:v>
                </c:pt>
                <c:pt idx="2740">
                  <c:v>74072</c:v>
                </c:pt>
                <c:pt idx="2741">
                  <c:v>42970</c:v>
                </c:pt>
                <c:pt idx="2742">
                  <c:v>23385</c:v>
                </c:pt>
                <c:pt idx="2743">
                  <c:v>51176</c:v>
                </c:pt>
                <c:pt idx="2744">
                  <c:v>12426</c:v>
                </c:pt>
                <c:pt idx="2745">
                  <c:v>10062</c:v>
                </c:pt>
                <c:pt idx="2746">
                  <c:v>34790</c:v>
                </c:pt>
                <c:pt idx="2747">
                  <c:v>95759</c:v>
                </c:pt>
                <c:pt idx="2748">
                  <c:v>51592</c:v>
                </c:pt>
                <c:pt idx="2749">
                  <c:v>23294</c:v>
                </c:pt>
                <c:pt idx="2750">
                  <c:v>33398</c:v>
                </c:pt>
                <c:pt idx="2751">
                  <c:v>229576</c:v>
                </c:pt>
                <c:pt idx="2752">
                  <c:v>60250</c:v>
                </c:pt>
                <c:pt idx="2753">
                  <c:v>81871</c:v>
                </c:pt>
                <c:pt idx="2754">
                  <c:v>259529</c:v>
                </c:pt>
                <c:pt idx="2755">
                  <c:v>430</c:v>
                </c:pt>
                <c:pt idx="2756">
                  <c:v>75949</c:v>
                </c:pt>
                <c:pt idx="2757">
                  <c:v>44206</c:v>
                </c:pt>
                <c:pt idx="2758">
                  <c:v>125274</c:v>
                </c:pt>
                <c:pt idx="2759">
                  <c:v>104670</c:v>
                </c:pt>
                <c:pt idx="2760">
                  <c:v>282971</c:v>
                </c:pt>
                <c:pt idx="2761">
                  <c:v>28731</c:v>
                </c:pt>
                <c:pt idx="2762">
                  <c:v>16965</c:v>
                </c:pt>
                <c:pt idx="2763">
                  <c:v>50658</c:v>
                </c:pt>
                <c:pt idx="2764">
                  <c:v>124681</c:v>
                </c:pt>
                <c:pt idx="2765">
                  <c:v>74352</c:v>
                </c:pt>
                <c:pt idx="2766">
                  <c:v>70308</c:v>
                </c:pt>
                <c:pt idx="2767">
                  <c:v>98722</c:v>
                </c:pt>
                <c:pt idx="2768">
                  <c:v>79020</c:v>
                </c:pt>
                <c:pt idx="2769">
                  <c:v>28335</c:v>
                </c:pt>
                <c:pt idx="2770">
                  <c:v>22011</c:v>
                </c:pt>
                <c:pt idx="2771">
                  <c:v>49436</c:v>
                </c:pt>
                <c:pt idx="2772">
                  <c:v>145072</c:v>
                </c:pt>
                <c:pt idx="2773">
                  <c:v>8992</c:v>
                </c:pt>
                <c:pt idx="2774">
                  <c:v>72497</c:v>
                </c:pt>
                <c:pt idx="2775">
                  <c:v>187999</c:v>
                </c:pt>
                <c:pt idx="2776">
                  <c:v>62335</c:v>
                </c:pt>
                <c:pt idx="2777">
                  <c:v>41556</c:v>
                </c:pt>
                <c:pt idx="2778">
                  <c:v>15436</c:v>
                </c:pt>
                <c:pt idx="2779">
                  <c:v>109618</c:v>
                </c:pt>
                <c:pt idx="2780">
                  <c:v>182228</c:v>
                </c:pt>
                <c:pt idx="2781">
                  <c:v>1000</c:v>
                </c:pt>
                <c:pt idx="2782">
                  <c:v>36699</c:v>
                </c:pt>
                <c:pt idx="2783">
                  <c:v>135828</c:v>
                </c:pt>
                <c:pt idx="2784">
                  <c:v>39098</c:v>
                </c:pt>
                <c:pt idx="2785">
                  <c:v>20713</c:v>
                </c:pt>
                <c:pt idx="2786">
                  <c:v>18959</c:v>
                </c:pt>
                <c:pt idx="2787">
                  <c:v>28010</c:v>
                </c:pt>
                <c:pt idx="2788">
                  <c:v>148976</c:v>
                </c:pt>
                <c:pt idx="2789">
                  <c:v>126680</c:v>
                </c:pt>
                <c:pt idx="2790">
                  <c:v>664</c:v>
                </c:pt>
                <c:pt idx="2791">
                  <c:v>18533</c:v>
                </c:pt>
                <c:pt idx="2792">
                  <c:v>202168</c:v>
                </c:pt>
                <c:pt idx="2793">
                  <c:v>4653</c:v>
                </c:pt>
                <c:pt idx="2794">
                  <c:v>37839</c:v>
                </c:pt>
                <c:pt idx="2795">
                  <c:v>29196</c:v>
                </c:pt>
                <c:pt idx="2796">
                  <c:v>38378</c:v>
                </c:pt>
                <c:pt idx="2797">
                  <c:v>66716</c:v>
                </c:pt>
                <c:pt idx="2798">
                  <c:v>7500</c:v>
                </c:pt>
                <c:pt idx="2799">
                  <c:v>47992</c:v>
                </c:pt>
                <c:pt idx="2800">
                  <c:v>85823</c:v>
                </c:pt>
                <c:pt idx="2801">
                  <c:v>32323</c:v>
                </c:pt>
                <c:pt idx="2802">
                  <c:v>87633</c:v>
                </c:pt>
                <c:pt idx="2803">
                  <c:v>104523</c:v>
                </c:pt>
                <c:pt idx="2804">
                  <c:v>60856</c:v>
                </c:pt>
                <c:pt idx="2805">
                  <c:v>15526</c:v>
                </c:pt>
                <c:pt idx="2806">
                  <c:v>83781</c:v>
                </c:pt>
                <c:pt idx="2807">
                  <c:v>17681</c:v>
                </c:pt>
                <c:pt idx="2808">
                  <c:v>76909</c:v>
                </c:pt>
                <c:pt idx="2809">
                  <c:v>22084</c:v>
                </c:pt>
                <c:pt idx="2810">
                  <c:v>50783</c:v>
                </c:pt>
                <c:pt idx="2811">
                  <c:v>43220</c:v>
                </c:pt>
                <c:pt idx="2812">
                  <c:v>41275</c:v>
                </c:pt>
                <c:pt idx="2813">
                  <c:v>13738</c:v>
                </c:pt>
                <c:pt idx="2814">
                  <c:v>32270</c:v>
                </c:pt>
                <c:pt idx="2815">
                  <c:v>22053</c:v>
                </c:pt>
                <c:pt idx="2816">
                  <c:v>32708</c:v>
                </c:pt>
                <c:pt idx="2817">
                  <c:v>7108</c:v>
                </c:pt>
                <c:pt idx="2818">
                  <c:v>47056</c:v>
                </c:pt>
                <c:pt idx="2819">
                  <c:v>112197</c:v>
                </c:pt>
                <c:pt idx="2820">
                  <c:v>106757</c:v>
                </c:pt>
                <c:pt idx="2821">
                  <c:v>105294</c:v>
                </c:pt>
                <c:pt idx="2822">
                  <c:v>180481</c:v>
                </c:pt>
                <c:pt idx="2823">
                  <c:v>169139</c:v>
                </c:pt>
                <c:pt idx="2824">
                  <c:v>92406</c:v>
                </c:pt>
                <c:pt idx="2825">
                  <c:v>41150</c:v>
                </c:pt>
                <c:pt idx="2826">
                  <c:v>3831</c:v>
                </c:pt>
                <c:pt idx="2827">
                  <c:v>48014</c:v>
                </c:pt>
                <c:pt idx="2828">
                  <c:v>19078</c:v>
                </c:pt>
                <c:pt idx="2829">
                  <c:v>3965</c:v>
                </c:pt>
                <c:pt idx="2830">
                  <c:v>37965</c:v>
                </c:pt>
                <c:pt idx="2831">
                  <c:v>69884</c:v>
                </c:pt>
                <c:pt idx="2832">
                  <c:v>24557</c:v>
                </c:pt>
                <c:pt idx="2833">
                  <c:v>16733</c:v>
                </c:pt>
                <c:pt idx="2834">
                  <c:v>41824</c:v>
                </c:pt>
                <c:pt idx="2835">
                  <c:v>8188</c:v>
                </c:pt>
                <c:pt idx="2836">
                  <c:v>36146</c:v>
                </c:pt>
                <c:pt idx="2837">
                  <c:v>37331</c:v>
                </c:pt>
                <c:pt idx="2838">
                  <c:v>15000</c:v>
                </c:pt>
                <c:pt idx="2839">
                  <c:v>232194</c:v>
                </c:pt>
                <c:pt idx="2840">
                  <c:v>8557</c:v>
                </c:pt>
                <c:pt idx="2841">
                  <c:v>1000</c:v>
                </c:pt>
                <c:pt idx="2842">
                  <c:v>84179</c:v>
                </c:pt>
                <c:pt idx="2843">
                  <c:v>66590</c:v>
                </c:pt>
                <c:pt idx="2844">
                  <c:v>66445</c:v>
                </c:pt>
                <c:pt idx="2845">
                  <c:v>174286</c:v>
                </c:pt>
                <c:pt idx="2846">
                  <c:v>33951</c:v>
                </c:pt>
                <c:pt idx="2847">
                  <c:v>27204</c:v>
                </c:pt>
                <c:pt idx="2848">
                  <c:v>16442</c:v>
                </c:pt>
                <c:pt idx="2849">
                  <c:v>39669</c:v>
                </c:pt>
                <c:pt idx="2850">
                  <c:v>8063</c:v>
                </c:pt>
                <c:pt idx="2851">
                  <c:v>15243</c:v>
                </c:pt>
                <c:pt idx="2852">
                  <c:v>17603</c:v>
                </c:pt>
                <c:pt idx="2853">
                  <c:v>66466</c:v>
                </c:pt>
                <c:pt idx="2854">
                  <c:v>52537</c:v>
                </c:pt>
                <c:pt idx="2855">
                  <c:v>51172</c:v>
                </c:pt>
                <c:pt idx="2856">
                  <c:v>56186</c:v>
                </c:pt>
                <c:pt idx="2857">
                  <c:v>18074</c:v>
                </c:pt>
                <c:pt idx="2858">
                  <c:v>31759</c:v>
                </c:pt>
                <c:pt idx="2859">
                  <c:v>34007</c:v>
                </c:pt>
                <c:pt idx="2860">
                  <c:v>28338</c:v>
                </c:pt>
                <c:pt idx="2861">
                  <c:v>28693</c:v>
                </c:pt>
                <c:pt idx="2862">
                  <c:v>15036</c:v>
                </c:pt>
                <c:pt idx="2863">
                  <c:v>26797</c:v>
                </c:pt>
                <c:pt idx="2864">
                  <c:v>79192</c:v>
                </c:pt>
                <c:pt idx="2865">
                  <c:v>83651</c:v>
                </c:pt>
                <c:pt idx="2866">
                  <c:v>19128</c:v>
                </c:pt>
                <c:pt idx="2867">
                  <c:v>11245</c:v>
                </c:pt>
                <c:pt idx="2868">
                  <c:v>18735</c:v>
                </c:pt>
                <c:pt idx="2869">
                  <c:v>43310</c:v>
                </c:pt>
                <c:pt idx="2870">
                  <c:v>51142</c:v>
                </c:pt>
                <c:pt idx="2871">
                  <c:v>127588</c:v>
                </c:pt>
                <c:pt idx="2872">
                  <c:v>43304</c:v>
                </c:pt>
                <c:pt idx="2873">
                  <c:v>33064</c:v>
                </c:pt>
                <c:pt idx="2874">
                  <c:v>10424</c:v>
                </c:pt>
                <c:pt idx="2875">
                  <c:v>6517</c:v>
                </c:pt>
                <c:pt idx="2876">
                  <c:v>47160</c:v>
                </c:pt>
                <c:pt idx="2877">
                  <c:v>15584</c:v>
                </c:pt>
                <c:pt idx="2878">
                  <c:v>164222</c:v>
                </c:pt>
                <c:pt idx="2879">
                  <c:v>248738</c:v>
                </c:pt>
                <c:pt idx="2880">
                  <c:v>25853</c:v>
                </c:pt>
                <c:pt idx="2881">
                  <c:v>113183</c:v>
                </c:pt>
                <c:pt idx="2882">
                  <c:v>153664</c:v>
                </c:pt>
                <c:pt idx="2883">
                  <c:v>21285</c:v>
                </c:pt>
                <c:pt idx="2884">
                  <c:v>70353</c:v>
                </c:pt>
                <c:pt idx="2885">
                  <c:v>39728</c:v>
                </c:pt>
                <c:pt idx="2886">
                  <c:v>28294</c:v>
                </c:pt>
                <c:pt idx="2887">
                  <c:v>109505</c:v>
                </c:pt>
                <c:pt idx="2888">
                  <c:v>78317</c:v>
                </c:pt>
                <c:pt idx="2889">
                  <c:v>20969</c:v>
                </c:pt>
                <c:pt idx="2890">
                  <c:v>36398</c:v>
                </c:pt>
                <c:pt idx="2891">
                  <c:v>166199</c:v>
                </c:pt>
                <c:pt idx="2892">
                  <c:v>147770</c:v>
                </c:pt>
                <c:pt idx="2893">
                  <c:v>16875</c:v>
                </c:pt>
                <c:pt idx="2894">
                  <c:v>17060</c:v>
                </c:pt>
                <c:pt idx="2895">
                  <c:v>44101</c:v>
                </c:pt>
                <c:pt idx="2896">
                  <c:v>142729</c:v>
                </c:pt>
                <c:pt idx="2897">
                  <c:v>23578</c:v>
                </c:pt>
                <c:pt idx="2898">
                  <c:v>19881</c:v>
                </c:pt>
                <c:pt idx="2899">
                  <c:v>62960</c:v>
                </c:pt>
                <c:pt idx="2900">
                  <c:v>16685</c:v>
                </c:pt>
                <c:pt idx="2901">
                  <c:v>33405</c:v>
                </c:pt>
                <c:pt idx="2902">
                  <c:v>37211</c:v>
                </c:pt>
                <c:pt idx="2903">
                  <c:v>2900</c:v>
                </c:pt>
                <c:pt idx="2904">
                  <c:v>99226</c:v>
                </c:pt>
                <c:pt idx="2905">
                  <c:v>31899</c:v>
                </c:pt>
                <c:pt idx="2906">
                  <c:v>17769</c:v>
                </c:pt>
                <c:pt idx="2907">
                  <c:v>50212</c:v>
                </c:pt>
                <c:pt idx="2908">
                  <c:v>32125</c:v>
                </c:pt>
                <c:pt idx="2909">
                  <c:v>12120</c:v>
                </c:pt>
                <c:pt idx="2910">
                  <c:v>82352</c:v>
                </c:pt>
                <c:pt idx="2911">
                  <c:v>6286</c:v>
                </c:pt>
                <c:pt idx="2912">
                  <c:v>17326</c:v>
                </c:pt>
                <c:pt idx="2913">
                  <c:v>32234</c:v>
                </c:pt>
                <c:pt idx="2914">
                  <c:v>60386</c:v>
                </c:pt>
                <c:pt idx="2915">
                  <c:v>56174</c:v>
                </c:pt>
                <c:pt idx="2916">
                  <c:v>81144</c:v>
                </c:pt>
                <c:pt idx="2917">
                  <c:v>51737</c:v>
                </c:pt>
                <c:pt idx="2918">
                  <c:v>95537</c:v>
                </c:pt>
                <c:pt idx="2919">
                  <c:v>36311</c:v>
                </c:pt>
                <c:pt idx="2920">
                  <c:v>23518</c:v>
                </c:pt>
                <c:pt idx="2921">
                  <c:v>34042</c:v>
                </c:pt>
                <c:pt idx="2922">
                  <c:v>19591</c:v>
                </c:pt>
                <c:pt idx="2923">
                  <c:v>46455</c:v>
                </c:pt>
                <c:pt idx="2924">
                  <c:v>89413</c:v>
                </c:pt>
                <c:pt idx="2925">
                  <c:v>169546</c:v>
                </c:pt>
                <c:pt idx="2926">
                  <c:v>17135</c:v>
                </c:pt>
                <c:pt idx="2927">
                  <c:v>72253</c:v>
                </c:pt>
                <c:pt idx="2928">
                  <c:v>8344</c:v>
                </c:pt>
                <c:pt idx="2929">
                  <c:v>52718</c:v>
                </c:pt>
                <c:pt idx="2930">
                  <c:v>23933</c:v>
                </c:pt>
                <c:pt idx="2931">
                  <c:v>179207</c:v>
                </c:pt>
                <c:pt idx="2932">
                  <c:v>76177</c:v>
                </c:pt>
                <c:pt idx="2933">
                  <c:v>11472</c:v>
                </c:pt>
                <c:pt idx="2934">
                  <c:v>131635</c:v>
                </c:pt>
                <c:pt idx="2935">
                  <c:v>124027</c:v>
                </c:pt>
                <c:pt idx="2936">
                  <c:v>15138</c:v>
                </c:pt>
                <c:pt idx="2937">
                  <c:v>43229</c:v>
                </c:pt>
                <c:pt idx="2938">
                  <c:v>310226</c:v>
                </c:pt>
                <c:pt idx="2939">
                  <c:v>27043</c:v>
                </c:pt>
                <c:pt idx="2940">
                  <c:v>55381</c:v>
                </c:pt>
                <c:pt idx="2941">
                  <c:v>53983</c:v>
                </c:pt>
                <c:pt idx="2942">
                  <c:v>59179</c:v>
                </c:pt>
                <c:pt idx="2943">
                  <c:v>43510</c:v>
                </c:pt>
                <c:pt idx="2944">
                  <c:v>32886</c:v>
                </c:pt>
                <c:pt idx="2945">
                  <c:v>7015</c:v>
                </c:pt>
                <c:pt idx="2946">
                  <c:v>19627</c:v>
                </c:pt>
                <c:pt idx="2947">
                  <c:v>79903</c:v>
                </c:pt>
                <c:pt idx="2948">
                  <c:v>28464</c:v>
                </c:pt>
                <c:pt idx="2949">
                  <c:v>9768</c:v>
                </c:pt>
                <c:pt idx="2950">
                  <c:v>18522</c:v>
                </c:pt>
                <c:pt idx="2951">
                  <c:v>55086</c:v>
                </c:pt>
                <c:pt idx="2952">
                  <c:v>158986</c:v>
                </c:pt>
                <c:pt idx="2953">
                  <c:v>18939</c:v>
                </c:pt>
                <c:pt idx="2954">
                  <c:v>242018</c:v>
                </c:pt>
                <c:pt idx="2955">
                  <c:v>61474</c:v>
                </c:pt>
                <c:pt idx="2956">
                  <c:v>53892</c:v>
                </c:pt>
                <c:pt idx="2957">
                  <c:v>23315</c:v>
                </c:pt>
                <c:pt idx="2958">
                  <c:v>33918</c:v>
                </c:pt>
                <c:pt idx="2959">
                  <c:v>65926</c:v>
                </c:pt>
                <c:pt idx="2960">
                  <c:v>67753</c:v>
                </c:pt>
                <c:pt idx="2961">
                  <c:v>49280</c:v>
                </c:pt>
                <c:pt idx="2962">
                  <c:v>97606</c:v>
                </c:pt>
                <c:pt idx="2963">
                  <c:v>36861</c:v>
                </c:pt>
                <c:pt idx="2964">
                  <c:v>49749</c:v>
                </c:pt>
                <c:pt idx="2965">
                  <c:v>36300</c:v>
                </c:pt>
                <c:pt idx="2966">
                  <c:v>80500</c:v>
                </c:pt>
                <c:pt idx="2967">
                  <c:v>8210</c:v>
                </c:pt>
                <c:pt idx="2968">
                  <c:v>40257</c:v>
                </c:pt>
                <c:pt idx="2969">
                  <c:v>31930</c:v>
                </c:pt>
                <c:pt idx="2970">
                  <c:v>9154</c:v>
                </c:pt>
                <c:pt idx="2971">
                  <c:v>54345</c:v>
                </c:pt>
                <c:pt idx="2972">
                  <c:v>38835</c:v>
                </c:pt>
                <c:pt idx="2973">
                  <c:v>4858</c:v>
                </c:pt>
                <c:pt idx="2974">
                  <c:v>56745</c:v>
                </c:pt>
                <c:pt idx="2975">
                  <c:v>87507</c:v>
                </c:pt>
                <c:pt idx="2976">
                  <c:v>84126</c:v>
                </c:pt>
                <c:pt idx="2977">
                  <c:v>27566</c:v>
                </c:pt>
                <c:pt idx="2978">
                  <c:v>22805</c:v>
                </c:pt>
                <c:pt idx="2979">
                  <c:v>38508</c:v>
                </c:pt>
                <c:pt idx="2980">
                  <c:v>8184</c:v>
                </c:pt>
                <c:pt idx="2981">
                  <c:v>12263</c:v>
                </c:pt>
                <c:pt idx="2982">
                  <c:v>89576</c:v>
                </c:pt>
                <c:pt idx="2983">
                  <c:v>183303</c:v>
                </c:pt>
                <c:pt idx="2984">
                  <c:v>326201</c:v>
                </c:pt>
                <c:pt idx="2985">
                  <c:v>132894</c:v>
                </c:pt>
                <c:pt idx="2986">
                  <c:v>12881</c:v>
                </c:pt>
                <c:pt idx="2987">
                  <c:v>114037</c:v>
                </c:pt>
                <c:pt idx="2988">
                  <c:v>71682</c:v>
                </c:pt>
                <c:pt idx="2989">
                  <c:v>94016</c:v>
                </c:pt>
                <c:pt idx="2990">
                  <c:v>71263</c:v>
                </c:pt>
                <c:pt idx="2991">
                  <c:v>16341</c:v>
                </c:pt>
                <c:pt idx="2992">
                  <c:v>60331</c:v>
                </c:pt>
                <c:pt idx="2993">
                  <c:v>47966</c:v>
                </c:pt>
                <c:pt idx="2994">
                  <c:v>148086</c:v>
                </c:pt>
                <c:pt idx="2995">
                  <c:v>15279</c:v>
                </c:pt>
                <c:pt idx="2996">
                  <c:v>0</c:v>
                </c:pt>
                <c:pt idx="2997">
                  <c:v>52885</c:v>
                </c:pt>
                <c:pt idx="2998">
                  <c:v>36844</c:v>
                </c:pt>
                <c:pt idx="2999">
                  <c:v>142527</c:v>
                </c:pt>
                <c:pt idx="3000">
                  <c:v>20390</c:v>
                </c:pt>
                <c:pt idx="3001">
                  <c:v>29182</c:v>
                </c:pt>
                <c:pt idx="3002">
                  <c:v>65207</c:v>
                </c:pt>
                <c:pt idx="3003">
                  <c:v>568</c:v>
                </c:pt>
                <c:pt idx="3004">
                  <c:v>30759</c:v>
                </c:pt>
                <c:pt idx="3005">
                  <c:v>276</c:v>
                </c:pt>
                <c:pt idx="3006">
                  <c:v>22496</c:v>
                </c:pt>
                <c:pt idx="3007">
                  <c:v>23846</c:v>
                </c:pt>
                <c:pt idx="3008">
                  <c:v>26505</c:v>
                </c:pt>
                <c:pt idx="3009">
                  <c:v>72131</c:v>
                </c:pt>
                <c:pt idx="3010">
                  <c:v>24406</c:v>
                </c:pt>
                <c:pt idx="3011">
                  <c:v>63193</c:v>
                </c:pt>
                <c:pt idx="3012">
                  <c:v>23179</c:v>
                </c:pt>
                <c:pt idx="3013">
                  <c:v>14710</c:v>
                </c:pt>
                <c:pt idx="3014">
                  <c:v>74073</c:v>
                </c:pt>
                <c:pt idx="3015">
                  <c:v>43348</c:v>
                </c:pt>
                <c:pt idx="3016">
                  <c:v>97424</c:v>
                </c:pt>
                <c:pt idx="3017">
                  <c:v>20603</c:v>
                </c:pt>
                <c:pt idx="3018">
                  <c:v>92097</c:v>
                </c:pt>
                <c:pt idx="3019">
                  <c:v>31520</c:v>
                </c:pt>
                <c:pt idx="3020">
                  <c:v>29350</c:v>
                </c:pt>
                <c:pt idx="3021">
                  <c:v>20537</c:v>
                </c:pt>
                <c:pt idx="3022">
                  <c:v>17376</c:v>
                </c:pt>
                <c:pt idx="3023">
                  <c:v>24563</c:v>
                </c:pt>
                <c:pt idx="3024">
                  <c:v>52562</c:v>
                </c:pt>
                <c:pt idx="3025">
                  <c:v>48224</c:v>
                </c:pt>
                <c:pt idx="3026">
                  <c:v>13271</c:v>
                </c:pt>
                <c:pt idx="3027">
                  <c:v>129919</c:v>
                </c:pt>
                <c:pt idx="3028">
                  <c:v>17893</c:v>
                </c:pt>
                <c:pt idx="3029">
                  <c:v>52693</c:v>
                </c:pt>
                <c:pt idx="3030">
                  <c:v>50895</c:v>
                </c:pt>
                <c:pt idx="3031">
                  <c:v>36459</c:v>
                </c:pt>
                <c:pt idx="3032">
                  <c:v>68532</c:v>
                </c:pt>
                <c:pt idx="3033">
                  <c:v>34862</c:v>
                </c:pt>
                <c:pt idx="3034">
                  <c:v>20391</c:v>
                </c:pt>
                <c:pt idx="3035">
                  <c:v>178010</c:v>
                </c:pt>
                <c:pt idx="3036">
                  <c:v>20773</c:v>
                </c:pt>
                <c:pt idx="3037">
                  <c:v>264735</c:v>
                </c:pt>
                <c:pt idx="3038">
                  <c:v>45883</c:v>
                </c:pt>
                <c:pt idx="3039">
                  <c:v>36978</c:v>
                </c:pt>
                <c:pt idx="3040">
                  <c:v>449205</c:v>
                </c:pt>
                <c:pt idx="3041">
                  <c:v>45005</c:v>
                </c:pt>
                <c:pt idx="3042">
                  <c:v>45533</c:v>
                </c:pt>
                <c:pt idx="3043">
                  <c:v>26513</c:v>
                </c:pt>
                <c:pt idx="3044">
                  <c:v>20417</c:v>
                </c:pt>
                <c:pt idx="3045">
                  <c:v>7490</c:v>
                </c:pt>
                <c:pt idx="3046">
                  <c:v>14394</c:v>
                </c:pt>
                <c:pt idx="3047">
                  <c:v>103888</c:v>
                </c:pt>
                <c:pt idx="3048">
                  <c:v>61191</c:v>
                </c:pt>
                <c:pt idx="3049">
                  <c:v>7329</c:v>
                </c:pt>
                <c:pt idx="3050">
                  <c:v>12688</c:v>
                </c:pt>
                <c:pt idx="3051">
                  <c:v>106921</c:v>
                </c:pt>
                <c:pt idx="3052">
                  <c:v>31668</c:v>
                </c:pt>
                <c:pt idx="3053">
                  <c:v>34996</c:v>
                </c:pt>
                <c:pt idx="3054">
                  <c:v>23099</c:v>
                </c:pt>
                <c:pt idx="3055">
                  <c:v>109133</c:v>
                </c:pt>
                <c:pt idx="3056">
                  <c:v>103586</c:v>
                </c:pt>
                <c:pt idx="3057">
                  <c:v>45575</c:v>
                </c:pt>
                <c:pt idx="3058">
                  <c:v>76430</c:v>
                </c:pt>
                <c:pt idx="3059">
                  <c:v>18059</c:v>
                </c:pt>
                <c:pt idx="3060">
                  <c:v>188759</c:v>
                </c:pt>
                <c:pt idx="3061">
                  <c:v>36953</c:v>
                </c:pt>
                <c:pt idx="3062">
                  <c:v>27155</c:v>
                </c:pt>
                <c:pt idx="3063">
                  <c:v>89112</c:v>
                </c:pt>
                <c:pt idx="3064">
                  <c:v>72768</c:v>
                </c:pt>
                <c:pt idx="3065">
                  <c:v>23178</c:v>
                </c:pt>
                <c:pt idx="3066">
                  <c:v>25676</c:v>
                </c:pt>
                <c:pt idx="3067">
                  <c:v>63190</c:v>
                </c:pt>
                <c:pt idx="3068">
                  <c:v>1666</c:v>
                </c:pt>
                <c:pt idx="3069">
                  <c:v>105544</c:v>
                </c:pt>
                <c:pt idx="3070">
                  <c:v>206287</c:v>
                </c:pt>
                <c:pt idx="3071">
                  <c:v>40255</c:v>
                </c:pt>
                <c:pt idx="3072">
                  <c:v>5317</c:v>
                </c:pt>
                <c:pt idx="3073">
                  <c:v>7606</c:v>
                </c:pt>
                <c:pt idx="3074">
                  <c:v>43255</c:v>
                </c:pt>
                <c:pt idx="3075">
                  <c:v>22414</c:v>
                </c:pt>
                <c:pt idx="3076">
                  <c:v>92225</c:v>
                </c:pt>
                <c:pt idx="3077">
                  <c:v>127199</c:v>
                </c:pt>
                <c:pt idx="3078">
                  <c:v>12176</c:v>
                </c:pt>
                <c:pt idx="3079">
                  <c:v>142929</c:v>
                </c:pt>
                <c:pt idx="3080">
                  <c:v>28670</c:v>
                </c:pt>
                <c:pt idx="3081">
                  <c:v>82122</c:v>
                </c:pt>
                <c:pt idx="3082">
                  <c:v>54637</c:v>
                </c:pt>
                <c:pt idx="3083">
                  <c:v>6181</c:v>
                </c:pt>
                <c:pt idx="3084">
                  <c:v>25485</c:v>
                </c:pt>
                <c:pt idx="3085">
                  <c:v>16136</c:v>
                </c:pt>
                <c:pt idx="3086">
                  <c:v>128213</c:v>
                </c:pt>
                <c:pt idx="3087">
                  <c:v>92492</c:v>
                </c:pt>
                <c:pt idx="3088">
                  <c:v>85412</c:v>
                </c:pt>
                <c:pt idx="3089">
                  <c:v>46003</c:v>
                </c:pt>
                <c:pt idx="3090">
                  <c:v>95982</c:v>
                </c:pt>
                <c:pt idx="3091">
                  <c:v>20529</c:v>
                </c:pt>
                <c:pt idx="3092">
                  <c:v>28254</c:v>
                </c:pt>
                <c:pt idx="3093">
                  <c:v>26101</c:v>
                </c:pt>
                <c:pt idx="3094">
                  <c:v>50939</c:v>
                </c:pt>
                <c:pt idx="3095">
                  <c:v>35039</c:v>
                </c:pt>
                <c:pt idx="3096">
                  <c:v>175501</c:v>
                </c:pt>
                <c:pt idx="3097">
                  <c:v>1439</c:v>
                </c:pt>
                <c:pt idx="3098">
                  <c:v>214674</c:v>
                </c:pt>
                <c:pt idx="3099">
                  <c:v>38429</c:v>
                </c:pt>
                <c:pt idx="3100">
                  <c:v>22865</c:v>
                </c:pt>
                <c:pt idx="3101">
                  <c:v>23033</c:v>
                </c:pt>
                <c:pt idx="3102">
                  <c:v>103172</c:v>
                </c:pt>
                <c:pt idx="3103">
                  <c:v>23448</c:v>
                </c:pt>
                <c:pt idx="3104">
                  <c:v>115161</c:v>
                </c:pt>
                <c:pt idx="3105">
                  <c:v>58382</c:v>
                </c:pt>
                <c:pt idx="3106">
                  <c:v>156766</c:v>
                </c:pt>
                <c:pt idx="3107">
                  <c:v>34137</c:v>
                </c:pt>
                <c:pt idx="3108">
                  <c:v>17219</c:v>
                </c:pt>
                <c:pt idx="3109">
                  <c:v>43823</c:v>
                </c:pt>
                <c:pt idx="3110">
                  <c:v>63364</c:v>
                </c:pt>
                <c:pt idx="3111">
                  <c:v>18497</c:v>
                </c:pt>
                <c:pt idx="3112">
                  <c:v>23173</c:v>
                </c:pt>
                <c:pt idx="3113">
                  <c:v>51367</c:v>
                </c:pt>
                <c:pt idx="3114">
                  <c:v>34894</c:v>
                </c:pt>
                <c:pt idx="3115">
                  <c:v>7422</c:v>
                </c:pt>
                <c:pt idx="3116">
                  <c:v>16090</c:v>
                </c:pt>
                <c:pt idx="3117">
                  <c:v>2784</c:v>
                </c:pt>
                <c:pt idx="3118">
                  <c:v>54177</c:v>
                </c:pt>
                <c:pt idx="3119">
                  <c:v>29326</c:v>
                </c:pt>
                <c:pt idx="3120">
                  <c:v>26164</c:v>
                </c:pt>
                <c:pt idx="3121">
                  <c:v>29518</c:v>
                </c:pt>
                <c:pt idx="3122">
                  <c:v>29754</c:v>
                </c:pt>
                <c:pt idx="3123">
                  <c:v>8000</c:v>
                </c:pt>
                <c:pt idx="3124">
                  <c:v>69788</c:v>
                </c:pt>
                <c:pt idx="3125">
                  <c:v>38042</c:v>
                </c:pt>
                <c:pt idx="3126">
                  <c:v>23894</c:v>
                </c:pt>
                <c:pt idx="3127">
                  <c:v>110628</c:v>
                </c:pt>
                <c:pt idx="3128">
                  <c:v>10839</c:v>
                </c:pt>
                <c:pt idx="3129">
                  <c:v>47513</c:v>
                </c:pt>
                <c:pt idx="3130">
                  <c:v>16321</c:v>
                </c:pt>
                <c:pt idx="3131">
                  <c:v>37550</c:v>
                </c:pt>
                <c:pt idx="3132">
                  <c:v>37936</c:v>
                </c:pt>
                <c:pt idx="3133">
                  <c:v>38061</c:v>
                </c:pt>
                <c:pt idx="3134">
                  <c:v>25934</c:v>
                </c:pt>
                <c:pt idx="3135">
                  <c:v>54942</c:v>
                </c:pt>
                <c:pt idx="3136">
                  <c:v>139423</c:v>
                </c:pt>
                <c:pt idx="3137">
                  <c:v>298505</c:v>
                </c:pt>
                <c:pt idx="3138">
                  <c:v>98753</c:v>
                </c:pt>
                <c:pt idx="3139">
                  <c:v>25157</c:v>
                </c:pt>
                <c:pt idx="3140">
                  <c:v>24134</c:v>
                </c:pt>
                <c:pt idx="3141">
                  <c:v>6628</c:v>
                </c:pt>
                <c:pt idx="3142">
                  <c:v>14504</c:v>
                </c:pt>
                <c:pt idx="3143">
                  <c:v>36665</c:v>
                </c:pt>
                <c:pt idx="3144">
                  <c:v>17481</c:v>
                </c:pt>
                <c:pt idx="3145">
                  <c:v>33111</c:v>
                </c:pt>
                <c:pt idx="3146">
                  <c:v>89237</c:v>
                </c:pt>
                <c:pt idx="3147">
                  <c:v>93028</c:v>
                </c:pt>
                <c:pt idx="3148">
                  <c:v>89094</c:v>
                </c:pt>
                <c:pt idx="3149">
                  <c:v>11109</c:v>
                </c:pt>
                <c:pt idx="3150">
                  <c:v>14957</c:v>
                </c:pt>
                <c:pt idx="3151">
                  <c:v>17823</c:v>
                </c:pt>
                <c:pt idx="3152">
                  <c:v>8485</c:v>
                </c:pt>
                <c:pt idx="3153">
                  <c:v>56756</c:v>
                </c:pt>
                <c:pt idx="3154">
                  <c:v>99196</c:v>
                </c:pt>
                <c:pt idx="3155">
                  <c:v>21736</c:v>
                </c:pt>
                <c:pt idx="3156">
                  <c:v>11324</c:v>
                </c:pt>
                <c:pt idx="3157">
                  <c:v>60109</c:v>
                </c:pt>
                <c:pt idx="3158">
                  <c:v>129887</c:v>
                </c:pt>
                <c:pt idx="3159">
                  <c:v>18150</c:v>
                </c:pt>
                <c:pt idx="3160">
                  <c:v>57432</c:v>
                </c:pt>
                <c:pt idx="3161">
                  <c:v>32659</c:v>
                </c:pt>
                <c:pt idx="3162">
                  <c:v>103203</c:v>
                </c:pt>
                <c:pt idx="3163">
                  <c:v>27122</c:v>
                </c:pt>
                <c:pt idx="3164">
                  <c:v>40252</c:v>
                </c:pt>
                <c:pt idx="3165">
                  <c:v>194816</c:v>
                </c:pt>
                <c:pt idx="3166">
                  <c:v>65460</c:v>
                </c:pt>
                <c:pt idx="3167">
                  <c:v>17863</c:v>
                </c:pt>
                <c:pt idx="3168">
                  <c:v>28443</c:v>
                </c:pt>
                <c:pt idx="3169">
                  <c:v>15655</c:v>
                </c:pt>
                <c:pt idx="3170">
                  <c:v>38307</c:v>
                </c:pt>
                <c:pt idx="3171">
                  <c:v>15135</c:v>
                </c:pt>
                <c:pt idx="3172">
                  <c:v>73601</c:v>
                </c:pt>
                <c:pt idx="3173">
                  <c:v>31489</c:v>
                </c:pt>
                <c:pt idx="3174">
                  <c:v>48852</c:v>
                </c:pt>
                <c:pt idx="3175">
                  <c:v>188883</c:v>
                </c:pt>
                <c:pt idx="3176">
                  <c:v>37212</c:v>
                </c:pt>
                <c:pt idx="3177">
                  <c:v>43285</c:v>
                </c:pt>
                <c:pt idx="3178">
                  <c:v>10758</c:v>
                </c:pt>
                <c:pt idx="3179">
                  <c:v>40926</c:v>
                </c:pt>
                <c:pt idx="3180">
                  <c:v>10915</c:v>
                </c:pt>
                <c:pt idx="3181">
                  <c:v>38580</c:v>
                </c:pt>
                <c:pt idx="3182">
                  <c:v>26650</c:v>
                </c:pt>
                <c:pt idx="3183">
                  <c:v>25268</c:v>
                </c:pt>
                <c:pt idx="3184">
                  <c:v>9338</c:v>
                </c:pt>
                <c:pt idx="3185">
                  <c:v>67070</c:v>
                </c:pt>
                <c:pt idx="3186">
                  <c:v>19382</c:v>
                </c:pt>
                <c:pt idx="3187">
                  <c:v>25205</c:v>
                </c:pt>
                <c:pt idx="3188">
                  <c:v>9634</c:v>
                </c:pt>
                <c:pt idx="3189">
                  <c:v>18954</c:v>
                </c:pt>
                <c:pt idx="3190">
                  <c:v>41279</c:v>
                </c:pt>
                <c:pt idx="3191">
                  <c:v>56624</c:v>
                </c:pt>
                <c:pt idx="3192">
                  <c:v>11021</c:v>
                </c:pt>
                <c:pt idx="3193">
                  <c:v>4096</c:v>
                </c:pt>
                <c:pt idx="3194">
                  <c:v>5199</c:v>
                </c:pt>
                <c:pt idx="3195">
                  <c:v>41072</c:v>
                </c:pt>
                <c:pt idx="3196">
                  <c:v>83623</c:v>
                </c:pt>
                <c:pt idx="3197">
                  <c:v>15920</c:v>
                </c:pt>
                <c:pt idx="3198">
                  <c:v>50674</c:v>
                </c:pt>
                <c:pt idx="3199">
                  <c:v>55461</c:v>
                </c:pt>
                <c:pt idx="3200">
                  <c:v>93264</c:v>
                </c:pt>
                <c:pt idx="3201">
                  <c:v>115154</c:v>
                </c:pt>
                <c:pt idx="3202">
                  <c:v>24920</c:v>
                </c:pt>
                <c:pt idx="3203">
                  <c:v>64924</c:v>
                </c:pt>
                <c:pt idx="3204">
                  <c:v>25210</c:v>
                </c:pt>
                <c:pt idx="3205">
                  <c:v>41247</c:v>
                </c:pt>
                <c:pt idx="3206">
                  <c:v>5929</c:v>
                </c:pt>
                <c:pt idx="3207">
                  <c:v>14457</c:v>
                </c:pt>
                <c:pt idx="3208">
                  <c:v>29067</c:v>
                </c:pt>
                <c:pt idx="3209">
                  <c:v>112164</c:v>
                </c:pt>
                <c:pt idx="3210">
                  <c:v>44764</c:v>
                </c:pt>
                <c:pt idx="3211">
                  <c:v>38997</c:v>
                </c:pt>
                <c:pt idx="3212">
                  <c:v>115215</c:v>
                </c:pt>
                <c:pt idx="3213">
                  <c:v>96714</c:v>
                </c:pt>
                <c:pt idx="3214">
                  <c:v>32988</c:v>
                </c:pt>
                <c:pt idx="3215">
                  <c:v>11552</c:v>
                </c:pt>
                <c:pt idx="3216">
                  <c:v>38739</c:v>
                </c:pt>
                <c:pt idx="3217">
                  <c:v>142989</c:v>
                </c:pt>
                <c:pt idx="3218">
                  <c:v>1724</c:v>
                </c:pt>
                <c:pt idx="3219">
                  <c:v>56395</c:v>
                </c:pt>
                <c:pt idx="3220">
                  <c:v>11845</c:v>
                </c:pt>
                <c:pt idx="3221">
                  <c:v>46378</c:v>
                </c:pt>
                <c:pt idx="3222">
                  <c:v>85071</c:v>
                </c:pt>
                <c:pt idx="3223">
                  <c:v>53543</c:v>
                </c:pt>
                <c:pt idx="3224">
                  <c:v>33834</c:v>
                </c:pt>
                <c:pt idx="3225">
                  <c:v>36839</c:v>
                </c:pt>
                <c:pt idx="3226">
                  <c:v>42042</c:v>
                </c:pt>
                <c:pt idx="3227">
                  <c:v>72027</c:v>
                </c:pt>
                <c:pt idx="3228">
                  <c:v>2692</c:v>
                </c:pt>
                <c:pt idx="3229">
                  <c:v>17818</c:v>
                </c:pt>
                <c:pt idx="3230">
                  <c:v>70927</c:v>
                </c:pt>
                <c:pt idx="3231">
                  <c:v>57622</c:v>
                </c:pt>
                <c:pt idx="3232">
                  <c:v>323</c:v>
                </c:pt>
                <c:pt idx="3233">
                  <c:v>33530</c:v>
                </c:pt>
                <c:pt idx="3234">
                  <c:v>16452</c:v>
                </c:pt>
                <c:pt idx="3235">
                  <c:v>287033</c:v>
                </c:pt>
                <c:pt idx="3236">
                  <c:v>55487</c:v>
                </c:pt>
                <c:pt idx="3237">
                  <c:v>14648</c:v>
                </c:pt>
                <c:pt idx="3238">
                  <c:v>10621</c:v>
                </c:pt>
                <c:pt idx="3239">
                  <c:v>23224</c:v>
                </c:pt>
                <c:pt idx="3240">
                  <c:v>17684</c:v>
                </c:pt>
                <c:pt idx="3241">
                  <c:v>2477</c:v>
                </c:pt>
                <c:pt idx="3242">
                  <c:v>44668</c:v>
                </c:pt>
                <c:pt idx="3243">
                  <c:v>22461</c:v>
                </c:pt>
                <c:pt idx="3244">
                  <c:v>103200</c:v>
                </c:pt>
                <c:pt idx="3245">
                  <c:v>74007</c:v>
                </c:pt>
                <c:pt idx="3246">
                  <c:v>22134</c:v>
                </c:pt>
                <c:pt idx="3247">
                  <c:v>242062</c:v>
                </c:pt>
                <c:pt idx="3248">
                  <c:v>24683</c:v>
                </c:pt>
                <c:pt idx="3249">
                  <c:v>51680</c:v>
                </c:pt>
                <c:pt idx="3250">
                  <c:v>8819</c:v>
                </c:pt>
                <c:pt idx="3251">
                  <c:v>61545</c:v>
                </c:pt>
                <c:pt idx="3252">
                  <c:v>124837</c:v>
                </c:pt>
                <c:pt idx="3253">
                  <c:v>50848</c:v>
                </c:pt>
                <c:pt idx="3254">
                  <c:v>19661</c:v>
                </c:pt>
                <c:pt idx="3255">
                  <c:v>32156</c:v>
                </c:pt>
                <c:pt idx="3256">
                  <c:v>123055</c:v>
                </c:pt>
                <c:pt idx="3257">
                  <c:v>63331</c:v>
                </c:pt>
                <c:pt idx="3258">
                  <c:v>9646</c:v>
                </c:pt>
                <c:pt idx="3259">
                  <c:v>16569</c:v>
                </c:pt>
                <c:pt idx="3260">
                  <c:v>194111</c:v>
                </c:pt>
                <c:pt idx="3261">
                  <c:v>147128</c:v>
                </c:pt>
                <c:pt idx="3262">
                  <c:v>59177</c:v>
                </c:pt>
                <c:pt idx="3263">
                  <c:v>26693</c:v>
                </c:pt>
                <c:pt idx="3264">
                  <c:v>2912</c:v>
                </c:pt>
                <c:pt idx="3265">
                  <c:v>13982</c:v>
                </c:pt>
                <c:pt idx="3266">
                  <c:v>14428</c:v>
                </c:pt>
                <c:pt idx="3267">
                  <c:v>21740</c:v>
                </c:pt>
                <c:pt idx="3268">
                  <c:v>8811</c:v>
                </c:pt>
                <c:pt idx="3269">
                  <c:v>48256</c:v>
                </c:pt>
                <c:pt idx="3270">
                  <c:v>10994</c:v>
                </c:pt>
                <c:pt idx="3271">
                  <c:v>27320</c:v>
                </c:pt>
                <c:pt idx="3272">
                  <c:v>66614</c:v>
                </c:pt>
                <c:pt idx="3273">
                  <c:v>78105</c:v>
                </c:pt>
                <c:pt idx="3274">
                  <c:v>120860</c:v>
                </c:pt>
                <c:pt idx="3275">
                  <c:v>77382</c:v>
                </c:pt>
                <c:pt idx="3276">
                  <c:v>19290</c:v>
                </c:pt>
                <c:pt idx="3277">
                  <c:v>50987</c:v>
                </c:pt>
                <c:pt idx="3278">
                  <c:v>101290</c:v>
                </c:pt>
                <c:pt idx="3279">
                  <c:v>17377</c:v>
                </c:pt>
                <c:pt idx="3280">
                  <c:v>11711</c:v>
                </c:pt>
                <c:pt idx="3281">
                  <c:v>28712</c:v>
                </c:pt>
                <c:pt idx="3282">
                  <c:v>110839</c:v>
                </c:pt>
                <c:pt idx="3283">
                  <c:v>65633</c:v>
                </c:pt>
                <c:pt idx="3284">
                  <c:v>69106</c:v>
                </c:pt>
                <c:pt idx="3285">
                  <c:v>66009</c:v>
                </c:pt>
                <c:pt idx="3286">
                  <c:v>16843</c:v>
                </c:pt>
                <c:pt idx="3287">
                  <c:v>27071</c:v>
                </c:pt>
                <c:pt idx="3288">
                  <c:v>25807</c:v>
                </c:pt>
                <c:pt idx="3289">
                  <c:v>132871</c:v>
                </c:pt>
                <c:pt idx="3290">
                  <c:v>24065</c:v>
                </c:pt>
                <c:pt idx="3291">
                  <c:v>92533</c:v>
                </c:pt>
                <c:pt idx="3292">
                  <c:v>14513</c:v>
                </c:pt>
                <c:pt idx="3293">
                  <c:v>162365</c:v>
                </c:pt>
                <c:pt idx="3294">
                  <c:v>4834</c:v>
                </c:pt>
                <c:pt idx="3295">
                  <c:v>21311</c:v>
                </c:pt>
                <c:pt idx="3296">
                  <c:v>49804</c:v>
                </c:pt>
                <c:pt idx="3297">
                  <c:v>135567</c:v>
                </c:pt>
                <c:pt idx="3298">
                  <c:v>135374</c:v>
                </c:pt>
                <c:pt idx="3299">
                  <c:v>140914</c:v>
                </c:pt>
                <c:pt idx="3300">
                  <c:v>6789</c:v>
                </c:pt>
                <c:pt idx="3301">
                  <c:v>61893</c:v>
                </c:pt>
                <c:pt idx="3302">
                  <c:v>83082</c:v>
                </c:pt>
                <c:pt idx="3303">
                  <c:v>16962</c:v>
                </c:pt>
                <c:pt idx="3304">
                  <c:v>85955</c:v>
                </c:pt>
                <c:pt idx="3305">
                  <c:v>22215</c:v>
                </c:pt>
                <c:pt idx="3306">
                  <c:v>105898</c:v>
                </c:pt>
                <c:pt idx="3307">
                  <c:v>66807</c:v>
                </c:pt>
                <c:pt idx="3308">
                  <c:v>131366</c:v>
                </c:pt>
                <c:pt idx="3309">
                  <c:v>31929</c:v>
                </c:pt>
                <c:pt idx="3310">
                  <c:v>20540</c:v>
                </c:pt>
                <c:pt idx="3311">
                  <c:v>48131</c:v>
                </c:pt>
                <c:pt idx="3312">
                  <c:v>16346</c:v>
                </c:pt>
                <c:pt idx="3313">
                  <c:v>15540</c:v>
                </c:pt>
                <c:pt idx="3314">
                  <c:v>17828</c:v>
                </c:pt>
                <c:pt idx="3315">
                  <c:v>298927</c:v>
                </c:pt>
                <c:pt idx="3316">
                  <c:v>66300</c:v>
                </c:pt>
                <c:pt idx="3317">
                  <c:v>28446</c:v>
                </c:pt>
                <c:pt idx="3318">
                  <c:v>80906</c:v>
                </c:pt>
                <c:pt idx="3319">
                  <c:v>12153</c:v>
                </c:pt>
                <c:pt idx="3320">
                  <c:v>37569</c:v>
                </c:pt>
                <c:pt idx="3321">
                  <c:v>98151</c:v>
                </c:pt>
                <c:pt idx="3322">
                  <c:v>224852</c:v>
                </c:pt>
                <c:pt idx="3323">
                  <c:v>19881</c:v>
                </c:pt>
                <c:pt idx="3324">
                  <c:v>13490</c:v>
                </c:pt>
                <c:pt idx="3325">
                  <c:v>46672</c:v>
                </c:pt>
                <c:pt idx="3326">
                  <c:v>119735</c:v>
                </c:pt>
                <c:pt idx="3327">
                  <c:v>18317</c:v>
                </c:pt>
                <c:pt idx="3328">
                  <c:v>26334</c:v>
                </c:pt>
                <c:pt idx="3329">
                  <c:v>143441</c:v>
                </c:pt>
                <c:pt idx="3330">
                  <c:v>10697</c:v>
                </c:pt>
                <c:pt idx="3331">
                  <c:v>14072</c:v>
                </c:pt>
                <c:pt idx="3332">
                  <c:v>35661</c:v>
                </c:pt>
                <c:pt idx="3333">
                  <c:v>54697</c:v>
                </c:pt>
                <c:pt idx="3334">
                  <c:v>18359</c:v>
                </c:pt>
                <c:pt idx="3335">
                  <c:v>47764</c:v>
                </c:pt>
                <c:pt idx="3336">
                  <c:v>51169</c:v>
                </c:pt>
                <c:pt idx="3337">
                  <c:v>32099</c:v>
                </c:pt>
                <c:pt idx="3338">
                  <c:v>84148</c:v>
                </c:pt>
                <c:pt idx="3339">
                  <c:v>45137</c:v>
                </c:pt>
                <c:pt idx="3340">
                  <c:v>18179</c:v>
                </c:pt>
                <c:pt idx="3341">
                  <c:v>39566</c:v>
                </c:pt>
                <c:pt idx="3342">
                  <c:v>46809</c:v>
                </c:pt>
                <c:pt idx="3343">
                  <c:v>41628</c:v>
                </c:pt>
                <c:pt idx="3344">
                  <c:v>20891</c:v>
                </c:pt>
                <c:pt idx="3345">
                  <c:v>36513</c:v>
                </c:pt>
                <c:pt idx="3346">
                  <c:v>116923</c:v>
                </c:pt>
                <c:pt idx="3347">
                  <c:v>7879</c:v>
                </c:pt>
                <c:pt idx="3348">
                  <c:v>40091</c:v>
                </c:pt>
                <c:pt idx="3349">
                  <c:v>45842</c:v>
                </c:pt>
                <c:pt idx="3350">
                  <c:v>500</c:v>
                </c:pt>
                <c:pt idx="3351">
                  <c:v>43595</c:v>
                </c:pt>
                <c:pt idx="3352">
                  <c:v>29291</c:v>
                </c:pt>
                <c:pt idx="3353">
                  <c:v>63392</c:v>
                </c:pt>
                <c:pt idx="3354">
                  <c:v>19578</c:v>
                </c:pt>
                <c:pt idx="3355">
                  <c:v>10926</c:v>
                </c:pt>
                <c:pt idx="3356">
                  <c:v>19839</c:v>
                </c:pt>
                <c:pt idx="3357">
                  <c:v>64594</c:v>
                </c:pt>
                <c:pt idx="3358">
                  <c:v>24580</c:v>
                </c:pt>
                <c:pt idx="3359">
                  <c:v>20318</c:v>
                </c:pt>
                <c:pt idx="3360">
                  <c:v>24579</c:v>
                </c:pt>
                <c:pt idx="3361">
                  <c:v>71713</c:v>
                </c:pt>
                <c:pt idx="3362">
                  <c:v>73501</c:v>
                </c:pt>
                <c:pt idx="3363">
                  <c:v>61479</c:v>
                </c:pt>
                <c:pt idx="3364">
                  <c:v>21915</c:v>
                </c:pt>
                <c:pt idx="3365">
                  <c:v>16465</c:v>
                </c:pt>
                <c:pt idx="3366">
                  <c:v>61841</c:v>
                </c:pt>
                <c:pt idx="3367">
                  <c:v>23197</c:v>
                </c:pt>
                <c:pt idx="3368">
                  <c:v>26069</c:v>
                </c:pt>
                <c:pt idx="3369">
                  <c:v>5690</c:v>
                </c:pt>
                <c:pt idx="3370">
                  <c:v>1000</c:v>
                </c:pt>
                <c:pt idx="3371">
                  <c:v>14052</c:v>
                </c:pt>
                <c:pt idx="3372">
                  <c:v>2143</c:v>
                </c:pt>
                <c:pt idx="3373">
                  <c:v>18239</c:v>
                </c:pt>
                <c:pt idx="3374">
                  <c:v>4892</c:v>
                </c:pt>
                <c:pt idx="3375">
                  <c:v>34412</c:v>
                </c:pt>
                <c:pt idx="3376">
                  <c:v>34535</c:v>
                </c:pt>
                <c:pt idx="3377">
                  <c:v>23720</c:v>
                </c:pt>
                <c:pt idx="3378">
                  <c:v>11816</c:v>
                </c:pt>
                <c:pt idx="3379">
                  <c:v>11218</c:v>
                </c:pt>
                <c:pt idx="3380">
                  <c:v>12568</c:v>
                </c:pt>
                <c:pt idx="3381">
                  <c:v>13188</c:v>
                </c:pt>
                <c:pt idx="3382">
                  <c:v>39983</c:v>
                </c:pt>
                <c:pt idx="3383">
                  <c:v>28526</c:v>
                </c:pt>
                <c:pt idx="3384">
                  <c:v>68359</c:v>
                </c:pt>
                <c:pt idx="3385">
                  <c:v>22048</c:v>
                </c:pt>
                <c:pt idx="3386">
                  <c:v>1866</c:v>
                </c:pt>
                <c:pt idx="3387">
                  <c:v>40408</c:v>
                </c:pt>
                <c:pt idx="3388">
                  <c:v>20642</c:v>
                </c:pt>
                <c:pt idx="3389">
                  <c:v>66574</c:v>
                </c:pt>
                <c:pt idx="3390">
                  <c:v>18656</c:v>
                </c:pt>
                <c:pt idx="3391">
                  <c:v>57374</c:v>
                </c:pt>
                <c:pt idx="3392">
                  <c:v>25898</c:v>
                </c:pt>
                <c:pt idx="3393">
                  <c:v>42481</c:v>
                </c:pt>
                <c:pt idx="3394">
                  <c:v>62492</c:v>
                </c:pt>
                <c:pt idx="3395">
                  <c:v>4431</c:v>
                </c:pt>
                <c:pt idx="3396">
                  <c:v>25090</c:v>
                </c:pt>
                <c:pt idx="3397">
                  <c:v>95728</c:v>
                </c:pt>
                <c:pt idx="3398">
                  <c:v>11631</c:v>
                </c:pt>
                <c:pt idx="3399">
                  <c:v>54039</c:v>
                </c:pt>
                <c:pt idx="3400">
                  <c:v>5625</c:v>
                </c:pt>
                <c:pt idx="3401">
                  <c:v>22966</c:v>
                </c:pt>
                <c:pt idx="3402">
                  <c:v>5544</c:v>
                </c:pt>
                <c:pt idx="3403">
                  <c:v>37171</c:v>
                </c:pt>
                <c:pt idx="3404">
                  <c:v>40425</c:v>
                </c:pt>
                <c:pt idx="3405">
                  <c:v>9805</c:v>
                </c:pt>
                <c:pt idx="3406">
                  <c:v>29417</c:v>
                </c:pt>
                <c:pt idx="3407">
                  <c:v>37093</c:v>
                </c:pt>
                <c:pt idx="3408">
                  <c:v>21461</c:v>
                </c:pt>
                <c:pt idx="3409">
                  <c:v>21950</c:v>
                </c:pt>
                <c:pt idx="3410">
                  <c:v>14233</c:v>
                </c:pt>
                <c:pt idx="3411">
                  <c:v>105737</c:v>
                </c:pt>
                <c:pt idx="3412">
                  <c:v>22551</c:v>
                </c:pt>
                <c:pt idx="3413">
                  <c:v>35474</c:v>
                </c:pt>
                <c:pt idx="3414">
                  <c:v>21854</c:v>
                </c:pt>
                <c:pt idx="3415">
                  <c:v>50386</c:v>
                </c:pt>
                <c:pt idx="3416">
                  <c:v>28502</c:v>
                </c:pt>
                <c:pt idx="3417">
                  <c:v>238446</c:v>
                </c:pt>
                <c:pt idx="3418">
                  <c:v>20516</c:v>
                </c:pt>
                <c:pt idx="3419">
                  <c:v>97391</c:v>
                </c:pt>
                <c:pt idx="3420">
                  <c:v>29253</c:v>
                </c:pt>
                <c:pt idx="3421">
                  <c:v>139982</c:v>
                </c:pt>
                <c:pt idx="3422">
                  <c:v>68192</c:v>
                </c:pt>
                <c:pt idx="3423">
                  <c:v>21615</c:v>
                </c:pt>
                <c:pt idx="3424">
                  <c:v>36829</c:v>
                </c:pt>
                <c:pt idx="3425">
                  <c:v>152178</c:v>
                </c:pt>
                <c:pt idx="3426">
                  <c:v>17397</c:v>
                </c:pt>
                <c:pt idx="3427">
                  <c:v>45006</c:v>
                </c:pt>
                <c:pt idx="3428">
                  <c:v>4289</c:v>
                </c:pt>
                <c:pt idx="3429">
                  <c:v>133351</c:v>
                </c:pt>
                <c:pt idx="3430">
                  <c:v>42093</c:v>
                </c:pt>
                <c:pt idx="3431">
                  <c:v>74331</c:v>
                </c:pt>
                <c:pt idx="3432">
                  <c:v>120462</c:v>
                </c:pt>
                <c:pt idx="3433">
                  <c:v>14243</c:v>
                </c:pt>
                <c:pt idx="3434">
                  <c:v>6803</c:v>
                </c:pt>
                <c:pt idx="3435">
                  <c:v>8885</c:v>
                </c:pt>
                <c:pt idx="3436">
                  <c:v>38761</c:v>
                </c:pt>
                <c:pt idx="3437">
                  <c:v>5500</c:v>
                </c:pt>
                <c:pt idx="3438">
                  <c:v>76660</c:v>
                </c:pt>
                <c:pt idx="3439">
                  <c:v>30463</c:v>
                </c:pt>
                <c:pt idx="3440">
                  <c:v>6914</c:v>
                </c:pt>
                <c:pt idx="3441">
                  <c:v>67495</c:v>
                </c:pt>
                <c:pt idx="3442">
                  <c:v>15339</c:v>
                </c:pt>
                <c:pt idx="3443">
                  <c:v>5745</c:v>
                </c:pt>
                <c:pt idx="3444">
                  <c:v>81155</c:v>
                </c:pt>
                <c:pt idx="3445">
                  <c:v>45432</c:v>
                </c:pt>
                <c:pt idx="3446">
                  <c:v>39386</c:v>
                </c:pt>
                <c:pt idx="3447">
                  <c:v>69647</c:v>
                </c:pt>
                <c:pt idx="3448">
                  <c:v>25849</c:v>
                </c:pt>
                <c:pt idx="3449">
                  <c:v>3625</c:v>
                </c:pt>
                <c:pt idx="3450">
                  <c:v>4057</c:v>
                </c:pt>
                <c:pt idx="3451">
                  <c:v>30273</c:v>
                </c:pt>
                <c:pt idx="3452">
                  <c:v>24750</c:v>
                </c:pt>
                <c:pt idx="3453">
                  <c:v>12471</c:v>
                </c:pt>
                <c:pt idx="3454">
                  <c:v>2000</c:v>
                </c:pt>
                <c:pt idx="3455">
                  <c:v>2827</c:v>
                </c:pt>
                <c:pt idx="3456">
                  <c:v>63121</c:v>
                </c:pt>
                <c:pt idx="3457">
                  <c:v>19694</c:v>
                </c:pt>
                <c:pt idx="3458">
                  <c:v>11571</c:v>
                </c:pt>
                <c:pt idx="3459">
                  <c:v>26933</c:v>
                </c:pt>
                <c:pt idx="3460">
                  <c:v>1456</c:v>
                </c:pt>
                <c:pt idx="3461">
                  <c:v>16188</c:v>
                </c:pt>
                <c:pt idx="3462">
                  <c:v>12088</c:v>
                </c:pt>
                <c:pt idx="3463">
                  <c:v>119214</c:v>
                </c:pt>
                <c:pt idx="3464">
                  <c:v>66956</c:v>
                </c:pt>
                <c:pt idx="3465">
                  <c:v>4360</c:v>
                </c:pt>
                <c:pt idx="3466">
                  <c:v>7056</c:v>
                </c:pt>
                <c:pt idx="3467">
                  <c:v>32934</c:v>
                </c:pt>
                <c:pt idx="3468">
                  <c:v>6551</c:v>
                </c:pt>
                <c:pt idx="3469">
                  <c:v>24915</c:v>
                </c:pt>
                <c:pt idx="3470">
                  <c:v>10100</c:v>
                </c:pt>
                <c:pt idx="3471">
                  <c:v>20691</c:v>
                </c:pt>
                <c:pt idx="3472">
                  <c:v>11676</c:v>
                </c:pt>
                <c:pt idx="3473">
                  <c:v>31504</c:v>
                </c:pt>
                <c:pt idx="3474">
                  <c:v>12093</c:v>
                </c:pt>
                <c:pt idx="3475">
                  <c:v>44353</c:v>
                </c:pt>
                <c:pt idx="3476">
                  <c:v>35557</c:v>
                </c:pt>
                <c:pt idx="3477">
                  <c:v>38465</c:v>
                </c:pt>
                <c:pt idx="3478">
                  <c:v>3258</c:v>
                </c:pt>
                <c:pt idx="3479">
                  <c:v>31224</c:v>
                </c:pt>
                <c:pt idx="3480">
                  <c:v>93191</c:v>
                </c:pt>
                <c:pt idx="3481">
                  <c:v>20010</c:v>
                </c:pt>
                <c:pt idx="3482">
                  <c:v>37866</c:v>
                </c:pt>
                <c:pt idx="3483">
                  <c:v>65664</c:v>
                </c:pt>
                <c:pt idx="3484">
                  <c:v>59967</c:v>
                </c:pt>
                <c:pt idx="3485">
                  <c:v>12134</c:v>
                </c:pt>
                <c:pt idx="3486">
                  <c:v>19892</c:v>
                </c:pt>
                <c:pt idx="3487">
                  <c:v>38292</c:v>
                </c:pt>
                <c:pt idx="3488">
                  <c:v>68224</c:v>
                </c:pt>
                <c:pt idx="3489">
                  <c:v>103645</c:v>
                </c:pt>
                <c:pt idx="3490">
                  <c:v>189077</c:v>
                </c:pt>
                <c:pt idx="3491">
                  <c:v>3246</c:v>
                </c:pt>
                <c:pt idx="3492">
                  <c:v>33323</c:v>
                </c:pt>
                <c:pt idx="3493">
                  <c:v>114719</c:v>
                </c:pt>
                <c:pt idx="3494">
                  <c:v>60319</c:v>
                </c:pt>
                <c:pt idx="3495">
                  <c:v>25705</c:v>
                </c:pt>
                <c:pt idx="3496">
                  <c:v>52475</c:v>
                </c:pt>
                <c:pt idx="3497">
                  <c:v>151265</c:v>
                </c:pt>
                <c:pt idx="3498">
                  <c:v>960</c:v>
                </c:pt>
                <c:pt idx="3499">
                  <c:v>17036</c:v>
                </c:pt>
                <c:pt idx="3500">
                  <c:v>34458</c:v>
                </c:pt>
                <c:pt idx="3501">
                  <c:v>177785</c:v>
                </c:pt>
                <c:pt idx="3502">
                  <c:v>13125</c:v>
                </c:pt>
                <c:pt idx="3503">
                  <c:v>14494</c:v>
                </c:pt>
                <c:pt idx="3504">
                  <c:v>13460</c:v>
                </c:pt>
                <c:pt idx="3505">
                  <c:v>9216</c:v>
                </c:pt>
                <c:pt idx="3506">
                  <c:v>22840</c:v>
                </c:pt>
                <c:pt idx="3507">
                  <c:v>22289</c:v>
                </c:pt>
                <c:pt idx="3508">
                  <c:v>9389</c:v>
                </c:pt>
                <c:pt idx="3509">
                  <c:v>26375</c:v>
                </c:pt>
                <c:pt idx="3510">
                  <c:v>3625</c:v>
                </c:pt>
                <c:pt idx="3511">
                  <c:v>16200</c:v>
                </c:pt>
                <c:pt idx="3512">
                  <c:v>40465</c:v>
                </c:pt>
                <c:pt idx="3513">
                  <c:v>1000</c:v>
                </c:pt>
                <c:pt idx="3514">
                  <c:v>4750</c:v>
                </c:pt>
                <c:pt idx="3515">
                  <c:v>74280</c:v>
                </c:pt>
                <c:pt idx="3516">
                  <c:v>1250</c:v>
                </c:pt>
                <c:pt idx="3517">
                  <c:v>60014</c:v>
                </c:pt>
                <c:pt idx="3518">
                  <c:v>12250</c:v>
                </c:pt>
                <c:pt idx="3519">
                  <c:v>8250</c:v>
                </c:pt>
                <c:pt idx="3520">
                  <c:v>15732</c:v>
                </c:pt>
                <c:pt idx="3521">
                  <c:v>9300</c:v>
                </c:pt>
                <c:pt idx="3522">
                  <c:v>9500</c:v>
                </c:pt>
                <c:pt idx="3523">
                  <c:v>3750</c:v>
                </c:pt>
                <c:pt idx="3524">
                  <c:v>12350</c:v>
                </c:pt>
                <c:pt idx="3525">
                  <c:v>13623</c:v>
                </c:pt>
                <c:pt idx="3526">
                  <c:v>10824</c:v>
                </c:pt>
                <c:pt idx="3527">
                  <c:v>1250</c:v>
                </c:pt>
                <c:pt idx="3528">
                  <c:v>17215</c:v>
                </c:pt>
                <c:pt idx="3529">
                  <c:v>16825</c:v>
                </c:pt>
                <c:pt idx="3530">
                  <c:v>2125</c:v>
                </c:pt>
                <c:pt idx="3531">
                  <c:v>9175</c:v>
                </c:pt>
                <c:pt idx="3532">
                  <c:v>23717</c:v>
                </c:pt>
                <c:pt idx="3533">
                  <c:v>18750</c:v>
                </c:pt>
                <c:pt idx="3534">
                  <c:v>6125</c:v>
                </c:pt>
                <c:pt idx="3535">
                  <c:v>4399</c:v>
                </c:pt>
                <c:pt idx="3536">
                  <c:v>10200</c:v>
                </c:pt>
                <c:pt idx="3537">
                  <c:v>49151</c:v>
                </c:pt>
                <c:pt idx="3538">
                  <c:v>9375</c:v>
                </c:pt>
                <c:pt idx="3539">
                  <c:v>8992</c:v>
                </c:pt>
                <c:pt idx="3540">
                  <c:v>13936</c:v>
                </c:pt>
                <c:pt idx="3541">
                  <c:v>5250</c:v>
                </c:pt>
                <c:pt idx="3542">
                  <c:v>5500</c:v>
                </c:pt>
                <c:pt idx="3543">
                  <c:v>29182</c:v>
                </c:pt>
                <c:pt idx="3544">
                  <c:v>7400</c:v>
                </c:pt>
                <c:pt idx="3545">
                  <c:v>4350</c:v>
                </c:pt>
                <c:pt idx="3546">
                  <c:v>6875</c:v>
                </c:pt>
                <c:pt idx="3547">
                  <c:v>6000</c:v>
                </c:pt>
                <c:pt idx="3548">
                  <c:v>11927</c:v>
                </c:pt>
                <c:pt idx="3549">
                  <c:v>11864</c:v>
                </c:pt>
                <c:pt idx="3550">
                  <c:v>10000</c:v>
                </c:pt>
                <c:pt idx="3551">
                  <c:v>5375</c:v>
                </c:pt>
                <c:pt idx="3552">
                  <c:v>4500</c:v>
                </c:pt>
                <c:pt idx="3553">
                  <c:v>4150</c:v>
                </c:pt>
                <c:pt idx="3554">
                  <c:v>9125</c:v>
                </c:pt>
                <c:pt idx="3555">
                  <c:v>13301</c:v>
                </c:pt>
                <c:pt idx="3556">
                  <c:v>16504</c:v>
                </c:pt>
                <c:pt idx="3557">
                  <c:v>10400</c:v>
                </c:pt>
                <c:pt idx="3558">
                  <c:v>3750</c:v>
                </c:pt>
                <c:pt idx="3559">
                  <c:v>8725</c:v>
                </c:pt>
                <c:pt idx="3560">
                  <c:v>7388</c:v>
                </c:pt>
                <c:pt idx="3561">
                  <c:v>16700</c:v>
                </c:pt>
                <c:pt idx="3562">
                  <c:v>11850</c:v>
                </c:pt>
                <c:pt idx="3563">
                  <c:v>62705</c:v>
                </c:pt>
                <c:pt idx="3564">
                  <c:v>2125</c:v>
                </c:pt>
                <c:pt idx="3565">
                  <c:v>11875</c:v>
                </c:pt>
                <c:pt idx="3566">
                  <c:v>7375</c:v>
                </c:pt>
                <c:pt idx="3567">
                  <c:v>54264</c:v>
                </c:pt>
                <c:pt idx="3568">
                  <c:v>49482</c:v>
                </c:pt>
                <c:pt idx="3569">
                  <c:v>48607</c:v>
                </c:pt>
                <c:pt idx="3570">
                  <c:v>3967</c:v>
                </c:pt>
                <c:pt idx="3571">
                  <c:v>6250</c:v>
                </c:pt>
                <c:pt idx="3572">
                  <c:v>11572</c:v>
                </c:pt>
                <c:pt idx="3573">
                  <c:v>12000</c:v>
                </c:pt>
                <c:pt idx="3574">
                  <c:v>1500</c:v>
                </c:pt>
                <c:pt idx="3575">
                  <c:v>5875</c:v>
                </c:pt>
                <c:pt idx="3576">
                  <c:v>13350</c:v>
                </c:pt>
                <c:pt idx="3577">
                  <c:v>10197</c:v>
                </c:pt>
                <c:pt idx="3578">
                  <c:v>3250</c:v>
                </c:pt>
                <c:pt idx="3579">
                  <c:v>12375</c:v>
                </c:pt>
                <c:pt idx="3580">
                  <c:v>7625</c:v>
                </c:pt>
                <c:pt idx="3581">
                  <c:v>11875</c:v>
                </c:pt>
                <c:pt idx="3582">
                  <c:v>1625</c:v>
                </c:pt>
                <c:pt idx="3583">
                  <c:v>160114</c:v>
                </c:pt>
                <c:pt idx="3584">
                  <c:v>4500</c:v>
                </c:pt>
                <c:pt idx="3585">
                  <c:v>2625</c:v>
                </c:pt>
                <c:pt idx="3586">
                  <c:v>5400</c:v>
                </c:pt>
                <c:pt idx="3587">
                  <c:v>28745</c:v>
                </c:pt>
                <c:pt idx="3588">
                  <c:v>12675</c:v>
                </c:pt>
                <c:pt idx="3589">
                  <c:v>2875</c:v>
                </c:pt>
                <c:pt idx="3590">
                  <c:v>4500</c:v>
                </c:pt>
                <c:pt idx="3591">
                  <c:v>500</c:v>
                </c:pt>
                <c:pt idx="3592">
                  <c:v>11361</c:v>
                </c:pt>
                <c:pt idx="3593">
                  <c:v>9794</c:v>
                </c:pt>
                <c:pt idx="3594">
                  <c:v>27619</c:v>
                </c:pt>
                <c:pt idx="3595">
                  <c:v>21842</c:v>
                </c:pt>
                <c:pt idx="3596">
                  <c:v>37478</c:v>
                </c:pt>
                <c:pt idx="3597">
                  <c:v>6305</c:v>
                </c:pt>
                <c:pt idx="3598">
                  <c:v>13749</c:v>
                </c:pt>
                <c:pt idx="3599">
                  <c:v>7591</c:v>
                </c:pt>
                <c:pt idx="3600">
                  <c:v>10508</c:v>
                </c:pt>
                <c:pt idx="3601">
                  <c:v>74093</c:v>
                </c:pt>
                <c:pt idx="3602">
                  <c:v>11692</c:v>
                </c:pt>
                <c:pt idx="3603">
                  <c:v>1022</c:v>
                </c:pt>
                <c:pt idx="3604">
                  <c:v>12964</c:v>
                </c:pt>
                <c:pt idx="3605">
                  <c:v>265</c:v>
                </c:pt>
                <c:pt idx="3606">
                  <c:v>17191</c:v>
                </c:pt>
                <c:pt idx="3607">
                  <c:v>29836</c:v>
                </c:pt>
                <c:pt idx="3608">
                  <c:v>22647</c:v>
                </c:pt>
                <c:pt idx="3609">
                  <c:v>33087</c:v>
                </c:pt>
                <c:pt idx="3610">
                  <c:v>5931</c:v>
                </c:pt>
                <c:pt idx="3611">
                  <c:v>37300</c:v>
                </c:pt>
                <c:pt idx="3612">
                  <c:v>23704</c:v>
                </c:pt>
                <c:pt idx="3613">
                  <c:v>44038</c:v>
                </c:pt>
                <c:pt idx="3614">
                  <c:v>31011</c:v>
                </c:pt>
                <c:pt idx="3615">
                  <c:v>64956</c:v>
                </c:pt>
                <c:pt idx="3616">
                  <c:v>12078</c:v>
                </c:pt>
                <c:pt idx="3617">
                  <c:v>141554</c:v>
                </c:pt>
                <c:pt idx="3618">
                  <c:v>24847</c:v>
                </c:pt>
                <c:pt idx="3619">
                  <c:v>46207</c:v>
                </c:pt>
                <c:pt idx="3620">
                  <c:v>121779</c:v>
                </c:pt>
                <c:pt idx="3621">
                  <c:v>28049</c:v>
                </c:pt>
                <c:pt idx="3622">
                  <c:v>11690</c:v>
                </c:pt>
                <c:pt idx="3623">
                  <c:v>36491</c:v>
                </c:pt>
                <c:pt idx="3624">
                  <c:v>33413</c:v>
                </c:pt>
                <c:pt idx="3625">
                  <c:v>9446</c:v>
                </c:pt>
                <c:pt idx="3626">
                  <c:v>48944</c:v>
                </c:pt>
                <c:pt idx="3627">
                  <c:v>68092</c:v>
                </c:pt>
                <c:pt idx="3628">
                  <c:v>1000</c:v>
                </c:pt>
                <c:pt idx="3629">
                  <c:v>1884</c:v>
                </c:pt>
                <c:pt idx="3630">
                  <c:v>22027</c:v>
                </c:pt>
                <c:pt idx="3631">
                  <c:v>4130</c:v>
                </c:pt>
                <c:pt idx="3632">
                  <c:v>3447</c:v>
                </c:pt>
                <c:pt idx="3633">
                  <c:v>59317</c:v>
                </c:pt>
                <c:pt idx="3634">
                  <c:v>2886</c:v>
                </c:pt>
                <c:pt idx="3635">
                  <c:v>4028</c:v>
                </c:pt>
                <c:pt idx="3636">
                  <c:v>45485</c:v>
                </c:pt>
                <c:pt idx="3637">
                  <c:v>31539</c:v>
                </c:pt>
                <c:pt idx="3638">
                  <c:v>4586</c:v>
                </c:pt>
                <c:pt idx="3639">
                  <c:v>20335</c:v>
                </c:pt>
                <c:pt idx="3640">
                  <c:v>2250</c:v>
                </c:pt>
                <c:pt idx="3641">
                  <c:v>25418</c:v>
                </c:pt>
                <c:pt idx="3642">
                  <c:v>2686</c:v>
                </c:pt>
                <c:pt idx="3643">
                  <c:v>47662</c:v>
                </c:pt>
                <c:pt idx="3644">
                  <c:v>4224</c:v>
                </c:pt>
                <c:pt idx="3645">
                  <c:v>4375</c:v>
                </c:pt>
                <c:pt idx="3646">
                  <c:v>76210</c:v>
                </c:pt>
                <c:pt idx="3647">
                  <c:v>10512</c:v>
                </c:pt>
                <c:pt idx="3648">
                  <c:v>3834</c:v>
                </c:pt>
                <c:pt idx="3649">
                  <c:v>41537</c:v>
                </c:pt>
                <c:pt idx="3650">
                  <c:v>4584</c:v>
                </c:pt>
                <c:pt idx="3651">
                  <c:v>19870</c:v>
                </c:pt>
                <c:pt idx="3652">
                  <c:v>18088</c:v>
                </c:pt>
                <c:pt idx="3653">
                  <c:v>20765</c:v>
                </c:pt>
                <c:pt idx="3654">
                  <c:v>7138</c:v>
                </c:pt>
                <c:pt idx="3655">
                  <c:v>17539</c:v>
                </c:pt>
                <c:pt idx="3656">
                  <c:v>7038</c:v>
                </c:pt>
                <c:pt idx="3657">
                  <c:v>5459</c:v>
                </c:pt>
                <c:pt idx="3658">
                  <c:v>1125</c:v>
                </c:pt>
                <c:pt idx="3659">
                  <c:v>8994</c:v>
                </c:pt>
                <c:pt idx="3660">
                  <c:v>44780</c:v>
                </c:pt>
                <c:pt idx="3661">
                  <c:v>12286</c:v>
                </c:pt>
                <c:pt idx="3662">
                  <c:v>25047</c:v>
                </c:pt>
                <c:pt idx="3663">
                  <c:v>16844</c:v>
                </c:pt>
                <c:pt idx="3664">
                  <c:v>49271</c:v>
                </c:pt>
                <c:pt idx="3665">
                  <c:v>9157</c:v>
                </c:pt>
                <c:pt idx="3666">
                  <c:v>86588</c:v>
                </c:pt>
                <c:pt idx="3667">
                  <c:v>53027</c:v>
                </c:pt>
                <c:pt idx="3668">
                  <c:v>24765</c:v>
                </c:pt>
                <c:pt idx="3669">
                  <c:v>29174</c:v>
                </c:pt>
                <c:pt idx="3670">
                  <c:v>1100</c:v>
                </c:pt>
                <c:pt idx="3671">
                  <c:v>56712</c:v>
                </c:pt>
                <c:pt idx="3672">
                  <c:v>8232</c:v>
                </c:pt>
                <c:pt idx="3673">
                  <c:v>58816</c:v>
                </c:pt>
                <c:pt idx="3674">
                  <c:v>24295</c:v>
                </c:pt>
                <c:pt idx="3675">
                  <c:v>20198</c:v>
                </c:pt>
                <c:pt idx="3676">
                  <c:v>24454</c:v>
                </c:pt>
                <c:pt idx="3677">
                  <c:v>7847</c:v>
                </c:pt>
                <c:pt idx="3678">
                  <c:v>29056</c:v>
                </c:pt>
                <c:pt idx="3679">
                  <c:v>42071</c:v>
                </c:pt>
                <c:pt idx="3680">
                  <c:v>570</c:v>
                </c:pt>
                <c:pt idx="3681">
                  <c:v>8904</c:v>
                </c:pt>
                <c:pt idx="3682">
                  <c:v>4354</c:v>
                </c:pt>
                <c:pt idx="3683">
                  <c:v>2000</c:v>
                </c:pt>
                <c:pt idx="3684">
                  <c:v>57346</c:v>
                </c:pt>
                <c:pt idx="3685">
                  <c:v>11303</c:v>
                </c:pt>
                <c:pt idx="3686">
                  <c:v>642</c:v>
                </c:pt>
                <c:pt idx="3687">
                  <c:v>1000</c:v>
                </c:pt>
                <c:pt idx="3688">
                  <c:v>5269</c:v>
                </c:pt>
                <c:pt idx="3689">
                  <c:v>38995</c:v>
                </c:pt>
                <c:pt idx="3690">
                  <c:v>4652</c:v>
                </c:pt>
                <c:pt idx="3691">
                  <c:v>500</c:v>
                </c:pt>
                <c:pt idx="3692">
                  <c:v>4546</c:v>
                </c:pt>
                <c:pt idx="3693">
                  <c:v>31673</c:v>
                </c:pt>
                <c:pt idx="3694">
                  <c:v>8684</c:v>
                </c:pt>
                <c:pt idx="3695">
                  <c:v>2104</c:v>
                </c:pt>
                <c:pt idx="3696">
                  <c:v>862</c:v>
                </c:pt>
                <c:pt idx="3697">
                  <c:v>972</c:v>
                </c:pt>
                <c:pt idx="3698">
                  <c:v>4490</c:v>
                </c:pt>
                <c:pt idx="3699">
                  <c:v>13560</c:v>
                </c:pt>
                <c:pt idx="3700">
                  <c:v>2000</c:v>
                </c:pt>
                <c:pt idx="3701">
                  <c:v>8964</c:v>
                </c:pt>
                <c:pt idx="3702">
                  <c:v>1837</c:v>
                </c:pt>
                <c:pt idx="3703">
                  <c:v>500</c:v>
                </c:pt>
                <c:pt idx="3704">
                  <c:v>4090</c:v>
                </c:pt>
                <c:pt idx="3705">
                  <c:v>12264</c:v>
                </c:pt>
                <c:pt idx="3706">
                  <c:v>54950</c:v>
                </c:pt>
                <c:pt idx="3707">
                  <c:v>16094</c:v>
                </c:pt>
                <c:pt idx="3708">
                  <c:v>1000</c:v>
                </c:pt>
                <c:pt idx="3709">
                  <c:v>6705</c:v>
                </c:pt>
                <c:pt idx="3710">
                  <c:v>6338</c:v>
                </c:pt>
                <c:pt idx="3711">
                  <c:v>3110</c:v>
                </c:pt>
                <c:pt idx="3712">
                  <c:v>3000</c:v>
                </c:pt>
                <c:pt idx="3713">
                  <c:v>23257</c:v>
                </c:pt>
                <c:pt idx="3714">
                  <c:v>18933</c:v>
                </c:pt>
                <c:pt idx="3715">
                  <c:v>93198</c:v>
                </c:pt>
                <c:pt idx="3716">
                  <c:v>9862</c:v>
                </c:pt>
                <c:pt idx="3717">
                  <c:v>16501</c:v>
                </c:pt>
                <c:pt idx="3718">
                  <c:v>9264</c:v>
                </c:pt>
                <c:pt idx="3719">
                  <c:v>4676</c:v>
                </c:pt>
                <c:pt idx="3720">
                  <c:v>4636</c:v>
                </c:pt>
                <c:pt idx="3721">
                  <c:v>3065</c:v>
                </c:pt>
                <c:pt idx="3722">
                  <c:v>3230</c:v>
                </c:pt>
                <c:pt idx="3723">
                  <c:v>8660</c:v>
                </c:pt>
                <c:pt idx="3724">
                  <c:v>1500</c:v>
                </c:pt>
                <c:pt idx="3725">
                  <c:v>2627</c:v>
                </c:pt>
                <c:pt idx="3726">
                  <c:v>1224</c:v>
                </c:pt>
                <c:pt idx="3727">
                  <c:v>12602</c:v>
                </c:pt>
                <c:pt idx="3728">
                  <c:v>1022</c:v>
                </c:pt>
                <c:pt idx="3729">
                  <c:v>3788</c:v>
                </c:pt>
                <c:pt idx="3730">
                  <c:v>1446</c:v>
                </c:pt>
                <c:pt idx="3731">
                  <c:v>20882</c:v>
                </c:pt>
                <c:pt idx="3732">
                  <c:v>5450</c:v>
                </c:pt>
                <c:pt idx="3733">
                  <c:v>25730</c:v>
                </c:pt>
                <c:pt idx="3734">
                  <c:v>6835</c:v>
                </c:pt>
                <c:pt idx="3735">
                  <c:v>16936</c:v>
                </c:pt>
                <c:pt idx="3736">
                  <c:v>20410</c:v>
                </c:pt>
                <c:pt idx="3737">
                  <c:v>1500</c:v>
                </c:pt>
                <c:pt idx="3738">
                  <c:v>27759</c:v>
                </c:pt>
                <c:pt idx="3739">
                  <c:v>500</c:v>
                </c:pt>
                <c:pt idx="3740">
                  <c:v>25054</c:v>
                </c:pt>
                <c:pt idx="3741">
                  <c:v>4751</c:v>
                </c:pt>
                <c:pt idx="3742">
                  <c:v>5354</c:v>
                </c:pt>
                <c:pt idx="3743">
                  <c:v>1500</c:v>
                </c:pt>
                <c:pt idx="3744">
                  <c:v>6356</c:v>
                </c:pt>
                <c:pt idx="3745">
                  <c:v>642</c:v>
                </c:pt>
                <c:pt idx="3746">
                  <c:v>7504</c:v>
                </c:pt>
                <c:pt idx="3747">
                  <c:v>6015</c:v>
                </c:pt>
                <c:pt idx="3748">
                  <c:v>27488</c:v>
                </c:pt>
                <c:pt idx="3749">
                  <c:v>39956</c:v>
                </c:pt>
                <c:pt idx="3750">
                  <c:v>35569</c:v>
                </c:pt>
                <c:pt idx="3751">
                  <c:v>55472</c:v>
                </c:pt>
                <c:pt idx="3752">
                  <c:v>15682</c:v>
                </c:pt>
                <c:pt idx="3753">
                  <c:v>70178</c:v>
                </c:pt>
                <c:pt idx="3754">
                  <c:v>221543</c:v>
                </c:pt>
                <c:pt idx="3755">
                  <c:v>77978</c:v>
                </c:pt>
                <c:pt idx="3756">
                  <c:v>203353</c:v>
                </c:pt>
                <c:pt idx="3757">
                  <c:v>68684</c:v>
                </c:pt>
                <c:pt idx="3758">
                  <c:v>23352</c:v>
                </c:pt>
                <c:pt idx="3759">
                  <c:v>24228</c:v>
                </c:pt>
                <c:pt idx="3760">
                  <c:v>19483</c:v>
                </c:pt>
                <c:pt idx="3761">
                  <c:v>78231</c:v>
                </c:pt>
                <c:pt idx="3762">
                  <c:v>74531</c:v>
                </c:pt>
                <c:pt idx="3763">
                  <c:v>83276</c:v>
                </c:pt>
                <c:pt idx="3764">
                  <c:v>21216</c:v>
                </c:pt>
                <c:pt idx="3765">
                  <c:v>17967</c:v>
                </c:pt>
                <c:pt idx="3766">
                  <c:v>4000</c:v>
                </c:pt>
                <c:pt idx="3767">
                  <c:v>74651</c:v>
                </c:pt>
                <c:pt idx="3768">
                  <c:v>400</c:v>
                </c:pt>
                <c:pt idx="3769">
                  <c:v>35766</c:v>
                </c:pt>
                <c:pt idx="3770">
                  <c:v>2000</c:v>
                </c:pt>
                <c:pt idx="3771">
                  <c:v>48296</c:v>
                </c:pt>
                <c:pt idx="3772">
                  <c:v>822321</c:v>
                </c:pt>
                <c:pt idx="3773">
                  <c:v>140544</c:v>
                </c:pt>
                <c:pt idx="3774">
                  <c:v>43971</c:v>
                </c:pt>
                <c:pt idx="3775">
                  <c:v>10635</c:v>
                </c:pt>
                <c:pt idx="3776">
                  <c:v>13986</c:v>
                </c:pt>
                <c:pt idx="3777">
                  <c:v>46269</c:v>
                </c:pt>
                <c:pt idx="3778">
                  <c:v>27712</c:v>
                </c:pt>
                <c:pt idx="3779">
                  <c:v>35850</c:v>
                </c:pt>
                <c:pt idx="3780">
                  <c:v>7630</c:v>
                </c:pt>
                <c:pt idx="3781">
                  <c:v>31541</c:v>
                </c:pt>
                <c:pt idx="3782">
                  <c:v>8009</c:v>
                </c:pt>
                <c:pt idx="3783">
                  <c:v>14791</c:v>
                </c:pt>
                <c:pt idx="3784">
                  <c:v>65141</c:v>
                </c:pt>
                <c:pt idx="3785">
                  <c:v>68907</c:v>
                </c:pt>
                <c:pt idx="3786">
                  <c:v>27669</c:v>
                </c:pt>
                <c:pt idx="3787">
                  <c:v>62589</c:v>
                </c:pt>
                <c:pt idx="3788">
                  <c:v>374613</c:v>
                </c:pt>
                <c:pt idx="3789">
                  <c:v>97768</c:v>
                </c:pt>
                <c:pt idx="3790">
                  <c:v>73159</c:v>
                </c:pt>
                <c:pt idx="3791">
                  <c:v>48577</c:v>
                </c:pt>
                <c:pt idx="3792">
                  <c:v>70614</c:v>
                </c:pt>
                <c:pt idx="3793">
                  <c:v>38827</c:v>
                </c:pt>
                <c:pt idx="3794">
                  <c:v>29919</c:v>
                </c:pt>
                <c:pt idx="3795">
                  <c:v>9673</c:v>
                </c:pt>
                <c:pt idx="3796">
                  <c:v>72309</c:v>
                </c:pt>
                <c:pt idx="3797">
                  <c:v>55473</c:v>
                </c:pt>
                <c:pt idx="3798">
                  <c:v>706</c:v>
                </c:pt>
                <c:pt idx="3799">
                  <c:v>7698</c:v>
                </c:pt>
                <c:pt idx="3800">
                  <c:v>72019</c:v>
                </c:pt>
                <c:pt idx="3801">
                  <c:v>89876</c:v>
                </c:pt>
                <c:pt idx="3802">
                  <c:v>19821</c:v>
                </c:pt>
                <c:pt idx="3803">
                  <c:v>6850</c:v>
                </c:pt>
                <c:pt idx="3804">
                  <c:v>32091</c:v>
                </c:pt>
                <c:pt idx="3805">
                  <c:v>26055</c:v>
                </c:pt>
                <c:pt idx="3806">
                  <c:v>122488</c:v>
                </c:pt>
                <c:pt idx="3807">
                  <c:v>126028</c:v>
                </c:pt>
                <c:pt idx="3808">
                  <c:v>94201</c:v>
                </c:pt>
                <c:pt idx="3809">
                  <c:v>6240</c:v>
                </c:pt>
                <c:pt idx="3810">
                  <c:v>13899</c:v>
                </c:pt>
                <c:pt idx="3811">
                  <c:v>15832</c:v>
                </c:pt>
                <c:pt idx="3812">
                  <c:v>891</c:v>
                </c:pt>
                <c:pt idx="3813">
                  <c:v>21787</c:v>
                </c:pt>
                <c:pt idx="3814">
                  <c:v>71502</c:v>
                </c:pt>
                <c:pt idx="3815">
                  <c:v>3420</c:v>
                </c:pt>
                <c:pt idx="3816">
                  <c:v>7535</c:v>
                </c:pt>
                <c:pt idx="3817">
                  <c:v>28132</c:v>
                </c:pt>
                <c:pt idx="3818">
                  <c:v>67329</c:v>
                </c:pt>
                <c:pt idx="3819">
                  <c:v>20971</c:v>
                </c:pt>
                <c:pt idx="3820">
                  <c:v>11500</c:v>
                </c:pt>
                <c:pt idx="3821">
                  <c:v>15275</c:v>
                </c:pt>
                <c:pt idx="3822">
                  <c:v>166638</c:v>
                </c:pt>
                <c:pt idx="3823">
                  <c:v>86500</c:v>
                </c:pt>
                <c:pt idx="3824">
                  <c:v>5500</c:v>
                </c:pt>
                <c:pt idx="3825">
                  <c:v>62121</c:v>
                </c:pt>
                <c:pt idx="3826">
                  <c:v>66315</c:v>
                </c:pt>
                <c:pt idx="3827">
                  <c:v>4342</c:v>
                </c:pt>
                <c:pt idx="3828">
                  <c:v>24838</c:v>
                </c:pt>
                <c:pt idx="3829">
                  <c:v>23165</c:v>
                </c:pt>
                <c:pt idx="3830">
                  <c:v>25992</c:v>
                </c:pt>
                <c:pt idx="3831">
                  <c:v>59782</c:v>
                </c:pt>
                <c:pt idx="3832">
                  <c:v>64131</c:v>
                </c:pt>
                <c:pt idx="3833">
                  <c:v>96179</c:v>
                </c:pt>
                <c:pt idx="3834">
                  <c:v>101431</c:v>
                </c:pt>
                <c:pt idx="3835">
                  <c:v>12824</c:v>
                </c:pt>
                <c:pt idx="3836">
                  <c:v>130595</c:v>
                </c:pt>
                <c:pt idx="3837">
                  <c:v>8150</c:v>
                </c:pt>
                <c:pt idx="3838">
                  <c:v>22291</c:v>
                </c:pt>
                <c:pt idx="3839">
                  <c:v>204693</c:v>
                </c:pt>
                <c:pt idx="3840">
                  <c:v>16079</c:v>
                </c:pt>
                <c:pt idx="3841">
                  <c:v>10630</c:v>
                </c:pt>
                <c:pt idx="3842">
                  <c:v>23027</c:v>
                </c:pt>
                <c:pt idx="3843">
                  <c:v>112345</c:v>
                </c:pt>
                <c:pt idx="3844">
                  <c:v>7500</c:v>
                </c:pt>
                <c:pt idx="3845">
                  <c:v>4351</c:v>
                </c:pt>
                <c:pt idx="3846">
                  <c:v>97510</c:v>
                </c:pt>
                <c:pt idx="3847">
                  <c:v>104656</c:v>
                </c:pt>
                <c:pt idx="3848">
                  <c:v>9575</c:v>
                </c:pt>
                <c:pt idx="3849">
                  <c:v>55152</c:v>
                </c:pt>
                <c:pt idx="3850">
                  <c:v>12855</c:v>
                </c:pt>
                <c:pt idx="3851">
                  <c:v>11947</c:v>
                </c:pt>
                <c:pt idx="3852">
                  <c:v>24893</c:v>
                </c:pt>
                <c:pt idx="3853">
                  <c:v>17534</c:v>
                </c:pt>
                <c:pt idx="3854">
                  <c:v>37165</c:v>
                </c:pt>
                <c:pt idx="3855">
                  <c:v>190730</c:v>
                </c:pt>
                <c:pt idx="3856">
                  <c:v>4680</c:v>
                </c:pt>
                <c:pt idx="3857">
                  <c:v>10845</c:v>
                </c:pt>
                <c:pt idx="3858">
                  <c:v>22998</c:v>
                </c:pt>
                <c:pt idx="3859">
                  <c:v>15635</c:v>
                </c:pt>
                <c:pt idx="3860">
                  <c:v>35650</c:v>
                </c:pt>
                <c:pt idx="3861">
                  <c:v>3126</c:v>
                </c:pt>
                <c:pt idx="3862">
                  <c:v>33245</c:v>
                </c:pt>
                <c:pt idx="3863">
                  <c:v>16152</c:v>
                </c:pt>
                <c:pt idx="3864">
                  <c:v>15624</c:v>
                </c:pt>
                <c:pt idx="3865">
                  <c:v>59151</c:v>
                </c:pt>
                <c:pt idx="3866">
                  <c:v>30500</c:v>
                </c:pt>
                <c:pt idx="3867">
                  <c:v>88404</c:v>
                </c:pt>
                <c:pt idx="3868">
                  <c:v>33017</c:v>
                </c:pt>
                <c:pt idx="3869">
                  <c:v>16883</c:v>
                </c:pt>
                <c:pt idx="3870">
                  <c:v>23188</c:v>
                </c:pt>
                <c:pt idx="3871">
                  <c:v>56289</c:v>
                </c:pt>
                <c:pt idx="3872">
                  <c:v>5346</c:v>
                </c:pt>
                <c:pt idx="3873">
                  <c:v>24475</c:v>
                </c:pt>
                <c:pt idx="3874">
                  <c:v>25753</c:v>
                </c:pt>
                <c:pt idx="3875">
                  <c:v>70659</c:v>
                </c:pt>
                <c:pt idx="3876">
                  <c:v>1000</c:v>
                </c:pt>
                <c:pt idx="3877">
                  <c:v>63162</c:v>
                </c:pt>
                <c:pt idx="3878">
                  <c:v>17472</c:v>
                </c:pt>
                <c:pt idx="3879">
                  <c:v>6058</c:v>
                </c:pt>
                <c:pt idx="3880">
                  <c:v>11005</c:v>
                </c:pt>
                <c:pt idx="3881">
                  <c:v>32424</c:v>
                </c:pt>
                <c:pt idx="3882">
                  <c:v>31784</c:v>
                </c:pt>
                <c:pt idx="3883">
                  <c:v>126167</c:v>
                </c:pt>
                <c:pt idx="3884">
                  <c:v>17079</c:v>
                </c:pt>
                <c:pt idx="3885">
                  <c:v>35493</c:v>
                </c:pt>
                <c:pt idx="3886">
                  <c:v>84979</c:v>
                </c:pt>
                <c:pt idx="3887">
                  <c:v>22029</c:v>
                </c:pt>
                <c:pt idx="3888">
                  <c:v>771</c:v>
                </c:pt>
                <c:pt idx="3889">
                  <c:v>50416</c:v>
                </c:pt>
                <c:pt idx="3890">
                  <c:v>81866</c:v>
                </c:pt>
                <c:pt idx="3891">
                  <c:v>85696</c:v>
                </c:pt>
                <c:pt idx="3892">
                  <c:v>134882</c:v>
                </c:pt>
                <c:pt idx="3893">
                  <c:v>3919</c:v>
                </c:pt>
                <c:pt idx="3894">
                  <c:v>43310</c:v>
                </c:pt>
                <c:pt idx="3895">
                  <c:v>18148</c:v>
                </c:pt>
                <c:pt idx="3896">
                  <c:v>51653</c:v>
                </c:pt>
                <c:pt idx="3897">
                  <c:v>179832</c:v>
                </c:pt>
                <c:pt idx="3898">
                  <c:v>44324</c:v>
                </c:pt>
                <c:pt idx="3899">
                  <c:v>90666</c:v>
                </c:pt>
                <c:pt idx="3900">
                  <c:v>10741</c:v>
                </c:pt>
                <c:pt idx="3901">
                  <c:v>69954</c:v>
                </c:pt>
                <c:pt idx="3902">
                  <c:v>13004</c:v>
                </c:pt>
                <c:pt idx="3903">
                  <c:v>29657</c:v>
                </c:pt>
                <c:pt idx="3904">
                  <c:v>11974</c:v>
                </c:pt>
                <c:pt idx="3905">
                  <c:v>18601</c:v>
                </c:pt>
                <c:pt idx="3906">
                  <c:v>27604</c:v>
                </c:pt>
                <c:pt idx="3907">
                  <c:v>126490</c:v>
                </c:pt>
                <c:pt idx="3908">
                  <c:v>57642</c:v>
                </c:pt>
                <c:pt idx="3909">
                  <c:v>14598</c:v>
                </c:pt>
                <c:pt idx="3910">
                  <c:v>6822</c:v>
                </c:pt>
                <c:pt idx="3911">
                  <c:v>55922</c:v>
                </c:pt>
                <c:pt idx="3912">
                  <c:v>9620</c:v>
                </c:pt>
                <c:pt idx="3913">
                  <c:v>12966</c:v>
                </c:pt>
                <c:pt idx="3914">
                  <c:v>39450</c:v>
                </c:pt>
                <c:pt idx="3915">
                  <c:v>121156</c:v>
                </c:pt>
                <c:pt idx="3916">
                  <c:v>28028</c:v>
                </c:pt>
                <c:pt idx="3917">
                  <c:v>130748</c:v>
                </c:pt>
                <c:pt idx="3918">
                  <c:v>17481</c:v>
                </c:pt>
                <c:pt idx="3919">
                  <c:v>5000</c:v>
                </c:pt>
                <c:pt idx="3920">
                  <c:v>22885</c:v>
                </c:pt>
                <c:pt idx="3921">
                  <c:v>26065</c:v>
                </c:pt>
                <c:pt idx="3922">
                  <c:v>10760</c:v>
                </c:pt>
                <c:pt idx="3923">
                  <c:v>9312</c:v>
                </c:pt>
                <c:pt idx="3924">
                  <c:v>14775</c:v>
                </c:pt>
                <c:pt idx="3925">
                  <c:v>8060</c:v>
                </c:pt>
                <c:pt idx="3926">
                  <c:v>89222</c:v>
                </c:pt>
                <c:pt idx="3927">
                  <c:v>16148</c:v>
                </c:pt>
                <c:pt idx="3928">
                  <c:v>4316</c:v>
                </c:pt>
                <c:pt idx="3929">
                  <c:v>9372</c:v>
                </c:pt>
                <c:pt idx="3930">
                  <c:v>40424</c:v>
                </c:pt>
                <c:pt idx="3931">
                  <c:v>49519</c:v>
                </c:pt>
                <c:pt idx="3932">
                  <c:v>37305</c:v>
                </c:pt>
                <c:pt idx="3933">
                  <c:v>7273</c:v>
                </c:pt>
                <c:pt idx="3934">
                  <c:v>76595</c:v>
                </c:pt>
                <c:pt idx="3935">
                  <c:v>33629</c:v>
                </c:pt>
                <c:pt idx="3936">
                  <c:v>14440</c:v>
                </c:pt>
                <c:pt idx="3937">
                  <c:v>62339</c:v>
                </c:pt>
                <c:pt idx="3938">
                  <c:v>53040</c:v>
                </c:pt>
                <c:pt idx="3939">
                  <c:v>40346</c:v>
                </c:pt>
                <c:pt idx="3940">
                  <c:v>23835</c:v>
                </c:pt>
                <c:pt idx="3941">
                  <c:v>17613</c:v>
                </c:pt>
                <c:pt idx="3942">
                  <c:v>2131</c:v>
                </c:pt>
                <c:pt idx="3943">
                  <c:v>20885</c:v>
                </c:pt>
                <c:pt idx="3944">
                  <c:v>2124</c:v>
                </c:pt>
                <c:pt idx="3945">
                  <c:v>62645</c:v>
                </c:pt>
                <c:pt idx="3946">
                  <c:v>139032</c:v>
                </c:pt>
                <c:pt idx="3947">
                  <c:v>45533</c:v>
                </c:pt>
                <c:pt idx="3948">
                  <c:v>35509</c:v>
                </c:pt>
                <c:pt idx="3949">
                  <c:v>170632</c:v>
                </c:pt>
                <c:pt idx="3950">
                  <c:v>59650</c:v>
                </c:pt>
                <c:pt idx="3951">
                  <c:v>8273</c:v>
                </c:pt>
                <c:pt idx="3952">
                  <c:v>5425</c:v>
                </c:pt>
                <c:pt idx="3953">
                  <c:v>59927</c:v>
                </c:pt>
                <c:pt idx="3954">
                  <c:v>33972</c:v>
                </c:pt>
                <c:pt idx="3955">
                  <c:v>71794</c:v>
                </c:pt>
                <c:pt idx="3956">
                  <c:v>47301</c:v>
                </c:pt>
                <c:pt idx="3957">
                  <c:v>60854</c:v>
                </c:pt>
                <c:pt idx="3958">
                  <c:v>11680</c:v>
                </c:pt>
                <c:pt idx="3959">
                  <c:v>13942</c:v>
                </c:pt>
                <c:pt idx="3960">
                  <c:v>24917</c:v>
                </c:pt>
                <c:pt idx="3961">
                  <c:v>131125</c:v>
                </c:pt>
                <c:pt idx="3962">
                  <c:v>19640</c:v>
                </c:pt>
                <c:pt idx="3963">
                  <c:v>31611</c:v>
                </c:pt>
                <c:pt idx="3964">
                  <c:v>16014</c:v>
                </c:pt>
                <c:pt idx="3965">
                  <c:v>16063</c:v>
                </c:pt>
                <c:pt idx="3966">
                  <c:v>91605</c:v>
                </c:pt>
                <c:pt idx="3967">
                  <c:v>26504</c:v>
                </c:pt>
                <c:pt idx="3968">
                  <c:v>62907</c:v>
                </c:pt>
                <c:pt idx="3969">
                  <c:v>12532</c:v>
                </c:pt>
                <c:pt idx="3970">
                  <c:v>52584</c:v>
                </c:pt>
                <c:pt idx="3971">
                  <c:v>20954</c:v>
                </c:pt>
                <c:pt idx="3972">
                  <c:v>35185</c:v>
                </c:pt>
                <c:pt idx="3973">
                  <c:v>72297</c:v>
                </c:pt>
                <c:pt idx="3974">
                  <c:v>58387</c:v>
                </c:pt>
                <c:pt idx="3975">
                  <c:v>9128</c:v>
                </c:pt>
                <c:pt idx="3976">
                  <c:v>37520</c:v>
                </c:pt>
                <c:pt idx="3977">
                  <c:v>9399</c:v>
                </c:pt>
                <c:pt idx="3978">
                  <c:v>10071</c:v>
                </c:pt>
                <c:pt idx="3979">
                  <c:v>57793</c:v>
                </c:pt>
                <c:pt idx="3980">
                  <c:v>28867</c:v>
                </c:pt>
                <c:pt idx="3981">
                  <c:v>1010</c:v>
                </c:pt>
                <c:pt idx="3982">
                  <c:v>11463</c:v>
                </c:pt>
                <c:pt idx="3983">
                  <c:v>26173</c:v>
                </c:pt>
                <c:pt idx="3984">
                  <c:v>404</c:v>
                </c:pt>
                <c:pt idx="3985">
                  <c:v>59017</c:v>
                </c:pt>
                <c:pt idx="3986">
                  <c:v>34235</c:v>
                </c:pt>
                <c:pt idx="3987">
                  <c:v>11933</c:v>
                </c:pt>
                <c:pt idx="3988">
                  <c:v>5000</c:v>
                </c:pt>
                <c:pt idx="3989">
                  <c:v>2622</c:v>
                </c:pt>
                <c:pt idx="3990">
                  <c:v>11310</c:v>
                </c:pt>
                <c:pt idx="3991">
                  <c:v>39142</c:v>
                </c:pt>
                <c:pt idx="3992">
                  <c:v>11181</c:v>
                </c:pt>
                <c:pt idx="3993">
                  <c:v>3974</c:v>
                </c:pt>
                <c:pt idx="3994">
                  <c:v>18476</c:v>
                </c:pt>
                <c:pt idx="3995">
                  <c:v>64385</c:v>
                </c:pt>
                <c:pt idx="3996">
                  <c:v>73597</c:v>
                </c:pt>
                <c:pt idx="3997">
                  <c:v>54899</c:v>
                </c:pt>
                <c:pt idx="3998">
                  <c:v>3016</c:v>
                </c:pt>
              </c:numCache>
            </c:numRef>
          </c:xVal>
          <c:yVal>
            <c:numRef>
              <c:f>AirlinesCluster!$G$2:$G$4000</c:f>
              <c:numCache>
                <c:formatCode>General</c:formatCode>
                <c:ptCount val="3999"/>
                <c:pt idx="0">
                  <c:v>7000</c:v>
                </c:pt>
                <c:pt idx="1">
                  <c:v>6968</c:v>
                </c:pt>
                <c:pt idx="2">
                  <c:v>7034</c:v>
                </c:pt>
                <c:pt idx="3">
                  <c:v>6952</c:v>
                </c:pt>
                <c:pt idx="4">
                  <c:v>6935</c:v>
                </c:pt>
                <c:pt idx="5">
                  <c:v>6942</c:v>
                </c:pt>
                <c:pt idx="6">
                  <c:v>6994</c:v>
                </c:pt>
                <c:pt idx="7">
                  <c:v>6938</c:v>
                </c:pt>
                <c:pt idx="8">
                  <c:v>6948</c:v>
                </c:pt>
                <c:pt idx="9">
                  <c:v>6931</c:v>
                </c:pt>
                <c:pt idx="10">
                  <c:v>6959</c:v>
                </c:pt>
                <c:pt idx="11">
                  <c:v>6924</c:v>
                </c:pt>
                <c:pt idx="12">
                  <c:v>6924</c:v>
                </c:pt>
                <c:pt idx="13">
                  <c:v>6918</c:v>
                </c:pt>
                <c:pt idx="14">
                  <c:v>6912</c:v>
                </c:pt>
                <c:pt idx="15">
                  <c:v>6912</c:v>
                </c:pt>
                <c:pt idx="16">
                  <c:v>6910</c:v>
                </c:pt>
                <c:pt idx="17">
                  <c:v>6905</c:v>
                </c:pt>
                <c:pt idx="18">
                  <c:v>6903</c:v>
                </c:pt>
                <c:pt idx="19">
                  <c:v>6896</c:v>
                </c:pt>
                <c:pt idx="20">
                  <c:v>6896</c:v>
                </c:pt>
                <c:pt idx="21">
                  <c:v>6896</c:v>
                </c:pt>
                <c:pt idx="22">
                  <c:v>6884</c:v>
                </c:pt>
                <c:pt idx="23">
                  <c:v>6884</c:v>
                </c:pt>
                <c:pt idx="24">
                  <c:v>7932</c:v>
                </c:pt>
                <c:pt idx="25">
                  <c:v>7924</c:v>
                </c:pt>
                <c:pt idx="26">
                  <c:v>7917</c:v>
                </c:pt>
                <c:pt idx="27">
                  <c:v>7914</c:v>
                </c:pt>
                <c:pt idx="28">
                  <c:v>7907</c:v>
                </c:pt>
                <c:pt idx="29">
                  <c:v>7896</c:v>
                </c:pt>
                <c:pt idx="30">
                  <c:v>7886</c:v>
                </c:pt>
                <c:pt idx="31">
                  <c:v>7879</c:v>
                </c:pt>
                <c:pt idx="32">
                  <c:v>7872</c:v>
                </c:pt>
                <c:pt idx="33">
                  <c:v>7868</c:v>
                </c:pt>
                <c:pt idx="34">
                  <c:v>7865</c:v>
                </c:pt>
                <c:pt idx="35">
                  <c:v>7865</c:v>
                </c:pt>
                <c:pt idx="36">
                  <c:v>7861</c:v>
                </c:pt>
                <c:pt idx="37">
                  <c:v>7861</c:v>
                </c:pt>
                <c:pt idx="38">
                  <c:v>7854</c:v>
                </c:pt>
                <c:pt idx="39">
                  <c:v>7847</c:v>
                </c:pt>
                <c:pt idx="40">
                  <c:v>7850</c:v>
                </c:pt>
                <c:pt idx="41">
                  <c:v>7840</c:v>
                </c:pt>
                <c:pt idx="42">
                  <c:v>7829</c:v>
                </c:pt>
                <c:pt idx="43">
                  <c:v>7819</c:v>
                </c:pt>
                <c:pt idx="44">
                  <c:v>7808</c:v>
                </c:pt>
                <c:pt idx="45">
                  <c:v>6884</c:v>
                </c:pt>
                <c:pt idx="46">
                  <c:v>6884</c:v>
                </c:pt>
                <c:pt idx="47">
                  <c:v>6879</c:v>
                </c:pt>
                <c:pt idx="48">
                  <c:v>6875</c:v>
                </c:pt>
                <c:pt idx="49">
                  <c:v>6868</c:v>
                </c:pt>
                <c:pt idx="50">
                  <c:v>6844</c:v>
                </c:pt>
                <c:pt idx="51">
                  <c:v>6868</c:v>
                </c:pt>
                <c:pt idx="52">
                  <c:v>6868</c:v>
                </c:pt>
                <c:pt idx="53">
                  <c:v>6889</c:v>
                </c:pt>
                <c:pt idx="54">
                  <c:v>6861</c:v>
                </c:pt>
                <c:pt idx="55">
                  <c:v>6856</c:v>
                </c:pt>
                <c:pt idx="56">
                  <c:v>6869</c:v>
                </c:pt>
                <c:pt idx="57">
                  <c:v>6865</c:v>
                </c:pt>
                <c:pt idx="58">
                  <c:v>6837</c:v>
                </c:pt>
                <c:pt idx="59">
                  <c:v>6865</c:v>
                </c:pt>
                <c:pt idx="60">
                  <c:v>6861</c:v>
                </c:pt>
                <c:pt idx="61">
                  <c:v>6863</c:v>
                </c:pt>
                <c:pt idx="62">
                  <c:v>6864</c:v>
                </c:pt>
                <c:pt idx="63">
                  <c:v>6835</c:v>
                </c:pt>
                <c:pt idx="64">
                  <c:v>6833</c:v>
                </c:pt>
                <c:pt idx="65">
                  <c:v>6826</c:v>
                </c:pt>
                <c:pt idx="66">
                  <c:v>6826</c:v>
                </c:pt>
                <c:pt idx="67">
                  <c:v>6837</c:v>
                </c:pt>
                <c:pt idx="68">
                  <c:v>6826</c:v>
                </c:pt>
                <c:pt idx="69">
                  <c:v>7766</c:v>
                </c:pt>
                <c:pt idx="70">
                  <c:v>7766</c:v>
                </c:pt>
                <c:pt idx="71">
                  <c:v>7787</c:v>
                </c:pt>
                <c:pt idx="72">
                  <c:v>7801</c:v>
                </c:pt>
                <c:pt idx="73">
                  <c:v>7787</c:v>
                </c:pt>
                <c:pt idx="74">
                  <c:v>7759</c:v>
                </c:pt>
                <c:pt idx="75">
                  <c:v>7752</c:v>
                </c:pt>
                <c:pt idx="76">
                  <c:v>7749</c:v>
                </c:pt>
                <c:pt idx="77">
                  <c:v>7771</c:v>
                </c:pt>
                <c:pt idx="78">
                  <c:v>7801</c:v>
                </c:pt>
                <c:pt idx="79">
                  <c:v>7771</c:v>
                </c:pt>
                <c:pt idx="80">
                  <c:v>7733</c:v>
                </c:pt>
                <c:pt idx="81">
                  <c:v>6837</c:v>
                </c:pt>
                <c:pt idx="82">
                  <c:v>6821</c:v>
                </c:pt>
                <c:pt idx="83">
                  <c:v>6833</c:v>
                </c:pt>
                <c:pt idx="84">
                  <c:v>6819</c:v>
                </c:pt>
                <c:pt idx="85">
                  <c:v>6813</c:v>
                </c:pt>
                <c:pt idx="86">
                  <c:v>6827</c:v>
                </c:pt>
                <c:pt idx="87">
                  <c:v>6820</c:v>
                </c:pt>
                <c:pt idx="88">
                  <c:v>6819</c:v>
                </c:pt>
                <c:pt idx="89">
                  <c:v>6807</c:v>
                </c:pt>
                <c:pt idx="90">
                  <c:v>6794</c:v>
                </c:pt>
                <c:pt idx="91">
                  <c:v>6809</c:v>
                </c:pt>
                <c:pt idx="92">
                  <c:v>6817</c:v>
                </c:pt>
                <c:pt idx="93">
                  <c:v>6785</c:v>
                </c:pt>
                <c:pt idx="94">
                  <c:v>6778</c:v>
                </c:pt>
                <c:pt idx="95">
                  <c:v>6773</c:v>
                </c:pt>
                <c:pt idx="96">
                  <c:v>6766</c:v>
                </c:pt>
                <c:pt idx="97">
                  <c:v>6758</c:v>
                </c:pt>
                <c:pt idx="98">
                  <c:v>6753</c:v>
                </c:pt>
                <c:pt idx="99">
                  <c:v>6770</c:v>
                </c:pt>
                <c:pt idx="100">
                  <c:v>6750</c:v>
                </c:pt>
                <c:pt idx="101">
                  <c:v>6750</c:v>
                </c:pt>
                <c:pt idx="102">
                  <c:v>6749</c:v>
                </c:pt>
                <c:pt idx="103">
                  <c:v>6749</c:v>
                </c:pt>
                <c:pt idx="104">
                  <c:v>6745</c:v>
                </c:pt>
                <c:pt idx="105">
                  <c:v>6760</c:v>
                </c:pt>
                <c:pt idx="106">
                  <c:v>6738</c:v>
                </c:pt>
                <c:pt idx="107">
                  <c:v>6759</c:v>
                </c:pt>
                <c:pt idx="108">
                  <c:v>6738</c:v>
                </c:pt>
                <c:pt idx="109">
                  <c:v>6737</c:v>
                </c:pt>
                <c:pt idx="110">
                  <c:v>7714</c:v>
                </c:pt>
                <c:pt idx="111">
                  <c:v>7714</c:v>
                </c:pt>
                <c:pt idx="112">
                  <c:v>7710</c:v>
                </c:pt>
                <c:pt idx="113">
                  <c:v>7707</c:v>
                </c:pt>
                <c:pt idx="114">
                  <c:v>7700</c:v>
                </c:pt>
                <c:pt idx="115">
                  <c:v>7698</c:v>
                </c:pt>
                <c:pt idx="116">
                  <c:v>7689</c:v>
                </c:pt>
                <c:pt idx="117">
                  <c:v>7718</c:v>
                </c:pt>
                <c:pt idx="118">
                  <c:v>7682</c:v>
                </c:pt>
                <c:pt idx="119">
                  <c:v>7682</c:v>
                </c:pt>
                <c:pt idx="120">
                  <c:v>7683</c:v>
                </c:pt>
                <c:pt idx="121">
                  <c:v>7668</c:v>
                </c:pt>
                <c:pt idx="122">
                  <c:v>7661</c:v>
                </c:pt>
                <c:pt idx="123">
                  <c:v>7659</c:v>
                </c:pt>
                <c:pt idx="124">
                  <c:v>7654</c:v>
                </c:pt>
                <c:pt idx="125">
                  <c:v>7654</c:v>
                </c:pt>
                <c:pt idx="126">
                  <c:v>7652</c:v>
                </c:pt>
                <c:pt idx="127">
                  <c:v>7645</c:v>
                </c:pt>
                <c:pt idx="128">
                  <c:v>6737</c:v>
                </c:pt>
                <c:pt idx="129">
                  <c:v>6732</c:v>
                </c:pt>
                <c:pt idx="130">
                  <c:v>6730</c:v>
                </c:pt>
                <c:pt idx="131">
                  <c:v>6730</c:v>
                </c:pt>
                <c:pt idx="132">
                  <c:v>6746</c:v>
                </c:pt>
                <c:pt idx="133">
                  <c:v>6725</c:v>
                </c:pt>
                <c:pt idx="134">
                  <c:v>6761</c:v>
                </c:pt>
                <c:pt idx="135">
                  <c:v>6723</c:v>
                </c:pt>
                <c:pt idx="136">
                  <c:v>6722</c:v>
                </c:pt>
                <c:pt idx="137">
                  <c:v>6718</c:v>
                </c:pt>
                <c:pt idx="138">
                  <c:v>6716</c:v>
                </c:pt>
                <c:pt idx="139">
                  <c:v>6715</c:v>
                </c:pt>
                <c:pt idx="140">
                  <c:v>6711</c:v>
                </c:pt>
                <c:pt idx="141">
                  <c:v>6709</c:v>
                </c:pt>
                <c:pt idx="142">
                  <c:v>6707</c:v>
                </c:pt>
                <c:pt idx="143">
                  <c:v>6701</c:v>
                </c:pt>
                <c:pt idx="144">
                  <c:v>6697</c:v>
                </c:pt>
                <c:pt idx="145">
                  <c:v>6708</c:v>
                </c:pt>
                <c:pt idx="146">
                  <c:v>6693</c:v>
                </c:pt>
                <c:pt idx="147">
                  <c:v>6689</c:v>
                </c:pt>
                <c:pt idx="148">
                  <c:v>6736</c:v>
                </c:pt>
                <c:pt idx="149">
                  <c:v>6689</c:v>
                </c:pt>
                <c:pt idx="150">
                  <c:v>6683</c:v>
                </c:pt>
                <c:pt idx="151">
                  <c:v>7640</c:v>
                </c:pt>
                <c:pt idx="152">
                  <c:v>7640</c:v>
                </c:pt>
                <c:pt idx="153">
                  <c:v>7634</c:v>
                </c:pt>
                <c:pt idx="154">
                  <c:v>7631</c:v>
                </c:pt>
                <c:pt idx="155">
                  <c:v>7626</c:v>
                </c:pt>
                <c:pt idx="156">
                  <c:v>7624</c:v>
                </c:pt>
                <c:pt idx="157">
                  <c:v>7619</c:v>
                </c:pt>
                <c:pt idx="158">
                  <c:v>7612</c:v>
                </c:pt>
                <c:pt idx="159">
                  <c:v>7613</c:v>
                </c:pt>
                <c:pt idx="160">
                  <c:v>7598</c:v>
                </c:pt>
                <c:pt idx="161">
                  <c:v>7598</c:v>
                </c:pt>
                <c:pt idx="162">
                  <c:v>7598</c:v>
                </c:pt>
                <c:pt idx="163">
                  <c:v>7591</c:v>
                </c:pt>
                <c:pt idx="164">
                  <c:v>7634</c:v>
                </c:pt>
                <c:pt idx="165">
                  <c:v>7582</c:v>
                </c:pt>
                <c:pt idx="166">
                  <c:v>7584</c:v>
                </c:pt>
                <c:pt idx="167">
                  <c:v>7582</c:v>
                </c:pt>
                <c:pt idx="168">
                  <c:v>7577</c:v>
                </c:pt>
                <c:pt idx="169">
                  <c:v>7575</c:v>
                </c:pt>
                <c:pt idx="170">
                  <c:v>7570</c:v>
                </c:pt>
                <c:pt idx="171">
                  <c:v>7575</c:v>
                </c:pt>
                <c:pt idx="172">
                  <c:v>7563</c:v>
                </c:pt>
                <c:pt idx="173">
                  <c:v>7561</c:v>
                </c:pt>
                <c:pt idx="174">
                  <c:v>7588</c:v>
                </c:pt>
                <c:pt idx="175">
                  <c:v>7575</c:v>
                </c:pt>
                <c:pt idx="176">
                  <c:v>7572</c:v>
                </c:pt>
                <c:pt idx="177">
                  <c:v>7549</c:v>
                </c:pt>
                <c:pt idx="178">
                  <c:v>7544</c:v>
                </c:pt>
                <c:pt idx="179">
                  <c:v>7575</c:v>
                </c:pt>
                <c:pt idx="180">
                  <c:v>7540</c:v>
                </c:pt>
                <c:pt idx="181">
                  <c:v>7537</c:v>
                </c:pt>
                <c:pt idx="182">
                  <c:v>7569</c:v>
                </c:pt>
                <c:pt idx="183">
                  <c:v>7533</c:v>
                </c:pt>
                <c:pt idx="184">
                  <c:v>7533</c:v>
                </c:pt>
                <c:pt idx="185">
                  <c:v>7530</c:v>
                </c:pt>
                <c:pt idx="186">
                  <c:v>7523</c:v>
                </c:pt>
                <c:pt idx="187">
                  <c:v>7521</c:v>
                </c:pt>
                <c:pt idx="188">
                  <c:v>7514</c:v>
                </c:pt>
                <c:pt idx="189">
                  <c:v>7509</c:v>
                </c:pt>
                <c:pt idx="190">
                  <c:v>7507</c:v>
                </c:pt>
                <c:pt idx="191">
                  <c:v>7575</c:v>
                </c:pt>
                <c:pt idx="192">
                  <c:v>7500</c:v>
                </c:pt>
                <c:pt idx="193">
                  <c:v>7498</c:v>
                </c:pt>
                <c:pt idx="194">
                  <c:v>7493</c:v>
                </c:pt>
                <c:pt idx="195">
                  <c:v>7493</c:v>
                </c:pt>
                <c:pt idx="196">
                  <c:v>7488</c:v>
                </c:pt>
                <c:pt idx="197">
                  <c:v>7488</c:v>
                </c:pt>
                <c:pt idx="198">
                  <c:v>7486</c:v>
                </c:pt>
                <c:pt idx="199">
                  <c:v>7484</c:v>
                </c:pt>
                <c:pt idx="200">
                  <c:v>7481</c:v>
                </c:pt>
                <c:pt idx="201">
                  <c:v>7479</c:v>
                </c:pt>
                <c:pt idx="202">
                  <c:v>7477</c:v>
                </c:pt>
                <c:pt idx="203">
                  <c:v>7474</c:v>
                </c:pt>
                <c:pt idx="204">
                  <c:v>7472</c:v>
                </c:pt>
                <c:pt idx="205">
                  <c:v>7460</c:v>
                </c:pt>
                <c:pt idx="206">
                  <c:v>7518</c:v>
                </c:pt>
                <c:pt idx="207">
                  <c:v>7467</c:v>
                </c:pt>
                <c:pt idx="208">
                  <c:v>7524</c:v>
                </c:pt>
                <c:pt idx="209">
                  <c:v>7467</c:v>
                </c:pt>
                <c:pt idx="210">
                  <c:v>7463</c:v>
                </c:pt>
                <c:pt idx="211">
                  <c:v>7463</c:v>
                </c:pt>
                <c:pt idx="212">
                  <c:v>7498</c:v>
                </c:pt>
                <c:pt idx="213">
                  <c:v>7498</c:v>
                </c:pt>
                <c:pt idx="214">
                  <c:v>7498</c:v>
                </c:pt>
                <c:pt idx="215">
                  <c:v>7456</c:v>
                </c:pt>
                <c:pt idx="216">
                  <c:v>7498</c:v>
                </c:pt>
                <c:pt idx="217">
                  <c:v>7444</c:v>
                </c:pt>
                <c:pt idx="218">
                  <c:v>7439</c:v>
                </c:pt>
                <c:pt idx="219">
                  <c:v>7437</c:v>
                </c:pt>
                <c:pt idx="220">
                  <c:v>7467</c:v>
                </c:pt>
                <c:pt idx="221">
                  <c:v>7467</c:v>
                </c:pt>
                <c:pt idx="222">
                  <c:v>7435</c:v>
                </c:pt>
                <c:pt idx="223">
                  <c:v>7467</c:v>
                </c:pt>
                <c:pt idx="224">
                  <c:v>7416</c:v>
                </c:pt>
                <c:pt idx="225">
                  <c:v>7467</c:v>
                </c:pt>
                <c:pt idx="226">
                  <c:v>7416</c:v>
                </c:pt>
                <c:pt idx="227">
                  <c:v>7467</c:v>
                </c:pt>
                <c:pt idx="228">
                  <c:v>7416</c:v>
                </c:pt>
                <c:pt idx="229">
                  <c:v>7409</c:v>
                </c:pt>
                <c:pt idx="230">
                  <c:v>7415</c:v>
                </c:pt>
                <c:pt idx="231">
                  <c:v>7404</c:v>
                </c:pt>
                <c:pt idx="232">
                  <c:v>7404</c:v>
                </c:pt>
                <c:pt idx="233">
                  <c:v>7395</c:v>
                </c:pt>
                <c:pt idx="234">
                  <c:v>7397</c:v>
                </c:pt>
                <c:pt idx="235">
                  <c:v>7397</c:v>
                </c:pt>
                <c:pt idx="236">
                  <c:v>7388</c:v>
                </c:pt>
                <c:pt idx="237">
                  <c:v>7406</c:v>
                </c:pt>
                <c:pt idx="238">
                  <c:v>7360</c:v>
                </c:pt>
                <c:pt idx="239">
                  <c:v>7406</c:v>
                </c:pt>
                <c:pt idx="240">
                  <c:v>7406</c:v>
                </c:pt>
                <c:pt idx="241">
                  <c:v>7374</c:v>
                </c:pt>
                <c:pt idx="242">
                  <c:v>7369</c:v>
                </c:pt>
                <c:pt idx="243">
                  <c:v>7354</c:v>
                </c:pt>
                <c:pt idx="244">
                  <c:v>7348</c:v>
                </c:pt>
                <c:pt idx="245">
                  <c:v>7375</c:v>
                </c:pt>
                <c:pt idx="246">
                  <c:v>7344</c:v>
                </c:pt>
                <c:pt idx="247">
                  <c:v>7361</c:v>
                </c:pt>
                <c:pt idx="248">
                  <c:v>7344</c:v>
                </c:pt>
                <c:pt idx="249">
                  <c:v>7406</c:v>
                </c:pt>
                <c:pt idx="250">
                  <c:v>7375</c:v>
                </c:pt>
                <c:pt idx="251">
                  <c:v>7341</c:v>
                </c:pt>
                <c:pt idx="252">
                  <c:v>7406</c:v>
                </c:pt>
                <c:pt idx="253">
                  <c:v>7339</c:v>
                </c:pt>
                <c:pt idx="254">
                  <c:v>7339</c:v>
                </c:pt>
                <c:pt idx="255">
                  <c:v>7375</c:v>
                </c:pt>
                <c:pt idx="256">
                  <c:v>7375</c:v>
                </c:pt>
                <c:pt idx="257">
                  <c:v>7327</c:v>
                </c:pt>
                <c:pt idx="258">
                  <c:v>7323</c:v>
                </c:pt>
                <c:pt idx="259">
                  <c:v>7375</c:v>
                </c:pt>
                <c:pt idx="260">
                  <c:v>7323</c:v>
                </c:pt>
                <c:pt idx="261">
                  <c:v>7316</c:v>
                </c:pt>
                <c:pt idx="262">
                  <c:v>7375</c:v>
                </c:pt>
                <c:pt idx="263">
                  <c:v>7345</c:v>
                </c:pt>
                <c:pt idx="264">
                  <c:v>7311</c:v>
                </c:pt>
                <c:pt idx="265">
                  <c:v>7345</c:v>
                </c:pt>
                <c:pt idx="266">
                  <c:v>7304</c:v>
                </c:pt>
                <c:pt idx="267">
                  <c:v>7345</c:v>
                </c:pt>
                <c:pt idx="268">
                  <c:v>7296</c:v>
                </c:pt>
                <c:pt idx="269">
                  <c:v>7290</c:v>
                </c:pt>
                <c:pt idx="270">
                  <c:v>7292</c:v>
                </c:pt>
                <c:pt idx="271">
                  <c:v>7288</c:v>
                </c:pt>
                <c:pt idx="272">
                  <c:v>7288</c:v>
                </c:pt>
                <c:pt idx="273">
                  <c:v>7285</c:v>
                </c:pt>
                <c:pt idx="274">
                  <c:v>7283</c:v>
                </c:pt>
                <c:pt idx="275">
                  <c:v>7283</c:v>
                </c:pt>
                <c:pt idx="276">
                  <c:v>7277</c:v>
                </c:pt>
                <c:pt idx="277">
                  <c:v>7276</c:v>
                </c:pt>
                <c:pt idx="278">
                  <c:v>7274</c:v>
                </c:pt>
                <c:pt idx="279">
                  <c:v>7271</c:v>
                </c:pt>
                <c:pt idx="280">
                  <c:v>7269</c:v>
                </c:pt>
                <c:pt idx="281">
                  <c:v>7267</c:v>
                </c:pt>
                <c:pt idx="282">
                  <c:v>7267</c:v>
                </c:pt>
                <c:pt idx="283">
                  <c:v>7260</c:v>
                </c:pt>
                <c:pt idx="284">
                  <c:v>7260</c:v>
                </c:pt>
                <c:pt idx="285">
                  <c:v>7332</c:v>
                </c:pt>
                <c:pt idx="286">
                  <c:v>7255</c:v>
                </c:pt>
                <c:pt idx="287">
                  <c:v>7253</c:v>
                </c:pt>
                <c:pt idx="288">
                  <c:v>7250</c:v>
                </c:pt>
                <c:pt idx="289">
                  <c:v>7246</c:v>
                </c:pt>
                <c:pt idx="290">
                  <c:v>7243</c:v>
                </c:pt>
                <c:pt idx="291">
                  <c:v>7229</c:v>
                </c:pt>
                <c:pt idx="292">
                  <c:v>7279</c:v>
                </c:pt>
                <c:pt idx="293">
                  <c:v>7229</c:v>
                </c:pt>
                <c:pt idx="294">
                  <c:v>7229</c:v>
                </c:pt>
                <c:pt idx="295">
                  <c:v>7254</c:v>
                </c:pt>
                <c:pt idx="296">
                  <c:v>7227</c:v>
                </c:pt>
                <c:pt idx="297">
                  <c:v>7220</c:v>
                </c:pt>
                <c:pt idx="298">
                  <c:v>7222</c:v>
                </c:pt>
                <c:pt idx="299">
                  <c:v>7220</c:v>
                </c:pt>
                <c:pt idx="300">
                  <c:v>7232</c:v>
                </c:pt>
                <c:pt idx="301">
                  <c:v>7218</c:v>
                </c:pt>
                <c:pt idx="302">
                  <c:v>7215</c:v>
                </c:pt>
                <c:pt idx="303">
                  <c:v>7213</c:v>
                </c:pt>
                <c:pt idx="304">
                  <c:v>7206</c:v>
                </c:pt>
                <c:pt idx="305">
                  <c:v>7201</c:v>
                </c:pt>
                <c:pt idx="306">
                  <c:v>7197</c:v>
                </c:pt>
                <c:pt idx="307">
                  <c:v>7326</c:v>
                </c:pt>
                <c:pt idx="308">
                  <c:v>7192</c:v>
                </c:pt>
                <c:pt idx="309">
                  <c:v>7194</c:v>
                </c:pt>
                <c:pt idx="310">
                  <c:v>7187</c:v>
                </c:pt>
                <c:pt idx="311">
                  <c:v>7185</c:v>
                </c:pt>
                <c:pt idx="312">
                  <c:v>7183</c:v>
                </c:pt>
                <c:pt idx="313">
                  <c:v>7183</c:v>
                </c:pt>
                <c:pt idx="314">
                  <c:v>7173</c:v>
                </c:pt>
                <c:pt idx="315">
                  <c:v>7226</c:v>
                </c:pt>
                <c:pt idx="316">
                  <c:v>7173</c:v>
                </c:pt>
                <c:pt idx="317">
                  <c:v>7254</c:v>
                </c:pt>
                <c:pt idx="318">
                  <c:v>7162</c:v>
                </c:pt>
                <c:pt idx="319">
                  <c:v>7162</c:v>
                </c:pt>
                <c:pt idx="320">
                  <c:v>7162</c:v>
                </c:pt>
                <c:pt idx="321">
                  <c:v>7159</c:v>
                </c:pt>
                <c:pt idx="322">
                  <c:v>7193</c:v>
                </c:pt>
                <c:pt idx="323">
                  <c:v>7155</c:v>
                </c:pt>
                <c:pt idx="324">
                  <c:v>7155</c:v>
                </c:pt>
                <c:pt idx="325">
                  <c:v>7141</c:v>
                </c:pt>
                <c:pt idx="326">
                  <c:v>7250</c:v>
                </c:pt>
                <c:pt idx="327">
                  <c:v>7164</c:v>
                </c:pt>
                <c:pt idx="328">
                  <c:v>7153</c:v>
                </c:pt>
                <c:pt idx="329">
                  <c:v>7130</c:v>
                </c:pt>
                <c:pt idx="330">
                  <c:v>7130</c:v>
                </c:pt>
                <c:pt idx="331">
                  <c:v>7130</c:v>
                </c:pt>
                <c:pt idx="332">
                  <c:v>7117</c:v>
                </c:pt>
                <c:pt idx="333">
                  <c:v>7120</c:v>
                </c:pt>
                <c:pt idx="334">
                  <c:v>7101</c:v>
                </c:pt>
                <c:pt idx="335">
                  <c:v>7101</c:v>
                </c:pt>
                <c:pt idx="336">
                  <c:v>7120</c:v>
                </c:pt>
                <c:pt idx="337">
                  <c:v>7172</c:v>
                </c:pt>
                <c:pt idx="338">
                  <c:v>7117</c:v>
                </c:pt>
                <c:pt idx="339">
                  <c:v>7314</c:v>
                </c:pt>
                <c:pt idx="340">
                  <c:v>7110</c:v>
                </c:pt>
                <c:pt idx="341">
                  <c:v>7110</c:v>
                </c:pt>
                <c:pt idx="342">
                  <c:v>7314</c:v>
                </c:pt>
                <c:pt idx="343">
                  <c:v>7101</c:v>
                </c:pt>
                <c:pt idx="344">
                  <c:v>7099</c:v>
                </c:pt>
                <c:pt idx="345">
                  <c:v>7099</c:v>
                </c:pt>
                <c:pt idx="346">
                  <c:v>7092</c:v>
                </c:pt>
                <c:pt idx="347">
                  <c:v>7092</c:v>
                </c:pt>
                <c:pt idx="348">
                  <c:v>7092</c:v>
                </c:pt>
                <c:pt idx="349">
                  <c:v>7085</c:v>
                </c:pt>
                <c:pt idx="350">
                  <c:v>7132</c:v>
                </c:pt>
                <c:pt idx="351">
                  <c:v>7078</c:v>
                </c:pt>
                <c:pt idx="352">
                  <c:v>7078</c:v>
                </c:pt>
                <c:pt idx="353">
                  <c:v>7073</c:v>
                </c:pt>
                <c:pt idx="354">
                  <c:v>7064</c:v>
                </c:pt>
                <c:pt idx="355">
                  <c:v>7064</c:v>
                </c:pt>
                <c:pt idx="356">
                  <c:v>7064</c:v>
                </c:pt>
                <c:pt idx="357">
                  <c:v>7059</c:v>
                </c:pt>
                <c:pt idx="358">
                  <c:v>7057</c:v>
                </c:pt>
                <c:pt idx="359">
                  <c:v>7054</c:v>
                </c:pt>
                <c:pt idx="360">
                  <c:v>7050</c:v>
                </c:pt>
                <c:pt idx="361">
                  <c:v>7050</c:v>
                </c:pt>
                <c:pt idx="362">
                  <c:v>7047</c:v>
                </c:pt>
                <c:pt idx="363">
                  <c:v>7043</c:v>
                </c:pt>
                <c:pt idx="364">
                  <c:v>7036</c:v>
                </c:pt>
                <c:pt idx="365">
                  <c:v>7029</c:v>
                </c:pt>
                <c:pt idx="366">
                  <c:v>7029</c:v>
                </c:pt>
                <c:pt idx="367">
                  <c:v>7024</c:v>
                </c:pt>
                <c:pt idx="368">
                  <c:v>7026</c:v>
                </c:pt>
                <c:pt idx="369">
                  <c:v>7026</c:v>
                </c:pt>
                <c:pt idx="370">
                  <c:v>7024</c:v>
                </c:pt>
                <c:pt idx="371">
                  <c:v>7024</c:v>
                </c:pt>
                <c:pt idx="372">
                  <c:v>7019</c:v>
                </c:pt>
                <c:pt idx="373">
                  <c:v>7022</c:v>
                </c:pt>
                <c:pt idx="374">
                  <c:v>7017</c:v>
                </c:pt>
                <c:pt idx="375">
                  <c:v>7015</c:v>
                </c:pt>
                <c:pt idx="376">
                  <c:v>7010</c:v>
                </c:pt>
                <c:pt idx="377">
                  <c:v>7001</c:v>
                </c:pt>
                <c:pt idx="378">
                  <c:v>7040</c:v>
                </c:pt>
                <c:pt idx="379">
                  <c:v>6998</c:v>
                </c:pt>
                <c:pt idx="380">
                  <c:v>6996</c:v>
                </c:pt>
                <c:pt idx="381">
                  <c:v>6994</c:v>
                </c:pt>
                <c:pt idx="382">
                  <c:v>6980</c:v>
                </c:pt>
                <c:pt idx="383">
                  <c:v>6980</c:v>
                </c:pt>
                <c:pt idx="384">
                  <c:v>6980</c:v>
                </c:pt>
                <c:pt idx="385">
                  <c:v>6974</c:v>
                </c:pt>
                <c:pt idx="386">
                  <c:v>6977</c:v>
                </c:pt>
                <c:pt idx="387">
                  <c:v>8296</c:v>
                </c:pt>
                <c:pt idx="388">
                  <c:v>8296</c:v>
                </c:pt>
                <c:pt idx="389">
                  <c:v>8296</c:v>
                </c:pt>
                <c:pt idx="390">
                  <c:v>8296</c:v>
                </c:pt>
                <c:pt idx="391">
                  <c:v>8296</c:v>
                </c:pt>
                <c:pt idx="392">
                  <c:v>8296</c:v>
                </c:pt>
                <c:pt idx="393">
                  <c:v>8296</c:v>
                </c:pt>
                <c:pt idx="394">
                  <c:v>8296</c:v>
                </c:pt>
                <c:pt idx="395">
                  <c:v>8296</c:v>
                </c:pt>
                <c:pt idx="396">
                  <c:v>8296</c:v>
                </c:pt>
                <c:pt idx="397">
                  <c:v>8296</c:v>
                </c:pt>
                <c:pt idx="398">
                  <c:v>8296</c:v>
                </c:pt>
                <c:pt idx="399">
                  <c:v>8296</c:v>
                </c:pt>
                <c:pt idx="400">
                  <c:v>8296</c:v>
                </c:pt>
                <c:pt idx="401">
                  <c:v>8296</c:v>
                </c:pt>
                <c:pt idx="402">
                  <c:v>8296</c:v>
                </c:pt>
                <c:pt idx="403">
                  <c:v>8296</c:v>
                </c:pt>
                <c:pt idx="404">
                  <c:v>8296</c:v>
                </c:pt>
                <c:pt idx="405">
                  <c:v>8296</c:v>
                </c:pt>
                <c:pt idx="406">
                  <c:v>8296</c:v>
                </c:pt>
                <c:pt idx="407">
                  <c:v>8296</c:v>
                </c:pt>
                <c:pt idx="408">
                  <c:v>8296</c:v>
                </c:pt>
                <c:pt idx="409">
                  <c:v>8296</c:v>
                </c:pt>
                <c:pt idx="410">
                  <c:v>8296</c:v>
                </c:pt>
                <c:pt idx="411">
                  <c:v>8296</c:v>
                </c:pt>
                <c:pt idx="412">
                  <c:v>8296</c:v>
                </c:pt>
                <c:pt idx="413">
                  <c:v>8296</c:v>
                </c:pt>
                <c:pt idx="414">
                  <c:v>8296</c:v>
                </c:pt>
                <c:pt idx="415">
                  <c:v>8296</c:v>
                </c:pt>
                <c:pt idx="416">
                  <c:v>8296</c:v>
                </c:pt>
                <c:pt idx="417">
                  <c:v>8296</c:v>
                </c:pt>
                <c:pt idx="418">
                  <c:v>8296</c:v>
                </c:pt>
                <c:pt idx="419">
                  <c:v>8296</c:v>
                </c:pt>
                <c:pt idx="420">
                  <c:v>8296</c:v>
                </c:pt>
                <c:pt idx="421">
                  <c:v>8296</c:v>
                </c:pt>
                <c:pt idx="422">
                  <c:v>8296</c:v>
                </c:pt>
                <c:pt idx="423">
                  <c:v>8296</c:v>
                </c:pt>
                <c:pt idx="424">
                  <c:v>8296</c:v>
                </c:pt>
                <c:pt idx="425">
                  <c:v>8289</c:v>
                </c:pt>
                <c:pt idx="426">
                  <c:v>8289</c:v>
                </c:pt>
                <c:pt idx="427">
                  <c:v>8289</c:v>
                </c:pt>
                <c:pt idx="428">
                  <c:v>8289</c:v>
                </c:pt>
                <c:pt idx="429">
                  <c:v>8289</c:v>
                </c:pt>
                <c:pt idx="430">
                  <c:v>8289</c:v>
                </c:pt>
                <c:pt idx="431">
                  <c:v>8289</c:v>
                </c:pt>
                <c:pt idx="432">
                  <c:v>8289</c:v>
                </c:pt>
                <c:pt idx="433">
                  <c:v>8289</c:v>
                </c:pt>
                <c:pt idx="434">
                  <c:v>8289</c:v>
                </c:pt>
                <c:pt idx="435">
                  <c:v>8289</c:v>
                </c:pt>
                <c:pt idx="436">
                  <c:v>8289</c:v>
                </c:pt>
                <c:pt idx="437">
                  <c:v>8289</c:v>
                </c:pt>
                <c:pt idx="438">
                  <c:v>8289</c:v>
                </c:pt>
                <c:pt idx="439">
                  <c:v>8289</c:v>
                </c:pt>
                <c:pt idx="440">
                  <c:v>8289</c:v>
                </c:pt>
                <c:pt idx="441">
                  <c:v>8289</c:v>
                </c:pt>
                <c:pt idx="442">
                  <c:v>8289</c:v>
                </c:pt>
                <c:pt idx="443">
                  <c:v>8289</c:v>
                </c:pt>
                <c:pt idx="444">
                  <c:v>8289</c:v>
                </c:pt>
                <c:pt idx="445">
                  <c:v>8289</c:v>
                </c:pt>
                <c:pt idx="446">
                  <c:v>8289</c:v>
                </c:pt>
                <c:pt idx="447">
                  <c:v>8289</c:v>
                </c:pt>
                <c:pt idx="448">
                  <c:v>8289</c:v>
                </c:pt>
                <c:pt idx="449">
                  <c:v>8289</c:v>
                </c:pt>
                <c:pt idx="450">
                  <c:v>8289</c:v>
                </c:pt>
                <c:pt idx="451">
                  <c:v>8289</c:v>
                </c:pt>
                <c:pt idx="452">
                  <c:v>8289</c:v>
                </c:pt>
                <c:pt idx="453">
                  <c:v>8289</c:v>
                </c:pt>
                <c:pt idx="454">
                  <c:v>8289</c:v>
                </c:pt>
                <c:pt idx="455">
                  <c:v>8289</c:v>
                </c:pt>
                <c:pt idx="456">
                  <c:v>8289</c:v>
                </c:pt>
                <c:pt idx="457">
                  <c:v>8289</c:v>
                </c:pt>
                <c:pt idx="458">
                  <c:v>8252</c:v>
                </c:pt>
                <c:pt idx="459">
                  <c:v>8237</c:v>
                </c:pt>
                <c:pt idx="460">
                  <c:v>8228</c:v>
                </c:pt>
                <c:pt idx="461">
                  <c:v>8228</c:v>
                </c:pt>
                <c:pt idx="462">
                  <c:v>8228</c:v>
                </c:pt>
                <c:pt idx="463">
                  <c:v>8228</c:v>
                </c:pt>
                <c:pt idx="464">
                  <c:v>8228</c:v>
                </c:pt>
                <c:pt idx="465">
                  <c:v>8228</c:v>
                </c:pt>
                <c:pt idx="466">
                  <c:v>8228</c:v>
                </c:pt>
                <c:pt idx="467">
                  <c:v>8228</c:v>
                </c:pt>
                <c:pt idx="468">
                  <c:v>8228</c:v>
                </c:pt>
                <c:pt idx="469">
                  <c:v>8228</c:v>
                </c:pt>
                <c:pt idx="470">
                  <c:v>8228</c:v>
                </c:pt>
                <c:pt idx="471">
                  <c:v>8228</c:v>
                </c:pt>
                <c:pt idx="472">
                  <c:v>8228</c:v>
                </c:pt>
                <c:pt idx="473">
                  <c:v>8228</c:v>
                </c:pt>
                <c:pt idx="474">
                  <c:v>8228</c:v>
                </c:pt>
                <c:pt idx="475">
                  <c:v>8151</c:v>
                </c:pt>
                <c:pt idx="476">
                  <c:v>8145</c:v>
                </c:pt>
                <c:pt idx="477">
                  <c:v>8137</c:v>
                </c:pt>
                <c:pt idx="478">
                  <c:v>8146</c:v>
                </c:pt>
                <c:pt idx="479">
                  <c:v>8121</c:v>
                </c:pt>
                <c:pt idx="480">
                  <c:v>8114</c:v>
                </c:pt>
                <c:pt idx="481">
                  <c:v>8107</c:v>
                </c:pt>
                <c:pt idx="482">
                  <c:v>8095</c:v>
                </c:pt>
                <c:pt idx="483">
                  <c:v>8085</c:v>
                </c:pt>
                <c:pt idx="484">
                  <c:v>8075</c:v>
                </c:pt>
                <c:pt idx="485">
                  <c:v>8067</c:v>
                </c:pt>
                <c:pt idx="486">
                  <c:v>8057</c:v>
                </c:pt>
                <c:pt idx="487">
                  <c:v>8114</c:v>
                </c:pt>
                <c:pt idx="488">
                  <c:v>8023</c:v>
                </c:pt>
                <c:pt idx="489">
                  <c:v>8009</c:v>
                </c:pt>
                <c:pt idx="490">
                  <c:v>8002</c:v>
                </c:pt>
                <c:pt idx="491">
                  <c:v>7990</c:v>
                </c:pt>
                <c:pt idx="492">
                  <c:v>7981</c:v>
                </c:pt>
                <c:pt idx="493">
                  <c:v>7966</c:v>
                </c:pt>
                <c:pt idx="494">
                  <c:v>7956</c:v>
                </c:pt>
                <c:pt idx="495">
                  <c:v>8007</c:v>
                </c:pt>
                <c:pt idx="496">
                  <c:v>7945</c:v>
                </c:pt>
                <c:pt idx="497">
                  <c:v>7939</c:v>
                </c:pt>
                <c:pt idx="498">
                  <c:v>7939</c:v>
                </c:pt>
                <c:pt idx="499">
                  <c:v>8105</c:v>
                </c:pt>
                <c:pt idx="500">
                  <c:v>8105</c:v>
                </c:pt>
                <c:pt idx="501">
                  <c:v>8105</c:v>
                </c:pt>
                <c:pt idx="502">
                  <c:v>6790</c:v>
                </c:pt>
                <c:pt idx="503">
                  <c:v>6679</c:v>
                </c:pt>
                <c:pt idx="504">
                  <c:v>6675</c:v>
                </c:pt>
                <c:pt idx="505">
                  <c:v>6667</c:v>
                </c:pt>
                <c:pt idx="506">
                  <c:v>6666</c:v>
                </c:pt>
                <c:pt idx="507">
                  <c:v>6662</c:v>
                </c:pt>
                <c:pt idx="508">
                  <c:v>6676</c:v>
                </c:pt>
                <c:pt idx="509">
                  <c:v>6653</c:v>
                </c:pt>
                <c:pt idx="510">
                  <c:v>6652</c:v>
                </c:pt>
                <c:pt idx="511">
                  <c:v>6651</c:v>
                </c:pt>
                <c:pt idx="512">
                  <c:v>6648</c:v>
                </c:pt>
                <c:pt idx="513">
                  <c:v>6646</c:v>
                </c:pt>
                <c:pt idx="514">
                  <c:v>6646</c:v>
                </c:pt>
                <c:pt idx="515">
                  <c:v>6645</c:v>
                </c:pt>
                <c:pt idx="516">
                  <c:v>6641</c:v>
                </c:pt>
                <c:pt idx="517">
                  <c:v>6638</c:v>
                </c:pt>
                <c:pt idx="518">
                  <c:v>6637</c:v>
                </c:pt>
                <c:pt idx="519">
                  <c:v>6633</c:v>
                </c:pt>
                <c:pt idx="520">
                  <c:v>6630</c:v>
                </c:pt>
                <c:pt idx="521">
                  <c:v>6627</c:v>
                </c:pt>
                <c:pt idx="522">
                  <c:v>6625</c:v>
                </c:pt>
                <c:pt idx="523">
                  <c:v>6624</c:v>
                </c:pt>
                <c:pt idx="524">
                  <c:v>6618</c:v>
                </c:pt>
                <c:pt idx="525">
                  <c:v>6613</c:v>
                </c:pt>
                <c:pt idx="526">
                  <c:v>6611</c:v>
                </c:pt>
                <c:pt idx="527">
                  <c:v>6606</c:v>
                </c:pt>
                <c:pt idx="528">
                  <c:v>6603</c:v>
                </c:pt>
                <c:pt idx="529">
                  <c:v>6690</c:v>
                </c:pt>
                <c:pt idx="530">
                  <c:v>6598</c:v>
                </c:pt>
                <c:pt idx="531">
                  <c:v>6621</c:v>
                </c:pt>
                <c:pt idx="532">
                  <c:v>6592</c:v>
                </c:pt>
                <c:pt idx="533">
                  <c:v>6588</c:v>
                </c:pt>
                <c:pt idx="534">
                  <c:v>6584</c:v>
                </c:pt>
                <c:pt idx="535">
                  <c:v>6578</c:v>
                </c:pt>
                <c:pt idx="536">
                  <c:v>6576</c:v>
                </c:pt>
                <c:pt idx="537">
                  <c:v>6575</c:v>
                </c:pt>
                <c:pt idx="538">
                  <c:v>6570</c:v>
                </c:pt>
                <c:pt idx="539">
                  <c:v>6569</c:v>
                </c:pt>
                <c:pt idx="540">
                  <c:v>6647</c:v>
                </c:pt>
                <c:pt idx="541">
                  <c:v>6473</c:v>
                </c:pt>
                <c:pt idx="542">
                  <c:v>6208</c:v>
                </c:pt>
                <c:pt idx="543">
                  <c:v>6491</c:v>
                </c:pt>
                <c:pt idx="544">
                  <c:v>6354</c:v>
                </c:pt>
                <c:pt idx="545">
                  <c:v>6119</c:v>
                </c:pt>
                <c:pt idx="546">
                  <c:v>6567</c:v>
                </c:pt>
                <c:pt idx="547">
                  <c:v>6634</c:v>
                </c:pt>
                <c:pt idx="548">
                  <c:v>6675</c:v>
                </c:pt>
                <c:pt idx="549">
                  <c:v>6561</c:v>
                </c:pt>
                <c:pt idx="550">
                  <c:v>6556</c:v>
                </c:pt>
                <c:pt idx="551">
                  <c:v>6599</c:v>
                </c:pt>
                <c:pt idx="552">
                  <c:v>6519</c:v>
                </c:pt>
                <c:pt idx="553">
                  <c:v>6507</c:v>
                </c:pt>
                <c:pt idx="554">
                  <c:v>6555</c:v>
                </c:pt>
                <c:pt idx="555">
                  <c:v>6554</c:v>
                </c:pt>
                <c:pt idx="556">
                  <c:v>6549</c:v>
                </c:pt>
                <c:pt idx="557">
                  <c:v>6549</c:v>
                </c:pt>
                <c:pt idx="558">
                  <c:v>6575</c:v>
                </c:pt>
                <c:pt idx="559">
                  <c:v>6565</c:v>
                </c:pt>
                <c:pt idx="560">
                  <c:v>6541</c:v>
                </c:pt>
                <c:pt idx="561">
                  <c:v>6539</c:v>
                </c:pt>
                <c:pt idx="562">
                  <c:v>6539</c:v>
                </c:pt>
                <c:pt idx="563">
                  <c:v>6535</c:v>
                </c:pt>
                <c:pt idx="564">
                  <c:v>6550</c:v>
                </c:pt>
                <c:pt idx="565">
                  <c:v>6532</c:v>
                </c:pt>
                <c:pt idx="566">
                  <c:v>6541</c:v>
                </c:pt>
                <c:pt idx="567">
                  <c:v>6526</c:v>
                </c:pt>
                <c:pt idx="568">
                  <c:v>6525</c:v>
                </c:pt>
                <c:pt idx="569">
                  <c:v>6520</c:v>
                </c:pt>
                <c:pt idx="570">
                  <c:v>6519</c:v>
                </c:pt>
                <c:pt idx="571">
                  <c:v>6529</c:v>
                </c:pt>
                <c:pt idx="572">
                  <c:v>6514</c:v>
                </c:pt>
                <c:pt idx="573">
                  <c:v>6512</c:v>
                </c:pt>
                <c:pt idx="574">
                  <c:v>6508</c:v>
                </c:pt>
                <c:pt idx="575">
                  <c:v>6507</c:v>
                </c:pt>
                <c:pt idx="576">
                  <c:v>6506</c:v>
                </c:pt>
                <c:pt idx="577">
                  <c:v>6498</c:v>
                </c:pt>
                <c:pt idx="578">
                  <c:v>6529</c:v>
                </c:pt>
                <c:pt idx="579">
                  <c:v>6486</c:v>
                </c:pt>
                <c:pt idx="580">
                  <c:v>6505</c:v>
                </c:pt>
                <c:pt idx="581">
                  <c:v>6501</c:v>
                </c:pt>
                <c:pt idx="582">
                  <c:v>6532</c:v>
                </c:pt>
                <c:pt idx="583">
                  <c:v>6476</c:v>
                </c:pt>
                <c:pt idx="584">
                  <c:v>6465</c:v>
                </c:pt>
                <c:pt idx="585">
                  <c:v>6457</c:v>
                </c:pt>
                <c:pt idx="586">
                  <c:v>6433</c:v>
                </c:pt>
                <c:pt idx="587">
                  <c:v>6498</c:v>
                </c:pt>
                <c:pt idx="588">
                  <c:v>6494</c:v>
                </c:pt>
                <c:pt idx="589">
                  <c:v>6492</c:v>
                </c:pt>
                <c:pt idx="590">
                  <c:v>6463</c:v>
                </c:pt>
                <c:pt idx="591">
                  <c:v>6448</c:v>
                </c:pt>
                <c:pt idx="592">
                  <c:v>6487</c:v>
                </c:pt>
                <c:pt idx="593">
                  <c:v>6483</c:v>
                </c:pt>
                <c:pt idx="594">
                  <c:v>6487</c:v>
                </c:pt>
                <c:pt idx="595">
                  <c:v>6450</c:v>
                </c:pt>
                <c:pt idx="596">
                  <c:v>6441</c:v>
                </c:pt>
                <c:pt idx="597">
                  <c:v>6428</c:v>
                </c:pt>
                <c:pt idx="598">
                  <c:v>6421</c:v>
                </c:pt>
                <c:pt idx="599">
                  <c:v>6484</c:v>
                </c:pt>
                <c:pt idx="600">
                  <c:v>6525</c:v>
                </c:pt>
                <c:pt idx="601">
                  <c:v>6494</c:v>
                </c:pt>
                <c:pt idx="602">
                  <c:v>6477</c:v>
                </c:pt>
                <c:pt idx="603">
                  <c:v>6478</c:v>
                </c:pt>
                <c:pt idx="604">
                  <c:v>6472</c:v>
                </c:pt>
                <c:pt idx="605">
                  <c:v>6471</c:v>
                </c:pt>
                <c:pt idx="606">
                  <c:v>6470</c:v>
                </c:pt>
                <c:pt idx="607">
                  <c:v>6552</c:v>
                </c:pt>
                <c:pt idx="608">
                  <c:v>6465</c:v>
                </c:pt>
                <c:pt idx="609">
                  <c:v>6471</c:v>
                </c:pt>
                <c:pt idx="610">
                  <c:v>6459</c:v>
                </c:pt>
                <c:pt idx="611">
                  <c:v>6456</c:v>
                </c:pt>
                <c:pt idx="612">
                  <c:v>6451</c:v>
                </c:pt>
                <c:pt idx="613">
                  <c:v>6450</c:v>
                </c:pt>
                <c:pt idx="614">
                  <c:v>6452</c:v>
                </c:pt>
                <c:pt idx="615">
                  <c:v>6445</c:v>
                </c:pt>
                <c:pt idx="616">
                  <c:v>6443</c:v>
                </c:pt>
                <c:pt idx="617">
                  <c:v>6444</c:v>
                </c:pt>
                <c:pt idx="618">
                  <c:v>6444</c:v>
                </c:pt>
                <c:pt idx="619">
                  <c:v>6463</c:v>
                </c:pt>
                <c:pt idx="620">
                  <c:v>6407</c:v>
                </c:pt>
                <c:pt idx="621">
                  <c:v>6435</c:v>
                </c:pt>
                <c:pt idx="622">
                  <c:v>6434</c:v>
                </c:pt>
                <c:pt idx="623">
                  <c:v>6431</c:v>
                </c:pt>
                <c:pt idx="624">
                  <c:v>6429</c:v>
                </c:pt>
                <c:pt idx="625">
                  <c:v>6415</c:v>
                </c:pt>
                <c:pt idx="626">
                  <c:v>6413</c:v>
                </c:pt>
                <c:pt idx="627">
                  <c:v>6428</c:v>
                </c:pt>
                <c:pt idx="628">
                  <c:v>6428</c:v>
                </c:pt>
                <c:pt idx="629">
                  <c:v>6427</c:v>
                </c:pt>
                <c:pt idx="630">
                  <c:v>6423</c:v>
                </c:pt>
                <c:pt idx="631">
                  <c:v>6463</c:v>
                </c:pt>
                <c:pt idx="632">
                  <c:v>6406</c:v>
                </c:pt>
                <c:pt idx="633">
                  <c:v>6407</c:v>
                </c:pt>
                <c:pt idx="634">
                  <c:v>6400</c:v>
                </c:pt>
                <c:pt idx="635">
                  <c:v>6395</c:v>
                </c:pt>
                <c:pt idx="636">
                  <c:v>6392</c:v>
                </c:pt>
                <c:pt idx="637">
                  <c:v>6421</c:v>
                </c:pt>
                <c:pt idx="638">
                  <c:v>6417</c:v>
                </c:pt>
                <c:pt idx="639">
                  <c:v>6417</c:v>
                </c:pt>
                <c:pt idx="640">
                  <c:v>6427</c:v>
                </c:pt>
                <c:pt idx="641">
                  <c:v>6438</c:v>
                </c:pt>
                <c:pt idx="642">
                  <c:v>6413</c:v>
                </c:pt>
                <c:pt idx="643">
                  <c:v>6392</c:v>
                </c:pt>
                <c:pt idx="644">
                  <c:v>6375</c:v>
                </c:pt>
                <c:pt idx="645">
                  <c:v>6324</c:v>
                </c:pt>
                <c:pt idx="646">
                  <c:v>6214</c:v>
                </c:pt>
                <c:pt idx="647">
                  <c:v>6142</c:v>
                </c:pt>
                <c:pt idx="648">
                  <c:v>6059</c:v>
                </c:pt>
                <c:pt idx="649">
                  <c:v>6408</c:v>
                </c:pt>
                <c:pt idx="650">
                  <c:v>6406</c:v>
                </c:pt>
                <c:pt idx="651">
                  <c:v>6403</c:v>
                </c:pt>
                <c:pt idx="652">
                  <c:v>6420</c:v>
                </c:pt>
                <c:pt idx="653">
                  <c:v>6395</c:v>
                </c:pt>
                <c:pt idx="654">
                  <c:v>6396</c:v>
                </c:pt>
                <c:pt idx="655">
                  <c:v>6382</c:v>
                </c:pt>
                <c:pt idx="656">
                  <c:v>6380</c:v>
                </c:pt>
                <c:pt idx="657">
                  <c:v>6387</c:v>
                </c:pt>
                <c:pt idx="658">
                  <c:v>6378</c:v>
                </c:pt>
                <c:pt idx="659">
                  <c:v>6387</c:v>
                </c:pt>
                <c:pt idx="660">
                  <c:v>6375</c:v>
                </c:pt>
                <c:pt idx="661">
                  <c:v>6371</c:v>
                </c:pt>
                <c:pt idx="662">
                  <c:v>6372</c:v>
                </c:pt>
                <c:pt idx="663">
                  <c:v>6372</c:v>
                </c:pt>
                <c:pt idx="664">
                  <c:v>6373</c:v>
                </c:pt>
                <c:pt idx="665">
                  <c:v>6366</c:v>
                </c:pt>
                <c:pt idx="666">
                  <c:v>6366</c:v>
                </c:pt>
                <c:pt idx="667">
                  <c:v>6358</c:v>
                </c:pt>
                <c:pt idx="668">
                  <c:v>6357</c:v>
                </c:pt>
                <c:pt idx="669">
                  <c:v>6366</c:v>
                </c:pt>
                <c:pt idx="670">
                  <c:v>6375</c:v>
                </c:pt>
                <c:pt idx="671">
                  <c:v>6352</c:v>
                </c:pt>
                <c:pt idx="672">
                  <c:v>6350</c:v>
                </c:pt>
                <c:pt idx="673">
                  <c:v>6350</c:v>
                </c:pt>
                <c:pt idx="674">
                  <c:v>6385</c:v>
                </c:pt>
                <c:pt idx="675">
                  <c:v>6339</c:v>
                </c:pt>
                <c:pt idx="676">
                  <c:v>6339</c:v>
                </c:pt>
                <c:pt idx="677">
                  <c:v>6338</c:v>
                </c:pt>
                <c:pt idx="678">
                  <c:v>6337</c:v>
                </c:pt>
                <c:pt idx="679">
                  <c:v>6333</c:v>
                </c:pt>
                <c:pt idx="680">
                  <c:v>6340</c:v>
                </c:pt>
                <c:pt idx="681">
                  <c:v>6340</c:v>
                </c:pt>
                <c:pt idx="682">
                  <c:v>6340</c:v>
                </c:pt>
                <c:pt idx="683">
                  <c:v>6340</c:v>
                </c:pt>
                <c:pt idx="684">
                  <c:v>6332</c:v>
                </c:pt>
                <c:pt idx="685">
                  <c:v>6329</c:v>
                </c:pt>
                <c:pt idx="686">
                  <c:v>6330</c:v>
                </c:pt>
                <c:pt idx="687">
                  <c:v>6329</c:v>
                </c:pt>
                <c:pt idx="688">
                  <c:v>6118</c:v>
                </c:pt>
                <c:pt idx="689">
                  <c:v>6326</c:v>
                </c:pt>
                <c:pt idx="690">
                  <c:v>6324</c:v>
                </c:pt>
                <c:pt idx="691">
                  <c:v>6361</c:v>
                </c:pt>
                <c:pt idx="692">
                  <c:v>6319</c:v>
                </c:pt>
                <c:pt idx="693">
                  <c:v>6323</c:v>
                </c:pt>
                <c:pt idx="694">
                  <c:v>6318</c:v>
                </c:pt>
                <c:pt idx="695">
                  <c:v>6323</c:v>
                </c:pt>
                <c:pt idx="696">
                  <c:v>6312</c:v>
                </c:pt>
                <c:pt idx="697">
                  <c:v>6311</c:v>
                </c:pt>
                <c:pt idx="698">
                  <c:v>6305</c:v>
                </c:pt>
                <c:pt idx="699">
                  <c:v>6310</c:v>
                </c:pt>
                <c:pt idx="700">
                  <c:v>6311</c:v>
                </c:pt>
                <c:pt idx="701">
                  <c:v>6308</c:v>
                </c:pt>
                <c:pt idx="702">
                  <c:v>6305</c:v>
                </c:pt>
                <c:pt idx="703">
                  <c:v>6304</c:v>
                </c:pt>
                <c:pt idx="704">
                  <c:v>6296</c:v>
                </c:pt>
                <c:pt idx="705">
                  <c:v>6302</c:v>
                </c:pt>
                <c:pt idx="706">
                  <c:v>6298</c:v>
                </c:pt>
                <c:pt idx="707">
                  <c:v>6298</c:v>
                </c:pt>
                <c:pt idx="708">
                  <c:v>6297</c:v>
                </c:pt>
                <c:pt idx="709">
                  <c:v>6291</c:v>
                </c:pt>
                <c:pt idx="710">
                  <c:v>6295</c:v>
                </c:pt>
                <c:pt idx="711">
                  <c:v>6294</c:v>
                </c:pt>
                <c:pt idx="712">
                  <c:v>6291</c:v>
                </c:pt>
                <c:pt idx="713">
                  <c:v>6289</c:v>
                </c:pt>
                <c:pt idx="714">
                  <c:v>6288</c:v>
                </c:pt>
                <c:pt idx="715">
                  <c:v>6289</c:v>
                </c:pt>
                <c:pt idx="716">
                  <c:v>6284</c:v>
                </c:pt>
                <c:pt idx="717">
                  <c:v>6277</c:v>
                </c:pt>
                <c:pt idx="718">
                  <c:v>6282</c:v>
                </c:pt>
                <c:pt idx="719">
                  <c:v>6282</c:v>
                </c:pt>
                <c:pt idx="720">
                  <c:v>6280</c:v>
                </c:pt>
                <c:pt idx="721">
                  <c:v>6280</c:v>
                </c:pt>
                <c:pt idx="722">
                  <c:v>6276</c:v>
                </c:pt>
                <c:pt idx="723">
                  <c:v>6280</c:v>
                </c:pt>
                <c:pt idx="724">
                  <c:v>6274</c:v>
                </c:pt>
                <c:pt idx="725">
                  <c:v>6273</c:v>
                </c:pt>
                <c:pt idx="726">
                  <c:v>6269</c:v>
                </c:pt>
                <c:pt idx="727">
                  <c:v>6268</c:v>
                </c:pt>
                <c:pt idx="728">
                  <c:v>6259</c:v>
                </c:pt>
                <c:pt idx="729">
                  <c:v>6266</c:v>
                </c:pt>
                <c:pt idx="730">
                  <c:v>6280</c:v>
                </c:pt>
                <c:pt idx="731">
                  <c:v>6262</c:v>
                </c:pt>
                <c:pt idx="732">
                  <c:v>6256</c:v>
                </c:pt>
                <c:pt idx="733">
                  <c:v>6255</c:v>
                </c:pt>
                <c:pt idx="734">
                  <c:v>6254</c:v>
                </c:pt>
                <c:pt idx="735">
                  <c:v>6249</c:v>
                </c:pt>
                <c:pt idx="736">
                  <c:v>6249</c:v>
                </c:pt>
                <c:pt idx="737">
                  <c:v>6247</c:v>
                </c:pt>
                <c:pt idx="738">
                  <c:v>6247</c:v>
                </c:pt>
                <c:pt idx="739">
                  <c:v>6247</c:v>
                </c:pt>
                <c:pt idx="740">
                  <c:v>6246</c:v>
                </c:pt>
                <c:pt idx="741">
                  <c:v>6245</c:v>
                </c:pt>
                <c:pt idx="742">
                  <c:v>6241</c:v>
                </c:pt>
                <c:pt idx="743">
                  <c:v>6234</c:v>
                </c:pt>
                <c:pt idx="744">
                  <c:v>6240</c:v>
                </c:pt>
                <c:pt idx="745">
                  <c:v>6240</c:v>
                </c:pt>
                <c:pt idx="746">
                  <c:v>6231</c:v>
                </c:pt>
                <c:pt idx="747">
                  <c:v>6227</c:v>
                </c:pt>
                <c:pt idx="748">
                  <c:v>6227</c:v>
                </c:pt>
                <c:pt idx="749">
                  <c:v>6225</c:v>
                </c:pt>
                <c:pt idx="750">
                  <c:v>6476</c:v>
                </c:pt>
                <c:pt idx="751">
                  <c:v>6221</c:v>
                </c:pt>
                <c:pt idx="752">
                  <c:v>6220</c:v>
                </c:pt>
                <c:pt idx="753">
                  <c:v>6214</c:v>
                </c:pt>
                <c:pt idx="754">
                  <c:v>6217</c:v>
                </c:pt>
                <c:pt idx="755">
                  <c:v>6213</c:v>
                </c:pt>
                <c:pt idx="756">
                  <c:v>6214</c:v>
                </c:pt>
                <c:pt idx="757">
                  <c:v>6211</c:v>
                </c:pt>
                <c:pt idx="758">
                  <c:v>6206</c:v>
                </c:pt>
                <c:pt idx="759">
                  <c:v>6214</c:v>
                </c:pt>
                <c:pt idx="760">
                  <c:v>6205</c:v>
                </c:pt>
                <c:pt idx="761">
                  <c:v>6203</c:v>
                </c:pt>
                <c:pt idx="762">
                  <c:v>6200</c:v>
                </c:pt>
                <c:pt idx="763">
                  <c:v>6197</c:v>
                </c:pt>
                <c:pt idx="764">
                  <c:v>6198</c:v>
                </c:pt>
                <c:pt idx="765">
                  <c:v>6340</c:v>
                </c:pt>
                <c:pt idx="766">
                  <c:v>6197</c:v>
                </c:pt>
                <c:pt idx="767">
                  <c:v>6196</c:v>
                </c:pt>
                <c:pt idx="768">
                  <c:v>6193</c:v>
                </c:pt>
                <c:pt idx="769">
                  <c:v>6193</c:v>
                </c:pt>
                <c:pt idx="770">
                  <c:v>6193</c:v>
                </c:pt>
                <c:pt idx="771">
                  <c:v>6190</c:v>
                </c:pt>
                <c:pt idx="772">
                  <c:v>6186</c:v>
                </c:pt>
                <c:pt idx="773">
                  <c:v>6571</c:v>
                </c:pt>
                <c:pt idx="774">
                  <c:v>6184</c:v>
                </c:pt>
                <c:pt idx="775">
                  <c:v>6182</c:v>
                </c:pt>
                <c:pt idx="776">
                  <c:v>6179</c:v>
                </c:pt>
                <c:pt idx="777">
                  <c:v>6179</c:v>
                </c:pt>
                <c:pt idx="778">
                  <c:v>6184</c:v>
                </c:pt>
                <c:pt idx="779">
                  <c:v>6177</c:v>
                </c:pt>
                <c:pt idx="780">
                  <c:v>6187</c:v>
                </c:pt>
                <c:pt idx="781">
                  <c:v>6171</c:v>
                </c:pt>
                <c:pt idx="782">
                  <c:v>6171</c:v>
                </c:pt>
                <c:pt idx="783">
                  <c:v>6169</c:v>
                </c:pt>
                <c:pt idx="784">
                  <c:v>6230</c:v>
                </c:pt>
                <c:pt idx="785">
                  <c:v>6165</c:v>
                </c:pt>
                <c:pt idx="786">
                  <c:v>6184</c:v>
                </c:pt>
                <c:pt idx="787">
                  <c:v>6161</c:v>
                </c:pt>
                <c:pt idx="788">
                  <c:v>6163</c:v>
                </c:pt>
                <c:pt idx="789">
                  <c:v>6158</c:v>
                </c:pt>
                <c:pt idx="790">
                  <c:v>6157</c:v>
                </c:pt>
                <c:pt idx="791">
                  <c:v>6156</c:v>
                </c:pt>
                <c:pt idx="792">
                  <c:v>6155</c:v>
                </c:pt>
                <c:pt idx="793">
                  <c:v>6153</c:v>
                </c:pt>
                <c:pt idx="794">
                  <c:v>6151</c:v>
                </c:pt>
                <c:pt idx="795">
                  <c:v>6150</c:v>
                </c:pt>
                <c:pt idx="796">
                  <c:v>6147</c:v>
                </c:pt>
                <c:pt idx="797">
                  <c:v>6148</c:v>
                </c:pt>
                <c:pt idx="798">
                  <c:v>6144</c:v>
                </c:pt>
                <c:pt idx="799">
                  <c:v>6142</c:v>
                </c:pt>
                <c:pt idx="800">
                  <c:v>6141</c:v>
                </c:pt>
                <c:pt idx="801">
                  <c:v>6029</c:v>
                </c:pt>
                <c:pt idx="802">
                  <c:v>5835</c:v>
                </c:pt>
                <c:pt idx="803">
                  <c:v>5630</c:v>
                </c:pt>
                <c:pt idx="804">
                  <c:v>5119</c:v>
                </c:pt>
                <c:pt idx="805">
                  <c:v>6140</c:v>
                </c:pt>
                <c:pt idx="806">
                  <c:v>6137</c:v>
                </c:pt>
                <c:pt idx="807">
                  <c:v>6159</c:v>
                </c:pt>
                <c:pt idx="808">
                  <c:v>6135</c:v>
                </c:pt>
                <c:pt idx="809">
                  <c:v>6134</c:v>
                </c:pt>
                <c:pt idx="810">
                  <c:v>6133</c:v>
                </c:pt>
                <c:pt idx="811">
                  <c:v>6130</c:v>
                </c:pt>
                <c:pt idx="812">
                  <c:v>6137</c:v>
                </c:pt>
                <c:pt idx="813">
                  <c:v>6128</c:v>
                </c:pt>
                <c:pt idx="814">
                  <c:v>6128</c:v>
                </c:pt>
                <c:pt idx="815">
                  <c:v>6123</c:v>
                </c:pt>
                <c:pt idx="816">
                  <c:v>6123</c:v>
                </c:pt>
                <c:pt idx="817">
                  <c:v>6120</c:v>
                </c:pt>
                <c:pt idx="818">
                  <c:v>6120</c:v>
                </c:pt>
                <c:pt idx="819">
                  <c:v>6133</c:v>
                </c:pt>
                <c:pt idx="820">
                  <c:v>6116</c:v>
                </c:pt>
                <c:pt idx="821">
                  <c:v>6115</c:v>
                </c:pt>
                <c:pt idx="822">
                  <c:v>6114</c:v>
                </c:pt>
                <c:pt idx="823">
                  <c:v>6112</c:v>
                </c:pt>
                <c:pt idx="824">
                  <c:v>6109</c:v>
                </c:pt>
                <c:pt idx="825">
                  <c:v>6108</c:v>
                </c:pt>
                <c:pt idx="826">
                  <c:v>6102</c:v>
                </c:pt>
                <c:pt idx="827">
                  <c:v>6102</c:v>
                </c:pt>
                <c:pt idx="828">
                  <c:v>6120</c:v>
                </c:pt>
                <c:pt idx="829">
                  <c:v>6099</c:v>
                </c:pt>
                <c:pt idx="830">
                  <c:v>6125</c:v>
                </c:pt>
                <c:pt idx="831">
                  <c:v>6094</c:v>
                </c:pt>
                <c:pt idx="832">
                  <c:v>6095</c:v>
                </c:pt>
                <c:pt idx="833">
                  <c:v>6092</c:v>
                </c:pt>
                <c:pt idx="834">
                  <c:v>6091</c:v>
                </c:pt>
                <c:pt idx="835">
                  <c:v>6088</c:v>
                </c:pt>
                <c:pt idx="836">
                  <c:v>6086</c:v>
                </c:pt>
                <c:pt idx="837">
                  <c:v>6084</c:v>
                </c:pt>
                <c:pt idx="838">
                  <c:v>6081</c:v>
                </c:pt>
                <c:pt idx="839">
                  <c:v>6077</c:v>
                </c:pt>
                <c:pt idx="840">
                  <c:v>6073</c:v>
                </c:pt>
                <c:pt idx="841">
                  <c:v>6071</c:v>
                </c:pt>
                <c:pt idx="842">
                  <c:v>6280</c:v>
                </c:pt>
                <c:pt idx="843">
                  <c:v>6067</c:v>
                </c:pt>
                <c:pt idx="844">
                  <c:v>6065</c:v>
                </c:pt>
                <c:pt idx="845">
                  <c:v>6063</c:v>
                </c:pt>
                <c:pt idx="846">
                  <c:v>6060</c:v>
                </c:pt>
                <c:pt idx="847">
                  <c:v>6087</c:v>
                </c:pt>
                <c:pt idx="848">
                  <c:v>6053</c:v>
                </c:pt>
                <c:pt idx="849">
                  <c:v>6017</c:v>
                </c:pt>
                <c:pt idx="850">
                  <c:v>5966</c:v>
                </c:pt>
                <c:pt idx="851">
                  <c:v>5931</c:v>
                </c:pt>
                <c:pt idx="852">
                  <c:v>5905</c:v>
                </c:pt>
                <c:pt idx="853">
                  <c:v>5877</c:v>
                </c:pt>
                <c:pt idx="854">
                  <c:v>5859</c:v>
                </c:pt>
                <c:pt idx="855">
                  <c:v>6057</c:v>
                </c:pt>
                <c:pt idx="856">
                  <c:v>6091</c:v>
                </c:pt>
                <c:pt idx="857">
                  <c:v>6051</c:v>
                </c:pt>
                <c:pt idx="858">
                  <c:v>6050</c:v>
                </c:pt>
                <c:pt idx="859">
                  <c:v>6049</c:v>
                </c:pt>
                <c:pt idx="860">
                  <c:v>6045</c:v>
                </c:pt>
                <c:pt idx="861">
                  <c:v>6042</c:v>
                </c:pt>
                <c:pt idx="862">
                  <c:v>6031</c:v>
                </c:pt>
                <c:pt idx="863">
                  <c:v>6043</c:v>
                </c:pt>
                <c:pt idx="864">
                  <c:v>6039</c:v>
                </c:pt>
                <c:pt idx="865">
                  <c:v>6037</c:v>
                </c:pt>
                <c:pt idx="866">
                  <c:v>6036</c:v>
                </c:pt>
                <c:pt idx="867">
                  <c:v>6032</c:v>
                </c:pt>
                <c:pt idx="868">
                  <c:v>6030</c:v>
                </c:pt>
                <c:pt idx="869">
                  <c:v>6028</c:v>
                </c:pt>
                <c:pt idx="870">
                  <c:v>6025</c:v>
                </c:pt>
                <c:pt idx="871">
                  <c:v>6022</c:v>
                </c:pt>
                <c:pt idx="872">
                  <c:v>6018</c:v>
                </c:pt>
                <c:pt idx="873">
                  <c:v>6018</c:v>
                </c:pt>
                <c:pt idx="874">
                  <c:v>6017</c:v>
                </c:pt>
                <c:pt idx="875">
                  <c:v>6015</c:v>
                </c:pt>
                <c:pt idx="876">
                  <c:v>6010</c:v>
                </c:pt>
                <c:pt idx="877">
                  <c:v>6011</c:v>
                </c:pt>
                <c:pt idx="878">
                  <c:v>6010</c:v>
                </c:pt>
                <c:pt idx="879">
                  <c:v>6009</c:v>
                </c:pt>
                <c:pt idx="880">
                  <c:v>6004</c:v>
                </c:pt>
                <c:pt idx="881">
                  <c:v>6007</c:v>
                </c:pt>
                <c:pt idx="882">
                  <c:v>6004</c:v>
                </c:pt>
                <c:pt idx="883">
                  <c:v>6002</c:v>
                </c:pt>
                <c:pt idx="884">
                  <c:v>6000</c:v>
                </c:pt>
                <c:pt idx="885">
                  <c:v>5997</c:v>
                </c:pt>
                <c:pt idx="886">
                  <c:v>5995</c:v>
                </c:pt>
                <c:pt idx="887">
                  <c:v>5994</c:v>
                </c:pt>
                <c:pt idx="888">
                  <c:v>5993</c:v>
                </c:pt>
                <c:pt idx="889">
                  <c:v>5990</c:v>
                </c:pt>
                <c:pt idx="890">
                  <c:v>5988</c:v>
                </c:pt>
                <c:pt idx="891">
                  <c:v>5986</c:v>
                </c:pt>
                <c:pt idx="892">
                  <c:v>5982</c:v>
                </c:pt>
                <c:pt idx="893">
                  <c:v>5980</c:v>
                </c:pt>
                <c:pt idx="894">
                  <c:v>5976</c:v>
                </c:pt>
                <c:pt idx="895">
                  <c:v>5976</c:v>
                </c:pt>
                <c:pt idx="896">
                  <c:v>5975</c:v>
                </c:pt>
                <c:pt idx="897">
                  <c:v>5989</c:v>
                </c:pt>
                <c:pt idx="898">
                  <c:v>5972</c:v>
                </c:pt>
                <c:pt idx="899">
                  <c:v>5968</c:v>
                </c:pt>
                <c:pt idx="900">
                  <c:v>5982</c:v>
                </c:pt>
                <c:pt idx="901">
                  <c:v>5944</c:v>
                </c:pt>
                <c:pt idx="902">
                  <c:v>5905</c:v>
                </c:pt>
                <c:pt idx="903">
                  <c:v>5870</c:v>
                </c:pt>
                <c:pt idx="904">
                  <c:v>5825</c:v>
                </c:pt>
                <c:pt idx="905">
                  <c:v>5789</c:v>
                </c:pt>
                <c:pt idx="906">
                  <c:v>5768</c:v>
                </c:pt>
                <c:pt idx="907">
                  <c:v>5716</c:v>
                </c:pt>
                <c:pt idx="908">
                  <c:v>5567</c:v>
                </c:pt>
                <c:pt idx="909">
                  <c:v>5541</c:v>
                </c:pt>
                <c:pt idx="910">
                  <c:v>5962</c:v>
                </c:pt>
                <c:pt idx="911">
                  <c:v>5961</c:v>
                </c:pt>
                <c:pt idx="912">
                  <c:v>5959</c:v>
                </c:pt>
                <c:pt idx="913">
                  <c:v>5958</c:v>
                </c:pt>
                <c:pt idx="914">
                  <c:v>5953</c:v>
                </c:pt>
                <c:pt idx="915">
                  <c:v>5952</c:v>
                </c:pt>
                <c:pt idx="916">
                  <c:v>5638</c:v>
                </c:pt>
                <c:pt idx="917">
                  <c:v>5523</c:v>
                </c:pt>
                <c:pt idx="918">
                  <c:v>5583</c:v>
                </c:pt>
                <c:pt idx="919">
                  <c:v>5949</c:v>
                </c:pt>
                <c:pt idx="920">
                  <c:v>5393</c:v>
                </c:pt>
                <c:pt idx="921">
                  <c:v>5405</c:v>
                </c:pt>
                <c:pt idx="922">
                  <c:v>5951</c:v>
                </c:pt>
                <c:pt idx="923">
                  <c:v>5948</c:v>
                </c:pt>
                <c:pt idx="924">
                  <c:v>6038</c:v>
                </c:pt>
                <c:pt idx="925">
                  <c:v>5946</c:v>
                </c:pt>
                <c:pt idx="926">
                  <c:v>5944</c:v>
                </c:pt>
                <c:pt idx="927">
                  <c:v>5941</c:v>
                </c:pt>
                <c:pt idx="928">
                  <c:v>5939</c:v>
                </c:pt>
                <c:pt idx="929">
                  <c:v>5938</c:v>
                </c:pt>
                <c:pt idx="930">
                  <c:v>5934</c:v>
                </c:pt>
                <c:pt idx="931">
                  <c:v>5934</c:v>
                </c:pt>
                <c:pt idx="932">
                  <c:v>5931</c:v>
                </c:pt>
                <c:pt idx="933">
                  <c:v>5945</c:v>
                </c:pt>
                <c:pt idx="934">
                  <c:v>5927</c:v>
                </c:pt>
                <c:pt idx="935">
                  <c:v>5926</c:v>
                </c:pt>
                <c:pt idx="936">
                  <c:v>5924</c:v>
                </c:pt>
                <c:pt idx="937">
                  <c:v>5920</c:v>
                </c:pt>
                <c:pt idx="938">
                  <c:v>5920</c:v>
                </c:pt>
                <c:pt idx="939">
                  <c:v>5919</c:v>
                </c:pt>
                <c:pt idx="940">
                  <c:v>5916</c:v>
                </c:pt>
                <c:pt idx="941">
                  <c:v>5916</c:v>
                </c:pt>
                <c:pt idx="942">
                  <c:v>5913</c:v>
                </c:pt>
                <c:pt idx="943">
                  <c:v>5912</c:v>
                </c:pt>
                <c:pt idx="944">
                  <c:v>5912</c:v>
                </c:pt>
                <c:pt idx="945">
                  <c:v>5910</c:v>
                </c:pt>
                <c:pt idx="946">
                  <c:v>5905</c:v>
                </c:pt>
                <c:pt idx="947">
                  <c:v>5906</c:v>
                </c:pt>
                <c:pt idx="948">
                  <c:v>5854</c:v>
                </c:pt>
                <c:pt idx="949">
                  <c:v>5829</c:v>
                </c:pt>
                <c:pt idx="950">
                  <c:v>5801</c:v>
                </c:pt>
                <c:pt idx="951">
                  <c:v>5785</c:v>
                </c:pt>
                <c:pt idx="952">
                  <c:v>5762</c:v>
                </c:pt>
                <c:pt idx="953">
                  <c:v>5734</c:v>
                </c:pt>
                <c:pt idx="954">
                  <c:v>5696</c:v>
                </c:pt>
                <c:pt idx="955">
                  <c:v>5899</c:v>
                </c:pt>
                <c:pt idx="956">
                  <c:v>5902</c:v>
                </c:pt>
                <c:pt idx="957">
                  <c:v>5897</c:v>
                </c:pt>
                <c:pt idx="958">
                  <c:v>5916</c:v>
                </c:pt>
                <c:pt idx="959">
                  <c:v>5892</c:v>
                </c:pt>
                <c:pt idx="960">
                  <c:v>5884</c:v>
                </c:pt>
                <c:pt idx="961">
                  <c:v>5884</c:v>
                </c:pt>
                <c:pt idx="962">
                  <c:v>5882</c:v>
                </c:pt>
                <c:pt idx="963">
                  <c:v>5878</c:v>
                </c:pt>
                <c:pt idx="964">
                  <c:v>5874</c:v>
                </c:pt>
                <c:pt idx="965">
                  <c:v>5871</c:v>
                </c:pt>
                <c:pt idx="966">
                  <c:v>5869</c:v>
                </c:pt>
                <c:pt idx="967">
                  <c:v>5864</c:v>
                </c:pt>
                <c:pt idx="968">
                  <c:v>5902</c:v>
                </c:pt>
                <c:pt idx="969">
                  <c:v>5856</c:v>
                </c:pt>
                <c:pt idx="970">
                  <c:v>5876</c:v>
                </c:pt>
                <c:pt idx="971">
                  <c:v>5857</c:v>
                </c:pt>
                <c:pt idx="972">
                  <c:v>5856</c:v>
                </c:pt>
                <c:pt idx="973">
                  <c:v>5647</c:v>
                </c:pt>
                <c:pt idx="974">
                  <c:v>5609</c:v>
                </c:pt>
                <c:pt idx="975">
                  <c:v>5553</c:v>
                </c:pt>
                <c:pt idx="976">
                  <c:v>5491</c:v>
                </c:pt>
                <c:pt idx="977">
                  <c:v>5428</c:v>
                </c:pt>
                <c:pt idx="978">
                  <c:v>5387</c:v>
                </c:pt>
                <c:pt idx="979">
                  <c:v>5336</c:v>
                </c:pt>
                <c:pt idx="980">
                  <c:v>5329</c:v>
                </c:pt>
                <c:pt idx="981">
                  <c:v>5279</c:v>
                </c:pt>
                <c:pt idx="982">
                  <c:v>5266</c:v>
                </c:pt>
                <c:pt idx="983">
                  <c:v>5219</c:v>
                </c:pt>
                <c:pt idx="984">
                  <c:v>5849</c:v>
                </c:pt>
                <c:pt idx="985">
                  <c:v>5850</c:v>
                </c:pt>
                <c:pt idx="986">
                  <c:v>5846</c:v>
                </c:pt>
                <c:pt idx="987">
                  <c:v>5847</c:v>
                </c:pt>
                <c:pt idx="988">
                  <c:v>5843</c:v>
                </c:pt>
                <c:pt idx="989">
                  <c:v>5842</c:v>
                </c:pt>
                <c:pt idx="990">
                  <c:v>5840</c:v>
                </c:pt>
                <c:pt idx="991">
                  <c:v>5839</c:v>
                </c:pt>
                <c:pt idx="992">
                  <c:v>5839</c:v>
                </c:pt>
                <c:pt idx="993">
                  <c:v>5835</c:v>
                </c:pt>
                <c:pt idx="994">
                  <c:v>5834</c:v>
                </c:pt>
                <c:pt idx="995">
                  <c:v>5834</c:v>
                </c:pt>
                <c:pt idx="996">
                  <c:v>5833</c:v>
                </c:pt>
                <c:pt idx="997">
                  <c:v>5832</c:v>
                </c:pt>
                <c:pt idx="998">
                  <c:v>5829</c:v>
                </c:pt>
                <c:pt idx="999">
                  <c:v>5826</c:v>
                </c:pt>
                <c:pt idx="1000">
                  <c:v>5827</c:v>
                </c:pt>
                <c:pt idx="1001">
                  <c:v>5821</c:v>
                </c:pt>
                <c:pt idx="1002">
                  <c:v>5822</c:v>
                </c:pt>
                <c:pt idx="1003">
                  <c:v>5822</c:v>
                </c:pt>
                <c:pt idx="1004">
                  <c:v>5818</c:v>
                </c:pt>
                <c:pt idx="1005">
                  <c:v>5815</c:v>
                </c:pt>
                <c:pt idx="1006">
                  <c:v>5815</c:v>
                </c:pt>
                <c:pt idx="1007">
                  <c:v>5814</c:v>
                </c:pt>
                <c:pt idx="1008">
                  <c:v>5813</c:v>
                </c:pt>
                <c:pt idx="1009">
                  <c:v>5807</c:v>
                </c:pt>
                <c:pt idx="1010">
                  <c:v>5864</c:v>
                </c:pt>
                <c:pt idx="1011">
                  <c:v>5807</c:v>
                </c:pt>
                <c:pt idx="1012">
                  <c:v>5804</c:v>
                </c:pt>
                <c:pt idx="1013">
                  <c:v>5804</c:v>
                </c:pt>
                <c:pt idx="1014">
                  <c:v>5801</c:v>
                </c:pt>
                <c:pt idx="1015">
                  <c:v>5807</c:v>
                </c:pt>
                <c:pt idx="1016">
                  <c:v>5799</c:v>
                </c:pt>
                <c:pt idx="1017">
                  <c:v>5797</c:v>
                </c:pt>
                <c:pt idx="1018">
                  <c:v>5794</c:v>
                </c:pt>
                <c:pt idx="1019">
                  <c:v>5793</c:v>
                </c:pt>
                <c:pt idx="1020">
                  <c:v>5792</c:v>
                </c:pt>
                <c:pt idx="1021">
                  <c:v>5791</c:v>
                </c:pt>
                <c:pt idx="1022">
                  <c:v>5790</c:v>
                </c:pt>
                <c:pt idx="1023">
                  <c:v>5787</c:v>
                </c:pt>
                <c:pt idx="1024">
                  <c:v>5824</c:v>
                </c:pt>
                <c:pt idx="1025">
                  <c:v>5784</c:v>
                </c:pt>
                <c:pt idx="1026">
                  <c:v>5804</c:v>
                </c:pt>
                <c:pt idx="1027">
                  <c:v>5778</c:v>
                </c:pt>
                <c:pt idx="1028">
                  <c:v>5818</c:v>
                </c:pt>
                <c:pt idx="1029">
                  <c:v>5778</c:v>
                </c:pt>
                <c:pt idx="1030">
                  <c:v>5776</c:v>
                </c:pt>
                <c:pt idx="1031">
                  <c:v>5773</c:v>
                </c:pt>
                <c:pt idx="1032">
                  <c:v>5773</c:v>
                </c:pt>
                <c:pt idx="1033">
                  <c:v>5772</c:v>
                </c:pt>
                <c:pt idx="1034">
                  <c:v>5771</c:v>
                </c:pt>
                <c:pt idx="1035">
                  <c:v>5770</c:v>
                </c:pt>
                <c:pt idx="1036">
                  <c:v>5769</c:v>
                </c:pt>
                <c:pt idx="1037">
                  <c:v>5766</c:v>
                </c:pt>
                <c:pt idx="1038">
                  <c:v>5764</c:v>
                </c:pt>
                <c:pt idx="1039">
                  <c:v>5770</c:v>
                </c:pt>
                <c:pt idx="1040">
                  <c:v>5762</c:v>
                </c:pt>
                <c:pt idx="1041">
                  <c:v>5758</c:v>
                </c:pt>
                <c:pt idx="1042">
                  <c:v>5755</c:v>
                </c:pt>
                <c:pt idx="1043">
                  <c:v>5756</c:v>
                </c:pt>
                <c:pt idx="1044">
                  <c:v>5755</c:v>
                </c:pt>
                <c:pt idx="1045">
                  <c:v>5755</c:v>
                </c:pt>
                <c:pt idx="1046">
                  <c:v>5752</c:v>
                </c:pt>
                <c:pt idx="1047">
                  <c:v>5755</c:v>
                </c:pt>
                <c:pt idx="1048">
                  <c:v>5748</c:v>
                </c:pt>
                <c:pt idx="1049">
                  <c:v>5745</c:v>
                </c:pt>
                <c:pt idx="1050">
                  <c:v>5749</c:v>
                </c:pt>
                <c:pt idx="1051">
                  <c:v>5738</c:v>
                </c:pt>
                <c:pt idx="1052">
                  <c:v>5738</c:v>
                </c:pt>
                <c:pt idx="1053">
                  <c:v>5736</c:v>
                </c:pt>
                <c:pt idx="1054">
                  <c:v>5735</c:v>
                </c:pt>
                <c:pt idx="1055">
                  <c:v>5731</c:v>
                </c:pt>
                <c:pt idx="1056">
                  <c:v>5728</c:v>
                </c:pt>
                <c:pt idx="1057">
                  <c:v>5728</c:v>
                </c:pt>
                <c:pt idx="1058">
                  <c:v>5724</c:v>
                </c:pt>
                <c:pt idx="1059">
                  <c:v>5722</c:v>
                </c:pt>
                <c:pt idx="1060">
                  <c:v>5729</c:v>
                </c:pt>
                <c:pt idx="1061">
                  <c:v>5717</c:v>
                </c:pt>
                <c:pt idx="1062">
                  <c:v>5715</c:v>
                </c:pt>
                <c:pt idx="1063">
                  <c:v>5713</c:v>
                </c:pt>
                <c:pt idx="1064">
                  <c:v>5710</c:v>
                </c:pt>
                <c:pt idx="1065">
                  <c:v>5706</c:v>
                </c:pt>
                <c:pt idx="1066">
                  <c:v>5708</c:v>
                </c:pt>
                <c:pt idx="1067">
                  <c:v>5822</c:v>
                </c:pt>
                <c:pt idx="1068">
                  <c:v>5653</c:v>
                </c:pt>
                <c:pt idx="1069">
                  <c:v>4988</c:v>
                </c:pt>
                <c:pt idx="1070">
                  <c:v>5546</c:v>
                </c:pt>
                <c:pt idx="1071">
                  <c:v>5255</c:v>
                </c:pt>
                <c:pt idx="1072">
                  <c:v>5547</c:v>
                </c:pt>
                <c:pt idx="1073">
                  <c:v>5559</c:v>
                </c:pt>
                <c:pt idx="1074">
                  <c:v>5696</c:v>
                </c:pt>
                <c:pt idx="1075">
                  <c:v>5622</c:v>
                </c:pt>
                <c:pt idx="1076">
                  <c:v>5534</c:v>
                </c:pt>
                <c:pt idx="1077">
                  <c:v>5582</c:v>
                </c:pt>
                <c:pt idx="1078">
                  <c:v>5581</c:v>
                </c:pt>
                <c:pt idx="1079">
                  <c:v>5595</c:v>
                </c:pt>
                <c:pt idx="1080">
                  <c:v>5472</c:v>
                </c:pt>
                <c:pt idx="1081">
                  <c:v>5090</c:v>
                </c:pt>
                <c:pt idx="1082">
                  <c:v>5671</c:v>
                </c:pt>
                <c:pt idx="1083">
                  <c:v>5492</c:v>
                </c:pt>
                <c:pt idx="1084">
                  <c:v>5587</c:v>
                </c:pt>
                <c:pt idx="1085">
                  <c:v>5657</c:v>
                </c:pt>
                <c:pt idx="1086">
                  <c:v>5609</c:v>
                </c:pt>
                <c:pt idx="1087">
                  <c:v>5611</c:v>
                </c:pt>
                <c:pt idx="1088">
                  <c:v>5619</c:v>
                </c:pt>
                <c:pt idx="1089">
                  <c:v>5612</c:v>
                </c:pt>
                <c:pt idx="1090">
                  <c:v>5568</c:v>
                </c:pt>
                <c:pt idx="1091">
                  <c:v>5671</c:v>
                </c:pt>
                <c:pt idx="1092">
                  <c:v>4896</c:v>
                </c:pt>
                <c:pt idx="1093">
                  <c:v>5577</c:v>
                </c:pt>
                <c:pt idx="1094">
                  <c:v>5554</c:v>
                </c:pt>
                <c:pt idx="1095">
                  <c:v>5422</c:v>
                </c:pt>
                <c:pt idx="1096">
                  <c:v>5349</c:v>
                </c:pt>
                <c:pt idx="1097">
                  <c:v>5316</c:v>
                </c:pt>
                <c:pt idx="1098">
                  <c:v>5349</c:v>
                </c:pt>
                <c:pt idx="1099">
                  <c:v>5660</c:v>
                </c:pt>
                <c:pt idx="1100">
                  <c:v>5671</c:v>
                </c:pt>
                <c:pt idx="1101">
                  <c:v>5479</c:v>
                </c:pt>
                <c:pt idx="1102">
                  <c:v>5699</c:v>
                </c:pt>
                <c:pt idx="1103">
                  <c:v>5694</c:v>
                </c:pt>
                <c:pt idx="1104">
                  <c:v>5708</c:v>
                </c:pt>
                <c:pt idx="1105">
                  <c:v>5694</c:v>
                </c:pt>
                <c:pt idx="1106">
                  <c:v>5692</c:v>
                </c:pt>
                <c:pt idx="1107">
                  <c:v>5689</c:v>
                </c:pt>
                <c:pt idx="1108">
                  <c:v>5688</c:v>
                </c:pt>
                <c:pt idx="1109">
                  <c:v>5156</c:v>
                </c:pt>
                <c:pt idx="1110">
                  <c:v>5087</c:v>
                </c:pt>
                <c:pt idx="1111">
                  <c:v>5028</c:v>
                </c:pt>
                <c:pt idx="1112">
                  <c:v>4954</c:v>
                </c:pt>
                <c:pt idx="1113">
                  <c:v>5701</c:v>
                </c:pt>
                <c:pt idx="1114">
                  <c:v>5680</c:v>
                </c:pt>
                <c:pt idx="1115">
                  <c:v>5678</c:v>
                </c:pt>
                <c:pt idx="1116">
                  <c:v>5667</c:v>
                </c:pt>
                <c:pt idx="1117">
                  <c:v>5672</c:v>
                </c:pt>
                <c:pt idx="1118">
                  <c:v>5663</c:v>
                </c:pt>
                <c:pt idx="1119">
                  <c:v>5664</c:v>
                </c:pt>
                <c:pt idx="1120">
                  <c:v>5664</c:v>
                </c:pt>
                <c:pt idx="1121">
                  <c:v>5659</c:v>
                </c:pt>
                <c:pt idx="1122">
                  <c:v>5659</c:v>
                </c:pt>
                <c:pt idx="1123">
                  <c:v>5658</c:v>
                </c:pt>
                <c:pt idx="1124">
                  <c:v>5653</c:v>
                </c:pt>
                <c:pt idx="1125">
                  <c:v>5651</c:v>
                </c:pt>
                <c:pt idx="1126">
                  <c:v>5652</c:v>
                </c:pt>
                <c:pt idx="1127">
                  <c:v>5651</c:v>
                </c:pt>
                <c:pt idx="1128">
                  <c:v>5647</c:v>
                </c:pt>
                <c:pt idx="1129">
                  <c:v>1547</c:v>
                </c:pt>
                <c:pt idx="1130">
                  <c:v>5645</c:v>
                </c:pt>
                <c:pt idx="1131">
                  <c:v>5643</c:v>
                </c:pt>
                <c:pt idx="1132">
                  <c:v>5639</c:v>
                </c:pt>
                <c:pt idx="1133">
                  <c:v>5637</c:v>
                </c:pt>
                <c:pt idx="1134">
                  <c:v>5631</c:v>
                </c:pt>
                <c:pt idx="1135">
                  <c:v>5629</c:v>
                </c:pt>
                <c:pt idx="1136">
                  <c:v>5626</c:v>
                </c:pt>
                <c:pt idx="1137">
                  <c:v>5622</c:v>
                </c:pt>
                <c:pt idx="1138">
                  <c:v>5617</c:v>
                </c:pt>
                <c:pt idx="1139">
                  <c:v>5225</c:v>
                </c:pt>
                <c:pt idx="1140">
                  <c:v>5107</c:v>
                </c:pt>
                <c:pt idx="1141">
                  <c:v>5463</c:v>
                </c:pt>
                <c:pt idx="1142">
                  <c:v>5566</c:v>
                </c:pt>
                <c:pt idx="1143">
                  <c:v>5323</c:v>
                </c:pt>
                <c:pt idx="1144">
                  <c:v>5479</c:v>
                </c:pt>
                <c:pt idx="1145">
                  <c:v>5520</c:v>
                </c:pt>
                <c:pt idx="1146">
                  <c:v>5238</c:v>
                </c:pt>
                <c:pt idx="1147">
                  <c:v>5556</c:v>
                </c:pt>
                <c:pt idx="1148">
                  <c:v>5464</c:v>
                </c:pt>
                <c:pt idx="1149">
                  <c:v>5547</c:v>
                </c:pt>
                <c:pt idx="1150">
                  <c:v>5162</c:v>
                </c:pt>
                <c:pt idx="1151">
                  <c:v>5518</c:v>
                </c:pt>
                <c:pt idx="1152">
                  <c:v>5598</c:v>
                </c:pt>
                <c:pt idx="1153">
                  <c:v>5588</c:v>
                </c:pt>
                <c:pt idx="1154">
                  <c:v>5427</c:v>
                </c:pt>
                <c:pt idx="1155">
                  <c:v>5399</c:v>
                </c:pt>
                <c:pt idx="1156">
                  <c:v>5500</c:v>
                </c:pt>
                <c:pt idx="1157">
                  <c:v>5492</c:v>
                </c:pt>
                <c:pt idx="1158">
                  <c:v>5505</c:v>
                </c:pt>
                <c:pt idx="1159">
                  <c:v>5464</c:v>
                </c:pt>
                <c:pt idx="1160">
                  <c:v>5351</c:v>
                </c:pt>
                <c:pt idx="1161">
                  <c:v>5427</c:v>
                </c:pt>
                <c:pt idx="1162">
                  <c:v>5476</c:v>
                </c:pt>
                <c:pt idx="1163">
                  <c:v>5517</c:v>
                </c:pt>
                <c:pt idx="1164">
                  <c:v>5499</c:v>
                </c:pt>
                <c:pt idx="1165">
                  <c:v>4950</c:v>
                </c:pt>
                <c:pt idx="1166">
                  <c:v>5615</c:v>
                </c:pt>
                <c:pt idx="1167">
                  <c:v>5609</c:v>
                </c:pt>
                <c:pt idx="1168">
                  <c:v>5602</c:v>
                </c:pt>
                <c:pt idx="1169">
                  <c:v>5609</c:v>
                </c:pt>
                <c:pt idx="1170">
                  <c:v>5597</c:v>
                </c:pt>
                <c:pt idx="1171">
                  <c:v>5594</c:v>
                </c:pt>
                <c:pt idx="1172">
                  <c:v>5589</c:v>
                </c:pt>
                <c:pt idx="1173">
                  <c:v>5588</c:v>
                </c:pt>
                <c:pt idx="1174">
                  <c:v>5584</c:v>
                </c:pt>
                <c:pt idx="1175">
                  <c:v>5583</c:v>
                </c:pt>
                <c:pt idx="1176">
                  <c:v>5581</c:v>
                </c:pt>
                <c:pt idx="1177">
                  <c:v>5576</c:v>
                </c:pt>
                <c:pt idx="1178">
                  <c:v>5594</c:v>
                </c:pt>
                <c:pt idx="1179">
                  <c:v>5566</c:v>
                </c:pt>
                <c:pt idx="1180">
                  <c:v>5570</c:v>
                </c:pt>
                <c:pt idx="1181">
                  <c:v>5559</c:v>
                </c:pt>
                <c:pt idx="1182">
                  <c:v>5555</c:v>
                </c:pt>
                <c:pt idx="1183">
                  <c:v>5547</c:v>
                </c:pt>
                <c:pt idx="1184">
                  <c:v>5542</c:v>
                </c:pt>
                <c:pt idx="1185">
                  <c:v>5539</c:v>
                </c:pt>
                <c:pt idx="1186">
                  <c:v>5324</c:v>
                </c:pt>
                <c:pt idx="1187">
                  <c:v>5069</c:v>
                </c:pt>
                <c:pt idx="1188">
                  <c:v>5373</c:v>
                </c:pt>
                <c:pt idx="1189">
                  <c:v>5118</c:v>
                </c:pt>
                <c:pt idx="1190">
                  <c:v>5380</c:v>
                </c:pt>
                <c:pt idx="1191">
                  <c:v>4692</c:v>
                </c:pt>
                <c:pt idx="1192">
                  <c:v>5244</c:v>
                </c:pt>
                <c:pt idx="1193">
                  <c:v>5401</c:v>
                </c:pt>
                <c:pt idx="1194">
                  <c:v>5164</c:v>
                </c:pt>
                <c:pt idx="1195">
                  <c:v>4923</c:v>
                </c:pt>
                <c:pt idx="1196">
                  <c:v>5332</c:v>
                </c:pt>
                <c:pt idx="1197">
                  <c:v>5017</c:v>
                </c:pt>
                <c:pt idx="1198">
                  <c:v>4950</c:v>
                </c:pt>
                <c:pt idx="1199">
                  <c:v>5325</c:v>
                </c:pt>
                <c:pt idx="1200">
                  <c:v>5365</c:v>
                </c:pt>
                <c:pt idx="1201">
                  <c:v>5304</c:v>
                </c:pt>
                <c:pt idx="1202">
                  <c:v>5105</c:v>
                </c:pt>
                <c:pt idx="1203">
                  <c:v>5190</c:v>
                </c:pt>
                <c:pt idx="1204">
                  <c:v>5147</c:v>
                </c:pt>
                <c:pt idx="1205">
                  <c:v>5532</c:v>
                </c:pt>
                <c:pt idx="1206">
                  <c:v>5267</c:v>
                </c:pt>
                <c:pt idx="1207">
                  <c:v>5107</c:v>
                </c:pt>
                <c:pt idx="1208">
                  <c:v>4922</c:v>
                </c:pt>
                <c:pt idx="1209">
                  <c:v>5412</c:v>
                </c:pt>
                <c:pt idx="1210">
                  <c:v>5029</c:v>
                </c:pt>
                <c:pt idx="1211">
                  <c:v>5372</c:v>
                </c:pt>
                <c:pt idx="1212">
                  <c:v>5175</c:v>
                </c:pt>
                <c:pt idx="1213">
                  <c:v>5344</c:v>
                </c:pt>
                <c:pt idx="1214">
                  <c:v>5395</c:v>
                </c:pt>
                <c:pt idx="1215">
                  <c:v>5379</c:v>
                </c:pt>
                <c:pt idx="1216">
                  <c:v>5408</c:v>
                </c:pt>
                <c:pt idx="1217">
                  <c:v>5419</c:v>
                </c:pt>
                <c:pt idx="1218">
                  <c:v>5353</c:v>
                </c:pt>
                <c:pt idx="1219">
                  <c:v>5408</c:v>
                </c:pt>
                <c:pt idx="1220">
                  <c:v>5429</c:v>
                </c:pt>
                <c:pt idx="1221">
                  <c:v>5441</c:v>
                </c:pt>
                <c:pt idx="1222">
                  <c:v>5080</c:v>
                </c:pt>
                <c:pt idx="1223">
                  <c:v>5272</c:v>
                </c:pt>
                <c:pt idx="1224">
                  <c:v>5231</c:v>
                </c:pt>
                <c:pt idx="1225">
                  <c:v>5238</c:v>
                </c:pt>
                <c:pt idx="1226">
                  <c:v>5267</c:v>
                </c:pt>
                <c:pt idx="1227">
                  <c:v>5343</c:v>
                </c:pt>
                <c:pt idx="1228">
                  <c:v>5155</c:v>
                </c:pt>
                <c:pt idx="1229">
                  <c:v>5101</c:v>
                </c:pt>
                <c:pt idx="1230">
                  <c:v>5309</c:v>
                </c:pt>
                <c:pt idx="1231">
                  <c:v>5268</c:v>
                </c:pt>
                <c:pt idx="1232">
                  <c:v>4989</c:v>
                </c:pt>
                <c:pt idx="1233">
                  <c:v>5364</c:v>
                </c:pt>
                <c:pt idx="1234">
                  <c:v>5322</c:v>
                </c:pt>
                <c:pt idx="1235">
                  <c:v>5330</c:v>
                </c:pt>
                <c:pt idx="1236">
                  <c:v>5345</c:v>
                </c:pt>
                <c:pt idx="1237">
                  <c:v>5359</c:v>
                </c:pt>
                <c:pt idx="1238">
                  <c:v>5162</c:v>
                </c:pt>
                <c:pt idx="1239">
                  <c:v>5374</c:v>
                </c:pt>
                <c:pt idx="1240">
                  <c:v>5400</c:v>
                </c:pt>
                <c:pt idx="1241">
                  <c:v>4548</c:v>
                </c:pt>
                <c:pt idx="1242">
                  <c:v>5531</c:v>
                </c:pt>
                <c:pt idx="1243">
                  <c:v>5309</c:v>
                </c:pt>
                <c:pt idx="1244">
                  <c:v>5531</c:v>
                </c:pt>
                <c:pt idx="1245">
                  <c:v>5531</c:v>
                </c:pt>
                <c:pt idx="1246">
                  <c:v>5531</c:v>
                </c:pt>
                <c:pt idx="1247">
                  <c:v>5353</c:v>
                </c:pt>
                <c:pt idx="1248">
                  <c:v>5154</c:v>
                </c:pt>
                <c:pt idx="1249">
                  <c:v>5371</c:v>
                </c:pt>
                <c:pt idx="1250">
                  <c:v>5283</c:v>
                </c:pt>
                <c:pt idx="1251">
                  <c:v>5275</c:v>
                </c:pt>
                <c:pt idx="1252">
                  <c:v>5521</c:v>
                </c:pt>
                <c:pt idx="1253">
                  <c:v>5517</c:v>
                </c:pt>
                <c:pt idx="1254">
                  <c:v>5510</c:v>
                </c:pt>
                <c:pt idx="1255">
                  <c:v>5505</c:v>
                </c:pt>
                <c:pt idx="1256">
                  <c:v>5499</c:v>
                </c:pt>
                <c:pt idx="1257">
                  <c:v>5499</c:v>
                </c:pt>
                <c:pt idx="1258">
                  <c:v>5485</c:v>
                </c:pt>
                <c:pt idx="1259">
                  <c:v>5845</c:v>
                </c:pt>
                <c:pt idx="1260">
                  <c:v>5471</c:v>
                </c:pt>
                <c:pt idx="1261">
                  <c:v>5465</c:v>
                </c:pt>
                <c:pt idx="1262">
                  <c:v>5487</c:v>
                </c:pt>
                <c:pt idx="1263">
                  <c:v>5461</c:v>
                </c:pt>
                <c:pt idx="1264">
                  <c:v>5455</c:v>
                </c:pt>
                <c:pt idx="1265">
                  <c:v>5449</c:v>
                </c:pt>
                <c:pt idx="1266">
                  <c:v>5443</c:v>
                </c:pt>
                <c:pt idx="1267">
                  <c:v>5442</c:v>
                </c:pt>
                <c:pt idx="1268">
                  <c:v>5435</c:v>
                </c:pt>
                <c:pt idx="1269">
                  <c:v>5430</c:v>
                </c:pt>
                <c:pt idx="1270">
                  <c:v>5427</c:v>
                </c:pt>
                <c:pt idx="1271">
                  <c:v>4904</c:v>
                </c:pt>
                <c:pt idx="1272">
                  <c:v>4267</c:v>
                </c:pt>
                <c:pt idx="1273">
                  <c:v>5080</c:v>
                </c:pt>
                <c:pt idx="1274">
                  <c:v>5181</c:v>
                </c:pt>
                <c:pt idx="1275">
                  <c:v>5434</c:v>
                </c:pt>
                <c:pt idx="1276">
                  <c:v>5786</c:v>
                </c:pt>
                <c:pt idx="1277">
                  <c:v>5420</c:v>
                </c:pt>
                <c:pt idx="1278">
                  <c:v>5416</c:v>
                </c:pt>
                <c:pt idx="1279">
                  <c:v>5416</c:v>
                </c:pt>
                <c:pt idx="1280">
                  <c:v>5411</c:v>
                </c:pt>
                <c:pt idx="1281">
                  <c:v>5405</c:v>
                </c:pt>
                <c:pt idx="1282">
                  <c:v>5408</c:v>
                </c:pt>
                <c:pt idx="1283">
                  <c:v>5394</c:v>
                </c:pt>
                <c:pt idx="1284">
                  <c:v>5393</c:v>
                </c:pt>
                <c:pt idx="1285">
                  <c:v>5021</c:v>
                </c:pt>
                <c:pt idx="1286">
                  <c:v>4786</c:v>
                </c:pt>
                <c:pt idx="1287">
                  <c:v>5302</c:v>
                </c:pt>
                <c:pt idx="1288">
                  <c:v>5051</c:v>
                </c:pt>
                <c:pt idx="1289">
                  <c:v>5301</c:v>
                </c:pt>
                <c:pt idx="1290">
                  <c:v>5272</c:v>
                </c:pt>
                <c:pt idx="1291">
                  <c:v>5204</c:v>
                </c:pt>
                <c:pt idx="1292">
                  <c:v>5111</c:v>
                </c:pt>
                <c:pt idx="1293">
                  <c:v>5132</c:v>
                </c:pt>
                <c:pt idx="1294">
                  <c:v>5051</c:v>
                </c:pt>
                <c:pt idx="1295">
                  <c:v>4989</c:v>
                </c:pt>
                <c:pt idx="1296">
                  <c:v>4965</c:v>
                </c:pt>
                <c:pt idx="1297">
                  <c:v>5071</c:v>
                </c:pt>
                <c:pt idx="1298">
                  <c:v>4967</c:v>
                </c:pt>
                <c:pt idx="1299">
                  <c:v>5063</c:v>
                </c:pt>
                <c:pt idx="1300">
                  <c:v>5030</c:v>
                </c:pt>
                <c:pt idx="1301">
                  <c:v>5087</c:v>
                </c:pt>
                <c:pt idx="1302">
                  <c:v>3930</c:v>
                </c:pt>
                <c:pt idx="1303">
                  <c:v>4974</c:v>
                </c:pt>
                <c:pt idx="1304">
                  <c:v>5164</c:v>
                </c:pt>
                <c:pt idx="1305">
                  <c:v>4544</c:v>
                </c:pt>
                <c:pt idx="1306">
                  <c:v>4736</c:v>
                </c:pt>
                <c:pt idx="1307">
                  <c:v>4606</c:v>
                </c:pt>
                <c:pt idx="1308">
                  <c:v>4996</c:v>
                </c:pt>
                <c:pt idx="1309">
                  <c:v>5072</c:v>
                </c:pt>
                <c:pt idx="1310">
                  <c:v>4936</c:v>
                </c:pt>
                <c:pt idx="1311">
                  <c:v>4117</c:v>
                </c:pt>
                <c:pt idx="1312">
                  <c:v>4994</c:v>
                </c:pt>
                <c:pt idx="1313">
                  <c:v>5078</c:v>
                </c:pt>
                <c:pt idx="1314">
                  <c:v>4666</c:v>
                </c:pt>
                <c:pt idx="1315">
                  <c:v>4792</c:v>
                </c:pt>
                <c:pt idx="1316">
                  <c:v>5384</c:v>
                </c:pt>
                <c:pt idx="1317">
                  <c:v>5240</c:v>
                </c:pt>
                <c:pt idx="1318">
                  <c:v>5150</c:v>
                </c:pt>
                <c:pt idx="1319">
                  <c:v>5069</c:v>
                </c:pt>
                <c:pt idx="1320">
                  <c:v>5174</c:v>
                </c:pt>
                <c:pt idx="1321">
                  <c:v>4996</c:v>
                </c:pt>
                <c:pt idx="1322">
                  <c:v>5210</c:v>
                </c:pt>
                <c:pt idx="1323">
                  <c:v>5189</c:v>
                </c:pt>
                <c:pt idx="1324">
                  <c:v>5383</c:v>
                </c:pt>
                <c:pt idx="1325">
                  <c:v>5383</c:v>
                </c:pt>
                <c:pt idx="1326">
                  <c:v>5276</c:v>
                </c:pt>
                <c:pt idx="1327">
                  <c:v>4313</c:v>
                </c:pt>
                <c:pt idx="1328">
                  <c:v>5064</c:v>
                </c:pt>
                <c:pt idx="1329">
                  <c:v>4993</c:v>
                </c:pt>
                <c:pt idx="1330">
                  <c:v>4539</c:v>
                </c:pt>
                <c:pt idx="1331">
                  <c:v>5055</c:v>
                </c:pt>
                <c:pt idx="1332">
                  <c:v>4933</c:v>
                </c:pt>
                <c:pt idx="1333">
                  <c:v>5098</c:v>
                </c:pt>
                <c:pt idx="1334">
                  <c:v>5118</c:v>
                </c:pt>
                <c:pt idx="1335">
                  <c:v>4937</c:v>
                </c:pt>
                <c:pt idx="1336">
                  <c:v>4602</c:v>
                </c:pt>
                <c:pt idx="1337">
                  <c:v>5155</c:v>
                </c:pt>
                <c:pt idx="1338">
                  <c:v>5167</c:v>
                </c:pt>
                <c:pt idx="1339">
                  <c:v>5282</c:v>
                </c:pt>
                <c:pt idx="1340">
                  <c:v>5184</c:v>
                </c:pt>
                <c:pt idx="1341">
                  <c:v>5050</c:v>
                </c:pt>
                <c:pt idx="1342">
                  <c:v>5070</c:v>
                </c:pt>
                <c:pt idx="1343">
                  <c:v>4828</c:v>
                </c:pt>
                <c:pt idx="1344">
                  <c:v>5070</c:v>
                </c:pt>
                <c:pt idx="1345">
                  <c:v>5192</c:v>
                </c:pt>
                <c:pt idx="1346">
                  <c:v>5084</c:v>
                </c:pt>
                <c:pt idx="1347">
                  <c:v>4924</c:v>
                </c:pt>
                <c:pt idx="1348">
                  <c:v>5092</c:v>
                </c:pt>
                <c:pt idx="1349">
                  <c:v>5199</c:v>
                </c:pt>
                <c:pt idx="1350">
                  <c:v>4924</c:v>
                </c:pt>
                <c:pt idx="1351">
                  <c:v>5282</c:v>
                </c:pt>
                <c:pt idx="1352">
                  <c:v>5185</c:v>
                </c:pt>
                <c:pt idx="1353">
                  <c:v>5079</c:v>
                </c:pt>
                <c:pt idx="1354">
                  <c:v>5270</c:v>
                </c:pt>
                <c:pt idx="1355">
                  <c:v>5244</c:v>
                </c:pt>
                <c:pt idx="1356">
                  <c:v>5189</c:v>
                </c:pt>
                <c:pt idx="1357">
                  <c:v>5251</c:v>
                </c:pt>
                <c:pt idx="1358">
                  <c:v>5031</c:v>
                </c:pt>
                <c:pt idx="1359">
                  <c:v>5066</c:v>
                </c:pt>
                <c:pt idx="1360">
                  <c:v>5050</c:v>
                </c:pt>
                <c:pt idx="1361">
                  <c:v>5227</c:v>
                </c:pt>
                <c:pt idx="1362">
                  <c:v>5210</c:v>
                </c:pt>
                <c:pt idx="1363">
                  <c:v>5254</c:v>
                </c:pt>
                <c:pt idx="1364">
                  <c:v>5202</c:v>
                </c:pt>
                <c:pt idx="1365">
                  <c:v>4791</c:v>
                </c:pt>
                <c:pt idx="1366">
                  <c:v>5147</c:v>
                </c:pt>
                <c:pt idx="1367">
                  <c:v>4688</c:v>
                </c:pt>
                <c:pt idx="1368">
                  <c:v>4769</c:v>
                </c:pt>
                <c:pt idx="1369">
                  <c:v>5163</c:v>
                </c:pt>
                <c:pt idx="1370">
                  <c:v>4695</c:v>
                </c:pt>
                <c:pt idx="1371">
                  <c:v>5072</c:v>
                </c:pt>
                <c:pt idx="1372">
                  <c:v>5381</c:v>
                </c:pt>
                <c:pt idx="1373">
                  <c:v>5380</c:v>
                </c:pt>
                <c:pt idx="1374">
                  <c:v>5379</c:v>
                </c:pt>
                <c:pt idx="1375">
                  <c:v>5401</c:v>
                </c:pt>
                <c:pt idx="1376">
                  <c:v>5367</c:v>
                </c:pt>
                <c:pt idx="1377">
                  <c:v>5367</c:v>
                </c:pt>
                <c:pt idx="1378">
                  <c:v>5365</c:v>
                </c:pt>
                <c:pt idx="1379">
                  <c:v>5358</c:v>
                </c:pt>
                <c:pt idx="1380">
                  <c:v>5352</c:v>
                </c:pt>
                <c:pt idx="1381">
                  <c:v>5350</c:v>
                </c:pt>
                <c:pt idx="1382">
                  <c:v>5311</c:v>
                </c:pt>
                <c:pt idx="1383">
                  <c:v>5310</c:v>
                </c:pt>
                <c:pt idx="1384">
                  <c:v>5345</c:v>
                </c:pt>
                <c:pt idx="1385">
                  <c:v>5487</c:v>
                </c:pt>
                <c:pt idx="1386">
                  <c:v>5335</c:v>
                </c:pt>
                <c:pt idx="1387">
                  <c:v>5329</c:v>
                </c:pt>
                <c:pt idx="1388">
                  <c:v>5324</c:v>
                </c:pt>
                <c:pt idx="1389">
                  <c:v>5323</c:v>
                </c:pt>
                <c:pt idx="1390">
                  <c:v>5318</c:v>
                </c:pt>
                <c:pt idx="1391">
                  <c:v>5317</c:v>
                </c:pt>
                <c:pt idx="1392">
                  <c:v>5315</c:v>
                </c:pt>
                <c:pt idx="1393">
                  <c:v>5340</c:v>
                </c:pt>
                <c:pt idx="1394">
                  <c:v>5302</c:v>
                </c:pt>
                <c:pt idx="1395">
                  <c:v>5297</c:v>
                </c:pt>
                <c:pt idx="1396">
                  <c:v>5295</c:v>
                </c:pt>
                <c:pt idx="1397">
                  <c:v>5288</c:v>
                </c:pt>
                <c:pt idx="1398">
                  <c:v>5286</c:v>
                </c:pt>
                <c:pt idx="1399">
                  <c:v>5283</c:v>
                </c:pt>
                <c:pt idx="1400">
                  <c:v>5279</c:v>
                </c:pt>
                <c:pt idx="1401">
                  <c:v>5275</c:v>
                </c:pt>
                <c:pt idx="1402">
                  <c:v>5268</c:v>
                </c:pt>
                <c:pt idx="1403">
                  <c:v>5262</c:v>
                </c:pt>
                <c:pt idx="1404">
                  <c:v>5259</c:v>
                </c:pt>
                <c:pt idx="1405">
                  <c:v>5259</c:v>
                </c:pt>
                <c:pt idx="1406">
                  <c:v>5253</c:v>
                </c:pt>
                <c:pt idx="1407">
                  <c:v>5248</c:v>
                </c:pt>
                <c:pt idx="1408">
                  <c:v>5245</c:v>
                </c:pt>
                <c:pt idx="1409">
                  <c:v>5240</c:v>
                </c:pt>
                <c:pt idx="1410">
                  <c:v>5234</c:v>
                </c:pt>
                <c:pt idx="1411">
                  <c:v>5231</c:v>
                </c:pt>
                <c:pt idx="1412">
                  <c:v>5225</c:v>
                </c:pt>
                <c:pt idx="1413">
                  <c:v>5219</c:v>
                </c:pt>
                <c:pt idx="1414">
                  <c:v>5213</c:v>
                </c:pt>
                <c:pt idx="1415">
                  <c:v>5209</c:v>
                </c:pt>
                <c:pt idx="1416">
                  <c:v>5203</c:v>
                </c:pt>
                <c:pt idx="1417">
                  <c:v>5202</c:v>
                </c:pt>
                <c:pt idx="1418">
                  <c:v>5397</c:v>
                </c:pt>
                <c:pt idx="1419">
                  <c:v>5189</c:v>
                </c:pt>
                <c:pt idx="1420">
                  <c:v>5178</c:v>
                </c:pt>
                <c:pt idx="1421">
                  <c:v>5174</c:v>
                </c:pt>
                <c:pt idx="1422">
                  <c:v>5170</c:v>
                </c:pt>
                <c:pt idx="1423">
                  <c:v>4926</c:v>
                </c:pt>
                <c:pt idx="1424">
                  <c:v>2587</c:v>
                </c:pt>
                <c:pt idx="1425">
                  <c:v>4352</c:v>
                </c:pt>
                <c:pt idx="1426">
                  <c:v>4841</c:v>
                </c:pt>
                <c:pt idx="1427">
                  <c:v>4660</c:v>
                </c:pt>
                <c:pt idx="1428">
                  <c:v>5045</c:v>
                </c:pt>
                <c:pt idx="1429">
                  <c:v>4888</c:v>
                </c:pt>
                <c:pt idx="1430">
                  <c:v>4716</c:v>
                </c:pt>
                <c:pt idx="1431">
                  <c:v>3601</c:v>
                </c:pt>
                <c:pt idx="1432">
                  <c:v>5168</c:v>
                </c:pt>
                <c:pt idx="1433">
                  <c:v>4497</c:v>
                </c:pt>
                <c:pt idx="1434">
                  <c:v>4978</c:v>
                </c:pt>
                <c:pt idx="1435">
                  <c:v>5050</c:v>
                </c:pt>
                <c:pt idx="1436">
                  <c:v>5009</c:v>
                </c:pt>
                <c:pt idx="1437">
                  <c:v>5168</c:v>
                </c:pt>
                <c:pt idx="1438">
                  <c:v>5157</c:v>
                </c:pt>
                <c:pt idx="1439">
                  <c:v>5153</c:v>
                </c:pt>
                <c:pt idx="1440">
                  <c:v>5149</c:v>
                </c:pt>
                <c:pt idx="1441">
                  <c:v>5147</c:v>
                </c:pt>
                <c:pt idx="1442">
                  <c:v>5147</c:v>
                </c:pt>
                <c:pt idx="1443">
                  <c:v>5139</c:v>
                </c:pt>
                <c:pt idx="1444">
                  <c:v>5128</c:v>
                </c:pt>
                <c:pt idx="1445">
                  <c:v>5121</c:v>
                </c:pt>
                <c:pt idx="1446">
                  <c:v>5120</c:v>
                </c:pt>
                <c:pt idx="1447">
                  <c:v>5114</c:v>
                </c:pt>
                <c:pt idx="1448">
                  <c:v>5153</c:v>
                </c:pt>
                <c:pt idx="1449">
                  <c:v>5108</c:v>
                </c:pt>
                <c:pt idx="1450">
                  <c:v>5105</c:v>
                </c:pt>
                <c:pt idx="1451">
                  <c:v>5136</c:v>
                </c:pt>
                <c:pt idx="1452">
                  <c:v>5107</c:v>
                </c:pt>
                <c:pt idx="1453">
                  <c:v>5091</c:v>
                </c:pt>
                <c:pt idx="1454">
                  <c:v>5087</c:v>
                </c:pt>
                <c:pt idx="1455">
                  <c:v>5085</c:v>
                </c:pt>
                <c:pt idx="1456">
                  <c:v>5084</c:v>
                </c:pt>
                <c:pt idx="1457">
                  <c:v>5080</c:v>
                </c:pt>
                <c:pt idx="1458">
                  <c:v>5080</c:v>
                </c:pt>
                <c:pt idx="1459">
                  <c:v>5079</c:v>
                </c:pt>
                <c:pt idx="1460">
                  <c:v>5073</c:v>
                </c:pt>
                <c:pt idx="1461">
                  <c:v>5093</c:v>
                </c:pt>
                <c:pt idx="1462">
                  <c:v>5064</c:v>
                </c:pt>
                <c:pt idx="1463">
                  <c:v>4859</c:v>
                </c:pt>
                <c:pt idx="1464">
                  <c:v>4926</c:v>
                </c:pt>
                <c:pt idx="1465">
                  <c:v>4986</c:v>
                </c:pt>
                <c:pt idx="1466">
                  <c:v>4604</c:v>
                </c:pt>
                <c:pt idx="1467">
                  <c:v>4993</c:v>
                </c:pt>
                <c:pt idx="1468">
                  <c:v>4960</c:v>
                </c:pt>
                <c:pt idx="1469">
                  <c:v>4884</c:v>
                </c:pt>
                <c:pt idx="1470">
                  <c:v>4856</c:v>
                </c:pt>
                <c:pt idx="1471">
                  <c:v>4867</c:v>
                </c:pt>
                <c:pt idx="1472">
                  <c:v>4898</c:v>
                </c:pt>
                <c:pt idx="1473">
                  <c:v>4023</c:v>
                </c:pt>
                <c:pt idx="1474">
                  <c:v>4870</c:v>
                </c:pt>
                <c:pt idx="1475">
                  <c:v>4600</c:v>
                </c:pt>
                <c:pt idx="1476">
                  <c:v>4974</c:v>
                </c:pt>
                <c:pt idx="1477">
                  <c:v>4840</c:v>
                </c:pt>
                <c:pt idx="1478">
                  <c:v>4944</c:v>
                </c:pt>
                <c:pt idx="1479">
                  <c:v>4429</c:v>
                </c:pt>
                <c:pt idx="1480">
                  <c:v>4996</c:v>
                </c:pt>
                <c:pt idx="1481">
                  <c:v>4471</c:v>
                </c:pt>
                <c:pt idx="1482">
                  <c:v>4111</c:v>
                </c:pt>
                <c:pt idx="1483">
                  <c:v>4803</c:v>
                </c:pt>
                <c:pt idx="1484">
                  <c:v>4712</c:v>
                </c:pt>
                <c:pt idx="1485">
                  <c:v>4726</c:v>
                </c:pt>
                <c:pt idx="1486">
                  <c:v>5056</c:v>
                </c:pt>
                <c:pt idx="1487">
                  <c:v>5051</c:v>
                </c:pt>
                <c:pt idx="1488">
                  <c:v>5045</c:v>
                </c:pt>
                <c:pt idx="1489">
                  <c:v>5042</c:v>
                </c:pt>
                <c:pt idx="1490">
                  <c:v>5036</c:v>
                </c:pt>
                <c:pt idx="1491">
                  <c:v>5036</c:v>
                </c:pt>
                <c:pt idx="1492">
                  <c:v>5030</c:v>
                </c:pt>
                <c:pt idx="1493">
                  <c:v>4933</c:v>
                </c:pt>
                <c:pt idx="1494">
                  <c:v>4563</c:v>
                </c:pt>
                <c:pt idx="1495">
                  <c:v>4651</c:v>
                </c:pt>
                <c:pt idx="1496">
                  <c:v>4925</c:v>
                </c:pt>
                <c:pt idx="1497">
                  <c:v>4685</c:v>
                </c:pt>
                <c:pt idx="1498">
                  <c:v>4820</c:v>
                </c:pt>
                <c:pt idx="1499">
                  <c:v>4643</c:v>
                </c:pt>
                <c:pt idx="1500">
                  <c:v>4657</c:v>
                </c:pt>
                <c:pt idx="1501">
                  <c:v>4848</c:v>
                </c:pt>
                <c:pt idx="1502">
                  <c:v>4747</c:v>
                </c:pt>
                <c:pt idx="1503">
                  <c:v>4770</c:v>
                </c:pt>
                <c:pt idx="1504">
                  <c:v>4672</c:v>
                </c:pt>
                <c:pt idx="1505">
                  <c:v>4905</c:v>
                </c:pt>
                <c:pt idx="1506">
                  <c:v>4903</c:v>
                </c:pt>
                <c:pt idx="1507">
                  <c:v>4419</c:v>
                </c:pt>
                <c:pt idx="1508">
                  <c:v>4615</c:v>
                </c:pt>
                <c:pt idx="1509">
                  <c:v>4566</c:v>
                </c:pt>
                <c:pt idx="1510">
                  <c:v>4523</c:v>
                </c:pt>
                <c:pt idx="1511">
                  <c:v>4744</c:v>
                </c:pt>
                <c:pt idx="1512">
                  <c:v>4926</c:v>
                </c:pt>
                <c:pt idx="1513">
                  <c:v>4847</c:v>
                </c:pt>
                <c:pt idx="1514">
                  <c:v>4875</c:v>
                </c:pt>
                <c:pt idx="1515">
                  <c:v>4901</c:v>
                </c:pt>
                <c:pt idx="1516">
                  <c:v>4545</c:v>
                </c:pt>
                <c:pt idx="1517">
                  <c:v>4588</c:v>
                </c:pt>
                <c:pt idx="1518">
                  <c:v>4889</c:v>
                </c:pt>
                <c:pt idx="1519">
                  <c:v>4300</c:v>
                </c:pt>
                <c:pt idx="1520">
                  <c:v>4758</c:v>
                </c:pt>
                <c:pt idx="1521">
                  <c:v>4884</c:v>
                </c:pt>
                <c:pt idx="1522">
                  <c:v>4104</c:v>
                </c:pt>
                <c:pt idx="1523">
                  <c:v>5024</c:v>
                </c:pt>
                <c:pt idx="1524">
                  <c:v>5021</c:v>
                </c:pt>
                <c:pt idx="1525">
                  <c:v>5015</c:v>
                </c:pt>
                <c:pt idx="1526">
                  <c:v>5009</c:v>
                </c:pt>
                <c:pt idx="1527">
                  <c:v>5003</c:v>
                </c:pt>
                <c:pt idx="1528">
                  <c:v>5002</c:v>
                </c:pt>
                <c:pt idx="1529">
                  <c:v>4996</c:v>
                </c:pt>
                <c:pt idx="1530">
                  <c:v>4995</c:v>
                </c:pt>
                <c:pt idx="1531">
                  <c:v>4993</c:v>
                </c:pt>
                <c:pt idx="1532">
                  <c:v>4986</c:v>
                </c:pt>
                <c:pt idx="1533">
                  <c:v>4981</c:v>
                </c:pt>
                <c:pt idx="1534">
                  <c:v>4974</c:v>
                </c:pt>
                <c:pt idx="1535">
                  <c:v>4974</c:v>
                </c:pt>
                <c:pt idx="1536">
                  <c:v>4972</c:v>
                </c:pt>
                <c:pt idx="1537">
                  <c:v>4967</c:v>
                </c:pt>
                <c:pt idx="1538">
                  <c:v>4965</c:v>
                </c:pt>
                <c:pt idx="1539">
                  <c:v>4960</c:v>
                </c:pt>
                <c:pt idx="1540">
                  <c:v>4957</c:v>
                </c:pt>
                <c:pt idx="1541">
                  <c:v>4951</c:v>
                </c:pt>
                <c:pt idx="1542">
                  <c:v>4946</c:v>
                </c:pt>
                <c:pt idx="1543">
                  <c:v>4940</c:v>
                </c:pt>
                <c:pt idx="1544">
                  <c:v>4496</c:v>
                </c:pt>
                <c:pt idx="1545">
                  <c:v>3916</c:v>
                </c:pt>
                <c:pt idx="1546">
                  <c:v>4692</c:v>
                </c:pt>
                <c:pt idx="1547">
                  <c:v>4469</c:v>
                </c:pt>
                <c:pt idx="1548">
                  <c:v>4215</c:v>
                </c:pt>
                <c:pt idx="1549">
                  <c:v>3547</c:v>
                </c:pt>
                <c:pt idx="1550">
                  <c:v>3676</c:v>
                </c:pt>
                <c:pt idx="1551">
                  <c:v>3930</c:v>
                </c:pt>
                <c:pt idx="1552">
                  <c:v>3706</c:v>
                </c:pt>
                <c:pt idx="1553">
                  <c:v>3603</c:v>
                </c:pt>
                <c:pt idx="1554">
                  <c:v>3757</c:v>
                </c:pt>
                <c:pt idx="1555">
                  <c:v>3544</c:v>
                </c:pt>
                <c:pt idx="1556">
                  <c:v>4716</c:v>
                </c:pt>
                <c:pt idx="1557">
                  <c:v>4868</c:v>
                </c:pt>
                <c:pt idx="1558">
                  <c:v>3951</c:v>
                </c:pt>
                <c:pt idx="1559">
                  <c:v>3799</c:v>
                </c:pt>
                <c:pt idx="1560">
                  <c:v>4595</c:v>
                </c:pt>
                <c:pt idx="1561">
                  <c:v>4198</c:v>
                </c:pt>
                <c:pt idx="1562">
                  <c:v>4491</c:v>
                </c:pt>
                <c:pt idx="1563">
                  <c:v>4482</c:v>
                </c:pt>
                <c:pt idx="1564">
                  <c:v>4170</c:v>
                </c:pt>
                <c:pt idx="1565">
                  <c:v>2818</c:v>
                </c:pt>
                <c:pt idx="1566">
                  <c:v>4408</c:v>
                </c:pt>
                <c:pt idx="1567">
                  <c:v>4761</c:v>
                </c:pt>
                <c:pt idx="1568">
                  <c:v>4776</c:v>
                </c:pt>
                <c:pt idx="1569">
                  <c:v>4321</c:v>
                </c:pt>
                <c:pt idx="1570">
                  <c:v>4232</c:v>
                </c:pt>
                <c:pt idx="1571">
                  <c:v>3456</c:v>
                </c:pt>
                <c:pt idx="1572">
                  <c:v>4497</c:v>
                </c:pt>
                <c:pt idx="1573">
                  <c:v>4660</c:v>
                </c:pt>
                <c:pt idx="1574">
                  <c:v>4782</c:v>
                </c:pt>
                <c:pt idx="1575">
                  <c:v>4692</c:v>
                </c:pt>
                <c:pt idx="1576">
                  <c:v>4148</c:v>
                </c:pt>
                <c:pt idx="1577">
                  <c:v>4341</c:v>
                </c:pt>
                <c:pt idx="1578">
                  <c:v>4646</c:v>
                </c:pt>
                <c:pt idx="1579">
                  <c:v>3714</c:v>
                </c:pt>
                <c:pt idx="1580">
                  <c:v>4635</c:v>
                </c:pt>
                <c:pt idx="1581">
                  <c:v>4328</c:v>
                </c:pt>
                <c:pt idx="1582">
                  <c:v>4315</c:v>
                </c:pt>
                <c:pt idx="1583">
                  <c:v>4509</c:v>
                </c:pt>
                <c:pt idx="1584">
                  <c:v>4152</c:v>
                </c:pt>
                <c:pt idx="1585">
                  <c:v>4667</c:v>
                </c:pt>
                <c:pt idx="1586">
                  <c:v>4856</c:v>
                </c:pt>
                <c:pt idx="1587">
                  <c:v>4860</c:v>
                </c:pt>
                <c:pt idx="1588">
                  <c:v>4701</c:v>
                </c:pt>
                <c:pt idx="1589">
                  <c:v>4827</c:v>
                </c:pt>
                <c:pt idx="1590">
                  <c:v>4849</c:v>
                </c:pt>
                <c:pt idx="1591">
                  <c:v>4755</c:v>
                </c:pt>
                <c:pt idx="1592">
                  <c:v>4811</c:v>
                </c:pt>
                <c:pt idx="1593">
                  <c:v>4848</c:v>
                </c:pt>
                <c:pt idx="1594">
                  <c:v>4663</c:v>
                </c:pt>
                <c:pt idx="1595">
                  <c:v>4865</c:v>
                </c:pt>
                <c:pt idx="1596">
                  <c:v>4761</c:v>
                </c:pt>
                <c:pt idx="1597">
                  <c:v>4798</c:v>
                </c:pt>
                <c:pt idx="1598">
                  <c:v>4595</c:v>
                </c:pt>
                <c:pt idx="1599">
                  <c:v>4828</c:v>
                </c:pt>
                <c:pt idx="1600">
                  <c:v>4756</c:v>
                </c:pt>
                <c:pt idx="1601">
                  <c:v>4456</c:v>
                </c:pt>
                <c:pt idx="1602">
                  <c:v>4784</c:v>
                </c:pt>
                <c:pt idx="1603">
                  <c:v>4650</c:v>
                </c:pt>
                <c:pt idx="1604">
                  <c:v>4653</c:v>
                </c:pt>
                <c:pt idx="1605">
                  <c:v>4744</c:v>
                </c:pt>
                <c:pt idx="1606">
                  <c:v>4730</c:v>
                </c:pt>
                <c:pt idx="1607">
                  <c:v>4275</c:v>
                </c:pt>
                <c:pt idx="1608">
                  <c:v>4663</c:v>
                </c:pt>
                <c:pt idx="1609">
                  <c:v>4574</c:v>
                </c:pt>
                <c:pt idx="1610">
                  <c:v>4786</c:v>
                </c:pt>
                <c:pt idx="1611">
                  <c:v>4750</c:v>
                </c:pt>
                <c:pt idx="1612">
                  <c:v>4644</c:v>
                </c:pt>
                <c:pt idx="1613">
                  <c:v>4352</c:v>
                </c:pt>
                <c:pt idx="1614">
                  <c:v>3511</c:v>
                </c:pt>
                <c:pt idx="1615">
                  <c:v>4665</c:v>
                </c:pt>
                <c:pt idx="1616">
                  <c:v>4631</c:v>
                </c:pt>
                <c:pt idx="1617">
                  <c:v>4791</c:v>
                </c:pt>
                <c:pt idx="1618">
                  <c:v>4791</c:v>
                </c:pt>
                <c:pt idx="1619">
                  <c:v>4791</c:v>
                </c:pt>
                <c:pt idx="1620">
                  <c:v>4791</c:v>
                </c:pt>
                <c:pt idx="1621">
                  <c:v>4939</c:v>
                </c:pt>
                <c:pt idx="1622">
                  <c:v>4926</c:v>
                </c:pt>
                <c:pt idx="1623">
                  <c:v>4930</c:v>
                </c:pt>
                <c:pt idx="1624">
                  <c:v>4791</c:v>
                </c:pt>
                <c:pt idx="1625">
                  <c:v>4805</c:v>
                </c:pt>
                <c:pt idx="1626">
                  <c:v>4806</c:v>
                </c:pt>
                <c:pt idx="1627">
                  <c:v>4843</c:v>
                </c:pt>
                <c:pt idx="1628">
                  <c:v>4793</c:v>
                </c:pt>
                <c:pt idx="1629">
                  <c:v>4777</c:v>
                </c:pt>
                <c:pt idx="1630">
                  <c:v>4919</c:v>
                </c:pt>
                <c:pt idx="1631">
                  <c:v>4824</c:v>
                </c:pt>
                <c:pt idx="1632">
                  <c:v>4827</c:v>
                </c:pt>
                <c:pt idx="1633">
                  <c:v>4827</c:v>
                </c:pt>
                <c:pt idx="1634">
                  <c:v>4755</c:v>
                </c:pt>
                <c:pt idx="1635">
                  <c:v>4820</c:v>
                </c:pt>
                <c:pt idx="1636">
                  <c:v>4931</c:v>
                </c:pt>
                <c:pt idx="1637">
                  <c:v>4919</c:v>
                </c:pt>
                <c:pt idx="1638">
                  <c:v>4903</c:v>
                </c:pt>
                <c:pt idx="1639">
                  <c:v>4916</c:v>
                </c:pt>
                <c:pt idx="1640">
                  <c:v>4905</c:v>
                </c:pt>
                <c:pt idx="1641">
                  <c:v>4895</c:v>
                </c:pt>
                <c:pt idx="1642">
                  <c:v>4903</c:v>
                </c:pt>
                <c:pt idx="1643">
                  <c:v>4895</c:v>
                </c:pt>
                <c:pt idx="1644">
                  <c:v>4895</c:v>
                </c:pt>
                <c:pt idx="1645">
                  <c:v>4883</c:v>
                </c:pt>
                <c:pt idx="1646">
                  <c:v>4888</c:v>
                </c:pt>
                <c:pt idx="1647">
                  <c:v>4888</c:v>
                </c:pt>
                <c:pt idx="1648">
                  <c:v>4881</c:v>
                </c:pt>
                <c:pt idx="1649">
                  <c:v>4882</c:v>
                </c:pt>
                <c:pt idx="1650">
                  <c:v>4971</c:v>
                </c:pt>
                <c:pt idx="1651">
                  <c:v>4906</c:v>
                </c:pt>
                <c:pt idx="1652">
                  <c:v>4853</c:v>
                </c:pt>
                <c:pt idx="1653">
                  <c:v>4862</c:v>
                </c:pt>
                <c:pt idx="1654">
                  <c:v>4862</c:v>
                </c:pt>
                <c:pt idx="1655">
                  <c:v>4849</c:v>
                </c:pt>
                <c:pt idx="1656">
                  <c:v>4841</c:v>
                </c:pt>
                <c:pt idx="1657">
                  <c:v>4842</c:v>
                </c:pt>
                <c:pt idx="1658">
                  <c:v>4827</c:v>
                </c:pt>
                <c:pt idx="1659">
                  <c:v>4791</c:v>
                </c:pt>
                <c:pt idx="1660">
                  <c:v>4754</c:v>
                </c:pt>
                <c:pt idx="1661">
                  <c:v>4783</c:v>
                </c:pt>
                <c:pt idx="1662">
                  <c:v>4775</c:v>
                </c:pt>
                <c:pt idx="1663">
                  <c:v>4775</c:v>
                </c:pt>
                <c:pt idx="1664">
                  <c:v>4751</c:v>
                </c:pt>
                <c:pt idx="1665">
                  <c:v>4755</c:v>
                </c:pt>
                <c:pt idx="1666">
                  <c:v>4761</c:v>
                </c:pt>
                <c:pt idx="1667">
                  <c:v>4754</c:v>
                </c:pt>
                <c:pt idx="1668">
                  <c:v>4638</c:v>
                </c:pt>
                <c:pt idx="1669">
                  <c:v>4741</c:v>
                </c:pt>
                <c:pt idx="1670">
                  <c:v>4730</c:v>
                </c:pt>
                <c:pt idx="1671">
                  <c:v>4734</c:v>
                </c:pt>
                <c:pt idx="1672">
                  <c:v>4733</c:v>
                </c:pt>
                <c:pt idx="1673">
                  <c:v>4784</c:v>
                </c:pt>
                <c:pt idx="1674">
                  <c:v>4727</c:v>
                </c:pt>
                <c:pt idx="1675">
                  <c:v>4723</c:v>
                </c:pt>
                <c:pt idx="1676">
                  <c:v>4708</c:v>
                </c:pt>
                <c:pt idx="1677">
                  <c:v>4701</c:v>
                </c:pt>
                <c:pt idx="1678">
                  <c:v>4707</c:v>
                </c:pt>
                <c:pt idx="1679">
                  <c:v>4706</c:v>
                </c:pt>
                <c:pt idx="1680">
                  <c:v>4702</c:v>
                </c:pt>
                <c:pt idx="1681">
                  <c:v>4699</c:v>
                </c:pt>
                <c:pt idx="1682">
                  <c:v>4691</c:v>
                </c:pt>
                <c:pt idx="1683">
                  <c:v>4692</c:v>
                </c:pt>
                <c:pt idx="1684">
                  <c:v>4684</c:v>
                </c:pt>
                <c:pt idx="1685">
                  <c:v>4684</c:v>
                </c:pt>
                <c:pt idx="1686">
                  <c:v>4679</c:v>
                </c:pt>
                <c:pt idx="1687">
                  <c:v>4674</c:v>
                </c:pt>
                <c:pt idx="1688">
                  <c:v>4671</c:v>
                </c:pt>
                <c:pt idx="1689">
                  <c:v>4673</c:v>
                </c:pt>
                <c:pt idx="1690">
                  <c:v>4660</c:v>
                </c:pt>
                <c:pt idx="1691">
                  <c:v>4663</c:v>
                </c:pt>
                <c:pt idx="1692">
                  <c:v>4667</c:v>
                </c:pt>
                <c:pt idx="1693">
                  <c:v>4664</c:v>
                </c:pt>
                <c:pt idx="1694">
                  <c:v>4658</c:v>
                </c:pt>
                <c:pt idx="1695">
                  <c:v>4664</c:v>
                </c:pt>
                <c:pt idx="1696">
                  <c:v>4659</c:v>
                </c:pt>
                <c:pt idx="1697">
                  <c:v>4656</c:v>
                </c:pt>
                <c:pt idx="1698">
                  <c:v>4656</c:v>
                </c:pt>
                <c:pt idx="1699">
                  <c:v>4649</c:v>
                </c:pt>
                <c:pt idx="1700">
                  <c:v>4645</c:v>
                </c:pt>
                <c:pt idx="1701">
                  <c:v>4698</c:v>
                </c:pt>
                <c:pt idx="1702">
                  <c:v>4625</c:v>
                </c:pt>
                <c:pt idx="1703">
                  <c:v>4631</c:v>
                </c:pt>
                <c:pt idx="1704">
                  <c:v>4631</c:v>
                </c:pt>
                <c:pt idx="1705">
                  <c:v>4628</c:v>
                </c:pt>
                <c:pt idx="1706">
                  <c:v>4629</c:v>
                </c:pt>
                <c:pt idx="1707">
                  <c:v>4625</c:v>
                </c:pt>
                <c:pt idx="1708">
                  <c:v>4625</c:v>
                </c:pt>
                <c:pt idx="1709">
                  <c:v>4622</c:v>
                </c:pt>
                <c:pt idx="1710">
                  <c:v>4646</c:v>
                </c:pt>
                <c:pt idx="1711">
                  <c:v>4614</c:v>
                </c:pt>
                <c:pt idx="1712">
                  <c:v>4609</c:v>
                </c:pt>
                <c:pt idx="1713">
                  <c:v>4604</c:v>
                </c:pt>
                <c:pt idx="1714">
                  <c:v>4603</c:v>
                </c:pt>
                <c:pt idx="1715">
                  <c:v>4597</c:v>
                </c:pt>
                <c:pt idx="1716">
                  <c:v>4583</c:v>
                </c:pt>
                <c:pt idx="1717">
                  <c:v>4587</c:v>
                </c:pt>
                <c:pt idx="1718">
                  <c:v>4598</c:v>
                </c:pt>
                <c:pt idx="1719">
                  <c:v>4587</c:v>
                </c:pt>
                <c:pt idx="1720">
                  <c:v>4587</c:v>
                </c:pt>
                <c:pt idx="1721">
                  <c:v>4726</c:v>
                </c:pt>
                <c:pt idx="1722">
                  <c:v>4580</c:v>
                </c:pt>
                <c:pt idx="1723">
                  <c:v>4575</c:v>
                </c:pt>
                <c:pt idx="1724">
                  <c:v>4606</c:v>
                </c:pt>
                <c:pt idx="1725">
                  <c:v>4568</c:v>
                </c:pt>
                <c:pt idx="1726">
                  <c:v>4560</c:v>
                </c:pt>
                <c:pt idx="1727">
                  <c:v>4554</c:v>
                </c:pt>
                <c:pt idx="1728">
                  <c:v>4548</c:v>
                </c:pt>
                <c:pt idx="1729">
                  <c:v>4554</c:v>
                </c:pt>
                <c:pt idx="1730">
                  <c:v>4593</c:v>
                </c:pt>
                <c:pt idx="1731">
                  <c:v>4534</c:v>
                </c:pt>
                <c:pt idx="1732">
                  <c:v>4545</c:v>
                </c:pt>
                <c:pt idx="1733">
                  <c:v>4545</c:v>
                </c:pt>
                <c:pt idx="1734">
                  <c:v>4520</c:v>
                </c:pt>
                <c:pt idx="1735">
                  <c:v>4533</c:v>
                </c:pt>
                <c:pt idx="1736">
                  <c:v>4537</c:v>
                </c:pt>
                <c:pt idx="1737">
                  <c:v>4532</c:v>
                </c:pt>
                <c:pt idx="1738">
                  <c:v>4523</c:v>
                </c:pt>
                <c:pt idx="1739">
                  <c:v>4516</c:v>
                </c:pt>
                <c:pt idx="1740">
                  <c:v>4524</c:v>
                </c:pt>
                <c:pt idx="1741">
                  <c:v>4512</c:v>
                </c:pt>
                <c:pt idx="1742">
                  <c:v>4509</c:v>
                </c:pt>
                <c:pt idx="1743">
                  <c:v>4509</c:v>
                </c:pt>
                <c:pt idx="1744">
                  <c:v>4512</c:v>
                </c:pt>
                <c:pt idx="1745">
                  <c:v>4510</c:v>
                </c:pt>
                <c:pt idx="1746">
                  <c:v>4505</c:v>
                </c:pt>
                <c:pt idx="1747">
                  <c:v>4552</c:v>
                </c:pt>
                <c:pt idx="1748">
                  <c:v>4492</c:v>
                </c:pt>
                <c:pt idx="1749">
                  <c:v>4485</c:v>
                </c:pt>
                <c:pt idx="1750">
                  <c:v>4491</c:v>
                </c:pt>
                <c:pt idx="1751">
                  <c:v>4490</c:v>
                </c:pt>
                <c:pt idx="1752">
                  <c:v>4490</c:v>
                </c:pt>
                <c:pt idx="1753">
                  <c:v>4488</c:v>
                </c:pt>
                <c:pt idx="1754">
                  <c:v>4484</c:v>
                </c:pt>
                <c:pt idx="1755">
                  <c:v>4481</c:v>
                </c:pt>
                <c:pt idx="1756">
                  <c:v>4475</c:v>
                </c:pt>
                <c:pt idx="1757">
                  <c:v>4474</c:v>
                </c:pt>
                <c:pt idx="1758">
                  <c:v>4461</c:v>
                </c:pt>
                <c:pt idx="1759">
                  <c:v>4453</c:v>
                </c:pt>
                <c:pt idx="1760">
                  <c:v>4460</c:v>
                </c:pt>
                <c:pt idx="1761">
                  <c:v>4460</c:v>
                </c:pt>
                <c:pt idx="1762">
                  <c:v>4390</c:v>
                </c:pt>
                <c:pt idx="1763">
                  <c:v>4450</c:v>
                </c:pt>
                <c:pt idx="1764">
                  <c:v>4450</c:v>
                </c:pt>
                <c:pt idx="1765">
                  <c:v>4443</c:v>
                </c:pt>
                <c:pt idx="1766">
                  <c:v>4432</c:v>
                </c:pt>
                <c:pt idx="1767">
                  <c:v>4434</c:v>
                </c:pt>
                <c:pt idx="1768">
                  <c:v>4453</c:v>
                </c:pt>
                <c:pt idx="1769">
                  <c:v>4442</c:v>
                </c:pt>
                <c:pt idx="1770">
                  <c:v>4442</c:v>
                </c:pt>
                <c:pt idx="1771">
                  <c:v>4442</c:v>
                </c:pt>
                <c:pt idx="1772">
                  <c:v>4427</c:v>
                </c:pt>
                <c:pt idx="1773">
                  <c:v>4420</c:v>
                </c:pt>
                <c:pt idx="1774">
                  <c:v>4420</c:v>
                </c:pt>
                <c:pt idx="1775">
                  <c:v>4419</c:v>
                </c:pt>
                <c:pt idx="1776">
                  <c:v>4391</c:v>
                </c:pt>
                <c:pt idx="1777">
                  <c:v>4397</c:v>
                </c:pt>
                <c:pt idx="1778">
                  <c:v>4404</c:v>
                </c:pt>
                <c:pt idx="1779">
                  <c:v>4394</c:v>
                </c:pt>
                <c:pt idx="1780">
                  <c:v>4387</c:v>
                </c:pt>
                <c:pt idx="1781">
                  <c:v>4385</c:v>
                </c:pt>
                <c:pt idx="1782">
                  <c:v>4380</c:v>
                </c:pt>
                <c:pt idx="1783">
                  <c:v>4359</c:v>
                </c:pt>
                <c:pt idx="1784">
                  <c:v>4379</c:v>
                </c:pt>
                <c:pt idx="1785">
                  <c:v>4585</c:v>
                </c:pt>
                <c:pt idx="1786">
                  <c:v>4362</c:v>
                </c:pt>
                <c:pt idx="1787">
                  <c:v>4383</c:v>
                </c:pt>
                <c:pt idx="1788">
                  <c:v>4344</c:v>
                </c:pt>
                <c:pt idx="1789">
                  <c:v>4392</c:v>
                </c:pt>
                <c:pt idx="1790">
                  <c:v>4423</c:v>
                </c:pt>
                <c:pt idx="1791">
                  <c:v>4341</c:v>
                </c:pt>
                <c:pt idx="1792">
                  <c:v>4343</c:v>
                </c:pt>
                <c:pt idx="1793">
                  <c:v>4334</c:v>
                </c:pt>
                <c:pt idx="1794">
                  <c:v>4317</c:v>
                </c:pt>
                <c:pt idx="1795">
                  <c:v>4331</c:v>
                </c:pt>
                <c:pt idx="1796">
                  <c:v>4317</c:v>
                </c:pt>
                <c:pt idx="1797">
                  <c:v>4323</c:v>
                </c:pt>
                <c:pt idx="1798">
                  <c:v>4324</c:v>
                </c:pt>
                <c:pt idx="1799">
                  <c:v>4310</c:v>
                </c:pt>
                <c:pt idx="1800">
                  <c:v>4317</c:v>
                </c:pt>
                <c:pt idx="1801">
                  <c:v>4313</c:v>
                </c:pt>
                <c:pt idx="1802">
                  <c:v>4308</c:v>
                </c:pt>
                <c:pt idx="1803">
                  <c:v>4310</c:v>
                </c:pt>
                <c:pt idx="1804">
                  <c:v>4299</c:v>
                </c:pt>
                <c:pt idx="1805">
                  <c:v>4306</c:v>
                </c:pt>
                <c:pt idx="1806">
                  <c:v>4300</c:v>
                </c:pt>
                <c:pt idx="1807">
                  <c:v>4301</c:v>
                </c:pt>
                <c:pt idx="1808">
                  <c:v>4299</c:v>
                </c:pt>
                <c:pt idx="1809">
                  <c:v>4299</c:v>
                </c:pt>
                <c:pt idx="1810">
                  <c:v>4282</c:v>
                </c:pt>
                <c:pt idx="1811">
                  <c:v>4294</c:v>
                </c:pt>
                <c:pt idx="1812">
                  <c:v>4289</c:v>
                </c:pt>
                <c:pt idx="1813">
                  <c:v>4282</c:v>
                </c:pt>
                <c:pt idx="1814">
                  <c:v>4282</c:v>
                </c:pt>
                <c:pt idx="1815">
                  <c:v>4274</c:v>
                </c:pt>
                <c:pt idx="1816">
                  <c:v>4278</c:v>
                </c:pt>
                <c:pt idx="1817">
                  <c:v>4271</c:v>
                </c:pt>
                <c:pt idx="1818">
                  <c:v>4258</c:v>
                </c:pt>
                <c:pt idx="1819">
                  <c:v>4268</c:v>
                </c:pt>
                <c:pt idx="1820">
                  <c:v>4267</c:v>
                </c:pt>
                <c:pt idx="1821">
                  <c:v>4265</c:v>
                </c:pt>
                <c:pt idx="1822">
                  <c:v>4261</c:v>
                </c:pt>
                <c:pt idx="1823">
                  <c:v>4244</c:v>
                </c:pt>
                <c:pt idx="1824">
                  <c:v>4260</c:v>
                </c:pt>
                <c:pt idx="1825">
                  <c:v>4252</c:v>
                </c:pt>
                <c:pt idx="1826">
                  <c:v>4246</c:v>
                </c:pt>
                <c:pt idx="1827">
                  <c:v>4246</c:v>
                </c:pt>
                <c:pt idx="1828">
                  <c:v>4233</c:v>
                </c:pt>
                <c:pt idx="1829">
                  <c:v>4233</c:v>
                </c:pt>
                <c:pt idx="1830">
                  <c:v>4257</c:v>
                </c:pt>
                <c:pt idx="1831">
                  <c:v>4233</c:v>
                </c:pt>
                <c:pt idx="1832">
                  <c:v>4232</c:v>
                </c:pt>
                <c:pt idx="1833">
                  <c:v>4231</c:v>
                </c:pt>
                <c:pt idx="1834">
                  <c:v>4225</c:v>
                </c:pt>
                <c:pt idx="1835">
                  <c:v>4226</c:v>
                </c:pt>
                <c:pt idx="1836">
                  <c:v>4223</c:v>
                </c:pt>
                <c:pt idx="1837">
                  <c:v>4225</c:v>
                </c:pt>
                <c:pt idx="1838">
                  <c:v>4211</c:v>
                </c:pt>
                <c:pt idx="1839">
                  <c:v>4222</c:v>
                </c:pt>
                <c:pt idx="1840">
                  <c:v>4210</c:v>
                </c:pt>
                <c:pt idx="1841">
                  <c:v>4209</c:v>
                </c:pt>
                <c:pt idx="1842">
                  <c:v>4226</c:v>
                </c:pt>
                <c:pt idx="1843">
                  <c:v>4201</c:v>
                </c:pt>
                <c:pt idx="1844">
                  <c:v>4198</c:v>
                </c:pt>
                <c:pt idx="1845">
                  <c:v>4197</c:v>
                </c:pt>
                <c:pt idx="1846">
                  <c:v>4190</c:v>
                </c:pt>
                <c:pt idx="1847">
                  <c:v>4194</c:v>
                </c:pt>
                <c:pt idx="1848">
                  <c:v>4169</c:v>
                </c:pt>
                <c:pt idx="1849">
                  <c:v>4175</c:v>
                </c:pt>
                <c:pt idx="1850">
                  <c:v>4177</c:v>
                </c:pt>
                <c:pt idx="1851">
                  <c:v>4169</c:v>
                </c:pt>
                <c:pt idx="1852">
                  <c:v>4163</c:v>
                </c:pt>
                <c:pt idx="1853">
                  <c:v>4159</c:v>
                </c:pt>
                <c:pt idx="1854">
                  <c:v>4167</c:v>
                </c:pt>
                <c:pt idx="1855">
                  <c:v>4166</c:v>
                </c:pt>
                <c:pt idx="1856">
                  <c:v>4162</c:v>
                </c:pt>
                <c:pt idx="1857">
                  <c:v>4149</c:v>
                </c:pt>
                <c:pt idx="1858">
                  <c:v>4155</c:v>
                </c:pt>
                <c:pt idx="1859">
                  <c:v>4519</c:v>
                </c:pt>
                <c:pt idx="1860">
                  <c:v>4155</c:v>
                </c:pt>
                <c:pt idx="1861">
                  <c:v>4135</c:v>
                </c:pt>
                <c:pt idx="1862">
                  <c:v>4146</c:v>
                </c:pt>
                <c:pt idx="1863">
                  <c:v>4141</c:v>
                </c:pt>
                <c:pt idx="1864">
                  <c:v>4138</c:v>
                </c:pt>
                <c:pt idx="1865">
                  <c:v>4124</c:v>
                </c:pt>
                <c:pt idx="1866">
                  <c:v>4134</c:v>
                </c:pt>
                <c:pt idx="1867">
                  <c:v>4128</c:v>
                </c:pt>
                <c:pt idx="1868">
                  <c:v>4139</c:v>
                </c:pt>
                <c:pt idx="1869">
                  <c:v>4127</c:v>
                </c:pt>
                <c:pt idx="1870">
                  <c:v>4100</c:v>
                </c:pt>
                <c:pt idx="1871">
                  <c:v>4107</c:v>
                </c:pt>
                <c:pt idx="1872">
                  <c:v>4112</c:v>
                </c:pt>
                <c:pt idx="1873">
                  <c:v>4113</c:v>
                </c:pt>
                <c:pt idx="1874">
                  <c:v>4113</c:v>
                </c:pt>
                <c:pt idx="1875">
                  <c:v>4107</c:v>
                </c:pt>
                <c:pt idx="1876">
                  <c:v>4099</c:v>
                </c:pt>
                <c:pt idx="1877">
                  <c:v>4105</c:v>
                </c:pt>
                <c:pt idx="1878">
                  <c:v>4103</c:v>
                </c:pt>
                <c:pt idx="1879">
                  <c:v>4089</c:v>
                </c:pt>
                <c:pt idx="1880">
                  <c:v>4086</c:v>
                </c:pt>
                <c:pt idx="1881">
                  <c:v>4090</c:v>
                </c:pt>
                <c:pt idx="1882">
                  <c:v>4086</c:v>
                </c:pt>
                <c:pt idx="1883">
                  <c:v>4079</c:v>
                </c:pt>
                <c:pt idx="1884">
                  <c:v>4072</c:v>
                </c:pt>
                <c:pt idx="1885">
                  <c:v>4076</c:v>
                </c:pt>
                <c:pt idx="1886">
                  <c:v>4064</c:v>
                </c:pt>
                <c:pt idx="1887">
                  <c:v>4063</c:v>
                </c:pt>
                <c:pt idx="1888">
                  <c:v>4064</c:v>
                </c:pt>
                <c:pt idx="1889">
                  <c:v>4047</c:v>
                </c:pt>
                <c:pt idx="1890">
                  <c:v>4051</c:v>
                </c:pt>
                <c:pt idx="1891">
                  <c:v>4036</c:v>
                </c:pt>
                <c:pt idx="1892">
                  <c:v>4040</c:v>
                </c:pt>
                <c:pt idx="1893">
                  <c:v>4051</c:v>
                </c:pt>
                <c:pt idx="1894">
                  <c:v>4030</c:v>
                </c:pt>
                <c:pt idx="1895">
                  <c:v>4048</c:v>
                </c:pt>
                <c:pt idx="1896">
                  <c:v>4021</c:v>
                </c:pt>
                <c:pt idx="1897">
                  <c:v>4027</c:v>
                </c:pt>
                <c:pt idx="1898">
                  <c:v>4020</c:v>
                </c:pt>
                <c:pt idx="1899">
                  <c:v>4379</c:v>
                </c:pt>
                <c:pt idx="1900">
                  <c:v>4015</c:v>
                </c:pt>
                <c:pt idx="1901">
                  <c:v>4002</c:v>
                </c:pt>
                <c:pt idx="1902">
                  <c:v>3967</c:v>
                </c:pt>
                <c:pt idx="1903">
                  <c:v>4026</c:v>
                </c:pt>
                <c:pt idx="1904">
                  <c:v>4008</c:v>
                </c:pt>
                <c:pt idx="1905">
                  <c:v>4001</c:v>
                </c:pt>
                <c:pt idx="1906">
                  <c:v>3991</c:v>
                </c:pt>
                <c:pt idx="1907">
                  <c:v>3963</c:v>
                </c:pt>
                <c:pt idx="1908">
                  <c:v>3987</c:v>
                </c:pt>
                <c:pt idx="1909">
                  <c:v>3986</c:v>
                </c:pt>
                <c:pt idx="1910">
                  <c:v>3972</c:v>
                </c:pt>
                <c:pt idx="1911">
                  <c:v>3985</c:v>
                </c:pt>
                <c:pt idx="1912">
                  <c:v>3967</c:v>
                </c:pt>
                <c:pt idx="1913">
                  <c:v>3978</c:v>
                </c:pt>
                <c:pt idx="1914">
                  <c:v>4074</c:v>
                </c:pt>
                <c:pt idx="1915">
                  <c:v>3960</c:v>
                </c:pt>
                <c:pt idx="1916">
                  <c:v>3974</c:v>
                </c:pt>
                <c:pt idx="1917">
                  <c:v>3964</c:v>
                </c:pt>
                <c:pt idx="1918">
                  <c:v>3965</c:v>
                </c:pt>
                <c:pt idx="1919">
                  <c:v>3959</c:v>
                </c:pt>
                <c:pt idx="1920">
                  <c:v>3952</c:v>
                </c:pt>
                <c:pt idx="1921">
                  <c:v>3952</c:v>
                </c:pt>
                <c:pt idx="1922">
                  <c:v>3946</c:v>
                </c:pt>
                <c:pt idx="1923">
                  <c:v>3938</c:v>
                </c:pt>
                <c:pt idx="1924">
                  <c:v>3949</c:v>
                </c:pt>
                <c:pt idx="1925">
                  <c:v>3939</c:v>
                </c:pt>
                <c:pt idx="1926">
                  <c:v>3918</c:v>
                </c:pt>
                <c:pt idx="1927">
                  <c:v>3922</c:v>
                </c:pt>
                <c:pt idx="1928">
                  <c:v>3923</c:v>
                </c:pt>
                <c:pt idx="1929">
                  <c:v>3925</c:v>
                </c:pt>
                <c:pt idx="1930">
                  <c:v>3925</c:v>
                </c:pt>
                <c:pt idx="1931">
                  <c:v>3917</c:v>
                </c:pt>
                <c:pt idx="1932">
                  <c:v>3911</c:v>
                </c:pt>
                <c:pt idx="1933">
                  <c:v>3916</c:v>
                </c:pt>
                <c:pt idx="1934">
                  <c:v>3914</c:v>
                </c:pt>
                <c:pt idx="1935">
                  <c:v>3902</c:v>
                </c:pt>
                <c:pt idx="1936">
                  <c:v>3903</c:v>
                </c:pt>
                <c:pt idx="1937">
                  <c:v>3900</c:v>
                </c:pt>
                <c:pt idx="1938">
                  <c:v>3910</c:v>
                </c:pt>
                <c:pt idx="1939">
                  <c:v>3895</c:v>
                </c:pt>
                <c:pt idx="1940">
                  <c:v>3900</c:v>
                </c:pt>
                <c:pt idx="1941">
                  <c:v>3900</c:v>
                </c:pt>
                <c:pt idx="1942">
                  <c:v>3894</c:v>
                </c:pt>
                <c:pt idx="1943">
                  <c:v>3890</c:v>
                </c:pt>
                <c:pt idx="1944">
                  <c:v>3886</c:v>
                </c:pt>
                <c:pt idx="1945">
                  <c:v>3883</c:v>
                </c:pt>
                <c:pt idx="1946">
                  <c:v>3880</c:v>
                </c:pt>
                <c:pt idx="1947">
                  <c:v>3879</c:v>
                </c:pt>
                <c:pt idx="1948">
                  <c:v>3880</c:v>
                </c:pt>
                <c:pt idx="1949">
                  <c:v>3711</c:v>
                </c:pt>
                <c:pt idx="1950">
                  <c:v>3178</c:v>
                </c:pt>
                <c:pt idx="1951">
                  <c:v>3329</c:v>
                </c:pt>
                <c:pt idx="1952">
                  <c:v>2895</c:v>
                </c:pt>
                <c:pt idx="1953">
                  <c:v>3557</c:v>
                </c:pt>
                <c:pt idx="1954">
                  <c:v>3696</c:v>
                </c:pt>
                <c:pt idx="1955">
                  <c:v>4216</c:v>
                </c:pt>
                <c:pt idx="1956">
                  <c:v>4610</c:v>
                </c:pt>
                <c:pt idx="1957">
                  <c:v>4602</c:v>
                </c:pt>
                <c:pt idx="1958">
                  <c:v>4510</c:v>
                </c:pt>
                <c:pt idx="1959">
                  <c:v>4544</c:v>
                </c:pt>
                <c:pt idx="1960">
                  <c:v>4230</c:v>
                </c:pt>
                <c:pt idx="1961">
                  <c:v>3911</c:v>
                </c:pt>
                <c:pt idx="1962">
                  <c:v>4565</c:v>
                </c:pt>
                <c:pt idx="1963">
                  <c:v>4593</c:v>
                </c:pt>
                <c:pt idx="1964">
                  <c:v>4170</c:v>
                </c:pt>
                <c:pt idx="1965">
                  <c:v>3648</c:v>
                </c:pt>
                <c:pt idx="1966">
                  <c:v>4616</c:v>
                </c:pt>
                <c:pt idx="1967">
                  <c:v>4676</c:v>
                </c:pt>
                <c:pt idx="1968">
                  <c:v>4734</c:v>
                </c:pt>
                <c:pt idx="1969">
                  <c:v>4708</c:v>
                </c:pt>
                <c:pt idx="1970">
                  <c:v>4341</c:v>
                </c:pt>
                <c:pt idx="1971">
                  <c:v>4616</c:v>
                </c:pt>
                <c:pt idx="1972">
                  <c:v>4679</c:v>
                </c:pt>
                <c:pt idx="1973">
                  <c:v>4341</c:v>
                </c:pt>
                <c:pt idx="1974">
                  <c:v>4485</c:v>
                </c:pt>
                <c:pt idx="1975">
                  <c:v>4671</c:v>
                </c:pt>
                <c:pt idx="1976">
                  <c:v>4646</c:v>
                </c:pt>
                <c:pt idx="1977">
                  <c:v>4604</c:v>
                </c:pt>
                <c:pt idx="1978">
                  <c:v>3862</c:v>
                </c:pt>
                <c:pt idx="1979">
                  <c:v>4610</c:v>
                </c:pt>
                <c:pt idx="1980">
                  <c:v>4625</c:v>
                </c:pt>
                <c:pt idx="1981">
                  <c:v>4588</c:v>
                </c:pt>
                <c:pt idx="1982">
                  <c:v>4309</c:v>
                </c:pt>
                <c:pt idx="1983">
                  <c:v>4625</c:v>
                </c:pt>
                <c:pt idx="1984">
                  <c:v>4562</c:v>
                </c:pt>
                <c:pt idx="1985">
                  <c:v>4600</c:v>
                </c:pt>
                <c:pt idx="1986">
                  <c:v>4546</c:v>
                </c:pt>
                <c:pt idx="1987">
                  <c:v>4211</c:v>
                </c:pt>
                <c:pt idx="1988">
                  <c:v>4349</c:v>
                </c:pt>
                <c:pt idx="1989">
                  <c:v>4470</c:v>
                </c:pt>
                <c:pt idx="1990">
                  <c:v>4394</c:v>
                </c:pt>
                <c:pt idx="1991">
                  <c:v>4580</c:v>
                </c:pt>
                <c:pt idx="1992">
                  <c:v>4357</c:v>
                </c:pt>
                <c:pt idx="1993">
                  <c:v>4390</c:v>
                </c:pt>
                <c:pt idx="1994">
                  <c:v>4481</c:v>
                </c:pt>
                <c:pt idx="1995">
                  <c:v>4237</c:v>
                </c:pt>
                <c:pt idx="1996">
                  <c:v>4547</c:v>
                </c:pt>
                <c:pt idx="1997">
                  <c:v>4530</c:v>
                </c:pt>
                <c:pt idx="1998">
                  <c:v>4481</c:v>
                </c:pt>
                <c:pt idx="1999">
                  <c:v>4440</c:v>
                </c:pt>
                <c:pt idx="2000">
                  <c:v>4442</c:v>
                </c:pt>
                <c:pt idx="2001">
                  <c:v>4105</c:v>
                </c:pt>
                <c:pt idx="2002">
                  <c:v>4476</c:v>
                </c:pt>
                <c:pt idx="2003">
                  <c:v>4599</c:v>
                </c:pt>
                <c:pt idx="2004">
                  <c:v>4597</c:v>
                </c:pt>
                <c:pt idx="2005">
                  <c:v>4363</c:v>
                </c:pt>
                <c:pt idx="2006">
                  <c:v>4433</c:v>
                </c:pt>
                <c:pt idx="2007">
                  <c:v>3967</c:v>
                </c:pt>
                <c:pt idx="2008">
                  <c:v>4505</c:v>
                </c:pt>
                <c:pt idx="2009">
                  <c:v>4537</c:v>
                </c:pt>
                <c:pt idx="2010">
                  <c:v>4547</c:v>
                </c:pt>
                <c:pt idx="2011">
                  <c:v>4567</c:v>
                </c:pt>
                <c:pt idx="2012">
                  <c:v>4531</c:v>
                </c:pt>
                <c:pt idx="2013">
                  <c:v>4204</c:v>
                </c:pt>
                <c:pt idx="2014">
                  <c:v>4511</c:v>
                </c:pt>
                <c:pt idx="2015">
                  <c:v>3831</c:v>
                </c:pt>
                <c:pt idx="2016">
                  <c:v>4233</c:v>
                </c:pt>
                <c:pt idx="2017">
                  <c:v>4364</c:v>
                </c:pt>
                <c:pt idx="2018">
                  <c:v>4468</c:v>
                </c:pt>
                <c:pt idx="2019">
                  <c:v>4302</c:v>
                </c:pt>
                <c:pt idx="2020">
                  <c:v>4226</c:v>
                </c:pt>
                <c:pt idx="2021">
                  <c:v>4440</c:v>
                </c:pt>
                <c:pt idx="2022">
                  <c:v>4457</c:v>
                </c:pt>
                <c:pt idx="2023">
                  <c:v>4449</c:v>
                </c:pt>
                <c:pt idx="2024">
                  <c:v>3732</c:v>
                </c:pt>
                <c:pt idx="2025">
                  <c:v>4417</c:v>
                </c:pt>
                <c:pt idx="2026">
                  <c:v>4420</c:v>
                </c:pt>
                <c:pt idx="2027">
                  <c:v>4118</c:v>
                </c:pt>
                <c:pt idx="2028">
                  <c:v>4376</c:v>
                </c:pt>
                <c:pt idx="2029">
                  <c:v>4433</c:v>
                </c:pt>
                <c:pt idx="2030">
                  <c:v>3704</c:v>
                </c:pt>
                <c:pt idx="2031">
                  <c:v>3736</c:v>
                </c:pt>
                <c:pt idx="2032">
                  <c:v>4475</c:v>
                </c:pt>
                <c:pt idx="2033">
                  <c:v>4404</c:v>
                </c:pt>
                <c:pt idx="2034">
                  <c:v>4279</c:v>
                </c:pt>
                <c:pt idx="2035">
                  <c:v>4257</c:v>
                </c:pt>
                <c:pt idx="2036">
                  <c:v>4385</c:v>
                </c:pt>
                <c:pt idx="2037">
                  <c:v>4266</c:v>
                </c:pt>
                <c:pt idx="2038">
                  <c:v>4419</c:v>
                </c:pt>
                <c:pt idx="2039">
                  <c:v>4436</c:v>
                </c:pt>
                <c:pt idx="2040">
                  <c:v>4488</c:v>
                </c:pt>
                <c:pt idx="2041">
                  <c:v>269</c:v>
                </c:pt>
                <c:pt idx="2042">
                  <c:v>4517</c:v>
                </c:pt>
                <c:pt idx="2043">
                  <c:v>3628</c:v>
                </c:pt>
                <c:pt idx="2044">
                  <c:v>4610</c:v>
                </c:pt>
                <c:pt idx="2045">
                  <c:v>4488</c:v>
                </c:pt>
                <c:pt idx="2046">
                  <c:v>4534</c:v>
                </c:pt>
                <c:pt idx="2047">
                  <c:v>4607</c:v>
                </c:pt>
                <c:pt idx="2048">
                  <c:v>4608</c:v>
                </c:pt>
                <c:pt idx="2049">
                  <c:v>4608</c:v>
                </c:pt>
                <c:pt idx="2050">
                  <c:v>4608</c:v>
                </c:pt>
                <c:pt idx="2051">
                  <c:v>4007</c:v>
                </c:pt>
                <c:pt idx="2052">
                  <c:v>4414</c:v>
                </c:pt>
                <c:pt idx="2053">
                  <c:v>4464</c:v>
                </c:pt>
                <c:pt idx="2054">
                  <c:v>3937</c:v>
                </c:pt>
                <c:pt idx="2055">
                  <c:v>4023</c:v>
                </c:pt>
                <c:pt idx="2056">
                  <c:v>4408</c:v>
                </c:pt>
                <c:pt idx="2057">
                  <c:v>4044</c:v>
                </c:pt>
                <c:pt idx="2058">
                  <c:v>4331</c:v>
                </c:pt>
                <c:pt idx="2059">
                  <c:v>4328</c:v>
                </c:pt>
                <c:pt idx="2060">
                  <c:v>4239</c:v>
                </c:pt>
                <c:pt idx="2061">
                  <c:v>4282</c:v>
                </c:pt>
                <c:pt idx="2062">
                  <c:v>3986</c:v>
                </c:pt>
                <c:pt idx="2063">
                  <c:v>4226</c:v>
                </c:pt>
                <c:pt idx="2064">
                  <c:v>4309</c:v>
                </c:pt>
                <c:pt idx="2065">
                  <c:v>4181</c:v>
                </c:pt>
                <c:pt idx="2066">
                  <c:v>4203</c:v>
                </c:pt>
                <c:pt idx="2067">
                  <c:v>3173</c:v>
                </c:pt>
                <c:pt idx="2068">
                  <c:v>4160</c:v>
                </c:pt>
                <c:pt idx="2069">
                  <c:v>3883</c:v>
                </c:pt>
                <c:pt idx="2070">
                  <c:v>3355</c:v>
                </c:pt>
                <c:pt idx="2071">
                  <c:v>4096</c:v>
                </c:pt>
                <c:pt idx="2072">
                  <c:v>4236</c:v>
                </c:pt>
                <c:pt idx="2073">
                  <c:v>4307</c:v>
                </c:pt>
                <c:pt idx="2074">
                  <c:v>4063</c:v>
                </c:pt>
                <c:pt idx="2075">
                  <c:v>3771</c:v>
                </c:pt>
                <c:pt idx="2076">
                  <c:v>4272</c:v>
                </c:pt>
                <c:pt idx="2077">
                  <c:v>4328</c:v>
                </c:pt>
                <c:pt idx="2078">
                  <c:v>4310</c:v>
                </c:pt>
                <c:pt idx="2079">
                  <c:v>3739</c:v>
                </c:pt>
                <c:pt idx="2080">
                  <c:v>3873</c:v>
                </c:pt>
                <c:pt idx="2081">
                  <c:v>3930</c:v>
                </c:pt>
                <c:pt idx="2082">
                  <c:v>4299</c:v>
                </c:pt>
                <c:pt idx="2083">
                  <c:v>4268</c:v>
                </c:pt>
                <c:pt idx="2084">
                  <c:v>4177</c:v>
                </c:pt>
                <c:pt idx="2085">
                  <c:v>4329</c:v>
                </c:pt>
                <c:pt idx="2086">
                  <c:v>3932</c:v>
                </c:pt>
                <c:pt idx="2087">
                  <c:v>4294</c:v>
                </c:pt>
                <c:pt idx="2088">
                  <c:v>4042</c:v>
                </c:pt>
                <c:pt idx="2089">
                  <c:v>3600</c:v>
                </c:pt>
                <c:pt idx="2090">
                  <c:v>4194</c:v>
                </c:pt>
                <c:pt idx="2091">
                  <c:v>3581</c:v>
                </c:pt>
                <c:pt idx="2092">
                  <c:v>4274</c:v>
                </c:pt>
                <c:pt idx="2093">
                  <c:v>4274</c:v>
                </c:pt>
                <c:pt idx="2094">
                  <c:v>4245</c:v>
                </c:pt>
                <c:pt idx="2095">
                  <c:v>4173</c:v>
                </c:pt>
                <c:pt idx="2096">
                  <c:v>4373</c:v>
                </c:pt>
                <c:pt idx="2097">
                  <c:v>3768</c:v>
                </c:pt>
                <c:pt idx="2098">
                  <c:v>4361</c:v>
                </c:pt>
                <c:pt idx="2099">
                  <c:v>4068</c:v>
                </c:pt>
                <c:pt idx="2100">
                  <c:v>1547</c:v>
                </c:pt>
                <c:pt idx="2101">
                  <c:v>4358</c:v>
                </c:pt>
                <c:pt idx="2102">
                  <c:v>3481</c:v>
                </c:pt>
                <c:pt idx="2103">
                  <c:v>4275</c:v>
                </c:pt>
                <c:pt idx="2104">
                  <c:v>2426</c:v>
                </c:pt>
                <c:pt idx="2105">
                  <c:v>2921</c:v>
                </c:pt>
                <c:pt idx="2106">
                  <c:v>2515</c:v>
                </c:pt>
                <c:pt idx="2107">
                  <c:v>3487</c:v>
                </c:pt>
                <c:pt idx="2108">
                  <c:v>3645</c:v>
                </c:pt>
                <c:pt idx="2109">
                  <c:v>4218</c:v>
                </c:pt>
                <c:pt idx="2110">
                  <c:v>3167</c:v>
                </c:pt>
                <c:pt idx="2111">
                  <c:v>3123</c:v>
                </c:pt>
                <c:pt idx="2112">
                  <c:v>3287</c:v>
                </c:pt>
                <c:pt idx="2113">
                  <c:v>2626</c:v>
                </c:pt>
                <c:pt idx="2114">
                  <c:v>3133</c:v>
                </c:pt>
                <c:pt idx="2115">
                  <c:v>3939</c:v>
                </c:pt>
                <c:pt idx="2116">
                  <c:v>3820</c:v>
                </c:pt>
                <c:pt idx="2117">
                  <c:v>3344</c:v>
                </c:pt>
                <c:pt idx="2118">
                  <c:v>3847</c:v>
                </c:pt>
                <c:pt idx="2119">
                  <c:v>3915</c:v>
                </c:pt>
                <c:pt idx="2120">
                  <c:v>2269</c:v>
                </c:pt>
                <c:pt idx="2121">
                  <c:v>4246</c:v>
                </c:pt>
                <c:pt idx="2122">
                  <c:v>4103</c:v>
                </c:pt>
                <c:pt idx="2123">
                  <c:v>4007</c:v>
                </c:pt>
                <c:pt idx="2124">
                  <c:v>3693</c:v>
                </c:pt>
                <c:pt idx="2125">
                  <c:v>3967</c:v>
                </c:pt>
                <c:pt idx="2126">
                  <c:v>4079</c:v>
                </c:pt>
                <c:pt idx="2127">
                  <c:v>3717</c:v>
                </c:pt>
                <c:pt idx="2128">
                  <c:v>4023</c:v>
                </c:pt>
                <c:pt idx="2129">
                  <c:v>4392</c:v>
                </c:pt>
                <c:pt idx="2130">
                  <c:v>4054</c:v>
                </c:pt>
                <c:pt idx="2131">
                  <c:v>4048</c:v>
                </c:pt>
                <c:pt idx="2132">
                  <c:v>3984</c:v>
                </c:pt>
                <c:pt idx="2133">
                  <c:v>3930</c:v>
                </c:pt>
                <c:pt idx="2134">
                  <c:v>3834</c:v>
                </c:pt>
                <c:pt idx="2135">
                  <c:v>4096</c:v>
                </c:pt>
                <c:pt idx="2136">
                  <c:v>3980</c:v>
                </c:pt>
                <c:pt idx="2137">
                  <c:v>3551</c:v>
                </c:pt>
                <c:pt idx="2138">
                  <c:v>3979</c:v>
                </c:pt>
                <c:pt idx="2139">
                  <c:v>4106</c:v>
                </c:pt>
                <c:pt idx="2140">
                  <c:v>3599</c:v>
                </c:pt>
                <c:pt idx="2141">
                  <c:v>3565</c:v>
                </c:pt>
                <c:pt idx="2142">
                  <c:v>4140</c:v>
                </c:pt>
                <c:pt idx="2143">
                  <c:v>3846</c:v>
                </c:pt>
                <c:pt idx="2144">
                  <c:v>3854</c:v>
                </c:pt>
                <c:pt idx="2145">
                  <c:v>4189</c:v>
                </c:pt>
                <c:pt idx="2146">
                  <c:v>3797</c:v>
                </c:pt>
                <c:pt idx="2147">
                  <c:v>3995</c:v>
                </c:pt>
                <c:pt idx="2148">
                  <c:v>4141</c:v>
                </c:pt>
                <c:pt idx="2149">
                  <c:v>3953</c:v>
                </c:pt>
                <c:pt idx="2150">
                  <c:v>3915</c:v>
                </c:pt>
                <c:pt idx="2151">
                  <c:v>4008</c:v>
                </c:pt>
                <c:pt idx="2152">
                  <c:v>3972</c:v>
                </c:pt>
                <c:pt idx="2153">
                  <c:v>4010</c:v>
                </c:pt>
                <c:pt idx="2154">
                  <c:v>3956</c:v>
                </c:pt>
                <c:pt idx="2155">
                  <c:v>3819</c:v>
                </c:pt>
                <c:pt idx="2156">
                  <c:v>3915</c:v>
                </c:pt>
                <c:pt idx="2157">
                  <c:v>3932</c:v>
                </c:pt>
                <c:pt idx="2158">
                  <c:v>4057</c:v>
                </c:pt>
                <c:pt idx="2159">
                  <c:v>3995</c:v>
                </c:pt>
                <c:pt idx="2160">
                  <c:v>4133</c:v>
                </c:pt>
                <c:pt idx="2161">
                  <c:v>4215</c:v>
                </c:pt>
                <c:pt idx="2162">
                  <c:v>4190</c:v>
                </c:pt>
                <c:pt idx="2163">
                  <c:v>3935</c:v>
                </c:pt>
                <c:pt idx="2164">
                  <c:v>3916</c:v>
                </c:pt>
                <c:pt idx="2165">
                  <c:v>4134</c:v>
                </c:pt>
                <c:pt idx="2166">
                  <c:v>4193</c:v>
                </c:pt>
                <c:pt idx="2167">
                  <c:v>4180</c:v>
                </c:pt>
                <c:pt idx="2168">
                  <c:v>4173</c:v>
                </c:pt>
                <c:pt idx="2169">
                  <c:v>3914</c:v>
                </c:pt>
                <c:pt idx="2170">
                  <c:v>3855</c:v>
                </c:pt>
                <c:pt idx="2171">
                  <c:v>3718</c:v>
                </c:pt>
                <c:pt idx="2172">
                  <c:v>3869</c:v>
                </c:pt>
                <c:pt idx="2173">
                  <c:v>4117</c:v>
                </c:pt>
                <c:pt idx="2174">
                  <c:v>3888</c:v>
                </c:pt>
                <c:pt idx="2175">
                  <c:v>3893</c:v>
                </c:pt>
                <c:pt idx="2176">
                  <c:v>3831</c:v>
                </c:pt>
                <c:pt idx="2177">
                  <c:v>3848</c:v>
                </c:pt>
                <c:pt idx="2178">
                  <c:v>3834</c:v>
                </c:pt>
                <c:pt idx="2179">
                  <c:v>3811</c:v>
                </c:pt>
                <c:pt idx="2180">
                  <c:v>3845</c:v>
                </c:pt>
                <c:pt idx="2181">
                  <c:v>4002</c:v>
                </c:pt>
                <c:pt idx="2182">
                  <c:v>3673</c:v>
                </c:pt>
                <c:pt idx="2183">
                  <c:v>3882</c:v>
                </c:pt>
                <c:pt idx="2184">
                  <c:v>4034</c:v>
                </c:pt>
                <c:pt idx="2185">
                  <c:v>3732</c:v>
                </c:pt>
                <c:pt idx="2186">
                  <c:v>3739</c:v>
                </c:pt>
                <c:pt idx="2187">
                  <c:v>3727</c:v>
                </c:pt>
                <c:pt idx="2188">
                  <c:v>2726</c:v>
                </c:pt>
                <c:pt idx="2189">
                  <c:v>3501</c:v>
                </c:pt>
                <c:pt idx="2190">
                  <c:v>3972</c:v>
                </c:pt>
                <c:pt idx="2191">
                  <c:v>2761</c:v>
                </c:pt>
                <c:pt idx="2192">
                  <c:v>3909</c:v>
                </c:pt>
                <c:pt idx="2193">
                  <c:v>3729</c:v>
                </c:pt>
                <c:pt idx="2194">
                  <c:v>3958</c:v>
                </c:pt>
                <c:pt idx="2195">
                  <c:v>3638</c:v>
                </c:pt>
                <c:pt idx="2196">
                  <c:v>3840</c:v>
                </c:pt>
                <c:pt idx="2197">
                  <c:v>3630</c:v>
                </c:pt>
                <c:pt idx="2198">
                  <c:v>3557</c:v>
                </c:pt>
                <c:pt idx="2199">
                  <c:v>3120</c:v>
                </c:pt>
                <c:pt idx="2200">
                  <c:v>4219</c:v>
                </c:pt>
                <c:pt idx="2201">
                  <c:v>4293</c:v>
                </c:pt>
                <c:pt idx="2202">
                  <c:v>4198</c:v>
                </c:pt>
                <c:pt idx="2203">
                  <c:v>2676</c:v>
                </c:pt>
                <c:pt idx="2204">
                  <c:v>3335</c:v>
                </c:pt>
                <c:pt idx="2205">
                  <c:v>3736</c:v>
                </c:pt>
                <c:pt idx="2206">
                  <c:v>3271</c:v>
                </c:pt>
                <c:pt idx="2207">
                  <c:v>3692</c:v>
                </c:pt>
                <c:pt idx="2208">
                  <c:v>4150</c:v>
                </c:pt>
                <c:pt idx="2209">
                  <c:v>2336</c:v>
                </c:pt>
                <c:pt idx="2210">
                  <c:v>3840</c:v>
                </c:pt>
                <c:pt idx="2211">
                  <c:v>3802</c:v>
                </c:pt>
                <c:pt idx="2212">
                  <c:v>3743</c:v>
                </c:pt>
                <c:pt idx="2213">
                  <c:v>3645</c:v>
                </c:pt>
                <c:pt idx="2214">
                  <c:v>3683</c:v>
                </c:pt>
                <c:pt idx="2215">
                  <c:v>3726</c:v>
                </c:pt>
                <c:pt idx="2216">
                  <c:v>3691</c:v>
                </c:pt>
                <c:pt idx="2217">
                  <c:v>3739</c:v>
                </c:pt>
                <c:pt idx="2218">
                  <c:v>3600</c:v>
                </c:pt>
                <c:pt idx="2219">
                  <c:v>3685</c:v>
                </c:pt>
                <c:pt idx="2220">
                  <c:v>3727</c:v>
                </c:pt>
                <c:pt idx="2221">
                  <c:v>3814</c:v>
                </c:pt>
                <c:pt idx="2222">
                  <c:v>3795</c:v>
                </c:pt>
                <c:pt idx="2223">
                  <c:v>3739</c:v>
                </c:pt>
                <c:pt idx="2224">
                  <c:v>3508</c:v>
                </c:pt>
                <c:pt idx="2225">
                  <c:v>3687</c:v>
                </c:pt>
                <c:pt idx="2226">
                  <c:v>3811</c:v>
                </c:pt>
                <c:pt idx="2227">
                  <c:v>3620</c:v>
                </c:pt>
                <c:pt idx="2228">
                  <c:v>3837</c:v>
                </c:pt>
                <c:pt idx="2229">
                  <c:v>3656</c:v>
                </c:pt>
                <c:pt idx="2230">
                  <c:v>3721</c:v>
                </c:pt>
                <c:pt idx="2231">
                  <c:v>3795</c:v>
                </c:pt>
                <c:pt idx="2232">
                  <c:v>3783</c:v>
                </c:pt>
                <c:pt idx="2233">
                  <c:v>3624</c:v>
                </c:pt>
                <c:pt idx="2234">
                  <c:v>3593</c:v>
                </c:pt>
                <c:pt idx="2235">
                  <c:v>2833</c:v>
                </c:pt>
                <c:pt idx="2236">
                  <c:v>3701</c:v>
                </c:pt>
                <c:pt idx="2237">
                  <c:v>3540</c:v>
                </c:pt>
                <c:pt idx="2238">
                  <c:v>3613</c:v>
                </c:pt>
                <c:pt idx="2239">
                  <c:v>3515</c:v>
                </c:pt>
                <c:pt idx="2240">
                  <c:v>3588</c:v>
                </c:pt>
                <c:pt idx="2241">
                  <c:v>3265</c:v>
                </c:pt>
                <c:pt idx="2242">
                  <c:v>3664</c:v>
                </c:pt>
                <c:pt idx="2243">
                  <c:v>3823</c:v>
                </c:pt>
                <c:pt idx="2244">
                  <c:v>3231</c:v>
                </c:pt>
                <c:pt idx="2245">
                  <c:v>3571</c:v>
                </c:pt>
                <c:pt idx="2246">
                  <c:v>3326</c:v>
                </c:pt>
                <c:pt idx="2247">
                  <c:v>3720</c:v>
                </c:pt>
                <c:pt idx="2248">
                  <c:v>3533</c:v>
                </c:pt>
                <c:pt idx="2249">
                  <c:v>3582</c:v>
                </c:pt>
                <c:pt idx="2250">
                  <c:v>3655</c:v>
                </c:pt>
                <c:pt idx="2251">
                  <c:v>3683</c:v>
                </c:pt>
                <c:pt idx="2252">
                  <c:v>3476</c:v>
                </c:pt>
                <c:pt idx="2253">
                  <c:v>2395</c:v>
                </c:pt>
                <c:pt idx="2254">
                  <c:v>3596</c:v>
                </c:pt>
                <c:pt idx="2255">
                  <c:v>3676</c:v>
                </c:pt>
                <c:pt idx="2256">
                  <c:v>3312</c:v>
                </c:pt>
                <c:pt idx="2257">
                  <c:v>3469</c:v>
                </c:pt>
                <c:pt idx="2258">
                  <c:v>2895</c:v>
                </c:pt>
                <c:pt idx="2259">
                  <c:v>3596</c:v>
                </c:pt>
                <c:pt idx="2260">
                  <c:v>3673</c:v>
                </c:pt>
                <c:pt idx="2261">
                  <c:v>3783</c:v>
                </c:pt>
                <c:pt idx="2262">
                  <c:v>3776</c:v>
                </c:pt>
                <c:pt idx="2263">
                  <c:v>3760</c:v>
                </c:pt>
                <c:pt idx="2264">
                  <c:v>3575</c:v>
                </c:pt>
                <c:pt idx="2265">
                  <c:v>3564</c:v>
                </c:pt>
                <c:pt idx="2266">
                  <c:v>3638</c:v>
                </c:pt>
                <c:pt idx="2267">
                  <c:v>3820</c:v>
                </c:pt>
                <c:pt idx="2268">
                  <c:v>3895</c:v>
                </c:pt>
                <c:pt idx="2269">
                  <c:v>3540</c:v>
                </c:pt>
                <c:pt idx="2270">
                  <c:v>3177</c:v>
                </c:pt>
                <c:pt idx="2271">
                  <c:v>3879</c:v>
                </c:pt>
                <c:pt idx="2272">
                  <c:v>3869</c:v>
                </c:pt>
                <c:pt idx="2273">
                  <c:v>4182</c:v>
                </c:pt>
                <c:pt idx="2274">
                  <c:v>3861</c:v>
                </c:pt>
                <c:pt idx="2275">
                  <c:v>3867</c:v>
                </c:pt>
                <c:pt idx="2276">
                  <c:v>3854</c:v>
                </c:pt>
                <c:pt idx="2277">
                  <c:v>3855</c:v>
                </c:pt>
                <c:pt idx="2278">
                  <c:v>3853</c:v>
                </c:pt>
                <c:pt idx="2279">
                  <c:v>3859</c:v>
                </c:pt>
                <c:pt idx="2280">
                  <c:v>3852</c:v>
                </c:pt>
                <c:pt idx="2281">
                  <c:v>3845</c:v>
                </c:pt>
                <c:pt idx="2282">
                  <c:v>3844</c:v>
                </c:pt>
                <c:pt idx="2283">
                  <c:v>3764</c:v>
                </c:pt>
                <c:pt idx="2284">
                  <c:v>3832</c:v>
                </c:pt>
                <c:pt idx="2285">
                  <c:v>3819</c:v>
                </c:pt>
                <c:pt idx="2286">
                  <c:v>3831</c:v>
                </c:pt>
                <c:pt idx="2287">
                  <c:v>3810</c:v>
                </c:pt>
                <c:pt idx="2288">
                  <c:v>3818</c:v>
                </c:pt>
                <c:pt idx="2289">
                  <c:v>3820</c:v>
                </c:pt>
                <c:pt idx="2290">
                  <c:v>3817</c:v>
                </c:pt>
                <c:pt idx="2291">
                  <c:v>3812</c:v>
                </c:pt>
                <c:pt idx="2292">
                  <c:v>3805</c:v>
                </c:pt>
                <c:pt idx="2293">
                  <c:v>3812</c:v>
                </c:pt>
                <c:pt idx="2294">
                  <c:v>3817</c:v>
                </c:pt>
                <c:pt idx="2295">
                  <c:v>3810</c:v>
                </c:pt>
                <c:pt idx="2296">
                  <c:v>3796</c:v>
                </c:pt>
                <c:pt idx="2297">
                  <c:v>3797</c:v>
                </c:pt>
                <c:pt idx="2298">
                  <c:v>3875</c:v>
                </c:pt>
                <c:pt idx="2299">
                  <c:v>3793</c:v>
                </c:pt>
                <c:pt idx="2300">
                  <c:v>3789</c:v>
                </c:pt>
                <c:pt idx="2301">
                  <c:v>3775</c:v>
                </c:pt>
                <c:pt idx="2302">
                  <c:v>3783</c:v>
                </c:pt>
                <c:pt idx="2303">
                  <c:v>3777</c:v>
                </c:pt>
                <c:pt idx="2304">
                  <c:v>3755</c:v>
                </c:pt>
                <c:pt idx="2305">
                  <c:v>3775</c:v>
                </c:pt>
                <c:pt idx="2306">
                  <c:v>3767</c:v>
                </c:pt>
                <c:pt idx="2307">
                  <c:v>3770</c:v>
                </c:pt>
                <c:pt idx="2308">
                  <c:v>3769</c:v>
                </c:pt>
                <c:pt idx="2309">
                  <c:v>3753</c:v>
                </c:pt>
                <c:pt idx="2310">
                  <c:v>3729</c:v>
                </c:pt>
                <c:pt idx="2311">
                  <c:v>3712</c:v>
                </c:pt>
                <c:pt idx="2312">
                  <c:v>3743</c:v>
                </c:pt>
                <c:pt idx="2313">
                  <c:v>3746</c:v>
                </c:pt>
                <c:pt idx="2314">
                  <c:v>3729</c:v>
                </c:pt>
                <c:pt idx="2315">
                  <c:v>3732</c:v>
                </c:pt>
                <c:pt idx="2316">
                  <c:v>3728</c:v>
                </c:pt>
                <c:pt idx="2317">
                  <c:v>3726</c:v>
                </c:pt>
                <c:pt idx="2318">
                  <c:v>3707</c:v>
                </c:pt>
                <c:pt idx="2319">
                  <c:v>3694</c:v>
                </c:pt>
                <c:pt idx="2320">
                  <c:v>3712</c:v>
                </c:pt>
                <c:pt idx="2321">
                  <c:v>3718</c:v>
                </c:pt>
                <c:pt idx="2322">
                  <c:v>3713</c:v>
                </c:pt>
                <c:pt idx="2323">
                  <c:v>4026</c:v>
                </c:pt>
                <c:pt idx="2324">
                  <c:v>3693</c:v>
                </c:pt>
                <c:pt idx="2325">
                  <c:v>3699</c:v>
                </c:pt>
                <c:pt idx="2326">
                  <c:v>3699</c:v>
                </c:pt>
                <c:pt idx="2327">
                  <c:v>3670</c:v>
                </c:pt>
                <c:pt idx="2328">
                  <c:v>3690</c:v>
                </c:pt>
                <c:pt idx="2329">
                  <c:v>3685</c:v>
                </c:pt>
                <c:pt idx="2330">
                  <c:v>3676</c:v>
                </c:pt>
                <c:pt idx="2331">
                  <c:v>3677</c:v>
                </c:pt>
                <c:pt idx="2332">
                  <c:v>3671</c:v>
                </c:pt>
                <c:pt idx="2333">
                  <c:v>3657</c:v>
                </c:pt>
                <c:pt idx="2334">
                  <c:v>3621</c:v>
                </c:pt>
                <c:pt idx="2335">
                  <c:v>3651</c:v>
                </c:pt>
                <c:pt idx="2336">
                  <c:v>3656</c:v>
                </c:pt>
                <c:pt idx="2337">
                  <c:v>3650</c:v>
                </c:pt>
                <c:pt idx="2338">
                  <c:v>3637</c:v>
                </c:pt>
                <c:pt idx="2339">
                  <c:v>3623</c:v>
                </c:pt>
                <c:pt idx="2340">
                  <c:v>3622</c:v>
                </c:pt>
                <c:pt idx="2341">
                  <c:v>3637</c:v>
                </c:pt>
                <c:pt idx="2342">
                  <c:v>3592</c:v>
                </c:pt>
                <c:pt idx="2343">
                  <c:v>3630</c:v>
                </c:pt>
                <c:pt idx="2344">
                  <c:v>3607</c:v>
                </c:pt>
                <c:pt idx="2345">
                  <c:v>3616</c:v>
                </c:pt>
                <c:pt idx="2346">
                  <c:v>3629</c:v>
                </c:pt>
                <c:pt idx="2347">
                  <c:v>3623</c:v>
                </c:pt>
                <c:pt idx="2348">
                  <c:v>3613</c:v>
                </c:pt>
                <c:pt idx="2349">
                  <c:v>3606</c:v>
                </c:pt>
                <c:pt idx="2350">
                  <c:v>3593</c:v>
                </c:pt>
                <c:pt idx="2351">
                  <c:v>3607</c:v>
                </c:pt>
                <c:pt idx="2352">
                  <c:v>3602</c:v>
                </c:pt>
                <c:pt idx="2353">
                  <c:v>3599</c:v>
                </c:pt>
                <c:pt idx="2354">
                  <c:v>3596</c:v>
                </c:pt>
                <c:pt idx="2355">
                  <c:v>3581</c:v>
                </c:pt>
                <c:pt idx="2356">
                  <c:v>3575</c:v>
                </c:pt>
                <c:pt idx="2357">
                  <c:v>3588</c:v>
                </c:pt>
                <c:pt idx="2358">
                  <c:v>3586</c:v>
                </c:pt>
                <c:pt idx="2359">
                  <c:v>3575</c:v>
                </c:pt>
                <c:pt idx="2360">
                  <c:v>3578</c:v>
                </c:pt>
                <c:pt idx="2361">
                  <c:v>3578</c:v>
                </c:pt>
                <c:pt idx="2362">
                  <c:v>3566</c:v>
                </c:pt>
                <c:pt idx="2363">
                  <c:v>3553</c:v>
                </c:pt>
                <c:pt idx="2364">
                  <c:v>3567</c:v>
                </c:pt>
                <c:pt idx="2365">
                  <c:v>3553</c:v>
                </c:pt>
                <c:pt idx="2366">
                  <c:v>3544</c:v>
                </c:pt>
                <c:pt idx="2367">
                  <c:v>3558</c:v>
                </c:pt>
                <c:pt idx="2368">
                  <c:v>3550</c:v>
                </c:pt>
                <c:pt idx="2369">
                  <c:v>3543</c:v>
                </c:pt>
                <c:pt idx="2370">
                  <c:v>3546</c:v>
                </c:pt>
                <c:pt idx="2371">
                  <c:v>3550</c:v>
                </c:pt>
                <c:pt idx="2372">
                  <c:v>3531</c:v>
                </c:pt>
                <c:pt idx="2373">
                  <c:v>3531</c:v>
                </c:pt>
                <c:pt idx="2374">
                  <c:v>3526</c:v>
                </c:pt>
                <c:pt idx="2375">
                  <c:v>3530</c:v>
                </c:pt>
                <c:pt idx="2376">
                  <c:v>3524</c:v>
                </c:pt>
                <c:pt idx="2377">
                  <c:v>3524</c:v>
                </c:pt>
                <c:pt idx="2378">
                  <c:v>3518</c:v>
                </c:pt>
                <c:pt idx="2379">
                  <c:v>3502</c:v>
                </c:pt>
                <c:pt idx="2380">
                  <c:v>3508</c:v>
                </c:pt>
                <c:pt idx="2381">
                  <c:v>3498</c:v>
                </c:pt>
                <c:pt idx="2382">
                  <c:v>3513</c:v>
                </c:pt>
                <c:pt idx="2383">
                  <c:v>3497</c:v>
                </c:pt>
                <c:pt idx="2384">
                  <c:v>3495</c:v>
                </c:pt>
                <c:pt idx="2385">
                  <c:v>3488</c:v>
                </c:pt>
                <c:pt idx="2386">
                  <c:v>3482</c:v>
                </c:pt>
                <c:pt idx="2387">
                  <c:v>3488</c:v>
                </c:pt>
                <c:pt idx="2388">
                  <c:v>3483</c:v>
                </c:pt>
                <c:pt idx="2389">
                  <c:v>3460</c:v>
                </c:pt>
                <c:pt idx="2390">
                  <c:v>3468</c:v>
                </c:pt>
                <c:pt idx="2391">
                  <c:v>3463</c:v>
                </c:pt>
                <c:pt idx="2392">
                  <c:v>3454</c:v>
                </c:pt>
                <c:pt idx="2393">
                  <c:v>3455</c:v>
                </c:pt>
                <c:pt idx="2394">
                  <c:v>3454</c:v>
                </c:pt>
                <c:pt idx="2395">
                  <c:v>3454</c:v>
                </c:pt>
                <c:pt idx="2396">
                  <c:v>3445</c:v>
                </c:pt>
                <c:pt idx="2397">
                  <c:v>3447</c:v>
                </c:pt>
                <c:pt idx="2398">
                  <c:v>3432</c:v>
                </c:pt>
                <c:pt idx="2399">
                  <c:v>3440</c:v>
                </c:pt>
                <c:pt idx="2400">
                  <c:v>3510</c:v>
                </c:pt>
                <c:pt idx="2401">
                  <c:v>3421</c:v>
                </c:pt>
                <c:pt idx="2402">
                  <c:v>3432</c:v>
                </c:pt>
                <c:pt idx="2403">
                  <c:v>3419</c:v>
                </c:pt>
                <c:pt idx="2404">
                  <c:v>3417</c:v>
                </c:pt>
                <c:pt idx="2405">
                  <c:v>3393</c:v>
                </c:pt>
                <c:pt idx="2406">
                  <c:v>3405</c:v>
                </c:pt>
                <c:pt idx="2407">
                  <c:v>3104</c:v>
                </c:pt>
                <c:pt idx="2408">
                  <c:v>3399</c:v>
                </c:pt>
                <c:pt idx="2409">
                  <c:v>3397</c:v>
                </c:pt>
                <c:pt idx="2410">
                  <c:v>3404</c:v>
                </c:pt>
                <c:pt idx="2411">
                  <c:v>3398</c:v>
                </c:pt>
                <c:pt idx="2412">
                  <c:v>3396</c:v>
                </c:pt>
                <c:pt idx="2413">
                  <c:v>3396</c:v>
                </c:pt>
                <c:pt idx="2414">
                  <c:v>3396</c:v>
                </c:pt>
                <c:pt idx="2415">
                  <c:v>3384</c:v>
                </c:pt>
                <c:pt idx="2416">
                  <c:v>3382</c:v>
                </c:pt>
                <c:pt idx="2417">
                  <c:v>3336</c:v>
                </c:pt>
                <c:pt idx="2418">
                  <c:v>3382</c:v>
                </c:pt>
                <c:pt idx="2419">
                  <c:v>3370</c:v>
                </c:pt>
                <c:pt idx="2420">
                  <c:v>3372</c:v>
                </c:pt>
                <c:pt idx="2421">
                  <c:v>3356</c:v>
                </c:pt>
                <c:pt idx="2422">
                  <c:v>3369</c:v>
                </c:pt>
                <c:pt idx="2423">
                  <c:v>3362</c:v>
                </c:pt>
                <c:pt idx="2424">
                  <c:v>3349</c:v>
                </c:pt>
                <c:pt idx="2425">
                  <c:v>3344</c:v>
                </c:pt>
                <c:pt idx="2426">
                  <c:v>3342</c:v>
                </c:pt>
                <c:pt idx="2427">
                  <c:v>3343</c:v>
                </c:pt>
                <c:pt idx="2428">
                  <c:v>3347</c:v>
                </c:pt>
                <c:pt idx="2429">
                  <c:v>3342</c:v>
                </c:pt>
                <c:pt idx="2430">
                  <c:v>3336</c:v>
                </c:pt>
                <c:pt idx="2431">
                  <c:v>2913</c:v>
                </c:pt>
                <c:pt idx="2432">
                  <c:v>3281</c:v>
                </c:pt>
                <c:pt idx="2433">
                  <c:v>3299</c:v>
                </c:pt>
                <c:pt idx="2434">
                  <c:v>3392</c:v>
                </c:pt>
                <c:pt idx="2435">
                  <c:v>3306</c:v>
                </c:pt>
                <c:pt idx="2436">
                  <c:v>3299</c:v>
                </c:pt>
                <c:pt idx="2437">
                  <c:v>3312</c:v>
                </c:pt>
                <c:pt idx="2438">
                  <c:v>3306</c:v>
                </c:pt>
                <c:pt idx="2439">
                  <c:v>3278</c:v>
                </c:pt>
                <c:pt idx="2440">
                  <c:v>3257</c:v>
                </c:pt>
                <c:pt idx="2441">
                  <c:v>3281</c:v>
                </c:pt>
                <c:pt idx="2442">
                  <c:v>3279</c:v>
                </c:pt>
                <c:pt idx="2443">
                  <c:v>3285</c:v>
                </c:pt>
                <c:pt idx="2444">
                  <c:v>3264</c:v>
                </c:pt>
                <c:pt idx="2445">
                  <c:v>3259</c:v>
                </c:pt>
                <c:pt idx="2446">
                  <c:v>3263</c:v>
                </c:pt>
                <c:pt idx="2447">
                  <c:v>3258</c:v>
                </c:pt>
                <c:pt idx="2448">
                  <c:v>3266</c:v>
                </c:pt>
                <c:pt idx="2449">
                  <c:v>3259</c:v>
                </c:pt>
                <c:pt idx="2450">
                  <c:v>3245</c:v>
                </c:pt>
                <c:pt idx="2451">
                  <c:v>3257</c:v>
                </c:pt>
                <c:pt idx="2452">
                  <c:v>3252</c:v>
                </c:pt>
                <c:pt idx="2453">
                  <c:v>3237</c:v>
                </c:pt>
                <c:pt idx="2454">
                  <c:v>3239</c:v>
                </c:pt>
                <c:pt idx="2455">
                  <c:v>3235</c:v>
                </c:pt>
                <c:pt idx="2456">
                  <c:v>3225</c:v>
                </c:pt>
                <c:pt idx="2457">
                  <c:v>3244</c:v>
                </c:pt>
                <c:pt idx="2458">
                  <c:v>3217</c:v>
                </c:pt>
                <c:pt idx="2459">
                  <c:v>3222</c:v>
                </c:pt>
                <c:pt idx="2460">
                  <c:v>3216</c:v>
                </c:pt>
                <c:pt idx="2461">
                  <c:v>3217</c:v>
                </c:pt>
                <c:pt idx="2462">
                  <c:v>3204</c:v>
                </c:pt>
                <c:pt idx="2463">
                  <c:v>3202</c:v>
                </c:pt>
                <c:pt idx="2464">
                  <c:v>3197</c:v>
                </c:pt>
                <c:pt idx="2465">
                  <c:v>3188</c:v>
                </c:pt>
                <c:pt idx="2466">
                  <c:v>3190</c:v>
                </c:pt>
                <c:pt idx="2467">
                  <c:v>3182</c:v>
                </c:pt>
                <c:pt idx="2468">
                  <c:v>3187</c:v>
                </c:pt>
                <c:pt idx="2469">
                  <c:v>3169</c:v>
                </c:pt>
                <c:pt idx="2470">
                  <c:v>3182</c:v>
                </c:pt>
                <c:pt idx="2471">
                  <c:v>3182</c:v>
                </c:pt>
                <c:pt idx="2472">
                  <c:v>3173</c:v>
                </c:pt>
                <c:pt idx="2473">
                  <c:v>3166</c:v>
                </c:pt>
                <c:pt idx="2474">
                  <c:v>3158</c:v>
                </c:pt>
                <c:pt idx="2475">
                  <c:v>3166</c:v>
                </c:pt>
                <c:pt idx="2476">
                  <c:v>3145</c:v>
                </c:pt>
                <c:pt idx="2477">
                  <c:v>3151</c:v>
                </c:pt>
                <c:pt idx="2478">
                  <c:v>3147</c:v>
                </c:pt>
                <c:pt idx="2479">
                  <c:v>3152</c:v>
                </c:pt>
                <c:pt idx="2480">
                  <c:v>3137</c:v>
                </c:pt>
                <c:pt idx="2481">
                  <c:v>3141</c:v>
                </c:pt>
                <c:pt idx="2482">
                  <c:v>3131</c:v>
                </c:pt>
                <c:pt idx="2483">
                  <c:v>3099</c:v>
                </c:pt>
                <c:pt idx="2484">
                  <c:v>3120</c:v>
                </c:pt>
                <c:pt idx="2485">
                  <c:v>3176</c:v>
                </c:pt>
                <c:pt idx="2486">
                  <c:v>3113</c:v>
                </c:pt>
                <c:pt idx="2487">
                  <c:v>3119</c:v>
                </c:pt>
                <c:pt idx="2488">
                  <c:v>3085</c:v>
                </c:pt>
                <c:pt idx="2489">
                  <c:v>3082</c:v>
                </c:pt>
                <c:pt idx="2490">
                  <c:v>3089</c:v>
                </c:pt>
                <c:pt idx="2491">
                  <c:v>3091</c:v>
                </c:pt>
                <c:pt idx="2492">
                  <c:v>3083</c:v>
                </c:pt>
                <c:pt idx="2493">
                  <c:v>3115</c:v>
                </c:pt>
                <c:pt idx="2494">
                  <c:v>3088</c:v>
                </c:pt>
                <c:pt idx="2495">
                  <c:v>3077</c:v>
                </c:pt>
                <c:pt idx="2496">
                  <c:v>3069</c:v>
                </c:pt>
                <c:pt idx="2497">
                  <c:v>3062</c:v>
                </c:pt>
                <c:pt idx="2498">
                  <c:v>3064</c:v>
                </c:pt>
                <c:pt idx="2499">
                  <c:v>3060</c:v>
                </c:pt>
                <c:pt idx="2500">
                  <c:v>3069</c:v>
                </c:pt>
                <c:pt idx="2501">
                  <c:v>3057</c:v>
                </c:pt>
                <c:pt idx="2502">
                  <c:v>3027</c:v>
                </c:pt>
                <c:pt idx="2503">
                  <c:v>3053</c:v>
                </c:pt>
                <c:pt idx="2504">
                  <c:v>3049</c:v>
                </c:pt>
                <c:pt idx="2505">
                  <c:v>3052</c:v>
                </c:pt>
                <c:pt idx="2506">
                  <c:v>3040</c:v>
                </c:pt>
                <c:pt idx="2507">
                  <c:v>3011</c:v>
                </c:pt>
                <c:pt idx="2508">
                  <c:v>2999</c:v>
                </c:pt>
                <c:pt idx="2509">
                  <c:v>3030</c:v>
                </c:pt>
                <c:pt idx="2510">
                  <c:v>3028</c:v>
                </c:pt>
                <c:pt idx="2511">
                  <c:v>3027</c:v>
                </c:pt>
                <c:pt idx="2512">
                  <c:v>3000</c:v>
                </c:pt>
                <c:pt idx="2513">
                  <c:v>3026</c:v>
                </c:pt>
                <c:pt idx="2514">
                  <c:v>3022</c:v>
                </c:pt>
                <c:pt idx="2515">
                  <c:v>3008</c:v>
                </c:pt>
                <c:pt idx="2516">
                  <c:v>3006</c:v>
                </c:pt>
                <c:pt idx="2517">
                  <c:v>2998</c:v>
                </c:pt>
                <c:pt idx="2518">
                  <c:v>2992</c:v>
                </c:pt>
                <c:pt idx="2519">
                  <c:v>2993</c:v>
                </c:pt>
                <c:pt idx="2520">
                  <c:v>2921</c:v>
                </c:pt>
                <c:pt idx="2521">
                  <c:v>2973</c:v>
                </c:pt>
                <c:pt idx="2522">
                  <c:v>2927</c:v>
                </c:pt>
                <c:pt idx="2523">
                  <c:v>2977</c:v>
                </c:pt>
                <c:pt idx="2524">
                  <c:v>2985</c:v>
                </c:pt>
                <c:pt idx="2525">
                  <c:v>2973</c:v>
                </c:pt>
                <c:pt idx="2526">
                  <c:v>2962</c:v>
                </c:pt>
                <c:pt idx="2527">
                  <c:v>2949</c:v>
                </c:pt>
                <c:pt idx="2528">
                  <c:v>3038</c:v>
                </c:pt>
                <c:pt idx="2529">
                  <c:v>2951</c:v>
                </c:pt>
                <c:pt idx="2530">
                  <c:v>2951</c:v>
                </c:pt>
                <c:pt idx="2531">
                  <c:v>2958</c:v>
                </c:pt>
                <c:pt idx="2532">
                  <c:v>2945</c:v>
                </c:pt>
                <c:pt idx="2533">
                  <c:v>2950</c:v>
                </c:pt>
                <c:pt idx="2534">
                  <c:v>2927</c:v>
                </c:pt>
                <c:pt idx="2535">
                  <c:v>2927</c:v>
                </c:pt>
                <c:pt idx="2536">
                  <c:v>2934</c:v>
                </c:pt>
                <c:pt idx="2537">
                  <c:v>2922</c:v>
                </c:pt>
                <c:pt idx="2538">
                  <c:v>2908</c:v>
                </c:pt>
                <c:pt idx="2539">
                  <c:v>2921</c:v>
                </c:pt>
                <c:pt idx="2540">
                  <c:v>2888</c:v>
                </c:pt>
                <c:pt idx="2541">
                  <c:v>2896</c:v>
                </c:pt>
                <c:pt idx="2542">
                  <c:v>2901</c:v>
                </c:pt>
                <c:pt idx="2543">
                  <c:v>2882</c:v>
                </c:pt>
                <c:pt idx="2544">
                  <c:v>2893</c:v>
                </c:pt>
                <c:pt idx="2545">
                  <c:v>2878</c:v>
                </c:pt>
                <c:pt idx="2546">
                  <c:v>2882</c:v>
                </c:pt>
                <c:pt idx="2547">
                  <c:v>2886</c:v>
                </c:pt>
                <c:pt idx="2548">
                  <c:v>2867</c:v>
                </c:pt>
                <c:pt idx="2549">
                  <c:v>2972</c:v>
                </c:pt>
                <c:pt idx="2550">
                  <c:v>2854</c:v>
                </c:pt>
                <c:pt idx="2551">
                  <c:v>2867</c:v>
                </c:pt>
                <c:pt idx="2552">
                  <c:v>2838</c:v>
                </c:pt>
                <c:pt idx="2553">
                  <c:v>2859</c:v>
                </c:pt>
                <c:pt idx="2554">
                  <c:v>2858</c:v>
                </c:pt>
                <c:pt idx="2555">
                  <c:v>3217</c:v>
                </c:pt>
                <c:pt idx="2556">
                  <c:v>2847</c:v>
                </c:pt>
                <c:pt idx="2557">
                  <c:v>2840</c:v>
                </c:pt>
                <c:pt idx="2558">
                  <c:v>2840</c:v>
                </c:pt>
                <c:pt idx="2559">
                  <c:v>2962</c:v>
                </c:pt>
                <c:pt idx="2560">
                  <c:v>2845</c:v>
                </c:pt>
                <c:pt idx="2561">
                  <c:v>2826</c:v>
                </c:pt>
                <c:pt idx="2562">
                  <c:v>2830</c:v>
                </c:pt>
                <c:pt idx="2563">
                  <c:v>2830</c:v>
                </c:pt>
                <c:pt idx="2564">
                  <c:v>2819</c:v>
                </c:pt>
                <c:pt idx="2565">
                  <c:v>2826</c:v>
                </c:pt>
                <c:pt idx="2566">
                  <c:v>2822</c:v>
                </c:pt>
                <c:pt idx="2567">
                  <c:v>2805</c:v>
                </c:pt>
                <c:pt idx="2568">
                  <c:v>2804</c:v>
                </c:pt>
                <c:pt idx="2569">
                  <c:v>2802</c:v>
                </c:pt>
                <c:pt idx="2570">
                  <c:v>2808</c:v>
                </c:pt>
                <c:pt idx="2571">
                  <c:v>2805</c:v>
                </c:pt>
                <c:pt idx="2572">
                  <c:v>2780</c:v>
                </c:pt>
                <c:pt idx="2573">
                  <c:v>2791</c:v>
                </c:pt>
                <c:pt idx="2574">
                  <c:v>2780</c:v>
                </c:pt>
                <c:pt idx="2575">
                  <c:v>2782</c:v>
                </c:pt>
                <c:pt idx="2576">
                  <c:v>2774</c:v>
                </c:pt>
                <c:pt idx="2577">
                  <c:v>2770</c:v>
                </c:pt>
                <c:pt idx="2578">
                  <c:v>2773</c:v>
                </c:pt>
                <c:pt idx="2579">
                  <c:v>2774</c:v>
                </c:pt>
                <c:pt idx="2580">
                  <c:v>2770</c:v>
                </c:pt>
                <c:pt idx="2581">
                  <c:v>2742</c:v>
                </c:pt>
                <c:pt idx="2582">
                  <c:v>2766</c:v>
                </c:pt>
                <c:pt idx="2583">
                  <c:v>2768</c:v>
                </c:pt>
                <c:pt idx="2584">
                  <c:v>2755</c:v>
                </c:pt>
                <c:pt idx="2585">
                  <c:v>2741</c:v>
                </c:pt>
                <c:pt idx="2586">
                  <c:v>2748</c:v>
                </c:pt>
                <c:pt idx="2587">
                  <c:v>2740</c:v>
                </c:pt>
                <c:pt idx="2588">
                  <c:v>2741</c:v>
                </c:pt>
                <c:pt idx="2589">
                  <c:v>2727</c:v>
                </c:pt>
                <c:pt idx="2590">
                  <c:v>2731</c:v>
                </c:pt>
                <c:pt idx="2591">
                  <c:v>2675</c:v>
                </c:pt>
                <c:pt idx="2592">
                  <c:v>2712</c:v>
                </c:pt>
                <c:pt idx="2593">
                  <c:v>2727</c:v>
                </c:pt>
                <c:pt idx="2594">
                  <c:v>2720</c:v>
                </c:pt>
                <c:pt idx="2595">
                  <c:v>2712</c:v>
                </c:pt>
                <c:pt idx="2596">
                  <c:v>2717</c:v>
                </c:pt>
                <c:pt idx="2597">
                  <c:v>2712</c:v>
                </c:pt>
                <c:pt idx="2598">
                  <c:v>2697</c:v>
                </c:pt>
                <c:pt idx="2599">
                  <c:v>2697</c:v>
                </c:pt>
                <c:pt idx="2600">
                  <c:v>2699</c:v>
                </c:pt>
                <c:pt idx="2601">
                  <c:v>2705</c:v>
                </c:pt>
                <c:pt idx="2602">
                  <c:v>2691</c:v>
                </c:pt>
                <c:pt idx="2603">
                  <c:v>2692</c:v>
                </c:pt>
                <c:pt idx="2604">
                  <c:v>2697</c:v>
                </c:pt>
                <c:pt idx="2605">
                  <c:v>2669</c:v>
                </c:pt>
                <c:pt idx="2606">
                  <c:v>2531</c:v>
                </c:pt>
                <c:pt idx="2607">
                  <c:v>2718</c:v>
                </c:pt>
                <c:pt idx="2608">
                  <c:v>2676</c:v>
                </c:pt>
                <c:pt idx="2609">
                  <c:v>2657</c:v>
                </c:pt>
                <c:pt idx="2610">
                  <c:v>2665</c:v>
                </c:pt>
                <c:pt idx="2611">
                  <c:v>2669</c:v>
                </c:pt>
                <c:pt idx="2612">
                  <c:v>2669</c:v>
                </c:pt>
                <c:pt idx="2613">
                  <c:v>2658</c:v>
                </c:pt>
                <c:pt idx="2614">
                  <c:v>2661</c:v>
                </c:pt>
                <c:pt idx="2615">
                  <c:v>2654</c:v>
                </c:pt>
                <c:pt idx="2616">
                  <c:v>2657</c:v>
                </c:pt>
                <c:pt idx="2617">
                  <c:v>2650</c:v>
                </c:pt>
                <c:pt idx="2618">
                  <c:v>2633</c:v>
                </c:pt>
                <c:pt idx="2619">
                  <c:v>2643</c:v>
                </c:pt>
                <c:pt idx="2620">
                  <c:v>2637</c:v>
                </c:pt>
                <c:pt idx="2621">
                  <c:v>2629</c:v>
                </c:pt>
                <c:pt idx="2622">
                  <c:v>2635</c:v>
                </c:pt>
                <c:pt idx="2623">
                  <c:v>2633</c:v>
                </c:pt>
                <c:pt idx="2624">
                  <c:v>2623</c:v>
                </c:pt>
                <c:pt idx="2625">
                  <c:v>2619</c:v>
                </c:pt>
                <c:pt idx="2626">
                  <c:v>2749</c:v>
                </c:pt>
                <c:pt idx="2627">
                  <c:v>2628</c:v>
                </c:pt>
                <c:pt idx="2628">
                  <c:v>2609</c:v>
                </c:pt>
                <c:pt idx="2629">
                  <c:v>2620</c:v>
                </c:pt>
                <c:pt idx="2630">
                  <c:v>2607</c:v>
                </c:pt>
                <c:pt idx="2631">
                  <c:v>2592</c:v>
                </c:pt>
                <c:pt idx="2632">
                  <c:v>2600</c:v>
                </c:pt>
                <c:pt idx="2633">
                  <c:v>2578</c:v>
                </c:pt>
                <c:pt idx="2634">
                  <c:v>2585</c:v>
                </c:pt>
                <c:pt idx="2635">
                  <c:v>2581</c:v>
                </c:pt>
                <c:pt idx="2636">
                  <c:v>2580</c:v>
                </c:pt>
                <c:pt idx="2637">
                  <c:v>2560</c:v>
                </c:pt>
                <c:pt idx="2638">
                  <c:v>2580</c:v>
                </c:pt>
                <c:pt idx="2639">
                  <c:v>2567</c:v>
                </c:pt>
                <c:pt idx="2640">
                  <c:v>2566</c:v>
                </c:pt>
                <c:pt idx="2641">
                  <c:v>2563</c:v>
                </c:pt>
                <c:pt idx="2642">
                  <c:v>2559</c:v>
                </c:pt>
                <c:pt idx="2643">
                  <c:v>2553</c:v>
                </c:pt>
                <c:pt idx="2644">
                  <c:v>2544</c:v>
                </c:pt>
                <c:pt idx="2645">
                  <c:v>2558</c:v>
                </c:pt>
                <c:pt idx="2646">
                  <c:v>2552</c:v>
                </c:pt>
                <c:pt idx="2647">
                  <c:v>2539</c:v>
                </c:pt>
                <c:pt idx="2648">
                  <c:v>2550</c:v>
                </c:pt>
                <c:pt idx="2649">
                  <c:v>2525</c:v>
                </c:pt>
                <c:pt idx="2650">
                  <c:v>2535</c:v>
                </c:pt>
                <c:pt idx="2651">
                  <c:v>2539</c:v>
                </c:pt>
                <c:pt idx="2652">
                  <c:v>2523</c:v>
                </c:pt>
                <c:pt idx="2653">
                  <c:v>2528</c:v>
                </c:pt>
                <c:pt idx="2654">
                  <c:v>2522</c:v>
                </c:pt>
                <c:pt idx="2655">
                  <c:v>2518</c:v>
                </c:pt>
                <c:pt idx="2656">
                  <c:v>2511</c:v>
                </c:pt>
                <c:pt idx="2657">
                  <c:v>2509</c:v>
                </c:pt>
                <c:pt idx="2658">
                  <c:v>2490</c:v>
                </c:pt>
                <c:pt idx="2659">
                  <c:v>2497</c:v>
                </c:pt>
                <c:pt idx="2660">
                  <c:v>2569</c:v>
                </c:pt>
                <c:pt idx="2661">
                  <c:v>2496</c:v>
                </c:pt>
                <c:pt idx="2662">
                  <c:v>2502</c:v>
                </c:pt>
                <c:pt idx="2663">
                  <c:v>2488</c:v>
                </c:pt>
                <c:pt idx="2664">
                  <c:v>2500</c:v>
                </c:pt>
                <c:pt idx="2665">
                  <c:v>2412</c:v>
                </c:pt>
                <c:pt idx="2666">
                  <c:v>2455</c:v>
                </c:pt>
                <c:pt idx="2667">
                  <c:v>2493</c:v>
                </c:pt>
                <c:pt idx="2668">
                  <c:v>2483</c:v>
                </c:pt>
                <c:pt idx="2669">
                  <c:v>2483</c:v>
                </c:pt>
                <c:pt idx="2670">
                  <c:v>2426</c:v>
                </c:pt>
                <c:pt idx="2671">
                  <c:v>2479</c:v>
                </c:pt>
                <c:pt idx="2672">
                  <c:v>2468</c:v>
                </c:pt>
                <c:pt idx="2673">
                  <c:v>2460</c:v>
                </c:pt>
                <c:pt idx="2674">
                  <c:v>2440</c:v>
                </c:pt>
                <c:pt idx="2675">
                  <c:v>2459</c:v>
                </c:pt>
                <c:pt idx="2676">
                  <c:v>2465</c:v>
                </c:pt>
                <c:pt idx="2677">
                  <c:v>2462</c:v>
                </c:pt>
                <c:pt idx="2678">
                  <c:v>2451</c:v>
                </c:pt>
                <c:pt idx="2679">
                  <c:v>2448</c:v>
                </c:pt>
                <c:pt idx="2680">
                  <c:v>2451</c:v>
                </c:pt>
                <c:pt idx="2681">
                  <c:v>2444</c:v>
                </c:pt>
                <c:pt idx="2682">
                  <c:v>2447</c:v>
                </c:pt>
                <c:pt idx="2683">
                  <c:v>2438</c:v>
                </c:pt>
                <c:pt idx="2684">
                  <c:v>2427</c:v>
                </c:pt>
                <c:pt idx="2685">
                  <c:v>2438</c:v>
                </c:pt>
                <c:pt idx="2686">
                  <c:v>2432</c:v>
                </c:pt>
                <c:pt idx="2687">
                  <c:v>2430</c:v>
                </c:pt>
                <c:pt idx="2688">
                  <c:v>2418</c:v>
                </c:pt>
                <c:pt idx="2689">
                  <c:v>2404</c:v>
                </c:pt>
                <c:pt idx="2690">
                  <c:v>2422</c:v>
                </c:pt>
                <c:pt idx="2691">
                  <c:v>2412</c:v>
                </c:pt>
                <c:pt idx="2692">
                  <c:v>2406</c:v>
                </c:pt>
                <c:pt idx="2693">
                  <c:v>2405</c:v>
                </c:pt>
                <c:pt idx="2694">
                  <c:v>2565</c:v>
                </c:pt>
                <c:pt idx="2695">
                  <c:v>2399</c:v>
                </c:pt>
                <c:pt idx="2696">
                  <c:v>2395</c:v>
                </c:pt>
                <c:pt idx="2697">
                  <c:v>2377</c:v>
                </c:pt>
                <c:pt idx="2698">
                  <c:v>2364</c:v>
                </c:pt>
                <c:pt idx="2699">
                  <c:v>2356</c:v>
                </c:pt>
                <c:pt idx="2700">
                  <c:v>2364</c:v>
                </c:pt>
                <c:pt idx="2701">
                  <c:v>2368</c:v>
                </c:pt>
                <c:pt idx="2702">
                  <c:v>2367</c:v>
                </c:pt>
                <c:pt idx="2703">
                  <c:v>2362</c:v>
                </c:pt>
                <c:pt idx="2704">
                  <c:v>2362</c:v>
                </c:pt>
                <c:pt idx="2705">
                  <c:v>2348</c:v>
                </c:pt>
                <c:pt idx="2706">
                  <c:v>2343</c:v>
                </c:pt>
                <c:pt idx="2707">
                  <c:v>2355</c:v>
                </c:pt>
                <c:pt idx="2708">
                  <c:v>2312</c:v>
                </c:pt>
                <c:pt idx="2709">
                  <c:v>2329</c:v>
                </c:pt>
                <c:pt idx="2710">
                  <c:v>2298</c:v>
                </c:pt>
                <c:pt idx="2711">
                  <c:v>2333</c:v>
                </c:pt>
                <c:pt idx="2712">
                  <c:v>2320</c:v>
                </c:pt>
                <c:pt idx="2713">
                  <c:v>2327</c:v>
                </c:pt>
                <c:pt idx="2714">
                  <c:v>2339</c:v>
                </c:pt>
                <c:pt idx="2715">
                  <c:v>2327</c:v>
                </c:pt>
                <c:pt idx="2716">
                  <c:v>2335</c:v>
                </c:pt>
                <c:pt idx="2717">
                  <c:v>2311</c:v>
                </c:pt>
                <c:pt idx="2718">
                  <c:v>2315</c:v>
                </c:pt>
                <c:pt idx="2719">
                  <c:v>2319</c:v>
                </c:pt>
                <c:pt idx="2720">
                  <c:v>2326</c:v>
                </c:pt>
                <c:pt idx="2721">
                  <c:v>2315</c:v>
                </c:pt>
                <c:pt idx="2722">
                  <c:v>2294</c:v>
                </c:pt>
                <c:pt idx="2723">
                  <c:v>2307</c:v>
                </c:pt>
                <c:pt idx="2724">
                  <c:v>2298</c:v>
                </c:pt>
                <c:pt idx="2725">
                  <c:v>2304</c:v>
                </c:pt>
                <c:pt idx="2726">
                  <c:v>2287</c:v>
                </c:pt>
                <c:pt idx="2727">
                  <c:v>2297</c:v>
                </c:pt>
                <c:pt idx="2728">
                  <c:v>2301</c:v>
                </c:pt>
                <c:pt idx="2729">
                  <c:v>2297</c:v>
                </c:pt>
                <c:pt idx="2730">
                  <c:v>2283</c:v>
                </c:pt>
                <c:pt idx="2731">
                  <c:v>2277</c:v>
                </c:pt>
                <c:pt idx="2732">
                  <c:v>2237</c:v>
                </c:pt>
                <c:pt idx="2733">
                  <c:v>2277</c:v>
                </c:pt>
                <c:pt idx="2734">
                  <c:v>2272</c:v>
                </c:pt>
                <c:pt idx="2735">
                  <c:v>2272</c:v>
                </c:pt>
                <c:pt idx="2736">
                  <c:v>2259</c:v>
                </c:pt>
                <c:pt idx="2737">
                  <c:v>2272</c:v>
                </c:pt>
                <c:pt idx="2738">
                  <c:v>2264</c:v>
                </c:pt>
                <c:pt idx="2739">
                  <c:v>2266</c:v>
                </c:pt>
                <c:pt idx="2740">
                  <c:v>2264</c:v>
                </c:pt>
                <c:pt idx="2741">
                  <c:v>2256</c:v>
                </c:pt>
                <c:pt idx="2742">
                  <c:v>2248</c:v>
                </c:pt>
                <c:pt idx="2743">
                  <c:v>2243</c:v>
                </c:pt>
                <c:pt idx="2744">
                  <c:v>2238</c:v>
                </c:pt>
                <c:pt idx="2745">
                  <c:v>2242</c:v>
                </c:pt>
                <c:pt idx="2746">
                  <c:v>2272</c:v>
                </c:pt>
                <c:pt idx="2747">
                  <c:v>2231</c:v>
                </c:pt>
                <c:pt idx="2748">
                  <c:v>2230</c:v>
                </c:pt>
                <c:pt idx="2749">
                  <c:v>2228</c:v>
                </c:pt>
                <c:pt idx="2750">
                  <c:v>2223</c:v>
                </c:pt>
                <c:pt idx="2751">
                  <c:v>2217</c:v>
                </c:pt>
                <c:pt idx="2752">
                  <c:v>2214</c:v>
                </c:pt>
                <c:pt idx="2753">
                  <c:v>2222</c:v>
                </c:pt>
                <c:pt idx="2754">
                  <c:v>2210</c:v>
                </c:pt>
                <c:pt idx="2755">
                  <c:v>2196</c:v>
                </c:pt>
                <c:pt idx="2756">
                  <c:v>2195</c:v>
                </c:pt>
                <c:pt idx="2757">
                  <c:v>2247</c:v>
                </c:pt>
                <c:pt idx="2758">
                  <c:v>2194</c:v>
                </c:pt>
                <c:pt idx="2759">
                  <c:v>2202</c:v>
                </c:pt>
                <c:pt idx="2760">
                  <c:v>2192</c:v>
                </c:pt>
                <c:pt idx="2761">
                  <c:v>2182</c:v>
                </c:pt>
                <c:pt idx="2762">
                  <c:v>2182</c:v>
                </c:pt>
                <c:pt idx="2763">
                  <c:v>2174</c:v>
                </c:pt>
                <c:pt idx="2764">
                  <c:v>2173</c:v>
                </c:pt>
                <c:pt idx="2765">
                  <c:v>2188</c:v>
                </c:pt>
                <c:pt idx="2766">
                  <c:v>2186</c:v>
                </c:pt>
                <c:pt idx="2767">
                  <c:v>2178</c:v>
                </c:pt>
                <c:pt idx="2768">
                  <c:v>2179</c:v>
                </c:pt>
                <c:pt idx="2769">
                  <c:v>2161</c:v>
                </c:pt>
                <c:pt idx="2770">
                  <c:v>2167</c:v>
                </c:pt>
                <c:pt idx="2771">
                  <c:v>2167</c:v>
                </c:pt>
                <c:pt idx="2772">
                  <c:v>2152</c:v>
                </c:pt>
                <c:pt idx="2773">
                  <c:v>2145</c:v>
                </c:pt>
                <c:pt idx="2774">
                  <c:v>2161</c:v>
                </c:pt>
                <c:pt idx="2775">
                  <c:v>2184</c:v>
                </c:pt>
                <c:pt idx="2776">
                  <c:v>2147</c:v>
                </c:pt>
                <c:pt idx="2777">
                  <c:v>2131</c:v>
                </c:pt>
                <c:pt idx="2778">
                  <c:v>2138</c:v>
                </c:pt>
                <c:pt idx="2779">
                  <c:v>2138</c:v>
                </c:pt>
                <c:pt idx="2780">
                  <c:v>2139</c:v>
                </c:pt>
                <c:pt idx="2781">
                  <c:v>2126</c:v>
                </c:pt>
                <c:pt idx="2782">
                  <c:v>2119</c:v>
                </c:pt>
                <c:pt idx="2783">
                  <c:v>2142</c:v>
                </c:pt>
                <c:pt idx="2784">
                  <c:v>2129</c:v>
                </c:pt>
                <c:pt idx="2785">
                  <c:v>2104</c:v>
                </c:pt>
                <c:pt idx="2786">
                  <c:v>2115</c:v>
                </c:pt>
                <c:pt idx="2787">
                  <c:v>2115</c:v>
                </c:pt>
                <c:pt idx="2788">
                  <c:v>2108</c:v>
                </c:pt>
                <c:pt idx="2789">
                  <c:v>2108</c:v>
                </c:pt>
                <c:pt idx="2790">
                  <c:v>2108</c:v>
                </c:pt>
                <c:pt idx="2791">
                  <c:v>2102</c:v>
                </c:pt>
                <c:pt idx="2792">
                  <c:v>2098</c:v>
                </c:pt>
                <c:pt idx="2793">
                  <c:v>2094</c:v>
                </c:pt>
                <c:pt idx="2794">
                  <c:v>2084</c:v>
                </c:pt>
                <c:pt idx="2795">
                  <c:v>2082</c:v>
                </c:pt>
                <c:pt idx="2796">
                  <c:v>2091</c:v>
                </c:pt>
                <c:pt idx="2797">
                  <c:v>2082</c:v>
                </c:pt>
                <c:pt idx="2798">
                  <c:v>2084</c:v>
                </c:pt>
                <c:pt idx="2799">
                  <c:v>2073</c:v>
                </c:pt>
                <c:pt idx="2800">
                  <c:v>2074</c:v>
                </c:pt>
                <c:pt idx="2801">
                  <c:v>2074</c:v>
                </c:pt>
                <c:pt idx="2802">
                  <c:v>2068</c:v>
                </c:pt>
                <c:pt idx="2803">
                  <c:v>2073</c:v>
                </c:pt>
                <c:pt idx="2804">
                  <c:v>2076</c:v>
                </c:pt>
                <c:pt idx="2805">
                  <c:v>2063</c:v>
                </c:pt>
                <c:pt idx="2806">
                  <c:v>2066</c:v>
                </c:pt>
                <c:pt idx="2807">
                  <c:v>2059</c:v>
                </c:pt>
                <c:pt idx="2808">
                  <c:v>2066</c:v>
                </c:pt>
                <c:pt idx="2809">
                  <c:v>2054</c:v>
                </c:pt>
                <c:pt idx="2810">
                  <c:v>2060</c:v>
                </c:pt>
                <c:pt idx="2811">
                  <c:v>2041</c:v>
                </c:pt>
                <c:pt idx="2812">
                  <c:v>2035</c:v>
                </c:pt>
                <c:pt idx="2813">
                  <c:v>2042</c:v>
                </c:pt>
                <c:pt idx="2814">
                  <c:v>2040</c:v>
                </c:pt>
                <c:pt idx="2815">
                  <c:v>2042</c:v>
                </c:pt>
                <c:pt idx="2816">
                  <c:v>2035</c:v>
                </c:pt>
                <c:pt idx="2817">
                  <c:v>2026</c:v>
                </c:pt>
                <c:pt idx="2818">
                  <c:v>2031</c:v>
                </c:pt>
                <c:pt idx="2819">
                  <c:v>2013</c:v>
                </c:pt>
                <c:pt idx="2820">
                  <c:v>2013</c:v>
                </c:pt>
                <c:pt idx="2821">
                  <c:v>2021</c:v>
                </c:pt>
                <c:pt idx="2822">
                  <c:v>2019</c:v>
                </c:pt>
                <c:pt idx="2823">
                  <c:v>2019</c:v>
                </c:pt>
                <c:pt idx="2824">
                  <c:v>1999</c:v>
                </c:pt>
                <c:pt idx="2825">
                  <c:v>2000</c:v>
                </c:pt>
                <c:pt idx="2826">
                  <c:v>2013</c:v>
                </c:pt>
                <c:pt idx="2827">
                  <c:v>2005</c:v>
                </c:pt>
                <c:pt idx="2828">
                  <c:v>1999</c:v>
                </c:pt>
                <c:pt idx="2829">
                  <c:v>2003</c:v>
                </c:pt>
                <c:pt idx="2830">
                  <c:v>1998</c:v>
                </c:pt>
                <c:pt idx="2831">
                  <c:v>1990</c:v>
                </c:pt>
                <c:pt idx="2832">
                  <c:v>1996</c:v>
                </c:pt>
                <c:pt idx="2833">
                  <c:v>1983</c:v>
                </c:pt>
                <c:pt idx="2834">
                  <c:v>1982</c:v>
                </c:pt>
                <c:pt idx="2835">
                  <c:v>1985</c:v>
                </c:pt>
                <c:pt idx="2836">
                  <c:v>1975</c:v>
                </c:pt>
                <c:pt idx="2837">
                  <c:v>1970</c:v>
                </c:pt>
                <c:pt idx="2838">
                  <c:v>1976</c:v>
                </c:pt>
                <c:pt idx="2839">
                  <c:v>1978</c:v>
                </c:pt>
                <c:pt idx="2840">
                  <c:v>1955</c:v>
                </c:pt>
                <c:pt idx="2841">
                  <c:v>1970</c:v>
                </c:pt>
                <c:pt idx="2842">
                  <c:v>1976</c:v>
                </c:pt>
                <c:pt idx="2843">
                  <c:v>1975</c:v>
                </c:pt>
                <c:pt idx="2844">
                  <c:v>1975</c:v>
                </c:pt>
                <c:pt idx="2845">
                  <c:v>1950</c:v>
                </c:pt>
                <c:pt idx="2846">
                  <c:v>1963</c:v>
                </c:pt>
                <c:pt idx="2847">
                  <c:v>1968</c:v>
                </c:pt>
                <c:pt idx="2848">
                  <c:v>1962</c:v>
                </c:pt>
                <c:pt idx="2849">
                  <c:v>1955</c:v>
                </c:pt>
                <c:pt idx="2850">
                  <c:v>1950</c:v>
                </c:pt>
                <c:pt idx="2851">
                  <c:v>1944</c:v>
                </c:pt>
                <c:pt idx="2852">
                  <c:v>1958</c:v>
                </c:pt>
                <c:pt idx="2853">
                  <c:v>1956</c:v>
                </c:pt>
                <c:pt idx="2854">
                  <c:v>1944</c:v>
                </c:pt>
                <c:pt idx="2855">
                  <c:v>1939</c:v>
                </c:pt>
                <c:pt idx="2856">
                  <c:v>1926</c:v>
                </c:pt>
                <c:pt idx="2857">
                  <c:v>1765</c:v>
                </c:pt>
                <c:pt idx="2858">
                  <c:v>1922</c:v>
                </c:pt>
                <c:pt idx="2859">
                  <c:v>1937</c:v>
                </c:pt>
                <c:pt idx="2860">
                  <c:v>1936</c:v>
                </c:pt>
                <c:pt idx="2861">
                  <c:v>1937</c:v>
                </c:pt>
                <c:pt idx="2862">
                  <c:v>1935</c:v>
                </c:pt>
                <c:pt idx="2863">
                  <c:v>1928</c:v>
                </c:pt>
                <c:pt idx="2864">
                  <c:v>2080</c:v>
                </c:pt>
                <c:pt idx="2865">
                  <c:v>1914</c:v>
                </c:pt>
                <c:pt idx="2866">
                  <c:v>1919</c:v>
                </c:pt>
                <c:pt idx="2867">
                  <c:v>1920</c:v>
                </c:pt>
                <c:pt idx="2868">
                  <c:v>1913</c:v>
                </c:pt>
                <c:pt idx="2869">
                  <c:v>1804</c:v>
                </c:pt>
                <c:pt idx="2870">
                  <c:v>1874</c:v>
                </c:pt>
                <c:pt idx="2871">
                  <c:v>1906</c:v>
                </c:pt>
                <c:pt idx="2872">
                  <c:v>1887</c:v>
                </c:pt>
                <c:pt idx="2873">
                  <c:v>1895</c:v>
                </c:pt>
                <c:pt idx="2874">
                  <c:v>1894</c:v>
                </c:pt>
                <c:pt idx="2875">
                  <c:v>1900</c:v>
                </c:pt>
                <c:pt idx="2876">
                  <c:v>1898</c:v>
                </c:pt>
                <c:pt idx="2877">
                  <c:v>1894</c:v>
                </c:pt>
                <c:pt idx="2878">
                  <c:v>1892</c:v>
                </c:pt>
                <c:pt idx="2879">
                  <c:v>1888</c:v>
                </c:pt>
                <c:pt idx="2880">
                  <c:v>1886</c:v>
                </c:pt>
                <c:pt idx="2881">
                  <c:v>1865</c:v>
                </c:pt>
                <c:pt idx="2882">
                  <c:v>1881</c:v>
                </c:pt>
                <c:pt idx="2883">
                  <c:v>1879</c:v>
                </c:pt>
                <c:pt idx="2884">
                  <c:v>1879</c:v>
                </c:pt>
                <c:pt idx="2885">
                  <c:v>1860</c:v>
                </c:pt>
                <c:pt idx="2886">
                  <c:v>1865</c:v>
                </c:pt>
                <c:pt idx="2887">
                  <c:v>1867</c:v>
                </c:pt>
                <c:pt idx="2888">
                  <c:v>1859</c:v>
                </c:pt>
                <c:pt idx="2889">
                  <c:v>1831</c:v>
                </c:pt>
                <c:pt idx="2890">
                  <c:v>1858</c:v>
                </c:pt>
                <c:pt idx="2891">
                  <c:v>1851</c:v>
                </c:pt>
                <c:pt idx="2892">
                  <c:v>1831</c:v>
                </c:pt>
                <c:pt idx="2893">
                  <c:v>1838</c:v>
                </c:pt>
                <c:pt idx="2894">
                  <c:v>1836</c:v>
                </c:pt>
                <c:pt idx="2895">
                  <c:v>1829</c:v>
                </c:pt>
                <c:pt idx="2896">
                  <c:v>1823</c:v>
                </c:pt>
                <c:pt idx="2897">
                  <c:v>1830</c:v>
                </c:pt>
                <c:pt idx="2898">
                  <c:v>1822</c:v>
                </c:pt>
                <c:pt idx="2899">
                  <c:v>1824</c:v>
                </c:pt>
                <c:pt idx="2900">
                  <c:v>1817</c:v>
                </c:pt>
                <c:pt idx="2901">
                  <c:v>1808</c:v>
                </c:pt>
                <c:pt idx="2902">
                  <c:v>1817</c:v>
                </c:pt>
                <c:pt idx="2903">
                  <c:v>1804</c:v>
                </c:pt>
                <c:pt idx="2904">
                  <c:v>1811</c:v>
                </c:pt>
                <c:pt idx="2905">
                  <c:v>1804</c:v>
                </c:pt>
                <c:pt idx="2906">
                  <c:v>1807</c:v>
                </c:pt>
                <c:pt idx="2907">
                  <c:v>1801</c:v>
                </c:pt>
                <c:pt idx="2908">
                  <c:v>1795</c:v>
                </c:pt>
                <c:pt idx="2909">
                  <c:v>1802</c:v>
                </c:pt>
                <c:pt idx="2910">
                  <c:v>1797</c:v>
                </c:pt>
                <c:pt idx="2911">
                  <c:v>1788</c:v>
                </c:pt>
                <c:pt idx="2912">
                  <c:v>1787</c:v>
                </c:pt>
                <c:pt idx="2913">
                  <c:v>1780</c:v>
                </c:pt>
                <c:pt idx="2914">
                  <c:v>1785</c:v>
                </c:pt>
                <c:pt idx="2915">
                  <c:v>1768</c:v>
                </c:pt>
                <c:pt idx="2916">
                  <c:v>1769</c:v>
                </c:pt>
                <c:pt idx="2917">
                  <c:v>1774</c:v>
                </c:pt>
                <c:pt idx="2918">
                  <c:v>1774</c:v>
                </c:pt>
                <c:pt idx="2919">
                  <c:v>1766</c:v>
                </c:pt>
                <c:pt idx="2920">
                  <c:v>1768</c:v>
                </c:pt>
                <c:pt idx="2921">
                  <c:v>1761</c:v>
                </c:pt>
                <c:pt idx="2922">
                  <c:v>1772</c:v>
                </c:pt>
                <c:pt idx="2923">
                  <c:v>1763</c:v>
                </c:pt>
                <c:pt idx="2924">
                  <c:v>1767</c:v>
                </c:pt>
                <c:pt idx="2925">
                  <c:v>1761</c:v>
                </c:pt>
                <c:pt idx="2926">
                  <c:v>1747</c:v>
                </c:pt>
                <c:pt idx="2927">
                  <c:v>1752</c:v>
                </c:pt>
                <c:pt idx="2928">
                  <c:v>1753</c:v>
                </c:pt>
                <c:pt idx="2929">
                  <c:v>1755</c:v>
                </c:pt>
                <c:pt idx="2930">
                  <c:v>1804</c:v>
                </c:pt>
                <c:pt idx="2931">
                  <c:v>3169</c:v>
                </c:pt>
                <c:pt idx="2932">
                  <c:v>3057</c:v>
                </c:pt>
                <c:pt idx="2933">
                  <c:v>3290</c:v>
                </c:pt>
                <c:pt idx="2934">
                  <c:v>2756</c:v>
                </c:pt>
                <c:pt idx="2935">
                  <c:v>2952</c:v>
                </c:pt>
                <c:pt idx="2936">
                  <c:v>2993</c:v>
                </c:pt>
                <c:pt idx="2937">
                  <c:v>2644</c:v>
                </c:pt>
                <c:pt idx="2938">
                  <c:v>2900</c:v>
                </c:pt>
                <c:pt idx="2939">
                  <c:v>2814</c:v>
                </c:pt>
                <c:pt idx="2940">
                  <c:v>3600</c:v>
                </c:pt>
                <c:pt idx="2941">
                  <c:v>3512</c:v>
                </c:pt>
                <c:pt idx="2942">
                  <c:v>3530</c:v>
                </c:pt>
                <c:pt idx="2943">
                  <c:v>3328</c:v>
                </c:pt>
                <c:pt idx="2944">
                  <c:v>3281</c:v>
                </c:pt>
                <c:pt idx="2945">
                  <c:v>3398</c:v>
                </c:pt>
                <c:pt idx="2946">
                  <c:v>3340</c:v>
                </c:pt>
                <c:pt idx="2947">
                  <c:v>3162</c:v>
                </c:pt>
                <c:pt idx="2948">
                  <c:v>3344</c:v>
                </c:pt>
                <c:pt idx="2949">
                  <c:v>3242</c:v>
                </c:pt>
                <c:pt idx="2950">
                  <c:v>3256</c:v>
                </c:pt>
                <c:pt idx="2951">
                  <c:v>3293</c:v>
                </c:pt>
                <c:pt idx="2952">
                  <c:v>3404</c:v>
                </c:pt>
                <c:pt idx="2953">
                  <c:v>3216</c:v>
                </c:pt>
                <c:pt idx="2954">
                  <c:v>3218</c:v>
                </c:pt>
                <c:pt idx="2955">
                  <c:v>3354</c:v>
                </c:pt>
                <c:pt idx="2956">
                  <c:v>3131</c:v>
                </c:pt>
                <c:pt idx="2957">
                  <c:v>3309</c:v>
                </c:pt>
                <c:pt idx="2958">
                  <c:v>3012</c:v>
                </c:pt>
                <c:pt idx="2959">
                  <c:v>3362</c:v>
                </c:pt>
                <c:pt idx="2960">
                  <c:v>3134</c:v>
                </c:pt>
                <c:pt idx="2961">
                  <c:v>3312</c:v>
                </c:pt>
                <c:pt idx="2962">
                  <c:v>3355</c:v>
                </c:pt>
                <c:pt idx="2963">
                  <c:v>3350</c:v>
                </c:pt>
                <c:pt idx="2964">
                  <c:v>3265</c:v>
                </c:pt>
                <c:pt idx="2965">
                  <c:v>3329</c:v>
                </c:pt>
                <c:pt idx="2966">
                  <c:v>3146</c:v>
                </c:pt>
                <c:pt idx="2967">
                  <c:v>3312</c:v>
                </c:pt>
                <c:pt idx="2968">
                  <c:v>3237</c:v>
                </c:pt>
                <c:pt idx="2969">
                  <c:v>3330</c:v>
                </c:pt>
                <c:pt idx="2970">
                  <c:v>3260</c:v>
                </c:pt>
                <c:pt idx="2971">
                  <c:v>3348</c:v>
                </c:pt>
                <c:pt idx="2972">
                  <c:v>3378</c:v>
                </c:pt>
                <c:pt idx="2973">
                  <c:v>3294</c:v>
                </c:pt>
                <c:pt idx="2974">
                  <c:v>3280</c:v>
                </c:pt>
                <c:pt idx="2975">
                  <c:v>3274</c:v>
                </c:pt>
                <c:pt idx="2976">
                  <c:v>3159</c:v>
                </c:pt>
                <c:pt idx="2977">
                  <c:v>3279</c:v>
                </c:pt>
                <c:pt idx="2978">
                  <c:v>3294</c:v>
                </c:pt>
                <c:pt idx="2979">
                  <c:v>3279</c:v>
                </c:pt>
                <c:pt idx="2980">
                  <c:v>2832</c:v>
                </c:pt>
                <c:pt idx="2981">
                  <c:v>3224</c:v>
                </c:pt>
                <c:pt idx="2982">
                  <c:v>3099</c:v>
                </c:pt>
                <c:pt idx="2983">
                  <c:v>3281</c:v>
                </c:pt>
                <c:pt idx="2984">
                  <c:v>3119</c:v>
                </c:pt>
                <c:pt idx="2985">
                  <c:v>3106</c:v>
                </c:pt>
                <c:pt idx="2986">
                  <c:v>3244</c:v>
                </c:pt>
                <c:pt idx="2987">
                  <c:v>3201</c:v>
                </c:pt>
                <c:pt idx="2988">
                  <c:v>3173</c:v>
                </c:pt>
                <c:pt idx="2989">
                  <c:v>3161</c:v>
                </c:pt>
                <c:pt idx="2990">
                  <c:v>2987</c:v>
                </c:pt>
                <c:pt idx="2991">
                  <c:v>3190</c:v>
                </c:pt>
                <c:pt idx="2992">
                  <c:v>3036</c:v>
                </c:pt>
                <c:pt idx="2993">
                  <c:v>3145</c:v>
                </c:pt>
                <c:pt idx="2994">
                  <c:v>2913</c:v>
                </c:pt>
                <c:pt idx="2995">
                  <c:v>3139</c:v>
                </c:pt>
                <c:pt idx="2996">
                  <c:v>3204</c:v>
                </c:pt>
                <c:pt idx="2997">
                  <c:v>3020</c:v>
                </c:pt>
                <c:pt idx="2998">
                  <c:v>3161</c:v>
                </c:pt>
                <c:pt idx="2999">
                  <c:v>3206</c:v>
                </c:pt>
                <c:pt idx="3000">
                  <c:v>2528</c:v>
                </c:pt>
                <c:pt idx="3001">
                  <c:v>2999</c:v>
                </c:pt>
                <c:pt idx="3002">
                  <c:v>3115</c:v>
                </c:pt>
                <c:pt idx="3003">
                  <c:v>3053</c:v>
                </c:pt>
                <c:pt idx="3004">
                  <c:v>3195</c:v>
                </c:pt>
                <c:pt idx="3005">
                  <c:v>3042</c:v>
                </c:pt>
                <c:pt idx="3006">
                  <c:v>3180</c:v>
                </c:pt>
                <c:pt idx="3007">
                  <c:v>2678</c:v>
                </c:pt>
                <c:pt idx="3008">
                  <c:v>3102</c:v>
                </c:pt>
                <c:pt idx="3009">
                  <c:v>2390</c:v>
                </c:pt>
                <c:pt idx="3010">
                  <c:v>3127</c:v>
                </c:pt>
                <c:pt idx="3011">
                  <c:v>3036</c:v>
                </c:pt>
                <c:pt idx="3012">
                  <c:v>2794</c:v>
                </c:pt>
                <c:pt idx="3013">
                  <c:v>3149</c:v>
                </c:pt>
                <c:pt idx="3014">
                  <c:v>2976</c:v>
                </c:pt>
                <c:pt idx="3015">
                  <c:v>2869</c:v>
                </c:pt>
                <c:pt idx="3016">
                  <c:v>2873</c:v>
                </c:pt>
                <c:pt idx="3017">
                  <c:v>3054</c:v>
                </c:pt>
                <c:pt idx="3018">
                  <c:v>2825</c:v>
                </c:pt>
                <c:pt idx="3019">
                  <c:v>2858</c:v>
                </c:pt>
                <c:pt idx="3020">
                  <c:v>3020</c:v>
                </c:pt>
                <c:pt idx="3021">
                  <c:v>1569</c:v>
                </c:pt>
                <c:pt idx="3022">
                  <c:v>2265</c:v>
                </c:pt>
                <c:pt idx="3023">
                  <c:v>1776</c:v>
                </c:pt>
                <c:pt idx="3024">
                  <c:v>3021</c:v>
                </c:pt>
                <c:pt idx="3025">
                  <c:v>2888</c:v>
                </c:pt>
                <c:pt idx="3026">
                  <c:v>1435</c:v>
                </c:pt>
                <c:pt idx="3027">
                  <c:v>3053</c:v>
                </c:pt>
                <c:pt idx="3028">
                  <c:v>3074</c:v>
                </c:pt>
                <c:pt idx="3029">
                  <c:v>2374</c:v>
                </c:pt>
                <c:pt idx="3030">
                  <c:v>2980</c:v>
                </c:pt>
                <c:pt idx="3031">
                  <c:v>2885</c:v>
                </c:pt>
                <c:pt idx="3032">
                  <c:v>2822</c:v>
                </c:pt>
                <c:pt idx="3033">
                  <c:v>3004</c:v>
                </c:pt>
                <c:pt idx="3034">
                  <c:v>2884</c:v>
                </c:pt>
                <c:pt idx="3035">
                  <c:v>2777</c:v>
                </c:pt>
                <c:pt idx="3036">
                  <c:v>2765</c:v>
                </c:pt>
                <c:pt idx="3037">
                  <c:v>2894</c:v>
                </c:pt>
                <c:pt idx="3038">
                  <c:v>1464</c:v>
                </c:pt>
                <c:pt idx="3039">
                  <c:v>3033</c:v>
                </c:pt>
                <c:pt idx="3040">
                  <c:v>3071</c:v>
                </c:pt>
                <c:pt idx="3041">
                  <c:v>2934</c:v>
                </c:pt>
                <c:pt idx="3042">
                  <c:v>2963</c:v>
                </c:pt>
                <c:pt idx="3043">
                  <c:v>2678</c:v>
                </c:pt>
                <c:pt idx="3044">
                  <c:v>3013</c:v>
                </c:pt>
                <c:pt idx="3045">
                  <c:v>3042</c:v>
                </c:pt>
                <c:pt idx="3046">
                  <c:v>2754</c:v>
                </c:pt>
                <c:pt idx="3047">
                  <c:v>2238</c:v>
                </c:pt>
                <c:pt idx="3048">
                  <c:v>2112</c:v>
                </c:pt>
                <c:pt idx="3049">
                  <c:v>2993</c:v>
                </c:pt>
                <c:pt idx="3050">
                  <c:v>2993</c:v>
                </c:pt>
                <c:pt idx="3051">
                  <c:v>2581</c:v>
                </c:pt>
                <c:pt idx="3052">
                  <c:v>2271</c:v>
                </c:pt>
                <c:pt idx="3053">
                  <c:v>2909</c:v>
                </c:pt>
                <c:pt idx="3054">
                  <c:v>2292</c:v>
                </c:pt>
                <c:pt idx="3055">
                  <c:v>2989</c:v>
                </c:pt>
                <c:pt idx="3056">
                  <c:v>2726</c:v>
                </c:pt>
                <c:pt idx="3057">
                  <c:v>2964</c:v>
                </c:pt>
                <c:pt idx="3058">
                  <c:v>3018</c:v>
                </c:pt>
                <c:pt idx="3059">
                  <c:v>2019</c:v>
                </c:pt>
                <c:pt idx="3060">
                  <c:v>2817</c:v>
                </c:pt>
                <c:pt idx="3061">
                  <c:v>2997</c:v>
                </c:pt>
                <c:pt idx="3062">
                  <c:v>3001</c:v>
                </c:pt>
                <c:pt idx="3063">
                  <c:v>2680</c:v>
                </c:pt>
                <c:pt idx="3064">
                  <c:v>2762</c:v>
                </c:pt>
                <c:pt idx="3065">
                  <c:v>2351</c:v>
                </c:pt>
                <c:pt idx="3066">
                  <c:v>1597</c:v>
                </c:pt>
                <c:pt idx="3067">
                  <c:v>3041</c:v>
                </c:pt>
                <c:pt idx="3068">
                  <c:v>2761</c:v>
                </c:pt>
                <c:pt idx="3069">
                  <c:v>2888</c:v>
                </c:pt>
                <c:pt idx="3070">
                  <c:v>2819</c:v>
                </c:pt>
                <c:pt idx="3071">
                  <c:v>2880</c:v>
                </c:pt>
                <c:pt idx="3072">
                  <c:v>2992</c:v>
                </c:pt>
                <c:pt idx="3073">
                  <c:v>2930</c:v>
                </c:pt>
                <c:pt idx="3074">
                  <c:v>2864</c:v>
                </c:pt>
                <c:pt idx="3075">
                  <c:v>2957</c:v>
                </c:pt>
                <c:pt idx="3076">
                  <c:v>2972</c:v>
                </c:pt>
                <c:pt idx="3077">
                  <c:v>2917</c:v>
                </c:pt>
                <c:pt idx="3078">
                  <c:v>2268</c:v>
                </c:pt>
                <c:pt idx="3079">
                  <c:v>2803</c:v>
                </c:pt>
                <c:pt idx="3080">
                  <c:v>2980</c:v>
                </c:pt>
                <c:pt idx="3081">
                  <c:v>3044</c:v>
                </c:pt>
                <c:pt idx="3082">
                  <c:v>2927</c:v>
                </c:pt>
                <c:pt idx="3083">
                  <c:v>2878</c:v>
                </c:pt>
                <c:pt idx="3084">
                  <c:v>2798</c:v>
                </c:pt>
                <c:pt idx="3085">
                  <c:v>1177</c:v>
                </c:pt>
                <c:pt idx="3086">
                  <c:v>2522</c:v>
                </c:pt>
                <c:pt idx="3087">
                  <c:v>2839</c:v>
                </c:pt>
                <c:pt idx="3088">
                  <c:v>2816</c:v>
                </c:pt>
                <c:pt idx="3089">
                  <c:v>2698</c:v>
                </c:pt>
                <c:pt idx="3090">
                  <c:v>2623</c:v>
                </c:pt>
                <c:pt idx="3091">
                  <c:v>2644</c:v>
                </c:pt>
                <c:pt idx="3092">
                  <c:v>2692</c:v>
                </c:pt>
                <c:pt idx="3093">
                  <c:v>2222</c:v>
                </c:pt>
                <c:pt idx="3094">
                  <c:v>2753</c:v>
                </c:pt>
                <c:pt idx="3095">
                  <c:v>2314</c:v>
                </c:pt>
                <c:pt idx="3096">
                  <c:v>2691</c:v>
                </c:pt>
                <c:pt idx="3097">
                  <c:v>2684</c:v>
                </c:pt>
                <c:pt idx="3098">
                  <c:v>2607</c:v>
                </c:pt>
                <c:pt idx="3099">
                  <c:v>2521</c:v>
                </c:pt>
                <c:pt idx="3100">
                  <c:v>2375</c:v>
                </c:pt>
                <c:pt idx="3101">
                  <c:v>2765</c:v>
                </c:pt>
                <c:pt idx="3102">
                  <c:v>2416</c:v>
                </c:pt>
                <c:pt idx="3103">
                  <c:v>2675</c:v>
                </c:pt>
                <c:pt idx="3104">
                  <c:v>2417</c:v>
                </c:pt>
                <c:pt idx="3105">
                  <c:v>2480</c:v>
                </c:pt>
                <c:pt idx="3106">
                  <c:v>2840</c:v>
                </c:pt>
                <c:pt idx="3107">
                  <c:v>2593</c:v>
                </c:pt>
                <c:pt idx="3108">
                  <c:v>2627</c:v>
                </c:pt>
                <c:pt idx="3109">
                  <c:v>2717</c:v>
                </c:pt>
                <c:pt idx="3110">
                  <c:v>2560</c:v>
                </c:pt>
                <c:pt idx="3111">
                  <c:v>2643</c:v>
                </c:pt>
                <c:pt idx="3112">
                  <c:v>2565</c:v>
                </c:pt>
                <c:pt idx="3113">
                  <c:v>2434</c:v>
                </c:pt>
                <c:pt idx="3114">
                  <c:v>2447</c:v>
                </c:pt>
                <c:pt idx="3115">
                  <c:v>2653</c:v>
                </c:pt>
                <c:pt idx="3116">
                  <c:v>2592</c:v>
                </c:pt>
                <c:pt idx="3117">
                  <c:v>2066</c:v>
                </c:pt>
                <c:pt idx="3118">
                  <c:v>2123</c:v>
                </c:pt>
                <c:pt idx="3119">
                  <c:v>2497</c:v>
                </c:pt>
                <c:pt idx="3120">
                  <c:v>2566</c:v>
                </c:pt>
                <c:pt idx="3121">
                  <c:v>2532</c:v>
                </c:pt>
                <c:pt idx="3122">
                  <c:v>2655</c:v>
                </c:pt>
                <c:pt idx="3123">
                  <c:v>941</c:v>
                </c:pt>
                <c:pt idx="3124">
                  <c:v>2705</c:v>
                </c:pt>
                <c:pt idx="3125">
                  <c:v>2606</c:v>
                </c:pt>
                <c:pt idx="3126">
                  <c:v>2705</c:v>
                </c:pt>
                <c:pt idx="3127">
                  <c:v>2654</c:v>
                </c:pt>
                <c:pt idx="3128">
                  <c:v>2341</c:v>
                </c:pt>
                <c:pt idx="3129">
                  <c:v>2516</c:v>
                </c:pt>
                <c:pt idx="3130">
                  <c:v>2710</c:v>
                </c:pt>
                <c:pt idx="3131">
                  <c:v>2579</c:v>
                </c:pt>
                <c:pt idx="3132">
                  <c:v>2719</c:v>
                </c:pt>
                <c:pt idx="3133">
                  <c:v>2649</c:v>
                </c:pt>
                <c:pt idx="3134">
                  <c:v>2565</c:v>
                </c:pt>
                <c:pt idx="3135">
                  <c:v>2610</c:v>
                </c:pt>
                <c:pt idx="3136">
                  <c:v>2677</c:v>
                </c:pt>
                <c:pt idx="3137">
                  <c:v>2483</c:v>
                </c:pt>
                <c:pt idx="3138">
                  <c:v>2619</c:v>
                </c:pt>
                <c:pt idx="3139">
                  <c:v>2732</c:v>
                </c:pt>
                <c:pt idx="3140">
                  <c:v>2390</c:v>
                </c:pt>
                <c:pt idx="3141">
                  <c:v>2539</c:v>
                </c:pt>
                <c:pt idx="3142">
                  <c:v>2329</c:v>
                </c:pt>
                <c:pt idx="3143">
                  <c:v>2951</c:v>
                </c:pt>
                <c:pt idx="3144">
                  <c:v>586</c:v>
                </c:pt>
                <c:pt idx="3145">
                  <c:v>2461</c:v>
                </c:pt>
                <c:pt idx="3146">
                  <c:v>2533</c:v>
                </c:pt>
                <c:pt idx="3147">
                  <c:v>2507</c:v>
                </c:pt>
                <c:pt idx="3148">
                  <c:v>2404</c:v>
                </c:pt>
                <c:pt idx="3149">
                  <c:v>2623</c:v>
                </c:pt>
                <c:pt idx="3150">
                  <c:v>2634</c:v>
                </c:pt>
                <c:pt idx="3151">
                  <c:v>1453</c:v>
                </c:pt>
                <c:pt idx="3152">
                  <c:v>2111</c:v>
                </c:pt>
                <c:pt idx="3153">
                  <c:v>2068</c:v>
                </c:pt>
                <c:pt idx="3154">
                  <c:v>2595</c:v>
                </c:pt>
                <c:pt idx="3155">
                  <c:v>2544</c:v>
                </c:pt>
                <c:pt idx="3156">
                  <c:v>2661</c:v>
                </c:pt>
                <c:pt idx="3157">
                  <c:v>2501</c:v>
                </c:pt>
                <c:pt idx="3158">
                  <c:v>2566</c:v>
                </c:pt>
                <c:pt idx="3159">
                  <c:v>2538</c:v>
                </c:pt>
                <c:pt idx="3160">
                  <c:v>2546</c:v>
                </c:pt>
                <c:pt idx="3161">
                  <c:v>2553</c:v>
                </c:pt>
                <c:pt idx="3162">
                  <c:v>1556</c:v>
                </c:pt>
                <c:pt idx="3163">
                  <c:v>2630</c:v>
                </c:pt>
                <c:pt idx="3164">
                  <c:v>2565</c:v>
                </c:pt>
                <c:pt idx="3165">
                  <c:v>2424</c:v>
                </c:pt>
                <c:pt idx="3166">
                  <c:v>2493</c:v>
                </c:pt>
                <c:pt idx="3167">
                  <c:v>2028</c:v>
                </c:pt>
                <c:pt idx="3168">
                  <c:v>2462</c:v>
                </c:pt>
                <c:pt idx="3169">
                  <c:v>2476</c:v>
                </c:pt>
                <c:pt idx="3170">
                  <c:v>2151</c:v>
                </c:pt>
                <c:pt idx="3171">
                  <c:v>2579</c:v>
                </c:pt>
                <c:pt idx="3172">
                  <c:v>2624</c:v>
                </c:pt>
                <c:pt idx="3173">
                  <c:v>2216</c:v>
                </c:pt>
                <c:pt idx="3174">
                  <c:v>2278</c:v>
                </c:pt>
                <c:pt idx="3175">
                  <c:v>2613</c:v>
                </c:pt>
                <c:pt idx="3176">
                  <c:v>2455</c:v>
                </c:pt>
                <c:pt idx="3177">
                  <c:v>2436</c:v>
                </c:pt>
                <c:pt idx="3178">
                  <c:v>1777</c:v>
                </c:pt>
                <c:pt idx="3179">
                  <c:v>2453</c:v>
                </c:pt>
                <c:pt idx="3180">
                  <c:v>2473</c:v>
                </c:pt>
                <c:pt idx="3181">
                  <c:v>2168</c:v>
                </c:pt>
                <c:pt idx="3182">
                  <c:v>1958</c:v>
                </c:pt>
                <c:pt idx="3183">
                  <c:v>2126</c:v>
                </c:pt>
                <c:pt idx="3184">
                  <c:v>2371</c:v>
                </c:pt>
                <c:pt idx="3185">
                  <c:v>2416</c:v>
                </c:pt>
                <c:pt idx="3186">
                  <c:v>2545</c:v>
                </c:pt>
                <c:pt idx="3187">
                  <c:v>2532</c:v>
                </c:pt>
                <c:pt idx="3188">
                  <c:v>2146</c:v>
                </c:pt>
                <c:pt idx="3189">
                  <c:v>2465</c:v>
                </c:pt>
                <c:pt idx="3190">
                  <c:v>2241</c:v>
                </c:pt>
                <c:pt idx="3191">
                  <c:v>2491</c:v>
                </c:pt>
                <c:pt idx="3192">
                  <c:v>2449</c:v>
                </c:pt>
                <c:pt idx="3193">
                  <c:v>2433</c:v>
                </c:pt>
                <c:pt idx="3194">
                  <c:v>2592</c:v>
                </c:pt>
                <c:pt idx="3195">
                  <c:v>2378</c:v>
                </c:pt>
                <c:pt idx="3196">
                  <c:v>2395</c:v>
                </c:pt>
                <c:pt idx="3197">
                  <c:v>2466</c:v>
                </c:pt>
                <c:pt idx="3198">
                  <c:v>1615</c:v>
                </c:pt>
                <c:pt idx="3199">
                  <c:v>2315</c:v>
                </c:pt>
                <c:pt idx="3200">
                  <c:v>2369</c:v>
                </c:pt>
                <c:pt idx="3201">
                  <c:v>2440</c:v>
                </c:pt>
                <c:pt idx="3202">
                  <c:v>2067</c:v>
                </c:pt>
                <c:pt idx="3203">
                  <c:v>1989</c:v>
                </c:pt>
                <c:pt idx="3204">
                  <c:v>2138</c:v>
                </c:pt>
                <c:pt idx="3205">
                  <c:v>2407</c:v>
                </c:pt>
                <c:pt idx="3206">
                  <c:v>2371</c:v>
                </c:pt>
                <c:pt idx="3207">
                  <c:v>2409</c:v>
                </c:pt>
                <c:pt idx="3208">
                  <c:v>2147</c:v>
                </c:pt>
                <c:pt idx="3209">
                  <c:v>2188</c:v>
                </c:pt>
                <c:pt idx="3210">
                  <c:v>2081</c:v>
                </c:pt>
                <c:pt idx="3211">
                  <c:v>2399</c:v>
                </c:pt>
                <c:pt idx="3212">
                  <c:v>2096</c:v>
                </c:pt>
                <c:pt idx="3213">
                  <c:v>2185</c:v>
                </c:pt>
                <c:pt idx="3214">
                  <c:v>2161</c:v>
                </c:pt>
                <c:pt idx="3215">
                  <c:v>481</c:v>
                </c:pt>
                <c:pt idx="3216">
                  <c:v>1976</c:v>
                </c:pt>
                <c:pt idx="3217">
                  <c:v>2340</c:v>
                </c:pt>
                <c:pt idx="3218">
                  <c:v>1784</c:v>
                </c:pt>
                <c:pt idx="3219">
                  <c:v>2344</c:v>
                </c:pt>
                <c:pt idx="3220">
                  <c:v>2334</c:v>
                </c:pt>
                <c:pt idx="3221">
                  <c:v>1766</c:v>
                </c:pt>
                <c:pt idx="3222">
                  <c:v>2322</c:v>
                </c:pt>
                <c:pt idx="3223">
                  <c:v>1149</c:v>
                </c:pt>
                <c:pt idx="3224">
                  <c:v>1850</c:v>
                </c:pt>
                <c:pt idx="3225">
                  <c:v>2275</c:v>
                </c:pt>
                <c:pt idx="3226">
                  <c:v>1606</c:v>
                </c:pt>
                <c:pt idx="3227">
                  <c:v>2386</c:v>
                </c:pt>
                <c:pt idx="3228">
                  <c:v>2447</c:v>
                </c:pt>
                <c:pt idx="3229">
                  <c:v>1709</c:v>
                </c:pt>
                <c:pt idx="3230">
                  <c:v>2096</c:v>
                </c:pt>
                <c:pt idx="3231">
                  <c:v>2337</c:v>
                </c:pt>
                <c:pt idx="3232">
                  <c:v>1975</c:v>
                </c:pt>
                <c:pt idx="3233">
                  <c:v>1777</c:v>
                </c:pt>
                <c:pt idx="3234">
                  <c:v>2108</c:v>
                </c:pt>
                <c:pt idx="3235">
                  <c:v>2272</c:v>
                </c:pt>
                <c:pt idx="3236">
                  <c:v>1986</c:v>
                </c:pt>
                <c:pt idx="3237">
                  <c:v>1843</c:v>
                </c:pt>
                <c:pt idx="3238">
                  <c:v>2223</c:v>
                </c:pt>
                <c:pt idx="3239">
                  <c:v>2322</c:v>
                </c:pt>
                <c:pt idx="3240">
                  <c:v>2012</c:v>
                </c:pt>
                <c:pt idx="3241">
                  <c:v>2137</c:v>
                </c:pt>
                <c:pt idx="3242">
                  <c:v>1557</c:v>
                </c:pt>
                <c:pt idx="3243">
                  <c:v>2223</c:v>
                </c:pt>
                <c:pt idx="3244">
                  <c:v>2062</c:v>
                </c:pt>
                <c:pt idx="3245">
                  <c:v>2181</c:v>
                </c:pt>
                <c:pt idx="3246">
                  <c:v>2161</c:v>
                </c:pt>
                <c:pt idx="3247">
                  <c:v>2150</c:v>
                </c:pt>
                <c:pt idx="3248">
                  <c:v>2117</c:v>
                </c:pt>
                <c:pt idx="3249">
                  <c:v>2112</c:v>
                </c:pt>
                <c:pt idx="3250">
                  <c:v>1920</c:v>
                </c:pt>
                <c:pt idx="3251">
                  <c:v>1973</c:v>
                </c:pt>
                <c:pt idx="3252">
                  <c:v>2053</c:v>
                </c:pt>
                <c:pt idx="3253">
                  <c:v>1773</c:v>
                </c:pt>
                <c:pt idx="3254">
                  <c:v>2175</c:v>
                </c:pt>
                <c:pt idx="3255">
                  <c:v>2257</c:v>
                </c:pt>
                <c:pt idx="3256">
                  <c:v>2209</c:v>
                </c:pt>
                <c:pt idx="3257">
                  <c:v>2060</c:v>
                </c:pt>
                <c:pt idx="3258">
                  <c:v>2140</c:v>
                </c:pt>
                <c:pt idx="3259">
                  <c:v>2120</c:v>
                </c:pt>
                <c:pt idx="3260">
                  <c:v>1777</c:v>
                </c:pt>
                <c:pt idx="3261">
                  <c:v>2279</c:v>
                </c:pt>
                <c:pt idx="3262">
                  <c:v>1869</c:v>
                </c:pt>
                <c:pt idx="3263">
                  <c:v>1863</c:v>
                </c:pt>
                <c:pt idx="3264">
                  <c:v>2132</c:v>
                </c:pt>
                <c:pt idx="3265">
                  <c:v>2117</c:v>
                </c:pt>
                <c:pt idx="3266">
                  <c:v>1599</c:v>
                </c:pt>
                <c:pt idx="3267">
                  <c:v>2048</c:v>
                </c:pt>
                <c:pt idx="3268">
                  <c:v>2032</c:v>
                </c:pt>
                <c:pt idx="3269">
                  <c:v>2121</c:v>
                </c:pt>
                <c:pt idx="3270">
                  <c:v>2215</c:v>
                </c:pt>
                <c:pt idx="3271">
                  <c:v>1725</c:v>
                </c:pt>
                <c:pt idx="3272">
                  <c:v>1992</c:v>
                </c:pt>
                <c:pt idx="3273">
                  <c:v>2070</c:v>
                </c:pt>
                <c:pt idx="3274">
                  <c:v>1761</c:v>
                </c:pt>
                <c:pt idx="3275">
                  <c:v>2256</c:v>
                </c:pt>
                <c:pt idx="3276">
                  <c:v>2331</c:v>
                </c:pt>
                <c:pt idx="3277">
                  <c:v>2259</c:v>
                </c:pt>
                <c:pt idx="3278">
                  <c:v>2291</c:v>
                </c:pt>
                <c:pt idx="3279">
                  <c:v>2010</c:v>
                </c:pt>
                <c:pt idx="3280">
                  <c:v>1922</c:v>
                </c:pt>
                <c:pt idx="3281">
                  <c:v>2256</c:v>
                </c:pt>
                <c:pt idx="3282">
                  <c:v>2272</c:v>
                </c:pt>
                <c:pt idx="3283">
                  <c:v>1791</c:v>
                </c:pt>
                <c:pt idx="3284">
                  <c:v>2007</c:v>
                </c:pt>
                <c:pt idx="3285">
                  <c:v>1603</c:v>
                </c:pt>
                <c:pt idx="3286">
                  <c:v>2112</c:v>
                </c:pt>
                <c:pt idx="3287">
                  <c:v>2059</c:v>
                </c:pt>
                <c:pt idx="3288">
                  <c:v>1838</c:v>
                </c:pt>
                <c:pt idx="3289">
                  <c:v>1719</c:v>
                </c:pt>
                <c:pt idx="3290">
                  <c:v>1045</c:v>
                </c:pt>
                <c:pt idx="3291">
                  <c:v>1905</c:v>
                </c:pt>
                <c:pt idx="3292">
                  <c:v>1710</c:v>
                </c:pt>
                <c:pt idx="3293">
                  <c:v>1948</c:v>
                </c:pt>
                <c:pt idx="3294">
                  <c:v>1851</c:v>
                </c:pt>
                <c:pt idx="3295">
                  <c:v>1990</c:v>
                </c:pt>
                <c:pt idx="3296">
                  <c:v>2157</c:v>
                </c:pt>
                <c:pt idx="3297">
                  <c:v>1967</c:v>
                </c:pt>
                <c:pt idx="3298">
                  <c:v>2294</c:v>
                </c:pt>
                <c:pt idx="3299">
                  <c:v>1791</c:v>
                </c:pt>
                <c:pt idx="3300">
                  <c:v>2237</c:v>
                </c:pt>
                <c:pt idx="3301">
                  <c:v>2320</c:v>
                </c:pt>
                <c:pt idx="3302">
                  <c:v>2003</c:v>
                </c:pt>
                <c:pt idx="3303">
                  <c:v>2206</c:v>
                </c:pt>
                <c:pt idx="3304">
                  <c:v>2046</c:v>
                </c:pt>
                <c:pt idx="3305">
                  <c:v>1857</c:v>
                </c:pt>
                <c:pt idx="3306">
                  <c:v>2332</c:v>
                </c:pt>
                <c:pt idx="3307">
                  <c:v>1575</c:v>
                </c:pt>
                <c:pt idx="3308">
                  <c:v>1999</c:v>
                </c:pt>
                <c:pt idx="3309">
                  <c:v>2019</c:v>
                </c:pt>
                <c:pt idx="3310">
                  <c:v>1970</c:v>
                </c:pt>
                <c:pt idx="3311">
                  <c:v>2161</c:v>
                </c:pt>
                <c:pt idx="3312">
                  <c:v>2108</c:v>
                </c:pt>
                <c:pt idx="3313">
                  <c:v>1761</c:v>
                </c:pt>
                <c:pt idx="3314">
                  <c:v>2115</c:v>
                </c:pt>
                <c:pt idx="3315">
                  <c:v>2047</c:v>
                </c:pt>
                <c:pt idx="3316">
                  <c:v>1884</c:v>
                </c:pt>
                <c:pt idx="3317">
                  <c:v>1920</c:v>
                </c:pt>
                <c:pt idx="3318">
                  <c:v>2140</c:v>
                </c:pt>
                <c:pt idx="3319">
                  <c:v>2041</c:v>
                </c:pt>
                <c:pt idx="3320">
                  <c:v>1597</c:v>
                </c:pt>
                <c:pt idx="3321">
                  <c:v>1976</c:v>
                </c:pt>
                <c:pt idx="3322">
                  <c:v>2102</c:v>
                </c:pt>
                <c:pt idx="3323">
                  <c:v>2186</c:v>
                </c:pt>
                <c:pt idx="3324">
                  <c:v>2032</c:v>
                </c:pt>
                <c:pt idx="3325">
                  <c:v>2021</c:v>
                </c:pt>
                <c:pt idx="3326">
                  <c:v>1996</c:v>
                </c:pt>
                <c:pt idx="3327">
                  <c:v>2032</c:v>
                </c:pt>
                <c:pt idx="3328">
                  <c:v>2258</c:v>
                </c:pt>
                <c:pt idx="3329">
                  <c:v>2238</c:v>
                </c:pt>
                <c:pt idx="3330">
                  <c:v>2111</c:v>
                </c:pt>
                <c:pt idx="3331">
                  <c:v>1949</c:v>
                </c:pt>
                <c:pt idx="3332">
                  <c:v>1759</c:v>
                </c:pt>
                <c:pt idx="3333">
                  <c:v>1809</c:v>
                </c:pt>
                <c:pt idx="3334">
                  <c:v>1748</c:v>
                </c:pt>
                <c:pt idx="3335">
                  <c:v>1872</c:v>
                </c:pt>
                <c:pt idx="3336">
                  <c:v>1809</c:v>
                </c:pt>
                <c:pt idx="3337">
                  <c:v>1929</c:v>
                </c:pt>
                <c:pt idx="3338">
                  <c:v>1054</c:v>
                </c:pt>
                <c:pt idx="3339">
                  <c:v>1319</c:v>
                </c:pt>
                <c:pt idx="3340">
                  <c:v>1877</c:v>
                </c:pt>
                <c:pt idx="3341">
                  <c:v>1763</c:v>
                </c:pt>
                <c:pt idx="3342">
                  <c:v>1878</c:v>
                </c:pt>
                <c:pt idx="3343">
                  <c:v>1818</c:v>
                </c:pt>
                <c:pt idx="3344">
                  <c:v>1920</c:v>
                </c:pt>
                <c:pt idx="3345">
                  <c:v>1611</c:v>
                </c:pt>
                <c:pt idx="3346">
                  <c:v>1738</c:v>
                </c:pt>
                <c:pt idx="3347">
                  <c:v>1849</c:v>
                </c:pt>
                <c:pt idx="3348">
                  <c:v>1803</c:v>
                </c:pt>
                <c:pt idx="3349">
                  <c:v>1805</c:v>
                </c:pt>
                <c:pt idx="3350">
                  <c:v>396</c:v>
                </c:pt>
                <c:pt idx="3351">
                  <c:v>1867</c:v>
                </c:pt>
                <c:pt idx="3352">
                  <c:v>1391</c:v>
                </c:pt>
                <c:pt idx="3353">
                  <c:v>1087</c:v>
                </c:pt>
                <c:pt idx="3354">
                  <c:v>1632</c:v>
                </c:pt>
                <c:pt idx="3355">
                  <c:v>1851</c:v>
                </c:pt>
                <c:pt idx="3356">
                  <c:v>1535</c:v>
                </c:pt>
                <c:pt idx="3357">
                  <c:v>1869</c:v>
                </c:pt>
                <c:pt idx="3358">
                  <c:v>1926</c:v>
                </c:pt>
                <c:pt idx="3359">
                  <c:v>1956</c:v>
                </c:pt>
                <c:pt idx="3360">
                  <c:v>1967</c:v>
                </c:pt>
                <c:pt idx="3361">
                  <c:v>1845</c:v>
                </c:pt>
                <c:pt idx="3362">
                  <c:v>1720</c:v>
                </c:pt>
                <c:pt idx="3363">
                  <c:v>1755</c:v>
                </c:pt>
                <c:pt idx="3364">
                  <c:v>1518</c:v>
                </c:pt>
                <c:pt idx="3365">
                  <c:v>1631</c:v>
                </c:pt>
                <c:pt idx="3366">
                  <c:v>1659</c:v>
                </c:pt>
                <c:pt idx="3367">
                  <c:v>1747</c:v>
                </c:pt>
                <c:pt idx="3368">
                  <c:v>1278</c:v>
                </c:pt>
                <c:pt idx="3369">
                  <c:v>1549</c:v>
                </c:pt>
                <c:pt idx="3370">
                  <c:v>1597</c:v>
                </c:pt>
                <c:pt idx="3371">
                  <c:v>1808</c:v>
                </c:pt>
                <c:pt idx="3372">
                  <c:v>1672</c:v>
                </c:pt>
                <c:pt idx="3373">
                  <c:v>1683</c:v>
                </c:pt>
                <c:pt idx="3374">
                  <c:v>1282</c:v>
                </c:pt>
                <c:pt idx="3375">
                  <c:v>1524</c:v>
                </c:pt>
                <c:pt idx="3376">
                  <c:v>1358</c:v>
                </c:pt>
                <c:pt idx="3377">
                  <c:v>1678</c:v>
                </c:pt>
                <c:pt idx="3378">
                  <c:v>1596</c:v>
                </c:pt>
                <c:pt idx="3379">
                  <c:v>1604</c:v>
                </c:pt>
                <c:pt idx="3380">
                  <c:v>1664</c:v>
                </c:pt>
                <c:pt idx="3381">
                  <c:v>1955</c:v>
                </c:pt>
                <c:pt idx="3382">
                  <c:v>1569</c:v>
                </c:pt>
                <c:pt idx="3383">
                  <c:v>1360</c:v>
                </c:pt>
                <c:pt idx="3384">
                  <c:v>1293</c:v>
                </c:pt>
                <c:pt idx="3385">
                  <c:v>1702</c:v>
                </c:pt>
                <c:pt idx="3386">
                  <c:v>1782</c:v>
                </c:pt>
                <c:pt idx="3387">
                  <c:v>913</c:v>
                </c:pt>
                <c:pt idx="3388">
                  <c:v>1614</c:v>
                </c:pt>
                <c:pt idx="3389">
                  <c:v>1791</c:v>
                </c:pt>
                <c:pt idx="3390">
                  <c:v>968</c:v>
                </c:pt>
                <c:pt idx="3391">
                  <c:v>1440</c:v>
                </c:pt>
                <c:pt idx="3392">
                  <c:v>1588</c:v>
                </c:pt>
                <c:pt idx="3393">
                  <c:v>678</c:v>
                </c:pt>
                <c:pt idx="3394">
                  <c:v>1536</c:v>
                </c:pt>
                <c:pt idx="3395">
                  <c:v>1582</c:v>
                </c:pt>
                <c:pt idx="3396">
                  <c:v>1786</c:v>
                </c:pt>
                <c:pt idx="3397">
                  <c:v>1372</c:v>
                </c:pt>
                <c:pt idx="3398">
                  <c:v>1157</c:v>
                </c:pt>
                <c:pt idx="3399">
                  <c:v>1709</c:v>
                </c:pt>
                <c:pt idx="3400">
                  <c:v>1270</c:v>
                </c:pt>
                <c:pt idx="3401">
                  <c:v>1443</c:v>
                </c:pt>
                <c:pt idx="3402">
                  <c:v>1713</c:v>
                </c:pt>
                <c:pt idx="3403">
                  <c:v>1341</c:v>
                </c:pt>
                <c:pt idx="3404">
                  <c:v>1753</c:v>
                </c:pt>
                <c:pt idx="3405">
                  <c:v>1559</c:v>
                </c:pt>
                <c:pt idx="3406">
                  <c:v>1582</c:v>
                </c:pt>
                <c:pt idx="3407">
                  <c:v>1810</c:v>
                </c:pt>
                <c:pt idx="3408">
                  <c:v>1509</c:v>
                </c:pt>
                <c:pt idx="3409">
                  <c:v>1668</c:v>
                </c:pt>
                <c:pt idx="3410">
                  <c:v>1687</c:v>
                </c:pt>
                <c:pt idx="3411">
                  <c:v>1705</c:v>
                </c:pt>
                <c:pt idx="3412">
                  <c:v>1794</c:v>
                </c:pt>
                <c:pt idx="3413">
                  <c:v>1479</c:v>
                </c:pt>
                <c:pt idx="3414">
                  <c:v>1100</c:v>
                </c:pt>
                <c:pt idx="3415">
                  <c:v>1721</c:v>
                </c:pt>
                <c:pt idx="3416">
                  <c:v>1732</c:v>
                </c:pt>
                <c:pt idx="3417">
                  <c:v>890</c:v>
                </c:pt>
                <c:pt idx="3418">
                  <c:v>1429</c:v>
                </c:pt>
                <c:pt idx="3419">
                  <c:v>1607</c:v>
                </c:pt>
                <c:pt idx="3420">
                  <c:v>1630</c:v>
                </c:pt>
                <c:pt idx="3421">
                  <c:v>1430</c:v>
                </c:pt>
                <c:pt idx="3422">
                  <c:v>1640</c:v>
                </c:pt>
                <c:pt idx="3423">
                  <c:v>1069</c:v>
                </c:pt>
                <c:pt idx="3424">
                  <c:v>1015</c:v>
                </c:pt>
                <c:pt idx="3425">
                  <c:v>1073</c:v>
                </c:pt>
                <c:pt idx="3426">
                  <c:v>1215</c:v>
                </c:pt>
                <c:pt idx="3427">
                  <c:v>925</c:v>
                </c:pt>
                <c:pt idx="3428">
                  <c:v>1083</c:v>
                </c:pt>
                <c:pt idx="3429">
                  <c:v>1529</c:v>
                </c:pt>
                <c:pt idx="3430">
                  <c:v>1526</c:v>
                </c:pt>
                <c:pt idx="3431">
                  <c:v>1514</c:v>
                </c:pt>
                <c:pt idx="3432">
                  <c:v>1503</c:v>
                </c:pt>
                <c:pt idx="3433">
                  <c:v>1487</c:v>
                </c:pt>
                <c:pt idx="3434">
                  <c:v>1296</c:v>
                </c:pt>
                <c:pt idx="3435">
                  <c:v>1386</c:v>
                </c:pt>
                <c:pt idx="3436">
                  <c:v>1533</c:v>
                </c:pt>
                <c:pt idx="3437">
                  <c:v>989</c:v>
                </c:pt>
                <c:pt idx="3438">
                  <c:v>1193</c:v>
                </c:pt>
                <c:pt idx="3439">
                  <c:v>1275</c:v>
                </c:pt>
                <c:pt idx="3440">
                  <c:v>812</c:v>
                </c:pt>
                <c:pt idx="3441">
                  <c:v>1302</c:v>
                </c:pt>
                <c:pt idx="3442">
                  <c:v>628</c:v>
                </c:pt>
                <c:pt idx="3443">
                  <c:v>1067</c:v>
                </c:pt>
                <c:pt idx="3444">
                  <c:v>1276</c:v>
                </c:pt>
                <c:pt idx="3445">
                  <c:v>1322</c:v>
                </c:pt>
                <c:pt idx="3446">
                  <c:v>1359</c:v>
                </c:pt>
                <c:pt idx="3447">
                  <c:v>854</c:v>
                </c:pt>
                <c:pt idx="3448">
                  <c:v>996</c:v>
                </c:pt>
                <c:pt idx="3449">
                  <c:v>1369</c:v>
                </c:pt>
                <c:pt idx="3450">
                  <c:v>1135</c:v>
                </c:pt>
                <c:pt idx="3451">
                  <c:v>1117</c:v>
                </c:pt>
                <c:pt idx="3452">
                  <c:v>968</c:v>
                </c:pt>
                <c:pt idx="3453">
                  <c:v>666</c:v>
                </c:pt>
                <c:pt idx="3454">
                  <c:v>1479</c:v>
                </c:pt>
                <c:pt idx="3455">
                  <c:v>1375</c:v>
                </c:pt>
                <c:pt idx="3456">
                  <c:v>1349</c:v>
                </c:pt>
                <c:pt idx="3457">
                  <c:v>1436</c:v>
                </c:pt>
                <c:pt idx="3458">
                  <c:v>1116</c:v>
                </c:pt>
                <c:pt idx="3459">
                  <c:v>1299</c:v>
                </c:pt>
                <c:pt idx="3460">
                  <c:v>1130</c:v>
                </c:pt>
                <c:pt idx="3461">
                  <c:v>900</c:v>
                </c:pt>
                <c:pt idx="3462">
                  <c:v>1298</c:v>
                </c:pt>
                <c:pt idx="3463">
                  <c:v>1041</c:v>
                </c:pt>
                <c:pt idx="3464">
                  <c:v>1342</c:v>
                </c:pt>
                <c:pt idx="3465">
                  <c:v>1355</c:v>
                </c:pt>
                <c:pt idx="3466">
                  <c:v>1057</c:v>
                </c:pt>
                <c:pt idx="3467">
                  <c:v>858</c:v>
                </c:pt>
                <c:pt idx="3468">
                  <c:v>1117</c:v>
                </c:pt>
                <c:pt idx="3469">
                  <c:v>1184</c:v>
                </c:pt>
                <c:pt idx="3470">
                  <c:v>1032</c:v>
                </c:pt>
                <c:pt idx="3471">
                  <c:v>1227</c:v>
                </c:pt>
                <c:pt idx="3472">
                  <c:v>1158</c:v>
                </c:pt>
                <c:pt idx="3473">
                  <c:v>1022</c:v>
                </c:pt>
                <c:pt idx="3474">
                  <c:v>1411</c:v>
                </c:pt>
                <c:pt idx="3475">
                  <c:v>138</c:v>
                </c:pt>
                <c:pt idx="3476">
                  <c:v>1135</c:v>
                </c:pt>
                <c:pt idx="3477">
                  <c:v>1580</c:v>
                </c:pt>
                <c:pt idx="3478">
                  <c:v>106</c:v>
                </c:pt>
                <c:pt idx="3479">
                  <c:v>1508</c:v>
                </c:pt>
                <c:pt idx="3480">
                  <c:v>1539</c:v>
                </c:pt>
                <c:pt idx="3481">
                  <c:v>1302</c:v>
                </c:pt>
                <c:pt idx="3482">
                  <c:v>1230</c:v>
                </c:pt>
                <c:pt idx="3483">
                  <c:v>1121</c:v>
                </c:pt>
                <c:pt idx="3484">
                  <c:v>959</c:v>
                </c:pt>
                <c:pt idx="3485">
                  <c:v>974</c:v>
                </c:pt>
                <c:pt idx="3486">
                  <c:v>1240</c:v>
                </c:pt>
                <c:pt idx="3487">
                  <c:v>531</c:v>
                </c:pt>
                <c:pt idx="3488">
                  <c:v>1258</c:v>
                </c:pt>
                <c:pt idx="3489">
                  <c:v>1374</c:v>
                </c:pt>
                <c:pt idx="3490">
                  <c:v>542</c:v>
                </c:pt>
                <c:pt idx="3491">
                  <c:v>1401</c:v>
                </c:pt>
                <c:pt idx="3492">
                  <c:v>1405</c:v>
                </c:pt>
                <c:pt idx="3493">
                  <c:v>1136</c:v>
                </c:pt>
                <c:pt idx="3494">
                  <c:v>817</c:v>
                </c:pt>
                <c:pt idx="3495">
                  <c:v>1180</c:v>
                </c:pt>
                <c:pt idx="3496">
                  <c:v>962</c:v>
                </c:pt>
                <c:pt idx="3497">
                  <c:v>1213</c:v>
                </c:pt>
                <c:pt idx="3498">
                  <c:v>1262</c:v>
                </c:pt>
                <c:pt idx="3499">
                  <c:v>1210</c:v>
                </c:pt>
                <c:pt idx="3500">
                  <c:v>843</c:v>
                </c:pt>
                <c:pt idx="3501">
                  <c:v>1251</c:v>
                </c:pt>
                <c:pt idx="3502">
                  <c:v>268</c:v>
                </c:pt>
                <c:pt idx="3503">
                  <c:v>575</c:v>
                </c:pt>
                <c:pt idx="3504">
                  <c:v>271</c:v>
                </c:pt>
                <c:pt idx="3505">
                  <c:v>1466</c:v>
                </c:pt>
                <c:pt idx="3506">
                  <c:v>773</c:v>
                </c:pt>
                <c:pt idx="3507">
                  <c:v>1501</c:v>
                </c:pt>
                <c:pt idx="3508">
                  <c:v>1509</c:v>
                </c:pt>
                <c:pt idx="3509">
                  <c:v>1431</c:v>
                </c:pt>
                <c:pt idx="3510">
                  <c:v>1431</c:v>
                </c:pt>
                <c:pt idx="3511">
                  <c:v>1407</c:v>
                </c:pt>
                <c:pt idx="3512">
                  <c:v>1408</c:v>
                </c:pt>
                <c:pt idx="3513">
                  <c:v>1382</c:v>
                </c:pt>
                <c:pt idx="3514">
                  <c:v>1416</c:v>
                </c:pt>
                <c:pt idx="3515">
                  <c:v>1425</c:v>
                </c:pt>
                <c:pt idx="3516">
                  <c:v>1071</c:v>
                </c:pt>
                <c:pt idx="3517">
                  <c:v>669</c:v>
                </c:pt>
                <c:pt idx="3518">
                  <c:v>1346</c:v>
                </c:pt>
                <c:pt idx="3519">
                  <c:v>915</c:v>
                </c:pt>
                <c:pt idx="3520">
                  <c:v>666</c:v>
                </c:pt>
                <c:pt idx="3521">
                  <c:v>1396</c:v>
                </c:pt>
                <c:pt idx="3522">
                  <c:v>1415</c:v>
                </c:pt>
                <c:pt idx="3523">
                  <c:v>1397</c:v>
                </c:pt>
                <c:pt idx="3524">
                  <c:v>1314</c:v>
                </c:pt>
                <c:pt idx="3525">
                  <c:v>1330</c:v>
                </c:pt>
                <c:pt idx="3526">
                  <c:v>867</c:v>
                </c:pt>
                <c:pt idx="3527">
                  <c:v>679</c:v>
                </c:pt>
                <c:pt idx="3528">
                  <c:v>1423</c:v>
                </c:pt>
                <c:pt idx="3529">
                  <c:v>1431</c:v>
                </c:pt>
                <c:pt idx="3530">
                  <c:v>1396</c:v>
                </c:pt>
                <c:pt idx="3531">
                  <c:v>1428</c:v>
                </c:pt>
                <c:pt idx="3532">
                  <c:v>1404</c:v>
                </c:pt>
                <c:pt idx="3533">
                  <c:v>1036</c:v>
                </c:pt>
                <c:pt idx="3534">
                  <c:v>144</c:v>
                </c:pt>
                <c:pt idx="3535">
                  <c:v>1369</c:v>
                </c:pt>
                <c:pt idx="3536">
                  <c:v>1408</c:v>
                </c:pt>
                <c:pt idx="3537">
                  <c:v>1423</c:v>
                </c:pt>
                <c:pt idx="3538">
                  <c:v>1410</c:v>
                </c:pt>
                <c:pt idx="3539">
                  <c:v>1417</c:v>
                </c:pt>
                <c:pt idx="3540">
                  <c:v>1418</c:v>
                </c:pt>
                <c:pt idx="3541">
                  <c:v>1418</c:v>
                </c:pt>
                <c:pt idx="3542">
                  <c:v>1428</c:v>
                </c:pt>
                <c:pt idx="3543">
                  <c:v>1404</c:v>
                </c:pt>
                <c:pt idx="3544">
                  <c:v>1394</c:v>
                </c:pt>
                <c:pt idx="3545">
                  <c:v>1409</c:v>
                </c:pt>
                <c:pt idx="3546">
                  <c:v>581</c:v>
                </c:pt>
                <c:pt idx="3547">
                  <c:v>713</c:v>
                </c:pt>
                <c:pt idx="3548">
                  <c:v>1188</c:v>
                </c:pt>
                <c:pt idx="3549">
                  <c:v>1397</c:v>
                </c:pt>
                <c:pt idx="3550">
                  <c:v>1418</c:v>
                </c:pt>
                <c:pt idx="3551">
                  <c:v>1396</c:v>
                </c:pt>
                <c:pt idx="3552">
                  <c:v>1033</c:v>
                </c:pt>
                <c:pt idx="3553">
                  <c:v>1424</c:v>
                </c:pt>
                <c:pt idx="3554">
                  <c:v>1174</c:v>
                </c:pt>
                <c:pt idx="3555">
                  <c:v>1400</c:v>
                </c:pt>
                <c:pt idx="3556">
                  <c:v>1397</c:v>
                </c:pt>
                <c:pt idx="3557">
                  <c:v>1397</c:v>
                </c:pt>
                <c:pt idx="3558">
                  <c:v>1178</c:v>
                </c:pt>
                <c:pt idx="3559">
                  <c:v>1426</c:v>
                </c:pt>
                <c:pt idx="3560">
                  <c:v>446</c:v>
                </c:pt>
                <c:pt idx="3561">
                  <c:v>1269</c:v>
                </c:pt>
                <c:pt idx="3562">
                  <c:v>893</c:v>
                </c:pt>
                <c:pt idx="3563">
                  <c:v>1422</c:v>
                </c:pt>
                <c:pt idx="3564">
                  <c:v>1248</c:v>
                </c:pt>
                <c:pt idx="3565">
                  <c:v>1408</c:v>
                </c:pt>
                <c:pt idx="3566">
                  <c:v>714</c:v>
                </c:pt>
                <c:pt idx="3567">
                  <c:v>1397</c:v>
                </c:pt>
                <c:pt idx="3568">
                  <c:v>1255</c:v>
                </c:pt>
                <c:pt idx="3569">
                  <c:v>1339</c:v>
                </c:pt>
                <c:pt idx="3570">
                  <c:v>1337</c:v>
                </c:pt>
                <c:pt idx="3571">
                  <c:v>1365</c:v>
                </c:pt>
                <c:pt idx="3572">
                  <c:v>1163</c:v>
                </c:pt>
                <c:pt idx="3573">
                  <c:v>859</c:v>
                </c:pt>
                <c:pt idx="3574">
                  <c:v>893</c:v>
                </c:pt>
                <c:pt idx="3575">
                  <c:v>997</c:v>
                </c:pt>
                <c:pt idx="3576">
                  <c:v>1071</c:v>
                </c:pt>
                <c:pt idx="3577">
                  <c:v>723</c:v>
                </c:pt>
                <c:pt idx="3578">
                  <c:v>1117</c:v>
                </c:pt>
                <c:pt idx="3579">
                  <c:v>863</c:v>
                </c:pt>
                <c:pt idx="3580">
                  <c:v>1393</c:v>
                </c:pt>
                <c:pt idx="3581">
                  <c:v>1388</c:v>
                </c:pt>
                <c:pt idx="3582">
                  <c:v>1381</c:v>
                </c:pt>
                <c:pt idx="3583">
                  <c:v>1373</c:v>
                </c:pt>
                <c:pt idx="3584">
                  <c:v>666</c:v>
                </c:pt>
                <c:pt idx="3585">
                  <c:v>850</c:v>
                </c:pt>
                <c:pt idx="3586">
                  <c:v>1324</c:v>
                </c:pt>
                <c:pt idx="3587">
                  <c:v>1323</c:v>
                </c:pt>
                <c:pt idx="3588">
                  <c:v>1390</c:v>
                </c:pt>
                <c:pt idx="3589">
                  <c:v>1381</c:v>
                </c:pt>
                <c:pt idx="3590">
                  <c:v>1271</c:v>
                </c:pt>
                <c:pt idx="3591">
                  <c:v>1355</c:v>
                </c:pt>
                <c:pt idx="3592">
                  <c:v>1367</c:v>
                </c:pt>
                <c:pt idx="3593">
                  <c:v>968</c:v>
                </c:pt>
                <c:pt idx="3594">
                  <c:v>1325</c:v>
                </c:pt>
                <c:pt idx="3595">
                  <c:v>929</c:v>
                </c:pt>
                <c:pt idx="3596">
                  <c:v>429</c:v>
                </c:pt>
                <c:pt idx="3597">
                  <c:v>1031</c:v>
                </c:pt>
                <c:pt idx="3598">
                  <c:v>996</c:v>
                </c:pt>
                <c:pt idx="3599">
                  <c:v>926</c:v>
                </c:pt>
                <c:pt idx="3600">
                  <c:v>309</c:v>
                </c:pt>
                <c:pt idx="3601">
                  <c:v>949</c:v>
                </c:pt>
                <c:pt idx="3602">
                  <c:v>95</c:v>
                </c:pt>
                <c:pt idx="3603">
                  <c:v>463</c:v>
                </c:pt>
                <c:pt idx="3604">
                  <c:v>943</c:v>
                </c:pt>
                <c:pt idx="3605">
                  <c:v>1012</c:v>
                </c:pt>
                <c:pt idx="3606">
                  <c:v>922</c:v>
                </c:pt>
                <c:pt idx="3607">
                  <c:v>815</c:v>
                </c:pt>
                <c:pt idx="3608">
                  <c:v>883</c:v>
                </c:pt>
                <c:pt idx="3609">
                  <c:v>724</c:v>
                </c:pt>
                <c:pt idx="3610">
                  <c:v>882</c:v>
                </c:pt>
                <c:pt idx="3611">
                  <c:v>676</c:v>
                </c:pt>
                <c:pt idx="3612">
                  <c:v>868</c:v>
                </c:pt>
                <c:pt idx="3613">
                  <c:v>872</c:v>
                </c:pt>
                <c:pt idx="3614">
                  <c:v>1130</c:v>
                </c:pt>
                <c:pt idx="3615">
                  <c:v>1012</c:v>
                </c:pt>
                <c:pt idx="3616">
                  <c:v>983</c:v>
                </c:pt>
                <c:pt idx="3617">
                  <c:v>1139</c:v>
                </c:pt>
                <c:pt idx="3618">
                  <c:v>1022</c:v>
                </c:pt>
                <c:pt idx="3619">
                  <c:v>1130</c:v>
                </c:pt>
                <c:pt idx="3620">
                  <c:v>634</c:v>
                </c:pt>
                <c:pt idx="3621">
                  <c:v>1164</c:v>
                </c:pt>
                <c:pt idx="3622">
                  <c:v>360</c:v>
                </c:pt>
                <c:pt idx="3623">
                  <c:v>1027</c:v>
                </c:pt>
                <c:pt idx="3624">
                  <c:v>647</c:v>
                </c:pt>
                <c:pt idx="3625">
                  <c:v>667</c:v>
                </c:pt>
                <c:pt idx="3626">
                  <c:v>1005</c:v>
                </c:pt>
                <c:pt idx="3627">
                  <c:v>652</c:v>
                </c:pt>
                <c:pt idx="3628">
                  <c:v>148</c:v>
                </c:pt>
                <c:pt idx="3629">
                  <c:v>31</c:v>
                </c:pt>
                <c:pt idx="3630">
                  <c:v>653</c:v>
                </c:pt>
                <c:pt idx="3631">
                  <c:v>673</c:v>
                </c:pt>
                <c:pt idx="3632">
                  <c:v>872</c:v>
                </c:pt>
                <c:pt idx="3633">
                  <c:v>660</c:v>
                </c:pt>
                <c:pt idx="3634">
                  <c:v>557</c:v>
                </c:pt>
                <c:pt idx="3635">
                  <c:v>346</c:v>
                </c:pt>
                <c:pt idx="3636">
                  <c:v>759</c:v>
                </c:pt>
                <c:pt idx="3637">
                  <c:v>721</c:v>
                </c:pt>
                <c:pt idx="3638">
                  <c:v>249</c:v>
                </c:pt>
                <c:pt idx="3639">
                  <c:v>768</c:v>
                </c:pt>
                <c:pt idx="3640">
                  <c:v>817</c:v>
                </c:pt>
                <c:pt idx="3641">
                  <c:v>720</c:v>
                </c:pt>
                <c:pt idx="3642">
                  <c:v>301</c:v>
                </c:pt>
                <c:pt idx="3643">
                  <c:v>760</c:v>
                </c:pt>
                <c:pt idx="3644">
                  <c:v>336</c:v>
                </c:pt>
                <c:pt idx="3645">
                  <c:v>248</c:v>
                </c:pt>
                <c:pt idx="3646">
                  <c:v>798</c:v>
                </c:pt>
                <c:pt idx="3647">
                  <c:v>836</c:v>
                </c:pt>
                <c:pt idx="3648">
                  <c:v>524</c:v>
                </c:pt>
                <c:pt idx="3649">
                  <c:v>669</c:v>
                </c:pt>
                <c:pt idx="3650">
                  <c:v>652</c:v>
                </c:pt>
                <c:pt idx="3651">
                  <c:v>892</c:v>
                </c:pt>
                <c:pt idx="3652">
                  <c:v>501</c:v>
                </c:pt>
                <c:pt idx="3653">
                  <c:v>319</c:v>
                </c:pt>
                <c:pt idx="3654">
                  <c:v>293</c:v>
                </c:pt>
                <c:pt idx="3655">
                  <c:v>628</c:v>
                </c:pt>
                <c:pt idx="3656">
                  <c:v>309</c:v>
                </c:pt>
                <c:pt idx="3657">
                  <c:v>880</c:v>
                </c:pt>
                <c:pt idx="3658">
                  <c:v>898</c:v>
                </c:pt>
                <c:pt idx="3659">
                  <c:v>1104</c:v>
                </c:pt>
                <c:pt idx="3660">
                  <c:v>968</c:v>
                </c:pt>
                <c:pt idx="3661">
                  <c:v>1018</c:v>
                </c:pt>
                <c:pt idx="3662">
                  <c:v>443</c:v>
                </c:pt>
                <c:pt idx="3663">
                  <c:v>483</c:v>
                </c:pt>
                <c:pt idx="3664">
                  <c:v>852</c:v>
                </c:pt>
                <c:pt idx="3665">
                  <c:v>901</c:v>
                </c:pt>
                <c:pt idx="3666">
                  <c:v>1072</c:v>
                </c:pt>
                <c:pt idx="3667">
                  <c:v>1290</c:v>
                </c:pt>
                <c:pt idx="3668">
                  <c:v>595</c:v>
                </c:pt>
                <c:pt idx="3669">
                  <c:v>1087</c:v>
                </c:pt>
                <c:pt idx="3670">
                  <c:v>438</c:v>
                </c:pt>
                <c:pt idx="3671">
                  <c:v>997</c:v>
                </c:pt>
                <c:pt idx="3672">
                  <c:v>258</c:v>
                </c:pt>
                <c:pt idx="3673">
                  <c:v>570</c:v>
                </c:pt>
                <c:pt idx="3674">
                  <c:v>621</c:v>
                </c:pt>
                <c:pt idx="3675">
                  <c:v>601</c:v>
                </c:pt>
                <c:pt idx="3676">
                  <c:v>732</c:v>
                </c:pt>
                <c:pt idx="3677">
                  <c:v>284</c:v>
                </c:pt>
                <c:pt idx="3678">
                  <c:v>715</c:v>
                </c:pt>
                <c:pt idx="3679">
                  <c:v>502</c:v>
                </c:pt>
                <c:pt idx="3680">
                  <c:v>785</c:v>
                </c:pt>
                <c:pt idx="3681">
                  <c:v>898</c:v>
                </c:pt>
                <c:pt idx="3682">
                  <c:v>706</c:v>
                </c:pt>
                <c:pt idx="3683">
                  <c:v>165</c:v>
                </c:pt>
                <c:pt idx="3684">
                  <c:v>492</c:v>
                </c:pt>
                <c:pt idx="3685">
                  <c:v>119</c:v>
                </c:pt>
                <c:pt idx="3686">
                  <c:v>355</c:v>
                </c:pt>
                <c:pt idx="3687">
                  <c:v>500</c:v>
                </c:pt>
                <c:pt idx="3688">
                  <c:v>604</c:v>
                </c:pt>
                <c:pt idx="3689">
                  <c:v>563</c:v>
                </c:pt>
                <c:pt idx="3690">
                  <c:v>207</c:v>
                </c:pt>
                <c:pt idx="3691">
                  <c:v>340</c:v>
                </c:pt>
                <c:pt idx="3692">
                  <c:v>239</c:v>
                </c:pt>
                <c:pt idx="3693">
                  <c:v>283</c:v>
                </c:pt>
                <c:pt idx="3694">
                  <c:v>544</c:v>
                </c:pt>
                <c:pt idx="3695">
                  <c:v>466</c:v>
                </c:pt>
                <c:pt idx="3696">
                  <c:v>8</c:v>
                </c:pt>
                <c:pt idx="3697">
                  <c:v>2</c:v>
                </c:pt>
                <c:pt idx="3698">
                  <c:v>107</c:v>
                </c:pt>
                <c:pt idx="3699">
                  <c:v>368</c:v>
                </c:pt>
                <c:pt idx="3700">
                  <c:v>520</c:v>
                </c:pt>
                <c:pt idx="3701">
                  <c:v>594</c:v>
                </c:pt>
                <c:pt idx="3702">
                  <c:v>219</c:v>
                </c:pt>
                <c:pt idx="3703">
                  <c:v>122</c:v>
                </c:pt>
                <c:pt idx="3704">
                  <c:v>59</c:v>
                </c:pt>
                <c:pt idx="3705">
                  <c:v>267</c:v>
                </c:pt>
                <c:pt idx="3706">
                  <c:v>450</c:v>
                </c:pt>
                <c:pt idx="3707">
                  <c:v>199</c:v>
                </c:pt>
                <c:pt idx="3708">
                  <c:v>594</c:v>
                </c:pt>
                <c:pt idx="3709">
                  <c:v>507</c:v>
                </c:pt>
                <c:pt idx="3710">
                  <c:v>322</c:v>
                </c:pt>
                <c:pt idx="3711">
                  <c:v>345</c:v>
                </c:pt>
                <c:pt idx="3712">
                  <c:v>270</c:v>
                </c:pt>
                <c:pt idx="3713">
                  <c:v>361</c:v>
                </c:pt>
                <c:pt idx="3714">
                  <c:v>284</c:v>
                </c:pt>
                <c:pt idx="3715">
                  <c:v>500</c:v>
                </c:pt>
                <c:pt idx="3716">
                  <c:v>309</c:v>
                </c:pt>
                <c:pt idx="3717">
                  <c:v>360</c:v>
                </c:pt>
                <c:pt idx="3718">
                  <c:v>424</c:v>
                </c:pt>
                <c:pt idx="3719">
                  <c:v>141</c:v>
                </c:pt>
                <c:pt idx="3720">
                  <c:v>42</c:v>
                </c:pt>
                <c:pt idx="3721">
                  <c:v>87</c:v>
                </c:pt>
                <c:pt idx="3722">
                  <c:v>10</c:v>
                </c:pt>
                <c:pt idx="3723">
                  <c:v>172</c:v>
                </c:pt>
                <c:pt idx="3724">
                  <c:v>60</c:v>
                </c:pt>
                <c:pt idx="3725">
                  <c:v>25</c:v>
                </c:pt>
                <c:pt idx="3726">
                  <c:v>269</c:v>
                </c:pt>
                <c:pt idx="3727">
                  <c:v>158</c:v>
                </c:pt>
                <c:pt idx="3728">
                  <c:v>277</c:v>
                </c:pt>
                <c:pt idx="3729">
                  <c:v>61</c:v>
                </c:pt>
                <c:pt idx="3730">
                  <c:v>99</c:v>
                </c:pt>
                <c:pt idx="3731">
                  <c:v>328</c:v>
                </c:pt>
                <c:pt idx="3732">
                  <c:v>687</c:v>
                </c:pt>
                <c:pt idx="3733">
                  <c:v>630</c:v>
                </c:pt>
                <c:pt idx="3734">
                  <c:v>596</c:v>
                </c:pt>
                <c:pt idx="3735">
                  <c:v>580</c:v>
                </c:pt>
                <c:pt idx="3736">
                  <c:v>541</c:v>
                </c:pt>
                <c:pt idx="3737">
                  <c:v>480</c:v>
                </c:pt>
                <c:pt idx="3738">
                  <c:v>499</c:v>
                </c:pt>
                <c:pt idx="3739">
                  <c:v>493</c:v>
                </c:pt>
                <c:pt idx="3740">
                  <c:v>486</c:v>
                </c:pt>
                <c:pt idx="3741">
                  <c:v>334</c:v>
                </c:pt>
                <c:pt idx="3742">
                  <c:v>32</c:v>
                </c:pt>
                <c:pt idx="3743">
                  <c:v>235</c:v>
                </c:pt>
                <c:pt idx="3744">
                  <c:v>180</c:v>
                </c:pt>
                <c:pt idx="3745">
                  <c:v>170</c:v>
                </c:pt>
                <c:pt idx="3746">
                  <c:v>100</c:v>
                </c:pt>
                <c:pt idx="3747">
                  <c:v>30</c:v>
                </c:pt>
                <c:pt idx="3748">
                  <c:v>2273</c:v>
                </c:pt>
                <c:pt idx="3749">
                  <c:v>3206</c:v>
                </c:pt>
                <c:pt idx="3750">
                  <c:v>3357</c:v>
                </c:pt>
                <c:pt idx="3751">
                  <c:v>3566</c:v>
                </c:pt>
                <c:pt idx="3752">
                  <c:v>3298</c:v>
                </c:pt>
                <c:pt idx="3753">
                  <c:v>3306</c:v>
                </c:pt>
                <c:pt idx="3754">
                  <c:v>3554</c:v>
                </c:pt>
                <c:pt idx="3755">
                  <c:v>3753</c:v>
                </c:pt>
                <c:pt idx="3756">
                  <c:v>3557</c:v>
                </c:pt>
                <c:pt idx="3757">
                  <c:v>2892</c:v>
                </c:pt>
                <c:pt idx="3758">
                  <c:v>1459</c:v>
                </c:pt>
                <c:pt idx="3759">
                  <c:v>3452</c:v>
                </c:pt>
                <c:pt idx="3760">
                  <c:v>3589</c:v>
                </c:pt>
                <c:pt idx="3761">
                  <c:v>3102</c:v>
                </c:pt>
                <c:pt idx="3762">
                  <c:v>3456</c:v>
                </c:pt>
                <c:pt idx="3763">
                  <c:v>3424</c:v>
                </c:pt>
                <c:pt idx="3764">
                  <c:v>3378</c:v>
                </c:pt>
                <c:pt idx="3765">
                  <c:v>3340</c:v>
                </c:pt>
                <c:pt idx="3766">
                  <c:v>3453</c:v>
                </c:pt>
                <c:pt idx="3767">
                  <c:v>3456</c:v>
                </c:pt>
                <c:pt idx="3768">
                  <c:v>3460</c:v>
                </c:pt>
                <c:pt idx="3769">
                  <c:v>3503</c:v>
                </c:pt>
                <c:pt idx="3770">
                  <c:v>3188</c:v>
                </c:pt>
                <c:pt idx="3771">
                  <c:v>3061</c:v>
                </c:pt>
                <c:pt idx="3772">
                  <c:v>3288</c:v>
                </c:pt>
                <c:pt idx="3773">
                  <c:v>3342</c:v>
                </c:pt>
                <c:pt idx="3774">
                  <c:v>2350</c:v>
                </c:pt>
                <c:pt idx="3775">
                  <c:v>2131</c:v>
                </c:pt>
                <c:pt idx="3776">
                  <c:v>3398</c:v>
                </c:pt>
                <c:pt idx="3777">
                  <c:v>3487</c:v>
                </c:pt>
                <c:pt idx="3778">
                  <c:v>3491</c:v>
                </c:pt>
                <c:pt idx="3779">
                  <c:v>3439</c:v>
                </c:pt>
                <c:pt idx="3780">
                  <c:v>3403</c:v>
                </c:pt>
                <c:pt idx="3781">
                  <c:v>3488</c:v>
                </c:pt>
                <c:pt idx="3782">
                  <c:v>3279</c:v>
                </c:pt>
                <c:pt idx="3783">
                  <c:v>2689</c:v>
                </c:pt>
                <c:pt idx="3784">
                  <c:v>3452</c:v>
                </c:pt>
                <c:pt idx="3785">
                  <c:v>3365</c:v>
                </c:pt>
                <c:pt idx="3786">
                  <c:v>3413</c:v>
                </c:pt>
                <c:pt idx="3787">
                  <c:v>2803</c:v>
                </c:pt>
                <c:pt idx="3788">
                  <c:v>3463</c:v>
                </c:pt>
                <c:pt idx="3789">
                  <c:v>3119</c:v>
                </c:pt>
                <c:pt idx="3790">
                  <c:v>3237</c:v>
                </c:pt>
                <c:pt idx="3791">
                  <c:v>2794</c:v>
                </c:pt>
                <c:pt idx="3792">
                  <c:v>3519</c:v>
                </c:pt>
                <c:pt idx="3793">
                  <c:v>2993</c:v>
                </c:pt>
                <c:pt idx="3794">
                  <c:v>2949</c:v>
                </c:pt>
                <c:pt idx="3795">
                  <c:v>2501</c:v>
                </c:pt>
                <c:pt idx="3796">
                  <c:v>1735</c:v>
                </c:pt>
                <c:pt idx="3797">
                  <c:v>1751</c:v>
                </c:pt>
                <c:pt idx="3798">
                  <c:v>1739</c:v>
                </c:pt>
                <c:pt idx="3799">
                  <c:v>1734</c:v>
                </c:pt>
                <c:pt idx="3800">
                  <c:v>1789</c:v>
                </c:pt>
                <c:pt idx="3801">
                  <c:v>1739</c:v>
                </c:pt>
                <c:pt idx="3802">
                  <c:v>1731</c:v>
                </c:pt>
                <c:pt idx="3803">
                  <c:v>1719</c:v>
                </c:pt>
                <c:pt idx="3804">
                  <c:v>1731</c:v>
                </c:pt>
                <c:pt idx="3805">
                  <c:v>1727</c:v>
                </c:pt>
                <c:pt idx="3806">
                  <c:v>1718</c:v>
                </c:pt>
                <c:pt idx="3807">
                  <c:v>1716</c:v>
                </c:pt>
                <c:pt idx="3808">
                  <c:v>1716</c:v>
                </c:pt>
                <c:pt idx="3809">
                  <c:v>1679</c:v>
                </c:pt>
                <c:pt idx="3810">
                  <c:v>1705</c:v>
                </c:pt>
                <c:pt idx="3811">
                  <c:v>1698</c:v>
                </c:pt>
                <c:pt idx="3812">
                  <c:v>1703</c:v>
                </c:pt>
                <c:pt idx="3813">
                  <c:v>1704</c:v>
                </c:pt>
                <c:pt idx="3814">
                  <c:v>1699</c:v>
                </c:pt>
                <c:pt idx="3815">
                  <c:v>1690</c:v>
                </c:pt>
                <c:pt idx="3816">
                  <c:v>1678</c:v>
                </c:pt>
                <c:pt idx="3817">
                  <c:v>1702</c:v>
                </c:pt>
                <c:pt idx="3818">
                  <c:v>1696</c:v>
                </c:pt>
                <c:pt idx="3819">
                  <c:v>1695</c:v>
                </c:pt>
                <c:pt idx="3820">
                  <c:v>1695</c:v>
                </c:pt>
                <c:pt idx="3821">
                  <c:v>1694</c:v>
                </c:pt>
                <c:pt idx="3822">
                  <c:v>1697</c:v>
                </c:pt>
                <c:pt idx="3823">
                  <c:v>1691</c:v>
                </c:pt>
                <c:pt idx="3824">
                  <c:v>1690</c:v>
                </c:pt>
                <c:pt idx="3825">
                  <c:v>1692</c:v>
                </c:pt>
                <c:pt idx="3826">
                  <c:v>1689</c:v>
                </c:pt>
                <c:pt idx="3827">
                  <c:v>1678</c:v>
                </c:pt>
                <c:pt idx="3828">
                  <c:v>1684</c:v>
                </c:pt>
                <c:pt idx="3829">
                  <c:v>1678</c:v>
                </c:pt>
                <c:pt idx="3830">
                  <c:v>1678</c:v>
                </c:pt>
                <c:pt idx="3831">
                  <c:v>1681</c:v>
                </c:pt>
                <c:pt idx="3832">
                  <c:v>1681</c:v>
                </c:pt>
                <c:pt idx="3833">
                  <c:v>1667</c:v>
                </c:pt>
                <c:pt idx="3834">
                  <c:v>1677</c:v>
                </c:pt>
                <c:pt idx="3835">
                  <c:v>1677</c:v>
                </c:pt>
                <c:pt idx="3836">
                  <c:v>1677</c:v>
                </c:pt>
                <c:pt idx="3837">
                  <c:v>1676</c:v>
                </c:pt>
                <c:pt idx="3838">
                  <c:v>1675</c:v>
                </c:pt>
                <c:pt idx="3839">
                  <c:v>1672</c:v>
                </c:pt>
                <c:pt idx="3840">
                  <c:v>1670</c:v>
                </c:pt>
                <c:pt idx="3841">
                  <c:v>1670</c:v>
                </c:pt>
                <c:pt idx="3842">
                  <c:v>1669</c:v>
                </c:pt>
                <c:pt idx="3843">
                  <c:v>1669</c:v>
                </c:pt>
                <c:pt idx="3844">
                  <c:v>1668</c:v>
                </c:pt>
                <c:pt idx="3845">
                  <c:v>1659</c:v>
                </c:pt>
                <c:pt idx="3846">
                  <c:v>1665</c:v>
                </c:pt>
                <c:pt idx="3847">
                  <c:v>1663</c:v>
                </c:pt>
                <c:pt idx="3848">
                  <c:v>1835</c:v>
                </c:pt>
                <c:pt idx="3849">
                  <c:v>1662</c:v>
                </c:pt>
                <c:pt idx="3850">
                  <c:v>1653</c:v>
                </c:pt>
                <c:pt idx="3851">
                  <c:v>1656</c:v>
                </c:pt>
                <c:pt idx="3852">
                  <c:v>1652</c:v>
                </c:pt>
                <c:pt idx="3853">
                  <c:v>1656</c:v>
                </c:pt>
                <c:pt idx="3854">
                  <c:v>1654</c:v>
                </c:pt>
                <c:pt idx="3855">
                  <c:v>1648</c:v>
                </c:pt>
                <c:pt idx="3856">
                  <c:v>1646</c:v>
                </c:pt>
                <c:pt idx="3857">
                  <c:v>1621</c:v>
                </c:pt>
                <c:pt idx="3858">
                  <c:v>1644</c:v>
                </c:pt>
                <c:pt idx="3859">
                  <c:v>1612</c:v>
                </c:pt>
                <c:pt idx="3860">
                  <c:v>1640</c:v>
                </c:pt>
                <c:pt idx="3861">
                  <c:v>1634</c:v>
                </c:pt>
                <c:pt idx="3862">
                  <c:v>1628</c:v>
                </c:pt>
                <c:pt idx="3863">
                  <c:v>1635</c:v>
                </c:pt>
                <c:pt idx="3864">
                  <c:v>1634</c:v>
                </c:pt>
                <c:pt idx="3865">
                  <c:v>1636</c:v>
                </c:pt>
                <c:pt idx="3866">
                  <c:v>1628</c:v>
                </c:pt>
                <c:pt idx="3867">
                  <c:v>1628</c:v>
                </c:pt>
                <c:pt idx="3868">
                  <c:v>1622</c:v>
                </c:pt>
                <c:pt idx="3869">
                  <c:v>1626</c:v>
                </c:pt>
                <c:pt idx="3870">
                  <c:v>1627</c:v>
                </c:pt>
                <c:pt idx="3871">
                  <c:v>1628</c:v>
                </c:pt>
                <c:pt idx="3872">
                  <c:v>1621</c:v>
                </c:pt>
                <c:pt idx="3873">
                  <c:v>1614</c:v>
                </c:pt>
                <c:pt idx="3874">
                  <c:v>1614</c:v>
                </c:pt>
                <c:pt idx="3875">
                  <c:v>1622</c:v>
                </c:pt>
                <c:pt idx="3876">
                  <c:v>1597</c:v>
                </c:pt>
                <c:pt idx="3877">
                  <c:v>1600</c:v>
                </c:pt>
                <c:pt idx="3878">
                  <c:v>1618</c:v>
                </c:pt>
                <c:pt idx="3879">
                  <c:v>1608</c:v>
                </c:pt>
                <c:pt idx="3880">
                  <c:v>1609</c:v>
                </c:pt>
                <c:pt idx="3881">
                  <c:v>1584</c:v>
                </c:pt>
                <c:pt idx="3882">
                  <c:v>1604</c:v>
                </c:pt>
                <c:pt idx="3883">
                  <c:v>1612</c:v>
                </c:pt>
                <c:pt idx="3884">
                  <c:v>1605</c:v>
                </c:pt>
                <c:pt idx="3885">
                  <c:v>1602</c:v>
                </c:pt>
                <c:pt idx="3886">
                  <c:v>1600</c:v>
                </c:pt>
                <c:pt idx="3887">
                  <c:v>1597</c:v>
                </c:pt>
                <c:pt idx="3888">
                  <c:v>1601</c:v>
                </c:pt>
                <c:pt idx="3889">
                  <c:v>1597</c:v>
                </c:pt>
                <c:pt idx="3890">
                  <c:v>1591</c:v>
                </c:pt>
                <c:pt idx="3891">
                  <c:v>1591</c:v>
                </c:pt>
                <c:pt idx="3892">
                  <c:v>1597</c:v>
                </c:pt>
                <c:pt idx="3893">
                  <c:v>1591</c:v>
                </c:pt>
                <c:pt idx="3894">
                  <c:v>1589</c:v>
                </c:pt>
                <c:pt idx="3895">
                  <c:v>1565</c:v>
                </c:pt>
                <c:pt idx="3896">
                  <c:v>1571</c:v>
                </c:pt>
                <c:pt idx="3897">
                  <c:v>1569</c:v>
                </c:pt>
                <c:pt idx="3898">
                  <c:v>1583</c:v>
                </c:pt>
                <c:pt idx="3899">
                  <c:v>1582</c:v>
                </c:pt>
                <c:pt idx="3900">
                  <c:v>1579</c:v>
                </c:pt>
                <c:pt idx="3901">
                  <c:v>1578</c:v>
                </c:pt>
                <c:pt idx="3902">
                  <c:v>1572</c:v>
                </c:pt>
                <c:pt idx="3903">
                  <c:v>1592</c:v>
                </c:pt>
                <c:pt idx="3904">
                  <c:v>1565</c:v>
                </c:pt>
                <c:pt idx="3905">
                  <c:v>1600</c:v>
                </c:pt>
                <c:pt idx="3906">
                  <c:v>1555</c:v>
                </c:pt>
                <c:pt idx="3907">
                  <c:v>1566</c:v>
                </c:pt>
                <c:pt idx="3908">
                  <c:v>1564</c:v>
                </c:pt>
                <c:pt idx="3909">
                  <c:v>1562</c:v>
                </c:pt>
                <c:pt idx="3910">
                  <c:v>1559</c:v>
                </c:pt>
                <c:pt idx="3911">
                  <c:v>1552</c:v>
                </c:pt>
                <c:pt idx="3912">
                  <c:v>1523</c:v>
                </c:pt>
                <c:pt idx="3913">
                  <c:v>1553</c:v>
                </c:pt>
                <c:pt idx="3914">
                  <c:v>1529</c:v>
                </c:pt>
                <c:pt idx="3915">
                  <c:v>1538</c:v>
                </c:pt>
                <c:pt idx="3916">
                  <c:v>1548</c:v>
                </c:pt>
                <c:pt idx="3917">
                  <c:v>1545</c:v>
                </c:pt>
                <c:pt idx="3918">
                  <c:v>1535</c:v>
                </c:pt>
                <c:pt idx="3919">
                  <c:v>1537</c:v>
                </c:pt>
                <c:pt idx="3920">
                  <c:v>1541</c:v>
                </c:pt>
                <c:pt idx="3921">
                  <c:v>1530</c:v>
                </c:pt>
                <c:pt idx="3922">
                  <c:v>1534</c:v>
                </c:pt>
                <c:pt idx="3923">
                  <c:v>1527</c:v>
                </c:pt>
                <c:pt idx="3924">
                  <c:v>1519</c:v>
                </c:pt>
                <c:pt idx="3925">
                  <c:v>1534</c:v>
                </c:pt>
                <c:pt idx="3926">
                  <c:v>1528</c:v>
                </c:pt>
                <c:pt idx="3927">
                  <c:v>1529</c:v>
                </c:pt>
                <c:pt idx="3928">
                  <c:v>1515</c:v>
                </c:pt>
                <c:pt idx="3929">
                  <c:v>1524</c:v>
                </c:pt>
                <c:pt idx="3930">
                  <c:v>1523</c:v>
                </c:pt>
                <c:pt idx="3931">
                  <c:v>1522</c:v>
                </c:pt>
                <c:pt idx="3932">
                  <c:v>1513</c:v>
                </c:pt>
                <c:pt idx="3933">
                  <c:v>1517</c:v>
                </c:pt>
                <c:pt idx="3934">
                  <c:v>1515</c:v>
                </c:pt>
                <c:pt idx="3935">
                  <c:v>1500</c:v>
                </c:pt>
                <c:pt idx="3936">
                  <c:v>1502</c:v>
                </c:pt>
                <c:pt idx="3937">
                  <c:v>1507</c:v>
                </c:pt>
                <c:pt idx="3938">
                  <c:v>1595</c:v>
                </c:pt>
                <c:pt idx="3939">
                  <c:v>1483</c:v>
                </c:pt>
                <c:pt idx="3940">
                  <c:v>1488</c:v>
                </c:pt>
                <c:pt idx="3941">
                  <c:v>1495</c:v>
                </c:pt>
                <c:pt idx="3942">
                  <c:v>1480</c:v>
                </c:pt>
                <c:pt idx="3943">
                  <c:v>1494</c:v>
                </c:pt>
                <c:pt idx="3944">
                  <c:v>1487</c:v>
                </c:pt>
                <c:pt idx="3945">
                  <c:v>1474</c:v>
                </c:pt>
                <c:pt idx="3946">
                  <c:v>1481</c:v>
                </c:pt>
                <c:pt idx="3947">
                  <c:v>1486</c:v>
                </c:pt>
                <c:pt idx="3948">
                  <c:v>1486</c:v>
                </c:pt>
                <c:pt idx="3949">
                  <c:v>1480</c:v>
                </c:pt>
                <c:pt idx="3950">
                  <c:v>1476</c:v>
                </c:pt>
                <c:pt idx="3951">
                  <c:v>1474</c:v>
                </c:pt>
                <c:pt idx="3952">
                  <c:v>1412</c:v>
                </c:pt>
                <c:pt idx="3953">
                  <c:v>1464</c:v>
                </c:pt>
                <c:pt idx="3954">
                  <c:v>1467</c:v>
                </c:pt>
                <c:pt idx="3955">
                  <c:v>1453</c:v>
                </c:pt>
                <c:pt idx="3956">
                  <c:v>1464</c:v>
                </c:pt>
                <c:pt idx="3957">
                  <c:v>1457</c:v>
                </c:pt>
                <c:pt idx="3958">
                  <c:v>1459</c:v>
                </c:pt>
                <c:pt idx="3959">
                  <c:v>1458</c:v>
                </c:pt>
                <c:pt idx="3960">
                  <c:v>1457</c:v>
                </c:pt>
                <c:pt idx="3961">
                  <c:v>1443</c:v>
                </c:pt>
                <c:pt idx="3962">
                  <c:v>1451</c:v>
                </c:pt>
                <c:pt idx="3963">
                  <c:v>1457</c:v>
                </c:pt>
                <c:pt idx="3964">
                  <c:v>1450</c:v>
                </c:pt>
                <c:pt idx="3965">
                  <c:v>1447</c:v>
                </c:pt>
                <c:pt idx="3966">
                  <c:v>1444</c:v>
                </c:pt>
                <c:pt idx="3967">
                  <c:v>1445</c:v>
                </c:pt>
                <c:pt idx="3968">
                  <c:v>1431</c:v>
                </c:pt>
                <c:pt idx="3969">
                  <c:v>1445</c:v>
                </c:pt>
                <c:pt idx="3970">
                  <c:v>1439</c:v>
                </c:pt>
                <c:pt idx="3971">
                  <c:v>1438</c:v>
                </c:pt>
                <c:pt idx="3972">
                  <c:v>1439</c:v>
                </c:pt>
                <c:pt idx="3973">
                  <c:v>1587</c:v>
                </c:pt>
                <c:pt idx="3974">
                  <c:v>1435</c:v>
                </c:pt>
                <c:pt idx="3975">
                  <c:v>1424</c:v>
                </c:pt>
                <c:pt idx="3976">
                  <c:v>1432</c:v>
                </c:pt>
                <c:pt idx="3977">
                  <c:v>1430</c:v>
                </c:pt>
                <c:pt idx="3978">
                  <c:v>1421</c:v>
                </c:pt>
                <c:pt idx="3979">
                  <c:v>1424</c:v>
                </c:pt>
                <c:pt idx="3980">
                  <c:v>1425</c:v>
                </c:pt>
                <c:pt idx="3981">
                  <c:v>1423</c:v>
                </c:pt>
                <c:pt idx="3982">
                  <c:v>1425</c:v>
                </c:pt>
                <c:pt idx="3983">
                  <c:v>1418</c:v>
                </c:pt>
                <c:pt idx="3984">
                  <c:v>1418</c:v>
                </c:pt>
                <c:pt idx="3985">
                  <c:v>1418</c:v>
                </c:pt>
                <c:pt idx="3986">
                  <c:v>1415</c:v>
                </c:pt>
                <c:pt idx="3987">
                  <c:v>1412</c:v>
                </c:pt>
                <c:pt idx="3988">
                  <c:v>1412</c:v>
                </c:pt>
                <c:pt idx="3989">
                  <c:v>1404</c:v>
                </c:pt>
                <c:pt idx="3990">
                  <c:v>1409</c:v>
                </c:pt>
                <c:pt idx="3991">
                  <c:v>1408</c:v>
                </c:pt>
                <c:pt idx="3992">
                  <c:v>1407</c:v>
                </c:pt>
                <c:pt idx="3993">
                  <c:v>1397</c:v>
                </c:pt>
                <c:pt idx="3994">
                  <c:v>1403</c:v>
                </c:pt>
                <c:pt idx="3995">
                  <c:v>1395</c:v>
                </c:pt>
                <c:pt idx="3996">
                  <c:v>1402</c:v>
                </c:pt>
                <c:pt idx="3997">
                  <c:v>1401</c:v>
                </c:pt>
                <c:pt idx="3998">
                  <c:v>1398</c:v>
                </c:pt>
              </c:numCache>
            </c:numRef>
          </c:yVal>
          <c:smooth val="0"/>
          <c:extLst>
            <c:ext xmlns:c16="http://schemas.microsoft.com/office/drawing/2014/chart" uri="{C3380CC4-5D6E-409C-BE32-E72D297353CC}">
              <c16:uniqueId val="{00000001-5ECC-43CB-ABCA-6F4FBBF3FC08}"/>
            </c:ext>
          </c:extLst>
        </c:ser>
        <c:dLbls>
          <c:showLegendKey val="0"/>
          <c:showVal val="0"/>
          <c:showCatName val="0"/>
          <c:showSerName val="0"/>
          <c:showPercent val="0"/>
          <c:showBubbleSize val="0"/>
        </c:dLbls>
        <c:axId val="1505027584"/>
        <c:axId val="1509372816"/>
      </c:scatterChart>
      <c:valAx>
        <c:axId val="150502758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372816"/>
        <c:crosses val="autoZero"/>
        <c:crossBetween val="midCat"/>
      </c:valAx>
      <c:valAx>
        <c:axId val="150937281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0275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1600"/>
              <a:t>Scatter Plot</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AirlinesCluster!$B$1</c:f>
              <c:strCache>
                <c:ptCount val="1"/>
                <c:pt idx="0">
                  <c:v>QualMiles</c:v>
                </c:pt>
              </c:strCache>
            </c:strRef>
          </c:tx>
          <c:spPr>
            <a:solidFill>
              <a:schemeClr val="accent2">
                <a:alpha val="75000"/>
              </a:schemeClr>
            </a:solidFill>
            <a:ln>
              <a:noFill/>
            </a:ln>
            <a:effectLst/>
          </c:spPr>
          <c:invertIfNegative val="0"/>
          <c:xVal>
            <c:numRef>
              <c:f>AirlinesCluster!$A$2:$A$4000</c:f>
              <c:numCache>
                <c:formatCode>General</c:formatCode>
                <c:ptCount val="3999"/>
                <c:pt idx="0">
                  <c:v>28143</c:v>
                </c:pt>
                <c:pt idx="1">
                  <c:v>19244</c:v>
                </c:pt>
                <c:pt idx="2">
                  <c:v>41354</c:v>
                </c:pt>
                <c:pt idx="3">
                  <c:v>14776</c:v>
                </c:pt>
                <c:pt idx="4">
                  <c:v>97752</c:v>
                </c:pt>
                <c:pt idx="5">
                  <c:v>16420</c:v>
                </c:pt>
                <c:pt idx="6">
                  <c:v>84914</c:v>
                </c:pt>
                <c:pt idx="7">
                  <c:v>20856</c:v>
                </c:pt>
                <c:pt idx="8">
                  <c:v>443003</c:v>
                </c:pt>
                <c:pt idx="9">
                  <c:v>104860</c:v>
                </c:pt>
                <c:pt idx="10">
                  <c:v>40091</c:v>
                </c:pt>
                <c:pt idx="11">
                  <c:v>96522</c:v>
                </c:pt>
                <c:pt idx="12">
                  <c:v>43382</c:v>
                </c:pt>
                <c:pt idx="13">
                  <c:v>43097</c:v>
                </c:pt>
                <c:pt idx="14">
                  <c:v>17648</c:v>
                </c:pt>
                <c:pt idx="15">
                  <c:v>28495</c:v>
                </c:pt>
                <c:pt idx="16">
                  <c:v>51890</c:v>
                </c:pt>
                <c:pt idx="17">
                  <c:v>13958</c:v>
                </c:pt>
                <c:pt idx="18">
                  <c:v>91473</c:v>
                </c:pt>
                <c:pt idx="19">
                  <c:v>23354</c:v>
                </c:pt>
                <c:pt idx="20">
                  <c:v>120576</c:v>
                </c:pt>
                <c:pt idx="21">
                  <c:v>185681</c:v>
                </c:pt>
                <c:pt idx="22">
                  <c:v>20584</c:v>
                </c:pt>
                <c:pt idx="23">
                  <c:v>66275</c:v>
                </c:pt>
                <c:pt idx="24">
                  <c:v>205651</c:v>
                </c:pt>
                <c:pt idx="25">
                  <c:v>20726</c:v>
                </c:pt>
                <c:pt idx="26">
                  <c:v>18521</c:v>
                </c:pt>
                <c:pt idx="27">
                  <c:v>8828</c:v>
                </c:pt>
                <c:pt idx="28">
                  <c:v>59763</c:v>
                </c:pt>
                <c:pt idx="29">
                  <c:v>19221</c:v>
                </c:pt>
                <c:pt idx="30">
                  <c:v>177926</c:v>
                </c:pt>
                <c:pt idx="31">
                  <c:v>10021</c:v>
                </c:pt>
                <c:pt idx="32">
                  <c:v>276571</c:v>
                </c:pt>
                <c:pt idx="33">
                  <c:v>18047</c:v>
                </c:pt>
                <c:pt idx="34">
                  <c:v>43832</c:v>
                </c:pt>
                <c:pt idx="35">
                  <c:v>123759</c:v>
                </c:pt>
                <c:pt idx="36">
                  <c:v>23193</c:v>
                </c:pt>
                <c:pt idx="37">
                  <c:v>68666</c:v>
                </c:pt>
                <c:pt idx="38">
                  <c:v>59990</c:v>
                </c:pt>
                <c:pt idx="39">
                  <c:v>2176</c:v>
                </c:pt>
                <c:pt idx="40">
                  <c:v>34616</c:v>
                </c:pt>
                <c:pt idx="41">
                  <c:v>10470</c:v>
                </c:pt>
                <c:pt idx="42">
                  <c:v>60313</c:v>
                </c:pt>
                <c:pt idx="43">
                  <c:v>619393</c:v>
                </c:pt>
                <c:pt idx="44">
                  <c:v>121260</c:v>
                </c:pt>
                <c:pt idx="45">
                  <c:v>288865</c:v>
                </c:pt>
                <c:pt idx="46">
                  <c:v>92336</c:v>
                </c:pt>
                <c:pt idx="47">
                  <c:v>36924</c:v>
                </c:pt>
                <c:pt idx="48">
                  <c:v>70312</c:v>
                </c:pt>
                <c:pt idx="49">
                  <c:v>17051</c:v>
                </c:pt>
                <c:pt idx="50">
                  <c:v>108137</c:v>
                </c:pt>
                <c:pt idx="51">
                  <c:v>1300</c:v>
                </c:pt>
                <c:pt idx="52">
                  <c:v>118531</c:v>
                </c:pt>
                <c:pt idx="53">
                  <c:v>121395</c:v>
                </c:pt>
                <c:pt idx="54">
                  <c:v>38348</c:v>
                </c:pt>
                <c:pt idx="55">
                  <c:v>14448</c:v>
                </c:pt>
                <c:pt idx="56">
                  <c:v>75971</c:v>
                </c:pt>
                <c:pt idx="57">
                  <c:v>36298</c:v>
                </c:pt>
                <c:pt idx="58">
                  <c:v>38077</c:v>
                </c:pt>
                <c:pt idx="59">
                  <c:v>95118</c:v>
                </c:pt>
                <c:pt idx="60">
                  <c:v>134457</c:v>
                </c:pt>
                <c:pt idx="61">
                  <c:v>19918</c:v>
                </c:pt>
                <c:pt idx="62">
                  <c:v>10120</c:v>
                </c:pt>
                <c:pt idx="63">
                  <c:v>362642</c:v>
                </c:pt>
                <c:pt idx="64">
                  <c:v>80250</c:v>
                </c:pt>
                <c:pt idx="65">
                  <c:v>53914</c:v>
                </c:pt>
                <c:pt idx="66">
                  <c:v>9375</c:v>
                </c:pt>
                <c:pt idx="67">
                  <c:v>83237</c:v>
                </c:pt>
                <c:pt idx="68">
                  <c:v>230715</c:v>
                </c:pt>
                <c:pt idx="69">
                  <c:v>47457</c:v>
                </c:pt>
                <c:pt idx="70">
                  <c:v>84409</c:v>
                </c:pt>
                <c:pt idx="71">
                  <c:v>252386</c:v>
                </c:pt>
                <c:pt idx="72">
                  <c:v>550367</c:v>
                </c:pt>
                <c:pt idx="73">
                  <c:v>12646</c:v>
                </c:pt>
                <c:pt idx="74">
                  <c:v>123867</c:v>
                </c:pt>
                <c:pt idx="75">
                  <c:v>129871</c:v>
                </c:pt>
                <c:pt idx="76">
                  <c:v>109380</c:v>
                </c:pt>
                <c:pt idx="77">
                  <c:v>111157</c:v>
                </c:pt>
                <c:pt idx="78">
                  <c:v>49238</c:v>
                </c:pt>
                <c:pt idx="79">
                  <c:v>38896</c:v>
                </c:pt>
                <c:pt idx="80">
                  <c:v>4340</c:v>
                </c:pt>
                <c:pt idx="81">
                  <c:v>88443</c:v>
                </c:pt>
                <c:pt idx="82">
                  <c:v>8454</c:v>
                </c:pt>
                <c:pt idx="83">
                  <c:v>61990</c:v>
                </c:pt>
                <c:pt idx="84">
                  <c:v>24093</c:v>
                </c:pt>
                <c:pt idx="85">
                  <c:v>35418</c:v>
                </c:pt>
                <c:pt idx="86">
                  <c:v>40284</c:v>
                </c:pt>
                <c:pt idx="87">
                  <c:v>609477</c:v>
                </c:pt>
                <c:pt idx="88">
                  <c:v>62553</c:v>
                </c:pt>
                <c:pt idx="89">
                  <c:v>48433</c:v>
                </c:pt>
                <c:pt idx="90">
                  <c:v>20508</c:v>
                </c:pt>
                <c:pt idx="91">
                  <c:v>2000</c:v>
                </c:pt>
                <c:pt idx="92">
                  <c:v>78629</c:v>
                </c:pt>
                <c:pt idx="93">
                  <c:v>143566</c:v>
                </c:pt>
                <c:pt idx="94">
                  <c:v>185549</c:v>
                </c:pt>
                <c:pt idx="95">
                  <c:v>16796</c:v>
                </c:pt>
                <c:pt idx="96">
                  <c:v>57346</c:v>
                </c:pt>
                <c:pt idx="97">
                  <c:v>102062</c:v>
                </c:pt>
                <c:pt idx="98">
                  <c:v>22324</c:v>
                </c:pt>
                <c:pt idx="99">
                  <c:v>64824</c:v>
                </c:pt>
                <c:pt idx="100">
                  <c:v>25076</c:v>
                </c:pt>
                <c:pt idx="101">
                  <c:v>8053</c:v>
                </c:pt>
                <c:pt idx="102">
                  <c:v>35119</c:v>
                </c:pt>
                <c:pt idx="103">
                  <c:v>28667</c:v>
                </c:pt>
                <c:pt idx="104">
                  <c:v>34327</c:v>
                </c:pt>
                <c:pt idx="105">
                  <c:v>3734</c:v>
                </c:pt>
                <c:pt idx="106">
                  <c:v>96627</c:v>
                </c:pt>
                <c:pt idx="107">
                  <c:v>43498</c:v>
                </c:pt>
                <c:pt idx="108">
                  <c:v>84674</c:v>
                </c:pt>
                <c:pt idx="109">
                  <c:v>15098</c:v>
                </c:pt>
                <c:pt idx="110">
                  <c:v>181019</c:v>
                </c:pt>
                <c:pt idx="111">
                  <c:v>298911</c:v>
                </c:pt>
                <c:pt idx="112">
                  <c:v>124198</c:v>
                </c:pt>
                <c:pt idx="113">
                  <c:v>56906</c:v>
                </c:pt>
                <c:pt idx="114">
                  <c:v>295638</c:v>
                </c:pt>
                <c:pt idx="115">
                  <c:v>67018</c:v>
                </c:pt>
                <c:pt idx="116">
                  <c:v>143967</c:v>
                </c:pt>
                <c:pt idx="117">
                  <c:v>969559</c:v>
                </c:pt>
                <c:pt idx="118">
                  <c:v>122705</c:v>
                </c:pt>
                <c:pt idx="119">
                  <c:v>16583</c:v>
                </c:pt>
                <c:pt idx="120">
                  <c:v>77540</c:v>
                </c:pt>
                <c:pt idx="121">
                  <c:v>205126</c:v>
                </c:pt>
                <c:pt idx="122">
                  <c:v>81974</c:v>
                </c:pt>
                <c:pt idx="123">
                  <c:v>47258</c:v>
                </c:pt>
                <c:pt idx="124">
                  <c:v>77699</c:v>
                </c:pt>
                <c:pt idx="125">
                  <c:v>133954</c:v>
                </c:pt>
                <c:pt idx="126">
                  <c:v>602064</c:v>
                </c:pt>
                <c:pt idx="127">
                  <c:v>213150</c:v>
                </c:pt>
                <c:pt idx="128">
                  <c:v>48333</c:v>
                </c:pt>
                <c:pt idx="129">
                  <c:v>142175</c:v>
                </c:pt>
                <c:pt idx="130">
                  <c:v>17469</c:v>
                </c:pt>
                <c:pt idx="131">
                  <c:v>19823</c:v>
                </c:pt>
                <c:pt idx="132">
                  <c:v>145074</c:v>
                </c:pt>
                <c:pt idx="133">
                  <c:v>101101</c:v>
                </c:pt>
                <c:pt idx="134">
                  <c:v>125948</c:v>
                </c:pt>
                <c:pt idx="135">
                  <c:v>259484</c:v>
                </c:pt>
                <c:pt idx="136">
                  <c:v>129298</c:v>
                </c:pt>
                <c:pt idx="137">
                  <c:v>103302</c:v>
                </c:pt>
                <c:pt idx="138">
                  <c:v>160447</c:v>
                </c:pt>
                <c:pt idx="139">
                  <c:v>15472</c:v>
                </c:pt>
                <c:pt idx="140">
                  <c:v>39628</c:v>
                </c:pt>
                <c:pt idx="141">
                  <c:v>6112</c:v>
                </c:pt>
                <c:pt idx="142">
                  <c:v>31769</c:v>
                </c:pt>
                <c:pt idx="143">
                  <c:v>126787</c:v>
                </c:pt>
                <c:pt idx="144">
                  <c:v>41547</c:v>
                </c:pt>
                <c:pt idx="145">
                  <c:v>100640</c:v>
                </c:pt>
                <c:pt idx="146">
                  <c:v>18707</c:v>
                </c:pt>
                <c:pt idx="147">
                  <c:v>50593</c:v>
                </c:pt>
                <c:pt idx="148">
                  <c:v>84631</c:v>
                </c:pt>
                <c:pt idx="149">
                  <c:v>24868</c:v>
                </c:pt>
                <c:pt idx="150">
                  <c:v>77097</c:v>
                </c:pt>
                <c:pt idx="151">
                  <c:v>930410</c:v>
                </c:pt>
                <c:pt idx="152">
                  <c:v>298121</c:v>
                </c:pt>
                <c:pt idx="153">
                  <c:v>87474</c:v>
                </c:pt>
                <c:pt idx="154">
                  <c:v>48707</c:v>
                </c:pt>
                <c:pt idx="155">
                  <c:v>220081</c:v>
                </c:pt>
                <c:pt idx="156">
                  <c:v>212976</c:v>
                </c:pt>
                <c:pt idx="157">
                  <c:v>44182</c:v>
                </c:pt>
                <c:pt idx="158">
                  <c:v>228829</c:v>
                </c:pt>
                <c:pt idx="159">
                  <c:v>46823</c:v>
                </c:pt>
                <c:pt idx="160">
                  <c:v>69110</c:v>
                </c:pt>
                <c:pt idx="161">
                  <c:v>120700</c:v>
                </c:pt>
                <c:pt idx="162">
                  <c:v>152945</c:v>
                </c:pt>
                <c:pt idx="163">
                  <c:v>10302</c:v>
                </c:pt>
                <c:pt idx="164">
                  <c:v>80331</c:v>
                </c:pt>
                <c:pt idx="165">
                  <c:v>69882</c:v>
                </c:pt>
                <c:pt idx="166">
                  <c:v>95658</c:v>
                </c:pt>
                <c:pt idx="167">
                  <c:v>402874</c:v>
                </c:pt>
                <c:pt idx="168">
                  <c:v>370941</c:v>
                </c:pt>
                <c:pt idx="169">
                  <c:v>21694</c:v>
                </c:pt>
                <c:pt idx="170">
                  <c:v>71767</c:v>
                </c:pt>
                <c:pt idx="171">
                  <c:v>35820</c:v>
                </c:pt>
                <c:pt idx="172">
                  <c:v>352508</c:v>
                </c:pt>
                <c:pt idx="173">
                  <c:v>149285</c:v>
                </c:pt>
                <c:pt idx="174">
                  <c:v>120941</c:v>
                </c:pt>
                <c:pt idx="175">
                  <c:v>451673</c:v>
                </c:pt>
                <c:pt idx="176">
                  <c:v>106961</c:v>
                </c:pt>
                <c:pt idx="177">
                  <c:v>28086</c:v>
                </c:pt>
                <c:pt idx="178">
                  <c:v>60230</c:v>
                </c:pt>
                <c:pt idx="179">
                  <c:v>6663</c:v>
                </c:pt>
                <c:pt idx="180">
                  <c:v>48145</c:v>
                </c:pt>
                <c:pt idx="181">
                  <c:v>127807</c:v>
                </c:pt>
                <c:pt idx="182">
                  <c:v>32948</c:v>
                </c:pt>
                <c:pt idx="183">
                  <c:v>8933</c:v>
                </c:pt>
                <c:pt idx="184">
                  <c:v>49885</c:v>
                </c:pt>
                <c:pt idx="185">
                  <c:v>89999</c:v>
                </c:pt>
                <c:pt idx="186">
                  <c:v>707079</c:v>
                </c:pt>
                <c:pt idx="187">
                  <c:v>211595</c:v>
                </c:pt>
                <c:pt idx="188">
                  <c:v>410795</c:v>
                </c:pt>
                <c:pt idx="189">
                  <c:v>72173</c:v>
                </c:pt>
                <c:pt idx="190">
                  <c:v>123516</c:v>
                </c:pt>
                <c:pt idx="191">
                  <c:v>143080</c:v>
                </c:pt>
                <c:pt idx="192">
                  <c:v>386061</c:v>
                </c:pt>
                <c:pt idx="193">
                  <c:v>52738</c:v>
                </c:pt>
                <c:pt idx="194">
                  <c:v>24523</c:v>
                </c:pt>
                <c:pt idx="195">
                  <c:v>134601</c:v>
                </c:pt>
                <c:pt idx="196">
                  <c:v>32742</c:v>
                </c:pt>
                <c:pt idx="197">
                  <c:v>108341</c:v>
                </c:pt>
                <c:pt idx="198">
                  <c:v>8669</c:v>
                </c:pt>
                <c:pt idx="199">
                  <c:v>118940</c:v>
                </c:pt>
                <c:pt idx="200">
                  <c:v>41385</c:v>
                </c:pt>
                <c:pt idx="201">
                  <c:v>28621</c:v>
                </c:pt>
                <c:pt idx="202">
                  <c:v>16230</c:v>
                </c:pt>
                <c:pt idx="203">
                  <c:v>152881</c:v>
                </c:pt>
                <c:pt idx="204">
                  <c:v>37348</c:v>
                </c:pt>
                <c:pt idx="205">
                  <c:v>51468</c:v>
                </c:pt>
                <c:pt idx="206">
                  <c:v>95989</c:v>
                </c:pt>
                <c:pt idx="207">
                  <c:v>23184</c:v>
                </c:pt>
                <c:pt idx="208">
                  <c:v>27381</c:v>
                </c:pt>
                <c:pt idx="209">
                  <c:v>6854</c:v>
                </c:pt>
                <c:pt idx="210">
                  <c:v>201346</c:v>
                </c:pt>
                <c:pt idx="211">
                  <c:v>31588</c:v>
                </c:pt>
                <c:pt idx="212">
                  <c:v>204582</c:v>
                </c:pt>
                <c:pt idx="213">
                  <c:v>8298</c:v>
                </c:pt>
                <c:pt idx="214">
                  <c:v>10097</c:v>
                </c:pt>
                <c:pt idx="215">
                  <c:v>114356</c:v>
                </c:pt>
                <c:pt idx="216">
                  <c:v>1344</c:v>
                </c:pt>
                <c:pt idx="217">
                  <c:v>59797</c:v>
                </c:pt>
                <c:pt idx="218">
                  <c:v>189053</c:v>
                </c:pt>
                <c:pt idx="219">
                  <c:v>143481</c:v>
                </c:pt>
                <c:pt idx="220">
                  <c:v>1302051</c:v>
                </c:pt>
                <c:pt idx="221">
                  <c:v>229744</c:v>
                </c:pt>
                <c:pt idx="222">
                  <c:v>75039</c:v>
                </c:pt>
                <c:pt idx="223">
                  <c:v>20203</c:v>
                </c:pt>
                <c:pt idx="224">
                  <c:v>193976</c:v>
                </c:pt>
                <c:pt idx="225">
                  <c:v>98224</c:v>
                </c:pt>
                <c:pt idx="226">
                  <c:v>117329</c:v>
                </c:pt>
                <c:pt idx="227">
                  <c:v>119239</c:v>
                </c:pt>
                <c:pt idx="228">
                  <c:v>53715</c:v>
                </c:pt>
                <c:pt idx="229">
                  <c:v>153747</c:v>
                </c:pt>
                <c:pt idx="230">
                  <c:v>133309</c:v>
                </c:pt>
                <c:pt idx="231">
                  <c:v>81380</c:v>
                </c:pt>
                <c:pt idx="232">
                  <c:v>22074</c:v>
                </c:pt>
                <c:pt idx="233">
                  <c:v>24051</c:v>
                </c:pt>
                <c:pt idx="234">
                  <c:v>11449</c:v>
                </c:pt>
                <c:pt idx="235">
                  <c:v>182317</c:v>
                </c:pt>
                <c:pt idx="236">
                  <c:v>46184</c:v>
                </c:pt>
                <c:pt idx="237">
                  <c:v>285116</c:v>
                </c:pt>
                <c:pt idx="238">
                  <c:v>30962</c:v>
                </c:pt>
                <c:pt idx="239">
                  <c:v>15525</c:v>
                </c:pt>
                <c:pt idx="240">
                  <c:v>163530</c:v>
                </c:pt>
                <c:pt idx="241">
                  <c:v>2075</c:v>
                </c:pt>
                <c:pt idx="242">
                  <c:v>227881</c:v>
                </c:pt>
                <c:pt idx="243">
                  <c:v>118934</c:v>
                </c:pt>
                <c:pt idx="244">
                  <c:v>468175</c:v>
                </c:pt>
                <c:pt idx="245">
                  <c:v>12526</c:v>
                </c:pt>
                <c:pt idx="246">
                  <c:v>176090</c:v>
                </c:pt>
                <c:pt idx="247">
                  <c:v>15221</c:v>
                </c:pt>
                <c:pt idx="248">
                  <c:v>92875</c:v>
                </c:pt>
                <c:pt idx="249">
                  <c:v>88702</c:v>
                </c:pt>
                <c:pt idx="250">
                  <c:v>62882</c:v>
                </c:pt>
                <c:pt idx="251">
                  <c:v>30015</c:v>
                </c:pt>
                <c:pt idx="252">
                  <c:v>87293</c:v>
                </c:pt>
                <c:pt idx="253">
                  <c:v>45225</c:v>
                </c:pt>
                <c:pt idx="254">
                  <c:v>96098</c:v>
                </c:pt>
                <c:pt idx="255">
                  <c:v>236274</c:v>
                </c:pt>
                <c:pt idx="256">
                  <c:v>423540</c:v>
                </c:pt>
                <c:pt idx="257">
                  <c:v>25279</c:v>
                </c:pt>
                <c:pt idx="258">
                  <c:v>198137</c:v>
                </c:pt>
                <c:pt idx="259">
                  <c:v>402312</c:v>
                </c:pt>
                <c:pt idx="260">
                  <c:v>149733</c:v>
                </c:pt>
                <c:pt idx="261">
                  <c:v>70730</c:v>
                </c:pt>
                <c:pt idx="262">
                  <c:v>164613</c:v>
                </c:pt>
                <c:pt idx="263">
                  <c:v>47557</c:v>
                </c:pt>
                <c:pt idx="264">
                  <c:v>35065</c:v>
                </c:pt>
                <c:pt idx="265">
                  <c:v>105769</c:v>
                </c:pt>
                <c:pt idx="266">
                  <c:v>35900</c:v>
                </c:pt>
                <c:pt idx="267">
                  <c:v>43088</c:v>
                </c:pt>
                <c:pt idx="268">
                  <c:v>58703</c:v>
                </c:pt>
                <c:pt idx="269">
                  <c:v>70354</c:v>
                </c:pt>
                <c:pt idx="270">
                  <c:v>145726</c:v>
                </c:pt>
                <c:pt idx="271">
                  <c:v>121639</c:v>
                </c:pt>
                <c:pt idx="272">
                  <c:v>70676</c:v>
                </c:pt>
                <c:pt idx="273">
                  <c:v>18263</c:v>
                </c:pt>
                <c:pt idx="274">
                  <c:v>51250</c:v>
                </c:pt>
                <c:pt idx="275">
                  <c:v>1704838</c:v>
                </c:pt>
                <c:pt idx="276">
                  <c:v>12895</c:v>
                </c:pt>
                <c:pt idx="277">
                  <c:v>120073</c:v>
                </c:pt>
                <c:pt idx="278">
                  <c:v>2003</c:v>
                </c:pt>
                <c:pt idx="279">
                  <c:v>22652</c:v>
                </c:pt>
                <c:pt idx="280">
                  <c:v>168515</c:v>
                </c:pt>
                <c:pt idx="281">
                  <c:v>44873</c:v>
                </c:pt>
                <c:pt idx="282">
                  <c:v>190542</c:v>
                </c:pt>
                <c:pt idx="283">
                  <c:v>156230</c:v>
                </c:pt>
                <c:pt idx="284">
                  <c:v>79211</c:v>
                </c:pt>
                <c:pt idx="285">
                  <c:v>98006</c:v>
                </c:pt>
                <c:pt idx="286">
                  <c:v>33982</c:v>
                </c:pt>
                <c:pt idx="287">
                  <c:v>62998</c:v>
                </c:pt>
                <c:pt idx="288">
                  <c:v>137908</c:v>
                </c:pt>
                <c:pt idx="289">
                  <c:v>45586</c:v>
                </c:pt>
                <c:pt idx="290">
                  <c:v>568174</c:v>
                </c:pt>
                <c:pt idx="291">
                  <c:v>145993</c:v>
                </c:pt>
                <c:pt idx="292">
                  <c:v>294881</c:v>
                </c:pt>
                <c:pt idx="293">
                  <c:v>12195</c:v>
                </c:pt>
                <c:pt idx="294">
                  <c:v>16622</c:v>
                </c:pt>
                <c:pt idx="295">
                  <c:v>141813</c:v>
                </c:pt>
                <c:pt idx="296">
                  <c:v>58139</c:v>
                </c:pt>
                <c:pt idx="297">
                  <c:v>238868</c:v>
                </c:pt>
                <c:pt idx="298">
                  <c:v>149286</c:v>
                </c:pt>
                <c:pt idx="299">
                  <c:v>35945</c:v>
                </c:pt>
                <c:pt idx="300">
                  <c:v>28218</c:v>
                </c:pt>
                <c:pt idx="301">
                  <c:v>7061</c:v>
                </c:pt>
                <c:pt idx="302">
                  <c:v>217846</c:v>
                </c:pt>
                <c:pt idx="303">
                  <c:v>364387</c:v>
                </c:pt>
                <c:pt idx="304">
                  <c:v>125465</c:v>
                </c:pt>
                <c:pt idx="305">
                  <c:v>94222</c:v>
                </c:pt>
                <c:pt idx="306">
                  <c:v>123370</c:v>
                </c:pt>
                <c:pt idx="307">
                  <c:v>383030</c:v>
                </c:pt>
                <c:pt idx="308">
                  <c:v>112969</c:v>
                </c:pt>
                <c:pt idx="309">
                  <c:v>46430</c:v>
                </c:pt>
                <c:pt idx="310">
                  <c:v>179433</c:v>
                </c:pt>
                <c:pt idx="311">
                  <c:v>20746</c:v>
                </c:pt>
                <c:pt idx="312">
                  <c:v>61455</c:v>
                </c:pt>
                <c:pt idx="313">
                  <c:v>714717</c:v>
                </c:pt>
                <c:pt idx="314">
                  <c:v>179559</c:v>
                </c:pt>
                <c:pt idx="315">
                  <c:v>119977</c:v>
                </c:pt>
                <c:pt idx="316">
                  <c:v>16928</c:v>
                </c:pt>
                <c:pt idx="317">
                  <c:v>65316</c:v>
                </c:pt>
                <c:pt idx="318">
                  <c:v>766419</c:v>
                </c:pt>
                <c:pt idx="319">
                  <c:v>52060</c:v>
                </c:pt>
                <c:pt idx="320">
                  <c:v>84700</c:v>
                </c:pt>
                <c:pt idx="321">
                  <c:v>205523</c:v>
                </c:pt>
                <c:pt idx="322">
                  <c:v>20457</c:v>
                </c:pt>
                <c:pt idx="323">
                  <c:v>278727</c:v>
                </c:pt>
                <c:pt idx="324">
                  <c:v>50325</c:v>
                </c:pt>
                <c:pt idx="325">
                  <c:v>455228</c:v>
                </c:pt>
                <c:pt idx="326">
                  <c:v>73849</c:v>
                </c:pt>
                <c:pt idx="327">
                  <c:v>388455</c:v>
                </c:pt>
                <c:pt idx="328">
                  <c:v>138999</c:v>
                </c:pt>
                <c:pt idx="329">
                  <c:v>65573</c:v>
                </c:pt>
                <c:pt idx="330">
                  <c:v>172288</c:v>
                </c:pt>
                <c:pt idx="331">
                  <c:v>47958</c:v>
                </c:pt>
                <c:pt idx="332">
                  <c:v>133002</c:v>
                </c:pt>
                <c:pt idx="333">
                  <c:v>42363</c:v>
                </c:pt>
                <c:pt idx="334">
                  <c:v>133370</c:v>
                </c:pt>
                <c:pt idx="335">
                  <c:v>278457</c:v>
                </c:pt>
                <c:pt idx="336">
                  <c:v>105166</c:v>
                </c:pt>
                <c:pt idx="337">
                  <c:v>34956</c:v>
                </c:pt>
                <c:pt idx="338">
                  <c:v>46963</c:v>
                </c:pt>
                <c:pt idx="339">
                  <c:v>55788</c:v>
                </c:pt>
                <c:pt idx="340">
                  <c:v>174910</c:v>
                </c:pt>
                <c:pt idx="341">
                  <c:v>13812</c:v>
                </c:pt>
                <c:pt idx="342">
                  <c:v>38718</c:v>
                </c:pt>
                <c:pt idx="343">
                  <c:v>112501</c:v>
                </c:pt>
                <c:pt idx="344">
                  <c:v>54005</c:v>
                </c:pt>
                <c:pt idx="345">
                  <c:v>66863</c:v>
                </c:pt>
                <c:pt idx="346">
                  <c:v>93045</c:v>
                </c:pt>
                <c:pt idx="347">
                  <c:v>197328</c:v>
                </c:pt>
                <c:pt idx="348">
                  <c:v>151301</c:v>
                </c:pt>
                <c:pt idx="349">
                  <c:v>87938</c:v>
                </c:pt>
                <c:pt idx="350">
                  <c:v>15283</c:v>
                </c:pt>
                <c:pt idx="351">
                  <c:v>105423</c:v>
                </c:pt>
                <c:pt idx="352">
                  <c:v>312512</c:v>
                </c:pt>
                <c:pt idx="353">
                  <c:v>13680</c:v>
                </c:pt>
                <c:pt idx="354">
                  <c:v>41279</c:v>
                </c:pt>
                <c:pt idx="355">
                  <c:v>25313</c:v>
                </c:pt>
                <c:pt idx="356">
                  <c:v>148691</c:v>
                </c:pt>
                <c:pt idx="357">
                  <c:v>224081</c:v>
                </c:pt>
                <c:pt idx="358">
                  <c:v>51088</c:v>
                </c:pt>
                <c:pt idx="359">
                  <c:v>95305</c:v>
                </c:pt>
                <c:pt idx="360">
                  <c:v>22080</c:v>
                </c:pt>
                <c:pt idx="361">
                  <c:v>11660</c:v>
                </c:pt>
                <c:pt idx="362">
                  <c:v>222227</c:v>
                </c:pt>
                <c:pt idx="363">
                  <c:v>16200</c:v>
                </c:pt>
                <c:pt idx="364">
                  <c:v>38227</c:v>
                </c:pt>
                <c:pt idx="365">
                  <c:v>80214</c:v>
                </c:pt>
                <c:pt idx="366">
                  <c:v>53985</c:v>
                </c:pt>
                <c:pt idx="367">
                  <c:v>14414</c:v>
                </c:pt>
                <c:pt idx="368">
                  <c:v>44457</c:v>
                </c:pt>
                <c:pt idx="369">
                  <c:v>161813</c:v>
                </c:pt>
                <c:pt idx="370">
                  <c:v>138020</c:v>
                </c:pt>
                <c:pt idx="371">
                  <c:v>107707</c:v>
                </c:pt>
                <c:pt idx="372">
                  <c:v>95656</c:v>
                </c:pt>
                <c:pt idx="373">
                  <c:v>149678</c:v>
                </c:pt>
                <c:pt idx="374">
                  <c:v>15113</c:v>
                </c:pt>
                <c:pt idx="375">
                  <c:v>231</c:v>
                </c:pt>
                <c:pt idx="376">
                  <c:v>22380</c:v>
                </c:pt>
                <c:pt idx="377">
                  <c:v>146263</c:v>
                </c:pt>
                <c:pt idx="378">
                  <c:v>24598</c:v>
                </c:pt>
                <c:pt idx="379">
                  <c:v>76150</c:v>
                </c:pt>
                <c:pt idx="380">
                  <c:v>377252</c:v>
                </c:pt>
                <c:pt idx="381">
                  <c:v>167670</c:v>
                </c:pt>
                <c:pt idx="382">
                  <c:v>86853</c:v>
                </c:pt>
                <c:pt idx="383">
                  <c:v>479989</c:v>
                </c:pt>
                <c:pt idx="384">
                  <c:v>28193</c:v>
                </c:pt>
                <c:pt idx="385">
                  <c:v>67086</c:v>
                </c:pt>
                <c:pt idx="386">
                  <c:v>35969</c:v>
                </c:pt>
                <c:pt idx="387">
                  <c:v>53790</c:v>
                </c:pt>
                <c:pt idx="388">
                  <c:v>198859</c:v>
                </c:pt>
                <c:pt idx="389">
                  <c:v>91939</c:v>
                </c:pt>
                <c:pt idx="390">
                  <c:v>88449</c:v>
                </c:pt>
                <c:pt idx="391">
                  <c:v>54842</c:v>
                </c:pt>
                <c:pt idx="392">
                  <c:v>11189</c:v>
                </c:pt>
                <c:pt idx="393">
                  <c:v>16999</c:v>
                </c:pt>
                <c:pt idx="394">
                  <c:v>114713</c:v>
                </c:pt>
                <c:pt idx="395">
                  <c:v>1612</c:v>
                </c:pt>
                <c:pt idx="396">
                  <c:v>97763</c:v>
                </c:pt>
                <c:pt idx="397">
                  <c:v>15129</c:v>
                </c:pt>
                <c:pt idx="398">
                  <c:v>15669</c:v>
                </c:pt>
                <c:pt idx="399">
                  <c:v>26720</c:v>
                </c:pt>
                <c:pt idx="400">
                  <c:v>205292</c:v>
                </c:pt>
                <c:pt idx="401">
                  <c:v>56635</c:v>
                </c:pt>
                <c:pt idx="402">
                  <c:v>127297</c:v>
                </c:pt>
                <c:pt idx="403">
                  <c:v>8927</c:v>
                </c:pt>
                <c:pt idx="404">
                  <c:v>507506</c:v>
                </c:pt>
                <c:pt idx="405">
                  <c:v>145723</c:v>
                </c:pt>
                <c:pt idx="406">
                  <c:v>6458</c:v>
                </c:pt>
                <c:pt idx="407">
                  <c:v>267640</c:v>
                </c:pt>
                <c:pt idx="408">
                  <c:v>5581</c:v>
                </c:pt>
                <c:pt idx="409">
                  <c:v>10732</c:v>
                </c:pt>
                <c:pt idx="410">
                  <c:v>620498</c:v>
                </c:pt>
                <c:pt idx="411">
                  <c:v>68963</c:v>
                </c:pt>
                <c:pt idx="412">
                  <c:v>109640</c:v>
                </c:pt>
                <c:pt idx="413">
                  <c:v>225802</c:v>
                </c:pt>
                <c:pt idx="414">
                  <c:v>58452</c:v>
                </c:pt>
                <c:pt idx="415">
                  <c:v>109087</c:v>
                </c:pt>
                <c:pt idx="416">
                  <c:v>68286</c:v>
                </c:pt>
                <c:pt idx="417">
                  <c:v>68464</c:v>
                </c:pt>
                <c:pt idx="418">
                  <c:v>131960</c:v>
                </c:pt>
                <c:pt idx="419">
                  <c:v>199956</c:v>
                </c:pt>
                <c:pt idx="420">
                  <c:v>529886</c:v>
                </c:pt>
                <c:pt idx="421">
                  <c:v>23529</c:v>
                </c:pt>
                <c:pt idx="422">
                  <c:v>190295</c:v>
                </c:pt>
                <c:pt idx="423">
                  <c:v>21083</c:v>
                </c:pt>
                <c:pt idx="424">
                  <c:v>117860</c:v>
                </c:pt>
                <c:pt idx="425">
                  <c:v>118844</c:v>
                </c:pt>
                <c:pt idx="426">
                  <c:v>60493</c:v>
                </c:pt>
                <c:pt idx="427">
                  <c:v>491987</c:v>
                </c:pt>
                <c:pt idx="428">
                  <c:v>87692</c:v>
                </c:pt>
                <c:pt idx="429">
                  <c:v>78028</c:v>
                </c:pt>
                <c:pt idx="430">
                  <c:v>251286</c:v>
                </c:pt>
                <c:pt idx="431">
                  <c:v>17575</c:v>
                </c:pt>
                <c:pt idx="432">
                  <c:v>50431</c:v>
                </c:pt>
                <c:pt idx="433">
                  <c:v>153597</c:v>
                </c:pt>
                <c:pt idx="434">
                  <c:v>74579</c:v>
                </c:pt>
                <c:pt idx="435">
                  <c:v>2494</c:v>
                </c:pt>
                <c:pt idx="436">
                  <c:v>96031</c:v>
                </c:pt>
                <c:pt idx="437">
                  <c:v>353678</c:v>
                </c:pt>
                <c:pt idx="438">
                  <c:v>50052</c:v>
                </c:pt>
                <c:pt idx="439">
                  <c:v>13381</c:v>
                </c:pt>
                <c:pt idx="440">
                  <c:v>25123</c:v>
                </c:pt>
                <c:pt idx="441">
                  <c:v>132555</c:v>
                </c:pt>
                <c:pt idx="442">
                  <c:v>14528</c:v>
                </c:pt>
                <c:pt idx="443">
                  <c:v>24038</c:v>
                </c:pt>
                <c:pt idx="444">
                  <c:v>192104</c:v>
                </c:pt>
                <c:pt idx="445">
                  <c:v>106773</c:v>
                </c:pt>
                <c:pt idx="446">
                  <c:v>229397</c:v>
                </c:pt>
                <c:pt idx="447">
                  <c:v>14732</c:v>
                </c:pt>
                <c:pt idx="448">
                  <c:v>383129</c:v>
                </c:pt>
                <c:pt idx="449">
                  <c:v>11431</c:v>
                </c:pt>
                <c:pt idx="450">
                  <c:v>175461</c:v>
                </c:pt>
                <c:pt idx="451">
                  <c:v>52953</c:v>
                </c:pt>
                <c:pt idx="452">
                  <c:v>182291</c:v>
                </c:pt>
                <c:pt idx="453">
                  <c:v>198317</c:v>
                </c:pt>
                <c:pt idx="454">
                  <c:v>49053</c:v>
                </c:pt>
                <c:pt idx="455">
                  <c:v>22772</c:v>
                </c:pt>
                <c:pt idx="456">
                  <c:v>34170</c:v>
                </c:pt>
                <c:pt idx="457">
                  <c:v>158483</c:v>
                </c:pt>
                <c:pt idx="458">
                  <c:v>43285</c:v>
                </c:pt>
                <c:pt idx="459">
                  <c:v>52980</c:v>
                </c:pt>
                <c:pt idx="460">
                  <c:v>74342</c:v>
                </c:pt>
                <c:pt idx="461">
                  <c:v>139849</c:v>
                </c:pt>
                <c:pt idx="462">
                  <c:v>26080</c:v>
                </c:pt>
                <c:pt idx="463">
                  <c:v>29469</c:v>
                </c:pt>
                <c:pt idx="464">
                  <c:v>189252</c:v>
                </c:pt>
                <c:pt idx="465">
                  <c:v>382546</c:v>
                </c:pt>
                <c:pt idx="466">
                  <c:v>1113394</c:v>
                </c:pt>
                <c:pt idx="467">
                  <c:v>459681</c:v>
                </c:pt>
                <c:pt idx="468">
                  <c:v>83590</c:v>
                </c:pt>
                <c:pt idx="469">
                  <c:v>82528</c:v>
                </c:pt>
                <c:pt idx="470">
                  <c:v>5600</c:v>
                </c:pt>
                <c:pt idx="471">
                  <c:v>743745</c:v>
                </c:pt>
                <c:pt idx="472">
                  <c:v>43954</c:v>
                </c:pt>
                <c:pt idx="473">
                  <c:v>52005</c:v>
                </c:pt>
                <c:pt idx="474">
                  <c:v>45494</c:v>
                </c:pt>
                <c:pt idx="475">
                  <c:v>171509</c:v>
                </c:pt>
                <c:pt idx="476">
                  <c:v>235947</c:v>
                </c:pt>
                <c:pt idx="477">
                  <c:v>153108</c:v>
                </c:pt>
                <c:pt idx="478">
                  <c:v>260261</c:v>
                </c:pt>
                <c:pt idx="479">
                  <c:v>80223</c:v>
                </c:pt>
                <c:pt idx="480">
                  <c:v>38716</c:v>
                </c:pt>
                <c:pt idx="481">
                  <c:v>1125076</c:v>
                </c:pt>
                <c:pt idx="482">
                  <c:v>10954</c:v>
                </c:pt>
                <c:pt idx="483">
                  <c:v>97099</c:v>
                </c:pt>
                <c:pt idx="484">
                  <c:v>62396</c:v>
                </c:pt>
                <c:pt idx="485">
                  <c:v>40645</c:v>
                </c:pt>
                <c:pt idx="486">
                  <c:v>82655</c:v>
                </c:pt>
                <c:pt idx="487">
                  <c:v>84035</c:v>
                </c:pt>
                <c:pt idx="488">
                  <c:v>1199220</c:v>
                </c:pt>
                <c:pt idx="489">
                  <c:v>86345</c:v>
                </c:pt>
                <c:pt idx="490">
                  <c:v>2701</c:v>
                </c:pt>
                <c:pt idx="491">
                  <c:v>46874</c:v>
                </c:pt>
                <c:pt idx="492">
                  <c:v>10879</c:v>
                </c:pt>
                <c:pt idx="493">
                  <c:v>12742</c:v>
                </c:pt>
                <c:pt idx="494">
                  <c:v>122904</c:v>
                </c:pt>
                <c:pt idx="495">
                  <c:v>10994</c:v>
                </c:pt>
                <c:pt idx="496">
                  <c:v>2318</c:v>
                </c:pt>
                <c:pt idx="497">
                  <c:v>11070</c:v>
                </c:pt>
                <c:pt idx="498">
                  <c:v>21921</c:v>
                </c:pt>
                <c:pt idx="499">
                  <c:v>162521</c:v>
                </c:pt>
                <c:pt idx="500">
                  <c:v>207545</c:v>
                </c:pt>
                <c:pt idx="501">
                  <c:v>86112</c:v>
                </c:pt>
                <c:pt idx="502">
                  <c:v>18328</c:v>
                </c:pt>
                <c:pt idx="503">
                  <c:v>217557</c:v>
                </c:pt>
                <c:pt idx="504">
                  <c:v>11504</c:v>
                </c:pt>
                <c:pt idx="505">
                  <c:v>143200</c:v>
                </c:pt>
                <c:pt idx="506">
                  <c:v>160703</c:v>
                </c:pt>
                <c:pt idx="507">
                  <c:v>910</c:v>
                </c:pt>
                <c:pt idx="508">
                  <c:v>94105</c:v>
                </c:pt>
                <c:pt idx="509">
                  <c:v>18422</c:v>
                </c:pt>
                <c:pt idx="510">
                  <c:v>889456</c:v>
                </c:pt>
                <c:pt idx="511">
                  <c:v>9800</c:v>
                </c:pt>
                <c:pt idx="512">
                  <c:v>148318</c:v>
                </c:pt>
                <c:pt idx="513">
                  <c:v>26149</c:v>
                </c:pt>
                <c:pt idx="514">
                  <c:v>76933</c:v>
                </c:pt>
                <c:pt idx="515">
                  <c:v>346178</c:v>
                </c:pt>
                <c:pt idx="516">
                  <c:v>22878</c:v>
                </c:pt>
                <c:pt idx="517">
                  <c:v>66741</c:v>
                </c:pt>
                <c:pt idx="518">
                  <c:v>134060</c:v>
                </c:pt>
                <c:pt idx="519">
                  <c:v>3305</c:v>
                </c:pt>
                <c:pt idx="520">
                  <c:v>28930</c:v>
                </c:pt>
                <c:pt idx="521">
                  <c:v>208519</c:v>
                </c:pt>
                <c:pt idx="522">
                  <c:v>58951</c:v>
                </c:pt>
                <c:pt idx="523">
                  <c:v>25395</c:v>
                </c:pt>
                <c:pt idx="524">
                  <c:v>109248</c:v>
                </c:pt>
                <c:pt idx="525">
                  <c:v>43387</c:v>
                </c:pt>
                <c:pt idx="526">
                  <c:v>52423</c:v>
                </c:pt>
                <c:pt idx="527">
                  <c:v>26858</c:v>
                </c:pt>
                <c:pt idx="528">
                  <c:v>5410</c:v>
                </c:pt>
                <c:pt idx="529">
                  <c:v>18177</c:v>
                </c:pt>
                <c:pt idx="530">
                  <c:v>413509</c:v>
                </c:pt>
                <c:pt idx="531">
                  <c:v>98472</c:v>
                </c:pt>
                <c:pt idx="532">
                  <c:v>86520</c:v>
                </c:pt>
                <c:pt idx="533">
                  <c:v>16648</c:v>
                </c:pt>
                <c:pt idx="534">
                  <c:v>267404</c:v>
                </c:pt>
                <c:pt idx="535">
                  <c:v>31478</c:v>
                </c:pt>
                <c:pt idx="536">
                  <c:v>17445</c:v>
                </c:pt>
                <c:pt idx="537">
                  <c:v>49052</c:v>
                </c:pt>
                <c:pt idx="538">
                  <c:v>21689</c:v>
                </c:pt>
                <c:pt idx="539">
                  <c:v>18302</c:v>
                </c:pt>
                <c:pt idx="540">
                  <c:v>26220</c:v>
                </c:pt>
                <c:pt idx="541">
                  <c:v>59552</c:v>
                </c:pt>
                <c:pt idx="542">
                  <c:v>34962</c:v>
                </c:pt>
                <c:pt idx="543">
                  <c:v>16153</c:v>
                </c:pt>
                <c:pt idx="544">
                  <c:v>28931</c:v>
                </c:pt>
                <c:pt idx="545">
                  <c:v>202636</c:v>
                </c:pt>
                <c:pt idx="546">
                  <c:v>153962</c:v>
                </c:pt>
                <c:pt idx="547">
                  <c:v>63311</c:v>
                </c:pt>
                <c:pt idx="548">
                  <c:v>8561</c:v>
                </c:pt>
                <c:pt idx="549">
                  <c:v>256219</c:v>
                </c:pt>
                <c:pt idx="550">
                  <c:v>122700</c:v>
                </c:pt>
                <c:pt idx="551">
                  <c:v>81419</c:v>
                </c:pt>
                <c:pt idx="552">
                  <c:v>13873</c:v>
                </c:pt>
                <c:pt idx="553">
                  <c:v>148</c:v>
                </c:pt>
                <c:pt idx="554">
                  <c:v>178919</c:v>
                </c:pt>
                <c:pt idx="555">
                  <c:v>19702</c:v>
                </c:pt>
                <c:pt idx="556">
                  <c:v>18820</c:v>
                </c:pt>
                <c:pt idx="557">
                  <c:v>213849</c:v>
                </c:pt>
                <c:pt idx="558">
                  <c:v>28077</c:v>
                </c:pt>
                <c:pt idx="559">
                  <c:v>4528</c:v>
                </c:pt>
                <c:pt idx="560">
                  <c:v>40418</c:v>
                </c:pt>
                <c:pt idx="561">
                  <c:v>380930</c:v>
                </c:pt>
                <c:pt idx="562">
                  <c:v>176849</c:v>
                </c:pt>
                <c:pt idx="563">
                  <c:v>71235</c:v>
                </c:pt>
                <c:pt idx="564">
                  <c:v>76446</c:v>
                </c:pt>
                <c:pt idx="565">
                  <c:v>148915</c:v>
                </c:pt>
                <c:pt idx="566">
                  <c:v>65034</c:v>
                </c:pt>
                <c:pt idx="567">
                  <c:v>35738</c:v>
                </c:pt>
                <c:pt idx="568">
                  <c:v>313</c:v>
                </c:pt>
                <c:pt idx="569">
                  <c:v>55703</c:v>
                </c:pt>
                <c:pt idx="570">
                  <c:v>11613</c:v>
                </c:pt>
                <c:pt idx="571">
                  <c:v>65672</c:v>
                </c:pt>
                <c:pt idx="572">
                  <c:v>84785</c:v>
                </c:pt>
                <c:pt idx="573">
                  <c:v>30592</c:v>
                </c:pt>
                <c:pt idx="574">
                  <c:v>99293</c:v>
                </c:pt>
                <c:pt idx="575">
                  <c:v>51830</c:v>
                </c:pt>
                <c:pt idx="576">
                  <c:v>20126</c:v>
                </c:pt>
                <c:pt idx="577">
                  <c:v>3294</c:v>
                </c:pt>
                <c:pt idx="578">
                  <c:v>11143</c:v>
                </c:pt>
                <c:pt idx="579">
                  <c:v>8250</c:v>
                </c:pt>
                <c:pt idx="580">
                  <c:v>117670</c:v>
                </c:pt>
                <c:pt idx="581">
                  <c:v>49454</c:v>
                </c:pt>
                <c:pt idx="582">
                  <c:v>58421</c:v>
                </c:pt>
                <c:pt idx="583">
                  <c:v>33443</c:v>
                </c:pt>
                <c:pt idx="584">
                  <c:v>13886</c:v>
                </c:pt>
                <c:pt idx="585">
                  <c:v>15349</c:v>
                </c:pt>
                <c:pt idx="586">
                  <c:v>78712</c:v>
                </c:pt>
                <c:pt idx="587">
                  <c:v>89742</c:v>
                </c:pt>
                <c:pt idx="588">
                  <c:v>31311</c:v>
                </c:pt>
                <c:pt idx="589">
                  <c:v>133445</c:v>
                </c:pt>
                <c:pt idx="590">
                  <c:v>136161</c:v>
                </c:pt>
                <c:pt idx="591">
                  <c:v>9998</c:v>
                </c:pt>
                <c:pt idx="592">
                  <c:v>37904</c:v>
                </c:pt>
                <c:pt idx="593">
                  <c:v>41243</c:v>
                </c:pt>
                <c:pt idx="594">
                  <c:v>54011</c:v>
                </c:pt>
                <c:pt idx="595">
                  <c:v>5351</c:v>
                </c:pt>
                <c:pt idx="596">
                  <c:v>23334</c:v>
                </c:pt>
                <c:pt idx="597">
                  <c:v>11255</c:v>
                </c:pt>
                <c:pt idx="598">
                  <c:v>48127</c:v>
                </c:pt>
                <c:pt idx="599">
                  <c:v>329497</c:v>
                </c:pt>
                <c:pt idx="600">
                  <c:v>158895</c:v>
                </c:pt>
                <c:pt idx="601">
                  <c:v>34540</c:v>
                </c:pt>
                <c:pt idx="602">
                  <c:v>117623</c:v>
                </c:pt>
                <c:pt idx="603">
                  <c:v>126409</c:v>
                </c:pt>
                <c:pt idx="604">
                  <c:v>112843</c:v>
                </c:pt>
                <c:pt idx="605">
                  <c:v>117240</c:v>
                </c:pt>
                <c:pt idx="606">
                  <c:v>7216</c:v>
                </c:pt>
                <c:pt idx="607">
                  <c:v>26412</c:v>
                </c:pt>
                <c:pt idx="608">
                  <c:v>427528</c:v>
                </c:pt>
                <c:pt idx="609">
                  <c:v>1846</c:v>
                </c:pt>
                <c:pt idx="610">
                  <c:v>45830</c:v>
                </c:pt>
                <c:pt idx="611">
                  <c:v>179042</c:v>
                </c:pt>
                <c:pt idx="612">
                  <c:v>41487</c:v>
                </c:pt>
                <c:pt idx="613">
                  <c:v>39601</c:v>
                </c:pt>
                <c:pt idx="614">
                  <c:v>46142</c:v>
                </c:pt>
                <c:pt idx="615">
                  <c:v>110277</c:v>
                </c:pt>
                <c:pt idx="616">
                  <c:v>122928</c:v>
                </c:pt>
                <c:pt idx="617">
                  <c:v>146599</c:v>
                </c:pt>
                <c:pt idx="618">
                  <c:v>338656</c:v>
                </c:pt>
                <c:pt idx="619">
                  <c:v>54125</c:v>
                </c:pt>
                <c:pt idx="620">
                  <c:v>29861</c:v>
                </c:pt>
                <c:pt idx="621">
                  <c:v>126148</c:v>
                </c:pt>
                <c:pt idx="622">
                  <c:v>62080</c:v>
                </c:pt>
                <c:pt idx="623">
                  <c:v>175131</c:v>
                </c:pt>
                <c:pt idx="624">
                  <c:v>365918</c:v>
                </c:pt>
                <c:pt idx="625">
                  <c:v>105547</c:v>
                </c:pt>
                <c:pt idx="626">
                  <c:v>67615</c:v>
                </c:pt>
                <c:pt idx="627">
                  <c:v>33554</c:v>
                </c:pt>
                <c:pt idx="628">
                  <c:v>163083</c:v>
                </c:pt>
                <c:pt idx="629">
                  <c:v>747983</c:v>
                </c:pt>
                <c:pt idx="630">
                  <c:v>415070</c:v>
                </c:pt>
                <c:pt idx="631">
                  <c:v>18111</c:v>
                </c:pt>
                <c:pt idx="632">
                  <c:v>41526</c:v>
                </c:pt>
                <c:pt idx="633">
                  <c:v>38021</c:v>
                </c:pt>
                <c:pt idx="634">
                  <c:v>17500</c:v>
                </c:pt>
                <c:pt idx="635">
                  <c:v>5906</c:v>
                </c:pt>
                <c:pt idx="636">
                  <c:v>70133</c:v>
                </c:pt>
                <c:pt idx="637">
                  <c:v>32010</c:v>
                </c:pt>
                <c:pt idx="638">
                  <c:v>82605</c:v>
                </c:pt>
                <c:pt idx="639">
                  <c:v>77285</c:v>
                </c:pt>
                <c:pt idx="640">
                  <c:v>15219</c:v>
                </c:pt>
                <c:pt idx="641">
                  <c:v>54889</c:v>
                </c:pt>
                <c:pt idx="642">
                  <c:v>8910</c:v>
                </c:pt>
                <c:pt idx="643">
                  <c:v>49891</c:v>
                </c:pt>
                <c:pt idx="644">
                  <c:v>10484</c:v>
                </c:pt>
                <c:pt idx="645">
                  <c:v>15496</c:v>
                </c:pt>
                <c:pt idx="646">
                  <c:v>16714</c:v>
                </c:pt>
                <c:pt idx="647">
                  <c:v>25835</c:v>
                </c:pt>
                <c:pt idx="648">
                  <c:v>3487</c:v>
                </c:pt>
                <c:pt idx="649">
                  <c:v>347096</c:v>
                </c:pt>
                <c:pt idx="650">
                  <c:v>155962</c:v>
                </c:pt>
                <c:pt idx="651">
                  <c:v>160572</c:v>
                </c:pt>
                <c:pt idx="652">
                  <c:v>257068</c:v>
                </c:pt>
                <c:pt idx="653">
                  <c:v>48410</c:v>
                </c:pt>
                <c:pt idx="654">
                  <c:v>33269</c:v>
                </c:pt>
                <c:pt idx="655">
                  <c:v>25685</c:v>
                </c:pt>
                <c:pt idx="656">
                  <c:v>50500</c:v>
                </c:pt>
                <c:pt idx="657">
                  <c:v>97486</c:v>
                </c:pt>
                <c:pt idx="658">
                  <c:v>323459</c:v>
                </c:pt>
                <c:pt idx="659">
                  <c:v>11821</c:v>
                </c:pt>
                <c:pt idx="660">
                  <c:v>37039</c:v>
                </c:pt>
                <c:pt idx="661">
                  <c:v>28306</c:v>
                </c:pt>
                <c:pt idx="662">
                  <c:v>109532</c:v>
                </c:pt>
                <c:pt idx="663">
                  <c:v>91974</c:v>
                </c:pt>
                <c:pt idx="664">
                  <c:v>65823</c:v>
                </c:pt>
                <c:pt idx="665">
                  <c:v>104824</c:v>
                </c:pt>
                <c:pt idx="666">
                  <c:v>16061</c:v>
                </c:pt>
                <c:pt idx="667">
                  <c:v>55237</c:v>
                </c:pt>
                <c:pt idx="668">
                  <c:v>10491</c:v>
                </c:pt>
                <c:pt idx="669">
                  <c:v>192334</c:v>
                </c:pt>
                <c:pt idx="670">
                  <c:v>45501</c:v>
                </c:pt>
                <c:pt idx="671">
                  <c:v>18661</c:v>
                </c:pt>
                <c:pt idx="672">
                  <c:v>89668</c:v>
                </c:pt>
                <c:pt idx="673">
                  <c:v>53327</c:v>
                </c:pt>
                <c:pt idx="674">
                  <c:v>133143</c:v>
                </c:pt>
                <c:pt idx="675">
                  <c:v>22268</c:v>
                </c:pt>
                <c:pt idx="676">
                  <c:v>26556</c:v>
                </c:pt>
                <c:pt idx="677">
                  <c:v>9601</c:v>
                </c:pt>
                <c:pt idx="678">
                  <c:v>280561</c:v>
                </c:pt>
                <c:pt idx="679">
                  <c:v>146248</c:v>
                </c:pt>
                <c:pt idx="680">
                  <c:v>9483</c:v>
                </c:pt>
                <c:pt idx="681">
                  <c:v>119082</c:v>
                </c:pt>
                <c:pt idx="682">
                  <c:v>232171</c:v>
                </c:pt>
                <c:pt idx="683">
                  <c:v>369816</c:v>
                </c:pt>
                <c:pt idx="684">
                  <c:v>37381</c:v>
                </c:pt>
                <c:pt idx="685">
                  <c:v>173543</c:v>
                </c:pt>
                <c:pt idx="686">
                  <c:v>31211</c:v>
                </c:pt>
                <c:pt idx="687">
                  <c:v>47780</c:v>
                </c:pt>
                <c:pt idx="688">
                  <c:v>79479</c:v>
                </c:pt>
                <c:pt idx="689">
                  <c:v>81960</c:v>
                </c:pt>
                <c:pt idx="690">
                  <c:v>20162</c:v>
                </c:pt>
                <c:pt idx="691">
                  <c:v>105683</c:v>
                </c:pt>
                <c:pt idx="692">
                  <c:v>234327</c:v>
                </c:pt>
                <c:pt idx="693">
                  <c:v>463494</c:v>
                </c:pt>
                <c:pt idx="694">
                  <c:v>17334</c:v>
                </c:pt>
                <c:pt idx="695">
                  <c:v>57909</c:v>
                </c:pt>
                <c:pt idx="696">
                  <c:v>17949</c:v>
                </c:pt>
                <c:pt idx="697">
                  <c:v>529477</c:v>
                </c:pt>
                <c:pt idx="698">
                  <c:v>71543</c:v>
                </c:pt>
                <c:pt idx="699">
                  <c:v>111897</c:v>
                </c:pt>
                <c:pt idx="700">
                  <c:v>61598</c:v>
                </c:pt>
                <c:pt idx="701">
                  <c:v>417875</c:v>
                </c:pt>
                <c:pt idx="702">
                  <c:v>340874</c:v>
                </c:pt>
                <c:pt idx="703">
                  <c:v>32774</c:v>
                </c:pt>
                <c:pt idx="704">
                  <c:v>242910</c:v>
                </c:pt>
                <c:pt idx="705">
                  <c:v>137843</c:v>
                </c:pt>
                <c:pt idx="706">
                  <c:v>30530</c:v>
                </c:pt>
                <c:pt idx="707">
                  <c:v>30973</c:v>
                </c:pt>
                <c:pt idx="708">
                  <c:v>238749</c:v>
                </c:pt>
                <c:pt idx="709">
                  <c:v>16803</c:v>
                </c:pt>
                <c:pt idx="710">
                  <c:v>23553</c:v>
                </c:pt>
                <c:pt idx="711">
                  <c:v>48161</c:v>
                </c:pt>
                <c:pt idx="712">
                  <c:v>21616</c:v>
                </c:pt>
                <c:pt idx="713">
                  <c:v>13114</c:v>
                </c:pt>
                <c:pt idx="714">
                  <c:v>117120</c:v>
                </c:pt>
                <c:pt idx="715">
                  <c:v>52987</c:v>
                </c:pt>
                <c:pt idx="716">
                  <c:v>150176</c:v>
                </c:pt>
                <c:pt idx="717">
                  <c:v>19002</c:v>
                </c:pt>
                <c:pt idx="718">
                  <c:v>60976</c:v>
                </c:pt>
                <c:pt idx="719">
                  <c:v>50675</c:v>
                </c:pt>
                <c:pt idx="720">
                  <c:v>65466</c:v>
                </c:pt>
                <c:pt idx="721">
                  <c:v>64280</c:v>
                </c:pt>
                <c:pt idx="722">
                  <c:v>14523</c:v>
                </c:pt>
                <c:pt idx="723">
                  <c:v>384470</c:v>
                </c:pt>
                <c:pt idx="724">
                  <c:v>9157</c:v>
                </c:pt>
                <c:pt idx="725">
                  <c:v>151904</c:v>
                </c:pt>
                <c:pt idx="726">
                  <c:v>13781</c:v>
                </c:pt>
                <c:pt idx="727">
                  <c:v>40567</c:v>
                </c:pt>
                <c:pt idx="728">
                  <c:v>43090</c:v>
                </c:pt>
                <c:pt idx="729">
                  <c:v>1875</c:v>
                </c:pt>
                <c:pt idx="730">
                  <c:v>126555</c:v>
                </c:pt>
                <c:pt idx="731">
                  <c:v>16472</c:v>
                </c:pt>
                <c:pt idx="732">
                  <c:v>21270</c:v>
                </c:pt>
                <c:pt idx="733">
                  <c:v>33410</c:v>
                </c:pt>
                <c:pt idx="734">
                  <c:v>15750</c:v>
                </c:pt>
                <c:pt idx="735">
                  <c:v>104665</c:v>
                </c:pt>
                <c:pt idx="736">
                  <c:v>86285</c:v>
                </c:pt>
                <c:pt idx="737">
                  <c:v>41967</c:v>
                </c:pt>
                <c:pt idx="738">
                  <c:v>35026</c:v>
                </c:pt>
                <c:pt idx="739">
                  <c:v>138411</c:v>
                </c:pt>
                <c:pt idx="740">
                  <c:v>127693</c:v>
                </c:pt>
                <c:pt idx="741">
                  <c:v>52050</c:v>
                </c:pt>
                <c:pt idx="742">
                  <c:v>37162</c:v>
                </c:pt>
                <c:pt idx="743">
                  <c:v>440265</c:v>
                </c:pt>
                <c:pt idx="744">
                  <c:v>66572</c:v>
                </c:pt>
                <c:pt idx="745">
                  <c:v>237093</c:v>
                </c:pt>
                <c:pt idx="746">
                  <c:v>79561</c:v>
                </c:pt>
                <c:pt idx="747">
                  <c:v>131528</c:v>
                </c:pt>
                <c:pt idx="748">
                  <c:v>11820</c:v>
                </c:pt>
                <c:pt idx="749">
                  <c:v>20810</c:v>
                </c:pt>
                <c:pt idx="750">
                  <c:v>189423</c:v>
                </c:pt>
                <c:pt idx="751">
                  <c:v>96477</c:v>
                </c:pt>
                <c:pt idx="752">
                  <c:v>106471</c:v>
                </c:pt>
                <c:pt idx="753">
                  <c:v>33374</c:v>
                </c:pt>
                <c:pt idx="754">
                  <c:v>210018</c:v>
                </c:pt>
                <c:pt idx="755">
                  <c:v>26740</c:v>
                </c:pt>
                <c:pt idx="756">
                  <c:v>244216</c:v>
                </c:pt>
                <c:pt idx="757">
                  <c:v>76737</c:v>
                </c:pt>
                <c:pt idx="758">
                  <c:v>20999</c:v>
                </c:pt>
                <c:pt idx="759">
                  <c:v>43179</c:v>
                </c:pt>
                <c:pt idx="760">
                  <c:v>119214</c:v>
                </c:pt>
                <c:pt idx="761">
                  <c:v>14988</c:v>
                </c:pt>
                <c:pt idx="762">
                  <c:v>21334</c:v>
                </c:pt>
                <c:pt idx="763">
                  <c:v>104307</c:v>
                </c:pt>
                <c:pt idx="764">
                  <c:v>34357</c:v>
                </c:pt>
                <c:pt idx="765">
                  <c:v>231437</c:v>
                </c:pt>
                <c:pt idx="766">
                  <c:v>14662</c:v>
                </c:pt>
                <c:pt idx="767">
                  <c:v>13144</c:v>
                </c:pt>
                <c:pt idx="768">
                  <c:v>10978</c:v>
                </c:pt>
                <c:pt idx="769">
                  <c:v>150698</c:v>
                </c:pt>
                <c:pt idx="770">
                  <c:v>18035</c:v>
                </c:pt>
                <c:pt idx="771">
                  <c:v>194604</c:v>
                </c:pt>
                <c:pt idx="772">
                  <c:v>117852</c:v>
                </c:pt>
                <c:pt idx="773">
                  <c:v>32356</c:v>
                </c:pt>
                <c:pt idx="774">
                  <c:v>44247</c:v>
                </c:pt>
                <c:pt idx="775">
                  <c:v>23431</c:v>
                </c:pt>
                <c:pt idx="776">
                  <c:v>37773</c:v>
                </c:pt>
                <c:pt idx="777">
                  <c:v>245758</c:v>
                </c:pt>
                <c:pt idx="778">
                  <c:v>63587</c:v>
                </c:pt>
                <c:pt idx="779">
                  <c:v>15088</c:v>
                </c:pt>
                <c:pt idx="780">
                  <c:v>152539</c:v>
                </c:pt>
                <c:pt idx="781">
                  <c:v>333500</c:v>
                </c:pt>
                <c:pt idx="782">
                  <c:v>15064</c:v>
                </c:pt>
                <c:pt idx="783">
                  <c:v>19032</c:v>
                </c:pt>
                <c:pt idx="784">
                  <c:v>66434</c:v>
                </c:pt>
                <c:pt idx="785">
                  <c:v>146097</c:v>
                </c:pt>
                <c:pt idx="786">
                  <c:v>8207</c:v>
                </c:pt>
                <c:pt idx="787">
                  <c:v>293648</c:v>
                </c:pt>
                <c:pt idx="788">
                  <c:v>147472</c:v>
                </c:pt>
                <c:pt idx="789">
                  <c:v>103993</c:v>
                </c:pt>
                <c:pt idx="790">
                  <c:v>34651</c:v>
                </c:pt>
                <c:pt idx="791">
                  <c:v>102339</c:v>
                </c:pt>
                <c:pt idx="792">
                  <c:v>149167</c:v>
                </c:pt>
                <c:pt idx="793">
                  <c:v>105249</c:v>
                </c:pt>
                <c:pt idx="794">
                  <c:v>55610</c:v>
                </c:pt>
                <c:pt idx="795">
                  <c:v>70391</c:v>
                </c:pt>
                <c:pt idx="796">
                  <c:v>74645</c:v>
                </c:pt>
                <c:pt idx="797">
                  <c:v>26939</c:v>
                </c:pt>
                <c:pt idx="798">
                  <c:v>207655</c:v>
                </c:pt>
                <c:pt idx="799">
                  <c:v>7421</c:v>
                </c:pt>
                <c:pt idx="800">
                  <c:v>74924</c:v>
                </c:pt>
                <c:pt idx="801">
                  <c:v>17599</c:v>
                </c:pt>
                <c:pt idx="802">
                  <c:v>5594</c:v>
                </c:pt>
                <c:pt idx="803">
                  <c:v>66122</c:v>
                </c:pt>
                <c:pt idx="804">
                  <c:v>12024</c:v>
                </c:pt>
                <c:pt idx="805">
                  <c:v>42044</c:v>
                </c:pt>
                <c:pt idx="806">
                  <c:v>83105</c:v>
                </c:pt>
                <c:pt idx="807">
                  <c:v>152063</c:v>
                </c:pt>
                <c:pt idx="808">
                  <c:v>59546</c:v>
                </c:pt>
                <c:pt idx="809">
                  <c:v>1258</c:v>
                </c:pt>
                <c:pt idx="810">
                  <c:v>75181</c:v>
                </c:pt>
                <c:pt idx="811">
                  <c:v>68255</c:v>
                </c:pt>
                <c:pt idx="812">
                  <c:v>58229</c:v>
                </c:pt>
                <c:pt idx="813">
                  <c:v>97349</c:v>
                </c:pt>
                <c:pt idx="814">
                  <c:v>131424</c:v>
                </c:pt>
                <c:pt idx="815">
                  <c:v>24011</c:v>
                </c:pt>
                <c:pt idx="816">
                  <c:v>64538</c:v>
                </c:pt>
                <c:pt idx="817">
                  <c:v>3832</c:v>
                </c:pt>
                <c:pt idx="818">
                  <c:v>3268</c:v>
                </c:pt>
                <c:pt idx="819">
                  <c:v>36790</c:v>
                </c:pt>
                <c:pt idx="820">
                  <c:v>363165</c:v>
                </c:pt>
                <c:pt idx="821">
                  <c:v>179382</c:v>
                </c:pt>
                <c:pt idx="822">
                  <c:v>218207</c:v>
                </c:pt>
                <c:pt idx="823">
                  <c:v>765738</c:v>
                </c:pt>
                <c:pt idx="824">
                  <c:v>54265</c:v>
                </c:pt>
                <c:pt idx="825">
                  <c:v>69959</c:v>
                </c:pt>
                <c:pt idx="826">
                  <c:v>86380</c:v>
                </c:pt>
                <c:pt idx="827">
                  <c:v>48321</c:v>
                </c:pt>
                <c:pt idx="828">
                  <c:v>78130</c:v>
                </c:pt>
                <c:pt idx="829">
                  <c:v>25333</c:v>
                </c:pt>
                <c:pt idx="830">
                  <c:v>54522</c:v>
                </c:pt>
                <c:pt idx="831">
                  <c:v>75413</c:v>
                </c:pt>
                <c:pt idx="832">
                  <c:v>292533</c:v>
                </c:pt>
                <c:pt idx="833">
                  <c:v>114932</c:v>
                </c:pt>
                <c:pt idx="834">
                  <c:v>18932</c:v>
                </c:pt>
                <c:pt idx="835">
                  <c:v>35997</c:v>
                </c:pt>
                <c:pt idx="836">
                  <c:v>136664</c:v>
                </c:pt>
                <c:pt idx="837">
                  <c:v>173191</c:v>
                </c:pt>
                <c:pt idx="838">
                  <c:v>16528</c:v>
                </c:pt>
                <c:pt idx="839">
                  <c:v>119932</c:v>
                </c:pt>
                <c:pt idx="840">
                  <c:v>144171</c:v>
                </c:pt>
                <c:pt idx="841">
                  <c:v>77109</c:v>
                </c:pt>
                <c:pt idx="842">
                  <c:v>144973</c:v>
                </c:pt>
                <c:pt idx="843">
                  <c:v>75027</c:v>
                </c:pt>
                <c:pt idx="844">
                  <c:v>96387</c:v>
                </c:pt>
                <c:pt idx="845">
                  <c:v>34854</c:v>
                </c:pt>
                <c:pt idx="846">
                  <c:v>44307</c:v>
                </c:pt>
                <c:pt idx="847">
                  <c:v>73836</c:v>
                </c:pt>
                <c:pt idx="848">
                  <c:v>20126</c:v>
                </c:pt>
                <c:pt idx="849">
                  <c:v>56268</c:v>
                </c:pt>
                <c:pt idx="850">
                  <c:v>25629</c:v>
                </c:pt>
                <c:pt idx="851">
                  <c:v>70774</c:v>
                </c:pt>
                <c:pt idx="852">
                  <c:v>6371</c:v>
                </c:pt>
                <c:pt idx="853">
                  <c:v>95595</c:v>
                </c:pt>
                <c:pt idx="854">
                  <c:v>51843</c:v>
                </c:pt>
                <c:pt idx="855">
                  <c:v>84868</c:v>
                </c:pt>
                <c:pt idx="856">
                  <c:v>79629</c:v>
                </c:pt>
                <c:pt idx="857">
                  <c:v>58620</c:v>
                </c:pt>
                <c:pt idx="858">
                  <c:v>70380</c:v>
                </c:pt>
                <c:pt idx="859">
                  <c:v>93473</c:v>
                </c:pt>
                <c:pt idx="860">
                  <c:v>131621</c:v>
                </c:pt>
                <c:pt idx="861">
                  <c:v>195563</c:v>
                </c:pt>
                <c:pt idx="862">
                  <c:v>21138</c:v>
                </c:pt>
                <c:pt idx="863">
                  <c:v>93319</c:v>
                </c:pt>
                <c:pt idx="864">
                  <c:v>56606</c:v>
                </c:pt>
                <c:pt idx="865">
                  <c:v>38763</c:v>
                </c:pt>
                <c:pt idx="866">
                  <c:v>16430</c:v>
                </c:pt>
                <c:pt idx="867">
                  <c:v>61440</c:v>
                </c:pt>
                <c:pt idx="868">
                  <c:v>206648</c:v>
                </c:pt>
                <c:pt idx="869">
                  <c:v>323273</c:v>
                </c:pt>
                <c:pt idx="870">
                  <c:v>76702</c:v>
                </c:pt>
                <c:pt idx="871">
                  <c:v>19348</c:v>
                </c:pt>
                <c:pt idx="872">
                  <c:v>31669</c:v>
                </c:pt>
                <c:pt idx="873">
                  <c:v>40902</c:v>
                </c:pt>
                <c:pt idx="874">
                  <c:v>16906</c:v>
                </c:pt>
                <c:pt idx="875">
                  <c:v>65508</c:v>
                </c:pt>
                <c:pt idx="876">
                  <c:v>10152</c:v>
                </c:pt>
                <c:pt idx="877">
                  <c:v>21461</c:v>
                </c:pt>
                <c:pt idx="878">
                  <c:v>28979</c:v>
                </c:pt>
                <c:pt idx="879">
                  <c:v>24711</c:v>
                </c:pt>
                <c:pt idx="880">
                  <c:v>301447</c:v>
                </c:pt>
                <c:pt idx="881">
                  <c:v>234308</c:v>
                </c:pt>
                <c:pt idx="882">
                  <c:v>37832</c:v>
                </c:pt>
                <c:pt idx="883">
                  <c:v>135168</c:v>
                </c:pt>
                <c:pt idx="884">
                  <c:v>134650</c:v>
                </c:pt>
                <c:pt idx="885">
                  <c:v>20665</c:v>
                </c:pt>
                <c:pt idx="886">
                  <c:v>5546</c:v>
                </c:pt>
                <c:pt idx="887">
                  <c:v>91736</c:v>
                </c:pt>
                <c:pt idx="888">
                  <c:v>444159</c:v>
                </c:pt>
                <c:pt idx="889">
                  <c:v>94167</c:v>
                </c:pt>
                <c:pt idx="890">
                  <c:v>132256</c:v>
                </c:pt>
                <c:pt idx="891">
                  <c:v>149959</c:v>
                </c:pt>
                <c:pt idx="892">
                  <c:v>104338</c:v>
                </c:pt>
                <c:pt idx="893">
                  <c:v>38312</c:v>
                </c:pt>
                <c:pt idx="894">
                  <c:v>1860</c:v>
                </c:pt>
                <c:pt idx="895">
                  <c:v>54337</c:v>
                </c:pt>
                <c:pt idx="896">
                  <c:v>218763</c:v>
                </c:pt>
                <c:pt idx="897">
                  <c:v>26204</c:v>
                </c:pt>
                <c:pt idx="898">
                  <c:v>27876</c:v>
                </c:pt>
                <c:pt idx="899">
                  <c:v>115533</c:v>
                </c:pt>
                <c:pt idx="900">
                  <c:v>129412</c:v>
                </c:pt>
                <c:pt idx="901">
                  <c:v>172110</c:v>
                </c:pt>
                <c:pt idx="902">
                  <c:v>143378</c:v>
                </c:pt>
                <c:pt idx="903">
                  <c:v>120476</c:v>
                </c:pt>
                <c:pt idx="904">
                  <c:v>15835</c:v>
                </c:pt>
                <c:pt idx="905">
                  <c:v>289351</c:v>
                </c:pt>
                <c:pt idx="906">
                  <c:v>32141</c:v>
                </c:pt>
                <c:pt idx="907">
                  <c:v>967</c:v>
                </c:pt>
                <c:pt idx="908">
                  <c:v>20281</c:v>
                </c:pt>
                <c:pt idx="909">
                  <c:v>111072</c:v>
                </c:pt>
                <c:pt idx="910">
                  <c:v>2111</c:v>
                </c:pt>
                <c:pt idx="911">
                  <c:v>322454</c:v>
                </c:pt>
                <c:pt idx="912">
                  <c:v>4600</c:v>
                </c:pt>
                <c:pt idx="913">
                  <c:v>23390</c:v>
                </c:pt>
                <c:pt idx="914">
                  <c:v>210496</c:v>
                </c:pt>
                <c:pt idx="915">
                  <c:v>40189</c:v>
                </c:pt>
                <c:pt idx="916">
                  <c:v>21747</c:v>
                </c:pt>
                <c:pt idx="917">
                  <c:v>212051</c:v>
                </c:pt>
                <c:pt idx="918">
                  <c:v>266200</c:v>
                </c:pt>
                <c:pt idx="919">
                  <c:v>54148</c:v>
                </c:pt>
                <c:pt idx="920">
                  <c:v>25512</c:v>
                </c:pt>
                <c:pt idx="921">
                  <c:v>28519</c:v>
                </c:pt>
                <c:pt idx="922">
                  <c:v>219387</c:v>
                </c:pt>
                <c:pt idx="923">
                  <c:v>163964</c:v>
                </c:pt>
                <c:pt idx="924">
                  <c:v>49736</c:v>
                </c:pt>
                <c:pt idx="925">
                  <c:v>10084</c:v>
                </c:pt>
                <c:pt idx="926">
                  <c:v>22988</c:v>
                </c:pt>
                <c:pt idx="927">
                  <c:v>17739</c:v>
                </c:pt>
                <c:pt idx="928">
                  <c:v>152426</c:v>
                </c:pt>
                <c:pt idx="929">
                  <c:v>34428</c:v>
                </c:pt>
                <c:pt idx="930">
                  <c:v>124030</c:v>
                </c:pt>
                <c:pt idx="931">
                  <c:v>17336</c:v>
                </c:pt>
                <c:pt idx="932">
                  <c:v>290012</c:v>
                </c:pt>
                <c:pt idx="933">
                  <c:v>29125</c:v>
                </c:pt>
                <c:pt idx="934">
                  <c:v>83848</c:v>
                </c:pt>
                <c:pt idx="935">
                  <c:v>133264</c:v>
                </c:pt>
                <c:pt idx="936">
                  <c:v>124869</c:v>
                </c:pt>
                <c:pt idx="937">
                  <c:v>39233</c:v>
                </c:pt>
                <c:pt idx="938">
                  <c:v>13050</c:v>
                </c:pt>
                <c:pt idx="939">
                  <c:v>90855</c:v>
                </c:pt>
                <c:pt idx="940">
                  <c:v>44824</c:v>
                </c:pt>
                <c:pt idx="941">
                  <c:v>3663</c:v>
                </c:pt>
                <c:pt idx="942">
                  <c:v>44293</c:v>
                </c:pt>
                <c:pt idx="943">
                  <c:v>31319</c:v>
                </c:pt>
                <c:pt idx="944">
                  <c:v>40757</c:v>
                </c:pt>
                <c:pt idx="945">
                  <c:v>130356</c:v>
                </c:pt>
                <c:pt idx="946">
                  <c:v>125077</c:v>
                </c:pt>
                <c:pt idx="947">
                  <c:v>226826</c:v>
                </c:pt>
                <c:pt idx="948">
                  <c:v>38150</c:v>
                </c:pt>
                <c:pt idx="949">
                  <c:v>20342</c:v>
                </c:pt>
                <c:pt idx="950">
                  <c:v>45781</c:v>
                </c:pt>
                <c:pt idx="951">
                  <c:v>144525</c:v>
                </c:pt>
                <c:pt idx="952">
                  <c:v>37571</c:v>
                </c:pt>
                <c:pt idx="953">
                  <c:v>112013</c:v>
                </c:pt>
                <c:pt idx="954">
                  <c:v>30638</c:v>
                </c:pt>
                <c:pt idx="955">
                  <c:v>55997</c:v>
                </c:pt>
                <c:pt idx="956">
                  <c:v>11447</c:v>
                </c:pt>
                <c:pt idx="957">
                  <c:v>17778</c:v>
                </c:pt>
                <c:pt idx="958">
                  <c:v>13375</c:v>
                </c:pt>
                <c:pt idx="959">
                  <c:v>118572</c:v>
                </c:pt>
                <c:pt idx="960">
                  <c:v>13720</c:v>
                </c:pt>
                <c:pt idx="961">
                  <c:v>11030</c:v>
                </c:pt>
                <c:pt idx="962">
                  <c:v>8651</c:v>
                </c:pt>
                <c:pt idx="963">
                  <c:v>281626</c:v>
                </c:pt>
                <c:pt idx="964">
                  <c:v>26367</c:v>
                </c:pt>
                <c:pt idx="965">
                  <c:v>120945</c:v>
                </c:pt>
                <c:pt idx="966">
                  <c:v>2843</c:v>
                </c:pt>
                <c:pt idx="967">
                  <c:v>11782</c:v>
                </c:pt>
                <c:pt idx="968">
                  <c:v>89480</c:v>
                </c:pt>
                <c:pt idx="969">
                  <c:v>20702</c:v>
                </c:pt>
                <c:pt idx="970">
                  <c:v>15108</c:v>
                </c:pt>
                <c:pt idx="971">
                  <c:v>24917</c:v>
                </c:pt>
                <c:pt idx="972">
                  <c:v>132910</c:v>
                </c:pt>
                <c:pt idx="973">
                  <c:v>61227</c:v>
                </c:pt>
                <c:pt idx="974">
                  <c:v>2117</c:v>
                </c:pt>
                <c:pt idx="975">
                  <c:v>38964</c:v>
                </c:pt>
                <c:pt idx="976">
                  <c:v>20498</c:v>
                </c:pt>
                <c:pt idx="977">
                  <c:v>131554</c:v>
                </c:pt>
                <c:pt idx="978">
                  <c:v>55661</c:v>
                </c:pt>
                <c:pt idx="979">
                  <c:v>84949</c:v>
                </c:pt>
                <c:pt idx="980">
                  <c:v>139897</c:v>
                </c:pt>
                <c:pt idx="981">
                  <c:v>155587</c:v>
                </c:pt>
                <c:pt idx="982">
                  <c:v>24310</c:v>
                </c:pt>
                <c:pt idx="983">
                  <c:v>106115</c:v>
                </c:pt>
                <c:pt idx="984">
                  <c:v>238641</c:v>
                </c:pt>
                <c:pt idx="985">
                  <c:v>70671</c:v>
                </c:pt>
                <c:pt idx="986">
                  <c:v>31593</c:v>
                </c:pt>
                <c:pt idx="987">
                  <c:v>101397</c:v>
                </c:pt>
                <c:pt idx="988">
                  <c:v>133052</c:v>
                </c:pt>
                <c:pt idx="989">
                  <c:v>37252</c:v>
                </c:pt>
                <c:pt idx="990">
                  <c:v>15241</c:v>
                </c:pt>
                <c:pt idx="991">
                  <c:v>21101</c:v>
                </c:pt>
                <c:pt idx="992">
                  <c:v>80612</c:v>
                </c:pt>
                <c:pt idx="993">
                  <c:v>45542</c:v>
                </c:pt>
                <c:pt idx="994">
                  <c:v>5274</c:v>
                </c:pt>
                <c:pt idx="995">
                  <c:v>101089</c:v>
                </c:pt>
                <c:pt idx="996">
                  <c:v>7560</c:v>
                </c:pt>
                <c:pt idx="997">
                  <c:v>255797</c:v>
                </c:pt>
                <c:pt idx="998">
                  <c:v>192046</c:v>
                </c:pt>
                <c:pt idx="999">
                  <c:v>370596</c:v>
                </c:pt>
                <c:pt idx="1000">
                  <c:v>141491</c:v>
                </c:pt>
                <c:pt idx="1001">
                  <c:v>89527</c:v>
                </c:pt>
                <c:pt idx="1002">
                  <c:v>330644</c:v>
                </c:pt>
                <c:pt idx="1003">
                  <c:v>49430</c:v>
                </c:pt>
                <c:pt idx="1004">
                  <c:v>114070</c:v>
                </c:pt>
                <c:pt idx="1005">
                  <c:v>124004</c:v>
                </c:pt>
                <c:pt idx="1006">
                  <c:v>10497</c:v>
                </c:pt>
                <c:pt idx="1007">
                  <c:v>8327</c:v>
                </c:pt>
                <c:pt idx="1008">
                  <c:v>25463</c:v>
                </c:pt>
                <c:pt idx="1009">
                  <c:v>85036</c:v>
                </c:pt>
                <c:pt idx="1010">
                  <c:v>11449</c:v>
                </c:pt>
                <c:pt idx="1011">
                  <c:v>54392</c:v>
                </c:pt>
                <c:pt idx="1012">
                  <c:v>52577</c:v>
                </c:pt>
                <c:pt idx="1013">
                  <c:v>80174</c:v>
                </c:pt>
                <c:pt idx="1014">
                  <c:v>96827</c:v>
                </c:pt>
                <c:pt idx="1015">
                  <c:v>9489</c:v>
                </c:pt>
                <c:pt idx="1016">
                  <c:v>57587</c:v>
                </c:pt>
                <c:pt idx="1017">
                  <c:v>131306</c:v>
                </c:pt>
                <c:pt idx="1018">
                  <c:v>39985</c:v>
                </c:pt>
                <c:pt idx="1019">
                  <c:v>71627</c:v>
                </c:pt>
                <c:pt idx="1020">
                  <c:v>161396</c:v>
                </c:pt>
                <c:pt idx="1021">
                  <c:v>81300</c:v>
                </c:pt>
                <c:pt idx="1022">
                  <c:v>66015</c:v>
                </c:pt>
                <c:pt idx="1023">
                  <c:v>7800</c:v>
                </c:pt>
                <c:pt idx="1024">
                  <c:v>27348</c:v>
                </c:pt>
                <c:pt idx="1025">
                  <c:v>153554</c:v>
                </c:pt>
                <c:pt idx="1026">
                  <c:v>42990</c:v>
                </c:pt>
                <c:pt idx="1027">
                  <c:v>16664</c:v>
                </c:pt>
                <c:pt idx="1028">
                  <c:v>37618</c:v>
                </c:pt>
                <c:pt idx="1029">
                  <c:v>53384</c:v>
                </c:pt>
                <c:pt idx="1030">
                  <c:v>43326</c:v>
                </c:pt>
                <c:pt idx="1031">
                  <c:v>113683</c:v>
                </c:pt>
                <c:pt idx="1032">
                  <c:v>77930</c:v>
                </c:pt>
                <c:pt idx="1033">
                  <c:v>27625</c:v>
                </c:pt>
                <c:pt idx="1034">
                  <c:v>33835</c:v>
                </c:pt>
                <c:pt idx="1035">
                  <c:v>170049</c:v>
                </c:pt>
                <c:pt idx="1036">
                  <c:v>154664</c:v>
                </c:pt>
                <c:pt idx="1037">
                  <c:v>36935</c:v>
                </c:pt>
                <c:pt idx="1038">
                  <c:v>67904</c:v>
                </c:pt>
                <c:pt idx="1039">
                  <c:v>57434</c:v>
                </c:pt>
                <c:pt idx="1040">
                  <c:v>11031</c:v>
                </c:pt>
                <c:pt idx="1041">
                  <c:v>78268</c:v>
                </c:pt>
                <c:pt idx="1042">
                  <c:v>98213</c:v>
                </c:pt>
                <c:pt idx="1043">
                  <c:v>9430</c:v>
                </c:pt>
                <c:pt idx="1044">
                  <c:v>5195</c:v>
                </c:pt>
                <c:pt idx="1045">
                  <c:v>9793</c:v>
                </c:pt>
                <c:pt idx="1046">
                  <c:v>34690</c:v>
                </c:pt>
                <c:pt idx="1047">
                  <c:v>138368</c:v>
                </c:pt>
                <c:pt idx="1048">
                  <c:v>63547</c:v>
                </c:pt>
                <c:pt idx="1049">
                  <c:v>217130</c:v>
                </c:pt>
                <c:pt idx="1050">
                  <c:v>14106</c:v>
                </c:pt>
                <c:pt idx="1051">
                  <c:v>44026</c:v>
                </c:pt>
                <c:pt idx="1052">
                  <c:v>62183</c:v>
                </c:pt>
                <c:pt idx="1053">
                  <c:v>165534</c:v>
                </c:pt>
                <c:pt idx="1054">
                  <c:v>45358</c:v>
                </c:pt>
                <c:pt idx="1055">
                  <c:v>72325</c:v>
                </c:pt>
                <c:pt idx="1056">
                  <c:v>190285</c:v>
                </c:pt>
                <c:pt idx="1057">
                  <c:v>235567</c:v>
                </c:pt>
                <c:pt idx="1058">
                  <c:v>305519</c:v>
                </c:pt>
                <c:pt idx="1059">
                  <c:v>161546</c:v>
                </c:pt>
                <c:pt idx="1060">
                  <c:v>38884</c:v>
                </c:pt>
                <c:pt idx="1061">
                  <c:v>42040</c:v>
                </c:pt>
                <c:pt idx="1062">
                  <c:v>96988</c:v>
                </c:pt>
                <c:pt idx="1063">
                  <c:v>24394</c:v>
                </c:pt>
                <c:pt idx="1064">
                  <c:v>354641</c:v>
                </c:pt>
                <c:pt idx="1065">
                  <c:v>39313</c:v>
                </c:pt>
                <c:pt idx="1066">
                  <c:v>468</c:v>
                </c:pt>
                <c:pt idx="1067">
                  <c:v>146014</c:v>
                </c:pt>
                <c:pt idx="1068">
                  <c:v>42999</c:v>
                </c:pt>
                <c:pt idx="1069">
                  <c:v>37163</c:v>
                </c:pt>
                <c:pt idx="1070">
                  <c:v>6158</c:v>
                </c:pt>
                <c:pt idx="1071">
                  <c:v>108904</c:v>
                </c:pt>
                <c:pt idx="1072">
                  <c:v>25168</c:v>
                </c:pt>
                <c:pt idx="1073">
                  <c:v>68454</c:v>
                </c:pt>
                <c:pt idx="1074">
                  <c:v>70877</c:v>
                </c:pt>
                <c:pt idx="1075">
                  <c:v>1057</c:v>
                </c:pt>
                <c:pt idx="1076">
                  <c:v>35342</c:v>
                </c:pt>
                <c:pt idx="1077">
                  <c:v>16992</c:v>
                </c:pt>
                <c:pt idx="1078">
                  <c:v>2558</c:v>
                </c:pt>
                <c:pt idx="1079">
                  <c:v>196093</c:v>
                </c:pt>
                <c:pt idx="1080">
                  <c:v>269558</c:v>
                </c:pt>
                <c:pt idx="1081">
                  <c:v>88500</c:v>
                </c:pt>
                <c:pt idx="1082">
                  <c:v>8719</c:v>
                </c:pt>
                <c:pt idx="1083">
                  <c:v>36936</c:v>
                </c:pt>
                <c:pt idx="1084">
                  <c:v>427357</c:v>
                </c:pt>
                <c:pt idx="1085">
                  <c:v>258422</c:v>
                </c:pt>
                <c:pt idx="1086">
                  <c:v>75428</c:v>
                </c:pt>
                <c:pt idx="1087">
                  <c:v>34383</c:v>
                </c:pt>
                <c:pt idx="1088">
                  <c:v>82120</c:v>
                </c:pt>
                <c:pt idx="1089">
                  <c:v>34546</c:v>
                </c:pt>
                <c:pt idx="1090">
                  <c:v>92641</c:v>
                </c:pt>
                <c:pt idx="1091">
                  <c:v>95100</c:v>
                </c:pt>
                <c:pt idx="1092">
                  <c:v>19960</c:v>
                </c:pt>
                <c:pt idx="1093">
                  <c:v>47150</c:v>
                </c:pt>
                <c:pt idx="1094">
                  <c:v>1650</c:v>
                </c:pt>
                <c:pt idx="1095">
                  <c:v>100992</c:v>
                </c:pt>
                <c:pt idx="1096">
                  <c:v>68610</c:v>
                </c:pt>
                <c:pt idx="1097">
                  <c:v>75684</c:v>
                </c:pt>
                <c:pt idx="1098">
                  <c:v>42438</c:v>
                </c:pt>
                <c:pt idx="1099">
                  <c:v>17645</c:v>
                </c:pt>
                <c:pt idx="1100">
                  <c:v>24545</c:v>
                </c:pt>
                <c:pt idx="1101">
                  <c:v>84633</c:v>
                </c:pt>
                <c:pt idx="1102">
                  <c:v>103891</c:v>
                </c:pt>
                <c:pt idx="1103">
                  <c:v>39847</c:v>
                </c:pt>
                <c:pt idx="1104">
                  <c:v>47938</c:v>
                </c:pt>
                <c:pt idx="1105">
                  <c:v>88929</c:v>
                </c:pt>
                <c:pt idx="1106">
                  <c:v>129866</c:v>
                </c:pt>
                <c:pt idx="1107">
                  <c:v>22585</c:v>
                </c:pt>
                <c:pt idx="1108">
                  <c:v>47394</c:v>
                </c:pt>
                <c:pt idx="1109">
                  <c:v>73640</c:v>
                </c:pt>
                <c:pt idx="1110">
                  <c:v>247743</c:v>
                </c:pt>
                <c:pt idx="1111">
                  <c:v>295008</c:v>
                </c:pt>
                <c:pt idx="1112">
                  <c:v>117543</c:v>
                </c:pt>
                <c:pt idx="1113">
                  <c:v>102803</c:v>
                </c:pt>
                <c:pt idx="1114">
                  <c:v>89945</c:v>
                </c:pt>
                <c:pt idx="1115">
                  <c:v>739476</c:v>
                </c:pt>
                <c:pt idx="1116">
                  <c:v>69337</c:v>
                </c:pt>
                <c:pt idx="1117">
                  <c:v>140866</c:v>
                </c:pt>
                <c:pt idx="1118">
                  <c:v>25634</c:v>
                </c:pt>
                <c:pt idx="1119">
                  <c:v>82078</c:v>
                </c:pt>
                <c:pt idx="1120">
                  <c:v>33327</c:v>
                </c:pt>
                <c:pt idx="1121">
                  <c:v>95783</c:v>
                </c:pt>
                <c:pt idx="1122">
                  <c:v>27591</c:v>
                </c:pt>
                <c:pt idx="1123">
                  <c:v>82114</c:v>
                </c:pt>
                <c:pt idx="1124">
                  <c:v>15917</c:v>
                </c:pt>
                <c:pt idx="1125">
                  <c:v>140511</c:v>
                </c:pt>
                <c:pt idx="1126">
                  <c:v>375927</c:v>
                </c:pt>
                <c:pt idx="1127">
                  <c:v>28223</c:v>
                </c:pt>
                <c:pt idx="1128">
                  <c:v>33129</c:v>
                </c:pt>
                <c:pt idx="1129">
                  <c:v>1625</c:v>
                </c:pt>
                <c:pt idx="1130">
                  <c:v>52819</c:v>
                </c:pt>
                <c:pt idx="1131">
                  <c:v>3507</c:v>
                </c:pt>
                <c:pt idx="1132">
                  <c:v>14769</c:v>
                </c:pt>
                <c:pt idx="1133">
                  <c:v>37215</c:v>
                </c:pt>
                <c:pt idx="1134">
                  <c:v>115655</c:v>
                </c:pt>
                <c:pt idx="1135">
                  <c:v>179251</c:v>
                </c:pt>
                <c:pt idx="1136">
                  <c:v>24418</c:v>
                </c:pt>
                <c:pt idx="1137">
                  <c:v>34562</c:v>
                </c:pt>
                <c:pt idx="1138">
                  <c:v>144570</c:v>
                </c:pt>
                <c:pt idx="1139">
                  <c:v>24813</c:v>
                </c:pt>
                <c:pt idx="1140">
                  <c:v>48803</c:v>
                </c:pt>
                <c:pt idx="1141">
                  <c:v>22116</c:v>
                </c:pt>
                <c:pt idx="1142">
                  <c:v>8516</c:v>
                </c:pt>
                <c:pt idx="1143">
                  <c:v>36079</c:v>
                </c:pt>
                <c:pt idx="1144">
                  <c:v>16872</c:v>
                </c:pt>
                <c:pt idx="1145">
                  <c:v>62895</c:v>
                </c:pt>
                <c:pt idx="1146">
                  <c:v>7383</c:v>
                </c:pt>
                <c:pt idx="1147">
                  <c:v>2261</c:v>
                </c:pt>
                <c:pt idx="1148">
                  <c:v>66950</c:v>
                </c:pt>
                <c:pt idx="1149">
                  <c:v>84856</c:v>
                </c:pt>
                <c:pt idx="1150">
                  <c:v>71128</c:v>
                </c:pt>
                <c:pt idx="1151">
                  <c:v>39654</c:v>
                </c:pt>
                <c:pt idx="1152">
                  <c:v>25214</c:v>
                </c:pt>
                <c:pt idx="1153">
                  <c:v>48775</c:v>
                </c:pt>
                <c:pt idx="1154">
                  <c:v>81952</c:v>
                </c:pt>
                <c:pt idx="1155">
                  <c:v>46535</c:v>
                </c:pt>
                <c:pt idx="1156">
                  <c:v>23130</c:v>
                </c:pt>
                <c:pt idx="1157">
                  <c:v>100443</c:v>
                </c:pt>
                <c:pt idx="1158">
                  <c:v>139664</c:v>
                </c:pt>
                <c:pt idx="1159">
                  <c:v>31769</c:v>
                </c:pt>
                <c:pt idx="1160">
                  <c:v>60170</c:v>
                </c:pt>
                <c:pt idx="1161">
                  <c:v>33373</c:v>
                </c:pt>
                <c:pt idx="1162">
                  <c:v>59385</c:v>
                </c:pt>
                <c:pt idx="1163">
                  <c:v>210040</c:v>
                </c:pt>
                <c:pt idx="1164">
                  <c:v>23379</c:v>
                </c:pt>
                <c:pt idx="1165">
                  <c:v>22372</c:v>
                </c:pt>
                <c:pt idx="1166">
                  <c:v>23120</c:v>
                </c:pt>
                <c:pt idx="1167">
                  <c:v>46157</c:v>
                </c:pt>
                <c:pt idx="1168">
                  <c:v>94896</c:v>
                </c:pt>
                <c:pt idx="1169">
                  <c:v>12091</c:v>
                </c:pt>
                <c:pt idx="1170">
                  <c:v>56451</c:v>
                </c:pt>
                <c:pt idx="1171">
                  <c:v>106309</c:v>
                </c:pt>
                <c:pt idx="1172">
                  <c:v>121853</c:v>
                </c:pt>
                <c:pt idx="1173">
                  <c:v>4137</c:v>
                </c:pt>
                <c:pt idx="1174">
                  <c:v>21676</c:v>
                </c:pt>
                <c:pt idx="1175">
                  <c:v>36644</c:v>
                </c:pt>
                <c:pt idx="1176">
                  <c:v>77102</c:v>
                </c:pt>
                <c:pt idx="1177">
                  <c:v>32214</c:v>
                </c:pt>
                <c:pt idx="1178">
                  <c:v>42351</c:v>
                </c:pt>
                <c:pt idx="1179">
                  <c:v>34450</c:v>
                </c:pt>
                <c:pt idx="1180">
                  <c:v>4151</c:v>
                </c:pt>
                <c:pt idx="1181">
                  <c:v>60646</c:v>
                </c:pt>
                <c:pt idx="1182">
                  <c:v>44331</c:v>
                </c:pt>
                <c:pt idx="1183">
                  <c:v>76742</c:v>
                </c:pt>
                <c:pt idx="1184">
                  <c:v>27993</c:v>
                </c:pt>
                <c:pt idx="1185">
                  <c:v>67770</c:v>
                </c:pt>
                <c:pt idx="1186">
                  <c:v>30554</c:v>
                </c:pt>
                <c:pt idx="1187">
                  <c:v>123646</c:v>
                </c:pt>
                <c:pt idx="1188">
                  <c:v>837979</c:v>
                </c:pt>
                <c:pt idx="1189">
                  <c:v>6584</c:v>
                </c:pt>
                <c:pt idx="1190">
                  <c:v>17489</c:v>
                </c:pt>
                <c:pt idx="1191">
                  <c:v>28941</c:v>
                </c:pt>
                <c:pt idx="1192">
                  <c:v>19085</c:v>
                </c:pt>
                <c:pt idx="1193">
                  <c:v>56480</c:v>
                </c:pt>
                <c:pt idx="1194">
                  <c:v>8320</c:v>
                </c:pt>
                <c:pt idx="1195">
                  <c:v>13640</c:v>
                </c:pt>
                <c:pt idx="1196">
                  <c:v>14739</c:v>
                </c:pt>
                <c:pt idx="1197">
                  <c:v>30594</c:v>
                </c:pt>
                <c:pt idx="1198">
                  <c:v>11162</c:v>
                </c:pt>
                <c:pt idx="1199">
                  <c:v>15964</c:v>
                </c:pt>
                <c:pt idx="1200">
                  <c:v>5583</c:v>
                </c:pt>
                <c:pt idx="1201">
                  <c:v>38822</c:v>
                </c:pt>
                <c:pt idx="1202">
                  <c:v>2305</c:v>
                </c:pt>
                <c:pt idx="1203">
                  <c:v>39372</c:v>
                </c:pt>
                <c:pt idx="1204">
                  <c:v>25125</c:v>
                </c:pt>
                <c:pt idx="1205">
                  <c:v>10288</c:v>
                </c:pt>
                <c:pt idx="1206">
                  <c:v>135149</c:v>
                </c:pt>
                <c:pt idx="1207">
                  <c:v>4916</c:v>
                </c:pt>
                <c:pt idx="1208">
                  <c:v>163976</c:v>
                </c:pt>
                <c:pt idx="1209">
                  <c:v>207021</c:v>
                </c:pt>
                <c:pt idx="1210">
                  <c:v>104442</c:v>
                </c:pt>
                <c:pt idx="1211">
                  <c:v>131992</c:v>
                </c:pt>
                <c:pt idx="1212">
                  <c:v>2278</c:v>
                </c:pt>
                <c:pt idx="1213">
                  <c:v>34086</c:v>
                </c:pt>
                <c:pt idx="1214">
                  <c:v>8740</c:v>
                </c:pt>
                <c:pt idx="1215">
                  <c:v>241918</c:v>
                </c:pt>
                <c:pt idx="1216">
                  <c:v>26748</c:v>
                </c:pt>
                <c:pt idx="1217">
                  <c:v>65969</c:v>
                </c:pt>
                <c:pt idx="1218">
                  <c:v>10009</c:v>
                </c:pt>
                <c:pt idx="1219">
                  <c:v>378759</c:v>
                </c:pt>
                <c:pt idx="1220">
                  <c:v>40965</c:v>
                </c:pt>
                <c:pt idx="1221">
                  <c:v>57509</c:v>
                </c:pt>
                <c:pt idx="1222">
                  <c:v>71503</c:v>
                </c:pt>
                <c:pt idx="1223">
                  <c:v>110247</c:v>
                </c:pt>
                <c:pt idx="1224">
                  <c:v>83572</c:v>
                </c:pt>
                <c:pt idx="1225">
                  <c:v>106234</c:v>
                </c:pt>
                <c:pt idx="1226">
                  <c:v>28205</c:v>
                </c:pt>
                <c:pt idx="1227">
                  <c:v>7239</c:v>
                </c:pt>
                <c:pt idx="1228">
                  <c:v>63638</c:v>
                </c:pt>
                <c:pt idx="1229">
                  <c:v>31967</c:v>
                </c:pt>
                <c:pt idx="1230">
                  <c:v>97752</c:v>
                </c:pt>
                <c:pt idx="1231">
                  <c:v>8327</c:v>
                </c:pt>
                <c:pt idx="1232">
                  <c:v>10179</c:v>
                </c:pt>
                <c:pt idx="1233">
                  <c:v>23786</c:v>
                </c:pt>
                <c:pt idx="1234">
                  <c:v>33020</c:v>
                </c:pt>
                <c:pt idx="1235">
                  <c:v>35316</c:v>
                </c:pt>
                <c:pt idx="1236">
                  <c:v>146086</c:v>
                </c:pt>
                <c:pt idx="1237">
                  <c:v>15352</c:v>
                </c:pt>
                <c:pt idx="1238">
                  <c:v>13522</c:v>
                </c:pt>
                <c:pt idx="1239">
                  <c:v>13949</c:v>
                </c:pt>
                <c:pt idx="1240">
                  <c:v>99405</c:v>
                </c:pt>
                <c:pt idx="1241">
                  <c:v>50016</c:v>
                </c:pt>
                <c:pt idx="1242">
                  <c:v>23696</c:v>
                </c:pt>
                <c:pt idx="1243">
                  <c:v>55384</c:v>
                </c:pt>
                <c:pt idx="1244">
                  <c:v>166465</c:v>
                </c:pt>
                <c:pt idx="1245">
                  <c:v>95207</c:v>
                </c:pt>
                <c:pt idx="1246">
                  <c:v>80431</c:v>
                </c:pt>
                <c:pt idx="1247">
                  <c:v>49288</c:v>
                </c:pt>
                <c:pt idx="1248">
                  <c:v>81291</c:v>
                </c:pt>
                <c:pt idx="1249">
                  <c:v>48877</c:v>
                </c:pt>
                <c:pt idx="1250">
                  <c:v>164884</c:v>
                </c:pt>
                <c:pt idx="1251">
                  <c:v>29707</c:v>
                </c:pt>
                <c:pt idx="1252">
                  <c:v>26325</c:v>
                </c:pt>
                <c:pt idx="1253">
                  <c:v>28553</c:v>
                </c:pt>
                <c:pt idx="1254">
                  <c:v>152421</c:v>
                </c:pt>
                <c:pt idx="1255">
                  <c:v>17699</c:v>
                </c:pt>
                <c:pt idx="1256">
                  <c:v>70565</c:v>
                </c:pt>
                <c:pt idx="1257">
                  <c:v>15450</c:v>
                </c:pt>
                <c:pt idx="1258">
                  <c:v>71736</c:v>
                </c:pt>
                <c:pt idx="1259">
                  <c:v>37926</c:v>
                </c:pt>
                <c:pt idx="1260">
                  <c:v>58628</c:v>
                </c:pt>
                <c:pt idx="1261">
                  <c:v>31007</c:v>
                </c:pt>
                <c:pt idx="1262">
                  <c:v>11494</c:v>
                </c:pt>
                <c:pt idx="1263">
                  <c:v>27469</c:v>
                </c:pt>
                <c:pt idx="1264">
                  <c:v>44760</c:v>
                </c:pt>
                <c:pt idx="1265">
                  <c:v>7210</c:v>
                </c:pt>
                <c:pt idx="1266">
                  <c:v>92402</c:v>
                </c:pt>
                <c:pt idx="1267">
                  <c:v>22831</c:v>
                </c:pt>
                <c:pt idx="1268">
                  <c:v>59113</c:v>
                </c:pt>
                <c:pt idx="1269">
                  <c:v>24608</c:v>
                </c:pt>
                <c:pt idx="1270">
                  <c:v>16103</c:v>
                </c:pt>
                <c:pt idx="1271">
                  <c:v>51261</c:v>
                </c:pt>
                <c:pt idx="1272">
                  <c:v>24698</c:v>
                </c:pt>
                <c:pt idx="1273">
                  <c:v>88177</c:v>
                </c:pt>
                <c:pt idx="1274">
                  <c:v>74453</c:v>
                </c:pt>
                <c:pt idx="1275">
                  <c:v>39601</c:v>
                </c:pt>
                <c:pt idx="1276">
                  <c:v>1227</c:v>
                </c:pt>
                <c:pt idx="1277">
                  <c:v>138254</c:v>
                </c:pt>
                <c:pt idx="1278">
                  <c:v>18046</c:v>
                </c:pt>
                <c:pt idx="1279">
                  <c:v>108395</c:v>
                </c:pt>
                <c:pt idx="1280">
                  <c:v>21839</c:v>
                </c:pt>
                <c:pt idx="1281">
                  <c:v>11542</c:v>
                </c:pt>
                <c:pt idx="1282">
                  <c:v>41648</c:v>
                </c:pt>
                <c:pt idx="1283">
                  <c:v>39908</c:v>
                </c:pt>
                <c:pt idx="1284">
                  <c:v>14889</c:v>
                </c:pt>
                <c:pt idx="1285">
                  <c:v>103796</c:v>
                </c:pt>
                <c:pt idx="1286">
                  <c:v>69323</c:v>
                </c:pt>
                <c:pt idx="1287">
                  <c:v>21599</c:v>
                </c:pt>
                <c:pt idx="1288">
                  <c:v>60936</c:v>
                </c:pt>
                <c:pt idx="1289">
                  <c:v>148053</c:v>
                </c:pt>
                <c:pt idx="1290">
                  <c:v>10702</c:v>
                </c:pt>
                <c:pt idx="1291">
                  <c:v>249</c:v>
                </c:pt>
                <c:pt idx="1292">
                  <c:v>36290</c:v>
                </c:pt>
                <c:pt idx="1293">
                  <c:v>157416</c:v>
                </c:pt>
                <c:pt idx="1294">
                  <c:v>1511</c:v>
                </c:pt>
                <c:pt idx="1295">
                  <c:v>184701</c:v>
                </c:pt>
                <c:pt idx="1296">
                  <c:v>139298</c:v>
                </c:pt>
                <c:pt idx="1297">
                  <c:v>82380</c:v>
                </c:pt>
                <c:pt idx="1298">
                  <c:v>115591</c:v>
                </c:pt>
                <c:pt idx="1299">
                  <c:v>107333</c:v>
                </c:pt>
                <c:pt idx="1300">
                  <c:v>737514</c:v>
                </c:pt>
                <c:pt idx="1301">
                  <c:v>23023</c:v>
                </c:pt>
                <c:pt idx="1302">
                  <c:v>43403</c:v>
                </c:pt>
                <c:pt idx="1303">
                  <c:v>15719</c:v>
                </c:pt>
                <c:pt idx="1304">
                  <c:v>128676</c:v>
                </c:pt>
                <c:pt idx="1305">
                  <c:v>8836</c:v>
                </c:pt>
                <c:pt idx="1306">
                  <c:v>94875</c:v>
                </c:pt>
                <c:pt idx="1307">
                  <c:v>27243</c:v>
                </c:pt>
                <c:pt idx="1308">
                  <c:v>64969</c:v>
                </c:pt>
                <c:pt idx="1309">
                  <c:v>6112</c:v>
                </c:pt>
                <c:pt idx="1310">
                  <c:v>71784</c:v>
                </c:pt>
                <c:pt idx="1311">
                  <c:v>31484</c:v>
                </c:pt>
                <c:pt idx="1312">
                  <c:v>17995</c:v>
                </c:pt>
                <c:pt idx="1313">
                  <c:v>40994</c:v>
                </c:pt>
                <c:pt idx="1314">
                  <c:v>286101</c:v>
                </c:pt>
                <c:pt idx="1315">
                  <c:v>205219</c:v>
                </c:pt>
                <c:pt idx="1316">
                  <c:v>74777</c:v>
                </c:pt>
                <c:pt idx="1317">
                  <c:v>218191</c:v>
                </c:pt>
                <c:pt idx="1318">
                  <c:v>22132</c:v>
                </c:pt>
                <c:pt idx="1319">
                  <c:v>83508</c:v>
                </c:pt>
                <c:pt idx="1320">
                  <c:v>88122</c:v>
                </c:pt>
                <c:pt idx="1321">
                  <c:v>152284</c:v>
                </c:pt>
                <c:pt idx="1322">
                  <c:v>4146</c:v>
                </c:pt>
                <c:pt idx="1323">
                  <c:v>25272</c:v>
                </c:pt>
                <c:pt idx="1324">
                  <c:v>21855</c:v>
                </c:pt>
                <c:pt idx="1325">
                  <c:v>63454</c:v>
                </c:pt>
                <c:pt idx="1326">
                  <c:v>24292</c:v>
                </c:pt>
                <c:pt idx="1327">
                  <c:v>60168</c:v>
                </c:pt>
                <c:pt idx="1328">
                  <c:v>9554</c:v>
                </c:pt>
                <c:pt idx="1329">
                  <c:v>30130</c:v>
                </c:pt>
                <c:pt idx="1330">
                  <c:v>12665</c:v>
                </c:pt>
                <c:pt idx="1331">
                  <c:v>9860</c:v>
                </c:pt>
                <c:pt idx="1332">
                  <c:v>10069</c:v>
                </c:pt>
                <c:pt idx="1333">
                  <c:v>2224</c:v>
                </c:pt>
                <c:pt idx="1334">
                  <c:v>40576</c:v>
                </c:pt>
                <c:pt idx="1335">
                  <c:v>5667</c:v>
                </c:pt>
                <c:pt idx="1336">
                  <c:v>59791</c:v>
                </c:pt>
                <c:pt idx="1337">
                  <c:v>128664</c:v>
                </c:pt>
                <c:pt idx="1338">
                  <c:v>126947</c:v>
                </c:pt>
                <c:pt idx="1339">
                  <c:v>189235</c:v>
                </c:pt>
                <c:pt idx="1340">
                  <c:v>38604</c:v>
                </c:pt>
                <c:pt idx="1341">
                  <c:v>73008</c:v>
                </c:pt>
                <c:pt idx="1342">
                  <c:v>62942</c:v>
                </c:pt>
                <c:pt idx="1343">
                  <c:v>33057</c:v>
                </c:pt>
                <c:pt idx="1344">
                  <c:v>42572</c:v>
                </c:pt>
                <c:pt idx="1345">
                  <c:v>38671</c:v>
                </c:pt>
                <c:pt idx="1346">
                  <c:v>5320</c:v>
                </c:pt>
                <c:pt idx="1347">
                  <c:v>228529</c:v>
                </c:pt>
                <c:pt idx="1348">
                  <c:v>46272</c:v>
                </c:pt>
                <c:pt idx="1349">
                  <c:v>113758</c:v>
                </c:pt>
                <c:pt idx="1350">
                  <c:v>105458</c:v>
                </c:pt>
                <c:pt idx="1351">
                  <c:v>39946</c:v>
                </c:pt>
                <c:pt idx="1352">
                  <c:v>92859</c:v>
                </c:pt>
                <c:pt idx="1353">
                  <c:v>25158</c:v>
                </c:pt>
                <c:pt idx="1354">
                  <c:v>82270</c:v>
                </c:pt>
                <c:pt idx="1355">
                  <c:v>97155</c:v>
                </c:pt>
                <c:pt idx="1356">
                  <c:v>153197</c:v>
                </c:pt>
                <c:pt idx="1357">
                  <c:v>55864</c:v>
                </c:pt>
                <c:pt idx="1358">
                  <c:v>23890</c:v>
                </c:pt>
                <c:pt idx="1359">
                  <c:v>46545</c:v>
                </c:pt>
                <c:pt idx="1360">
                  <c:v>7354</c:v>
                </c:pt>
                <c:pt idx="1361">
                  <c:v>45031</c:v>
                </c:pt>
                <c:pt idx="1362">
                  <c:v>16125</c:v>
                </c:pt>
                <c:pt idx="1363">
                  <c:v>200</c:v>
                </c:pt>
                <c:pt idx="1364">
                  <c:v>195754</c:v>
                </c:pt>
                <c:pt idx="1365">
                  <c:v>54189</c:v>
                </c:pt>
                <c:pt idx="1366">
                  <c:v>15439</c:v>
                </c:pt>
                <c:pt idx="1367">
                  <c:v>56308</c:v>
                </c:pt>
                <c:pt idx="1368">
                  <c:v>1000</c:v>
                </c:pt>
                <c:pt idx="1369">
                  <c:v>45412</c:v>
                </c:pt>
                <c:pt idx="1370">
                  <c:v>21582</c:v>
                </c:pt>
                <c:pt idx="1371">
                  <c:v>16866</c:v>
                </c:pt>
                <c:pt idx="1372">
                  <c:v>86011</c:v>
                </c:pt>
                <c:pt idx="1373">
                  <c:v>31786</c:v>
                </c:pt>
                <c:pt idx="1374">
                  <c:v>16994</c:v>
                </c:pt>
                <c:pt idx="1375">
                  <c:v>5824</c:v>
                </c:pt>
                <c:pt idx="1376">
                  <c:v>17587</c:v>
                </c:pt>
                <c:pt idx="1377">
                  <c:v>1000</c:v>
                </c:pt>
                <c:pt idx="1378">
                  <c:v>91670</c:v>
                </c:pt>
                <c:pt idx="1379">
                  <c:v>92800</c:v>
                </c:pt>
                <c:pt idx="1380">
                  <c:v>31134</c:v>
                </c:pt>
                <c:pt idx="1381">
                  <c:v>57002</c:v>
                </c:pt>
                <c:pt idx="1382">
                  <c:v>66516</c:v>
                </c:pt>
                <c:pt idx="1383">
                  <c:v>18154</c:v>
                </c:pt>
                <c:pt idx="1384">
                  <c:v>320997</c:v>
                </c:pt>
                <c:pt idx="1385">
                  <c:v>14345</c:v>
                </c:pt>
                <c:pt idx="1386">
                  <c:v>43603</c:v>
                </c:pt>
                <c:pt idx="1387">
                  <c:v>1836</c:v>
                </c:pt>
                <c:pt idx="1388">
                  <c:v>156041</c:v>
                </c:pt>
                <c:pt idx="1389">
                  <c:v>49145</c:v>
                </c:pt>
                <c:pt idx="1390">
                  <c:v>11648</c:v>
                </c:pt>
                <c:pt idx="1391">
                  <c:v>14525</c:v>
                </c:pt>
                <c:pt idx="1392">
                  <c:v>10689</c:v>
                </c:pt>
                <c:pt idx="1393">
                  <c:v>37552</c:v>
                </c:pt>
                <c:pt idx="1394">
                  <c:v>210350</c:v>
                </c:pt>
                <c:pt idx="1395">
                  <c:v>26156</c:v>
                </c:pt>
                <c:pt idx="1396">
                  <c:v>32061</c:v>
                </c:pt>
                <c:pt idx="1397">
                  <c:v>355145</c:v>
                </c:pt>
                <c:pt idx="1398">
                  <c:v>6000</c:v>
                </c:pt>
                <c:pt idx="1399">
                  <c:v>30892</c:v>
                </c:pt>
                <c:pt idx="1400">
                  <c:v>29263</c:v>
                </c:pt>
                <c:pt idx="1401">
                  <c:v>221432</c:v>
                </c:pt>
                <c:pt idx="1402">
                  <c:v>43761</c:v>
                </c:pt>
                <c:pt idx="1403">
                  <c:v>21393</c:v>
                </c:pt>
                <c:pt idx="1404">
                  <c:v>108950</c:v>
                </c:pt>
                <c:pt idx="1405">
                  <c:v>25089</c:v>
                </c:pt>
                <c:pt idx="1406">
                  <c:v>77709</c:v>
                </c:pt>
                <c:pt idx="1407">
                  <c:v>22533</c:v>
                </c:pt>
                <c:pt idx="1408">
                  <c:v>25302</c:v>
                </c:pt>
                <c:pt idx="1409">
                  <c:v>11908</c:v>
                </c:pt>
                <c:pt idx="1410">
                  <c:v>176982</c:v>
                </c:pt>
                <c:pt idx="1411">
                  <c:v>8723</c:v>
                </c:pt>
                <c:pt idx="1412">
                  <c:v>9071</c:v>
                </c:pt>
                <c:pt idx="1413">
                  <c:v>144848</c:v>
                </c:pt>
                <c:pt idx="1414">
                  <c:v>130364</c:v>
                </c:pt>
                <c:pt idx="1415">
                  <c:v>15592</c:v>
                </c:pt>
                <c:pt idx="1416">
                  <c:v>25404</c:v>
                </c:pt>
                <c:pt idx="1417">
                  <c:v>34584</c:v>
                </c:pt>
                <c:pt idx="1418">
                  <c:v>32313</c:v>
                </c:pt>
                <c:pt idx="1419">
                  <c:v>168897</c:v>
                </c:pt>
                <c:pt idx="1420">
                  <c:v>68891</c:v>
                </c:pt>
                <c:pt idx="1421">
                  <c:v>18068</c:v>
                </c:pt>
                <c:pt idx="1422">
                  <c:v>137134</c:v>
                </c:pt>
                <c:pt idx="1423">
                  <c:v>26561</c:v>
                </c:pt>
                <c:pt idx="1424">
                  <c:v>22093</c:v>
                </c:pt>
                <c:pt idx="1425">
                  <c:v>58538</c:v>
                </c:pt>
                <c:pt idx="1426">
                  <c:v>29667</c:v>
                </c:pt>
                <c:pt idx="1427">
                  <c:v>88093</c:v>
                </c:pt>
                <c:pt idx="1428">
                  <c:v>472241</c:v>
                </c:pt>
                <c:pt idx="1429">
                  <c:v>62569</c:v>
                </c:pt>
                <c:pt idx="1430">
                  <c:v>20982</c:v>
                </c:pt>
                <c:pt idx="1431">
                  <c:v>44665</c:v>
                </c:pt>
                <c:pt idx="1432">
                  <c:v>22639</c:v>
                </c:pt>
                <c:pt idx="1433">
                  <c:v>120152</c:v>
                </c:pt>
                <c:pt idx="1434">
                  <c:v>51402</c:v>
                </c:pt>
                <c:pt idx="1435">
                  <c:v>32749</c:v>
                </c:pt>
                <c:pt idx="1436">
                  <c:v>170309</c:v>
                </c:pt>
                <c:pt idx="1437">
                  <c:v>18924</c:v>
                </c:pt>
                <c:pt idx="1438">
                  <c:v>61919</c:v>
                </c:pt>
                <c:pt idx="1439">
                  <c:v>193547</c:v>
                </c:pt>
                <c:pt idx="1440">
                  <c:v>57927</c:v>
                </c:pt>
                <c:pt idx="1441">
                  <c:v>161321</c:v>
                </c:pt>
                <c:pt idx="1442">
                  <c:v>66936</c:v>
                </c:pt>
                <c:pt idx="1443">
                  <c:v>72178</c:v>
                </c:pt>
                <c:pt idx="1444">
                  <c:v>33964</c:v>
                </c:pt>
                <c:pt idx="1445">
                  <c:v>94272</c:v>
                </c:pt>
                <c:pt idx="1446">
                  <c:v>53360</c:v>
                </c:pt>
                <c:pt idx="1447">
                  <c:v>3578</c:v>
                </c:pt>
                <c:pt idx="1448">
                  <c:v>29342</c:v>
                </c:pt>
                <c:pt idx="1449">
                  <c:v>28228</c:v>
                </c:pt>
                <c:pt idx="1450">
                  <c:v>118601</c:v>
                </c:pt>
                <c:pt idx="1451">
                  <c:v>24660</c:v>
                </c:pt>
                <c:pt idx="1452">
                  <c:v>147822</c:v>
                </c:pt>
                <c:pt idx="1453">
                  <c:v>190208</c:v>
                </c:pt>
                <c:pt idx="1454">
                  <c:v>2625</c:v>
                </c:pt>
                <c:pt idx="1455">
                  <c:v>49438</c:v>
                </c:pt>
                <c:pt idx="1456">
                  <c:v>24930</c:v>
                </c:pt>
                <c:pt idx="1457">
                  <c:v>89835</c:v>
                </c:pt>
                <c:pt idx="1458">
                  <c:v>46734</c:v>
                </c:pt>
                <c:pt idx="1459">
                  <c:v>315273</c:v>
                </c:pt>
                <c:pt idx="1460">
                  <c:v>50</c:v>
                </c:pt>
                <c:pt idx="1461">
                  <c:v>97416</c:v>
                </c:pt>
                <c:pt idx="1462">
                  <c:v>127768</c:v>
                </c:pt>
                <c:pt idx="1463">
                  <c:v>139882</c:v>
                </c:pt>
                <c:pt idx="1464">
                  <c:v>10740</c:v>
                </c:pt>
                <c:pt idx="1465">
                  <c:v>57330</c:v>
                </c:pt>
                <c:pt idx="1466">
                  <c:v>33560</c:v>
                </c:pt>
                <c:pt idx="1467">
                  <c:v>53210</c:v>
                </c:pt>
                <c:pt idx="1468">
                  <c:v>9795</c:v>
                </c:pt>
                <c:pt idx="1469">
                  <c:v>16984</c:v>
                </c:pt>
                <c:pt idx="1470">
                  <c:v>46349</c:v>
                </c:pt>
                <c:pt idx="1471">
                  <c:v>118079</c:v>
                </c:pt>
                <c:pt idx="1472">
                  <c:v>29632</c:v>
                </c:pt>
                <c:pt idx="1473">
                  <c:v>164307</c:v>
                </c:pt>
                <c:pt idx="1474">
                  <c:v>13490</c:v>
                </c:pt>
                <c:pt idx="1475">
                  <c:v>36296</c:v>
                </c:pt>
                <c:pt idx="1476">
                  <c:v>190429</c:v>
                </c:pt>
                <c:pt idx="1477">
                  <c:v>120447</c:v>
                </c:pt>
                <c:pt idx="1478">
                  <c:v>35094</c:v>
                </c:pt>
                <c:pt idx="1479">
                  <c:v>208804</c:v>
                </c:pt>
                <c:pt idx="1480">
                  <c:v>30662</c:v>
                </c:pt>
                <c:pt idx="1481">
                  <c:v>157452</c:v>
                </c:pt>
                <c:pt idx="1482">
                  <c:v>24266</c:v>
                </c:pt>
                <c:pt idx="1483">
                  <c:v>49991</c:v>
                </c:pt>
                <c:pt idx="1484">
                  <c:v>42275</c:v>
                </c:pt>
                <c:pt idx="1485">
                  <c:v>59162</c:v>
                </c:pt>
                <c:pt idx="1486">
                  <c:v>109625</c:v>
                </c:pt>
                <c:pt idx="1487">
                  <c:v>30486</c:v>
                </c:pt>
                <c:pt idx="1488">
                  <c:v>240904</c:v>
                </c:pt>
                <c:pt idx="1489">
                  <c:v>266776</c:v>
                </c:pt>
                <c:pt idx="1490">
                  <c:v>20818</c:v>
                </c:pt>
                <c:pt idx="1491">
                  <c:v>106509</c:v>
                </c:pt>
                <c:pt idx="1492">
                  <c:v>65982</c:v>
                </c:pt>
                <c:pt idx="1493">
                  <c:v>9002</c:v>
                </c:pt>
                <c:pt idx="1494">
                  <c:v>16088</c:v>
                </c:pt>
                <c:pt idx="1495">
                  <c:v>10079</c:v>
                </c:pt>
                <c:pt idx="1496">
                  <c:v>48863</c:v>
                </c:pt>
                <c:pt idx="1497">
                  <c:v>137402</c:v>
                </c:pt>
                <c:pt idx="1498">
                  <c:v>71076</c:v>
                </c:pt>
                <c:pt idx="1499">
                  <c:v>20630</c:v>
                </c:pt>
                <c:pt idx="1500">
                  <c:v>119180</c:v>
                </c:pt>
                <c:pt idx="1501">
                  <c:v>54116</c:v>
                </c:pt>
                <c:pt idx="1502">
                  <c:v>36665</c:v>
                </c:pt>
                <c:pt idx="1503">
                  <c:v>507371</c:v>
                </c:pt>
                <c:pt idx="1504">
                  <c:v>48721</c:v>
                </c:pt>
                <c:pt idx="1505">
                  <c:v>391222</c:v>
                </c:pt>
                <c:pt idx="1506">
                  <c:v>88668</c:v>
                </c:pt>
                <c:pt idx="1507">
                  <c:v>46074</c:v>
                </c:pt>
                <c:pt idx="1508">
                  <c:v>1923</c:v>
                </c:pt>
                <c:pt idx="1509">
                  <c:v>46030</c:v>
                </c:pt>
                <c:pt idx="1510">
                  <c:v>31236</c:v>
                </c:pt>
                <c:pt idx="1511">
                  <c:v>18351</c:v>
                </c:pt>
                <c:pt idx="1512">
                  <c:v>4779</c:v>
                </c:pt>
                <c:pt idx="1513">
                  <c:v>124775</c:v>
                </c:pt>
                <c:pt idx="1514">
                  <c:v>66923</c:v>
                </c:pt>
                <c:pt idx="1515">
                  <c:v>24008</c:v>
                </c:pt>
                <c:pt idx="1516">
                  <c:v>118415</c:v>
                </c:pt>
                <c:pt idx="1517">
                  <c:v>2793</c:v>
                </c:pt>
                <c:pt idx="1518">
                  <c:v>70464</c:v>
                </c:pt>
                <c:pt idx="1519">
                  <c:v>71930</c:v>
                </c:pt>
                <c:pt idx="1520">
                  <c:v>126484</c:v>
                </c:pt>
                <c:pt idx="1521">
                  <c:v>39503</c:v>
                </c:pt>
                <c:pt idx="1522">
                  <c:v>7291</c:v>
                </c:pt>
                <c:pt idx="1523">
                  <c:v>4838</c:v>
                </c:pt>
                <c:pt idx="1524">
                  <c:v>73811</c:v>
                </c:pt>
                <c:pt idx="1525">
                  <c:v>156219</c:v>
                </c:pt>
                <c:pt idx="1526">
                  <c:v>114376</c:v>
                </c:pt>
                <c:pt idx="1527">
                  <c:v>23965</c:v>
                </c:pt>
                <c:pt idx="1528">
                  <c:v>45766</c:v>
                </c:pt>
                <c:pt idx="1529">
                  <c:v>57857</c:v>
                </c:pt>
                <c:pt idx="1530">
                  <c:v>19998</c:v>
                </c:pt>
                <c:pt idx="1531">
                  <c:v>29506</c:v>
                </c:pt>
                <c:pt idx="1532">
                  <c:v>6020</c:v>
                </c:pt>
                <c:pt idx="1533">
                  <c:v>27989</c:v>
                </c:pt>
                <c:pt idx="1534">
                  <c:v>21933</c:v>
                </c:pt>
                <c:pt idx="1535">
                  <c:v>58758</c:v>
                </c:pt>
                <c:pt idx="1536">
                  <c:v>86069</c:v>
                </c:pt>
                <c:pt idx="1537">
                  <c:v>8350</c:v>
                </c:pt>
                <c:pt idx="1538">
                  <c:v>26862</c:v>
                </c:pt>
                <c:pt idx="1539">
                  <c:v>133853</c:v>
                </c:pt>
                <c:pt idx="1540">
                  <c:v>72623</c:v>
                </c:pt>
                <c:pt idx="1541">
                  <c:v>36887</c:v>
                </c:pt>
                <c:pt idx="1542">
                  <c:v>49737</c:v>
                </c:pt>
                <c:pt idx="1543">
                  <c:v>53869</c:v>
                </c:pt>
                <c:pt idx="1544">
                  <c:v>5264</c:v>
                </c:pt>
                <c:pt idx="1545">
                  <c:v>132132</c:v>
                </c:pt>
                <c:pt idx="1546">
                  <c:v>319241</c:v>
                </c:pt>
                <c:pt idx="1547">
                  <c:v>333346</c:v>
                </c:pt>
                <c:pt idx="1548">
                  <c:v>22459</c:v>
                </c:pt>
                <c:pt idx="1549">
                  <c:v>65021</c:v>
                </c:pt>
                <c:pt idx="1550">
                  <c:v>44205</c:v>
                </c:pt>
                <c:pt idx="1551">
                  <c:v>18433</c:v>
                </c:pt>
                <c:pt idx="1552">
                  <c:v>6341</c:v>
                </c:pt>
                <c:pt idx="1553">
                  <c:v>3641</c:v>
                </c:pt>
                <c:pt idx="1554">
                  <c:v>39207</c:v>
                </c:pt>
                <c:pt idx="1555">
                  <c:v>63362</c:v>
                </c:pt>
                <c:pt idx="1556">
                  <c:v>220267</c:v>
                </c:pt>
                <c:pt idx="1557">
                  <c:v>329</c:v>
                </c:pt>
                <c:pt idx="1558">
                  <c:v>22424</c:v>
                </c:pt>
                <c:pt idx="1559">
                  <c:v>36805</c:v>
                </c:pt>
                <c:pt idx="1560">
                  <c:v>63437</c:v>
                </c:pt>
                <c:pt idx="1561">
                  <c:v>8962</c:v>
                </c:pt>
                <c:pt idx="1562">
                  <c:v>7922</c:v>
                </c:pt>
                <c:pt idx="1563">
                  <c:v>113731</c:v>
                </c:pt>
                <c:pt idx="1564">
                  <c:v>12612</c:v>
                </c:pt>
                <c:pt idx="1565">
                  <c:v>45916</c:v>
                </c:pt>
                <c:pt idx="1566">
                  <c:v>51324</c:v>
                </c:pt>
                <c:pt idx="1567">
                  <c:v>412</c:v>
                </c:pt>
                <c:pt idx="1568">
                  <c:v>8103</c:v>
                </c:pt>
                <c:pt idx="1569">
                  <c:v>91237</c:v>
                </c:pt>
                <c:pt idx="1570">
                  <c:v>17388</c:v>
                </c:pt>
                <c:pt idx="1571">
                  <c:v>52046</c:v>
                </c:pt>
                <c:pt idx="1572">
                  <c:v>50015</c:v>
                </c:pt>
                <c:pt idx="1573">
                  <c:v>45340</c:v>
                </c:pt>
                <c:pt idx="1574">
                  <c:v>200963</c:v>
                </c:pt>
                <c:pt idx="1575">
                  <c:v>85884</c:v>
                </c:pt>
                <c:pt idx="1576">
                  <c:v>4236</c:v>
                </c:pt>
                <c:pt idx="1577">
                  <c:v>55843</c:v>
                </c:pt>
                <c:pt idx="1578">
                  <c:v>43000</c:v>
                </c:pt>
                <c:pt idx="1579">
                  <c:v>5573</c:v>
                </c:pt>
                <c:pt idx="1580">
                  <c:v>2080</c:v>
                </c:pt>
                <c:pt idx="1581">
                  <c:v>43686</c:v>
                </c:pt>
                <c:pt idx="1582">
                  <c:v>11001</c:v>
                </c:pt>
                <c:pt idx="1583">
                  <c:v>10146</c:v>
                </c:pt>
                <c:pt idx="1584">
                  <c:v>35062</c:v>
                </c:pt>
                <c:pt idx="1585">
                  <c:v>11866</c:v>
                </c:pt>
                <c:pt idx="1586">
                  <c:v>41048</c:v>
                </c:pt>
                <c:pt idx="1587">
                  <c:v>25004</c:v>
                </c:pt>
                <c:pt idx="1588">
                  <c:v>194074</c:v>
                </c:pt>
                <c:pt idx="1589">
                  <c:v>65952</c:v>
                </c:pt>
                <c:pt idx="1590">
                  <c:v>265532</c:v>
                </c:pt>
                <c:pt idx="1591">
                  <c:v>61286</c:v>
                </c:pt>
                <c:pt idx="1592">
                  <c:v>118177</c:v>
                </c:pt>
                <c:pt idx="1593">
                  <c:v>183370</c:v>
                </c:pt>
                <c:pt idx="1594">
                  <c:v>98608</c:v>
                </c:pt>
                <c:pt idx="1595">
                  <c:v>22529</c:v>
                </c:pt>
                <c:pt idx="1596">
                  <c:v>2502</c:v>
                </c:pt>
                <c:pt idx="1597">
                  <c:v>123430</c:v>
                </c:pt>
                <c:pt idx="1598">
                  <c:v>36219</c:v>
                </c:pt>
                <c:pt idx="1599">
                  <c:v>61405</c:v>
                </c:pt>
                <c:pt idx="1600">
                  <c:v>3789</c:v>
                </c:pt>
                <c:pt idx="1601">
                  <c:v>16065</c:v>
                </c:pt>
                <c:pt idx="1602">
                  <c:v>404142</c:v>
                </c:pt>
                <c:pt idx="1603">
                  <c:v>28733</c:v>
                </c:pt>
                <c:pt idx="1604">
                  <c:v>26965</c:v>
                </c:pt>
                <c:pt idx="1605">
                  <c:v>278437</c:v>
                </c:pt>
                <c:pt idx="1606">
                  <c:v>5074</c:v>
                </c:pt>
                <c:pt idx="1607">
                  <c:v>43338</c:v>
                </c:pt>
                <c:pt idx="1608">
                  <c:v>23551</c:v>
                </c:pt>
                <c:pt idx="1609">
                  <c:v>32015</c:v>
                </c:pt>
                <c:pt idx="1610">
                  <c:v>65435</c:v>
                </c:pt>
                <c:pt idx="1611">
                  <c:v>39079</c:v>
                </c:pt>
                <c:pt idx="1612">
                  <c:v>108616</c:v>
                </c:pt>
                <c:pt idx="1613">
                  <c:v>80154</c:v>
                </c:pt>
                <c:pt idx="1614">
                  <c:v>25563</c:v>
                </c:pt>
                <c:pt idx="1615">
                  <c:v>18007</c:v>
                </c:pt>
                <c:pt idx="1616">
                  <c:v>51752</c:v>
                </c:pt>
                <c:pt idx="1617">
                  <c:v>21540</c:v>
                </c:pt>
                <c:pt idx="1618">
                  <c:v>233057</c:v>
                </c:pt>
                <c:pt idx="1619">
                  <c:v>196079</c:v>
                </c:pt>
                <c:pt idx="1620">
                  <c:v>276607</c:v>
                </c:pt>
                <c:pt idx="1621">
                  <c:v>20681</c:v>
                </c:pt>
                <c:pt idx="1622">
                  <c:v>155278</c:v>
                </c:pt>
                <c:pt idx="1623">
                  <c:v>194949</c:v>
                </c:pt>
                <c:pt idx="1624">
                  <c:v>307260</c:v>
                </c:pt>
                <c:pt idx="1625">
                  <c:v>105588</c:v>
                </c:pt>
                <c:pt idx="1626">
                  <c:v>41366</c:v>
                </c:pt>
                <c:pt idx="1627">
                  <c:v>59445</c:v>
                </c:pt>
                <c:pt idx="1628">
                  <c:v>130920</c:v>
                </c:pt>
                <c:pt idx="1629">
                  <c:v>49777</c:v>
                </c:pt>
                <c:pt idx="1630">
                  <c:v>58778</c:v>
                </c:pt>
                <c:pt idx="1631">
                  <c:v>38224</c:v>
                </c:pt>
                <c:pt idx="1632">
                  <c:v>93700</c:v>
                </c:pt>
                <c:pt idx="1633">
                  <c:v>533120</c:v>
                </c:pt>
                <c:pt idx="1634">
                  <c:v>34941</c:v>
                </c:pt>
                <c:pt idx="1635">
                  <c:v>115197</c:v>
                </c:pt>
                <c:pt idx="1636">
                  <c:v>31230</c:v>
                </c:pt>
                <c:pt idx="1637">
                  <c:v>98604</c:v>
                </c:pt>
                <c:pt idx="1638">
                  <c:v>385195</c:v>
                </c:pt>
                <c:pt idx="1639">
                  <c:v>136104</c:v>
                </c:pt>
                <c:pt idx="1640">
                  <c:v>23984</c:v>
                </c:pt>
                <c:pt idx="1641">
                  <c:v>169947</c:v>
                </c:pt>
                <c:pt idx="1642">
                  <c:v>71264</c:v>
                </c:pt>
                <c:pt idx="1643">
                  <c:v>71610</c:v>
                </c:pt>
                <c:pt idx="1644">
                  <c:v>151152</c:v>
                </c:pt>
                <c:pt idx="1645">
                  <c:v>164178</c:v>
                </c:pt>
                <c:pt idx="1646">
                  <c:v>18601</c:v>
                </c:pt>
                <c:pt idx="1647">
                  <c:v>49331</c:v>
                </c:pt>
                <c:pt idx="1648">
                  <c:v>43326</c:v>
                </c:pt>
                <c:pt idx="1649">
                  <c:v>12112</c:v>
                </c:pt>
                <c:pt idx="1650">
                  <c:v>98343</c:v>
                </c:pt>
                <c:pt idx="1651">
                  <c:v>83006</c:v>
                </c:pt>
                <c:pt idx="1652">
                  <c:v>110980</c:v>
                </c:pt>
                <c:pt idx="1653">
                  <c:v>78032</c:v>
                </c:pt>
                <c:pt idx="1654">
                  <c:v>176262</c:v>
                </c:pt>
                <c:pt idx="1655">
                  <c:v>239576</c:v>
                </c:pt>
                <c:pt idx="1656">
                  <c:v>642756</c:v>
                </c:pt>
                <c:pt idx="1657">
                  <c:v>41370</c:v>
                </c:pt>
                <c:pt idx="1658">
                  <c:v>92905</c:v>
                </c:pt>
                <c:pt idx="1659">
                  <c:v>7430</c:v>
                </c:pt>
                <c:pt idx="1660">
                  <c:v>68390</c:v>
                </c:pt>
                <c:pt idx="1661">
                  <c:v>18366</c:v>
                </c:pt>
                <c:pt idx="1662">
                  <c:v>197673</c:v>
                </c:pt>
                <c:pt idx="1663">
                  <c:v>11789</c:v>
                </c:pt>
                <c:pt idx="1664">
                  <c:v>213539</c:v>
                </c:pt>
                <c:pt idx="1665">
                  <c:v>13310</c:v>
                </c:pt>
                <c:pt idx="1666">
                  <c:v>207395</c:v>
                </c:pt>
                <c:pt idx="1667">
                  <c:v>25688</c:v>
                </c:pt>
                <c:pt idx="1668">
                  <c:v>259582</c:v>
                </c:pt>
                <c:pt idx="1669">
                  <c:v>288379</c:v>
                </c:pt>
                <c:pt idx="1670">
                  <c:v>3580</c:v>
                </c:pt>
                <c:pt idx="1671">
                  <c:v>84305</c:v>
                </c:pt>
                <c:pt idx="1672">
                  <c:v>4780</c:v>
                </c:pt>
                <c:pt idx="1673">
                  <c:v>88192</c:v>
                </c:pt>
                <c:pt idx="1674">
                  <c:v>105665</c:v>
                </c:pt>
                <c:pt idx="1675">
                  <c:v>24756</c:v>
                </c:pt>
                <c:pt idx="1676">
                  <c:v>51304</c:v>
                </c:pt>
                <c:pt idx="1677">
                  <c:v>12404</c:v>
                </c:pt>
                <c:pt idx="1678">
                  <c:v>80988</c:v>
                </c:pt>
                <c:pt idx="1679">
                  <c:v>5617</c:v>
                </c:pt>
                <c:pt idx="1680">
                  <c:v>68023</c:v>
                </c:pt>
                <c:pt idx="1681">
                  <c:v>108100</c:v>
                </c:pt>
                <c:pt idx="1682">
                  <c:v>17470</c:v>
                </c:pt>
                <c:pt idx="1683">
                  <c:v>138332</c:v>
                </c:pt>
                <c:pt idx="1684">
                  <c:v>4087</c:v>
                </c:pt>
                <c:pt idx="1685">
                  <c:v>40264</c:v>
                </c:pt>
                <c:pt idx="1686">
                  <c:v>13290</c:v>
                </c:pt>
                <c:pt idx="1687">
                  <c:v>130761</c:v>
                </c:pt>
                <c:pt idx="1688">
                  <c:v>14371</c:v>
                </c:pt>
                <c:pt idx="1689">
                  <c:v>25322</c:v>
                </c:pt>
                <c:pt idx="1690">
                  <c:v>55356</c:v>
                </c:pt>
                <c:pt idx="1691">
                  <c:v>134501</c:v>
                </c:pt>
                <c:pt idx="1692">
                  <c:v>63311</c:v>
                </c:pt>
                <c:pt idx="1693">
                  <c:v>90307</c:v>
                </c:pt>
                <c:pt idx="1694">
                  <c:v>2198</c:v>
                </c:pt>
                <c:pt idx="1695">
                  <c:v>43749</c:v>
                </c:pt>
                <c:pt idx="1696">
                  <c:v>7730</c:v>
                </c:pt>
                <c:pt idx="1697">
                  <c:v>16171</c:v>
                </c:pt>
                <c:pt idx="1698">
                  <c:v>192108</c:v>
                </c:pt>
                <c:pt idx="1699">
                  <c:v>35895</c:v>
                </c:pt>
                <c:pt idx="1700">
                  <c:v>46578</c:v>
                </c:pt>
                <c:pt idx="1701">
                  <c:v>54309</c:v>
                </c:pt>
                <c:pt idx="1702">
                  <c:v>45613</c:v>
                </c:pt>
                <c:pt idx="1703">
                  <c:v>297127</c:v>
                </c:pt>
                <c:pt idx="1704">
                  <c:v>93148</c:v>
                </c:pt>
                <c:pt idx="1705">
                  <c:v>27905</c:v>
                </c:pt>
                <c:pt idx="1706">
                  <c:v>139983</c:v>
                </c:pt>
                <c:pt idx="1707">
                  <c:v>188703</c:v>
                </c:pt>
                <c:pt idx="1708">
                  <c:v>19479</c:v>
                </c:pt>
                <c:pt idx="1709">
                  <c:v>63635</c:v>
                </c:pt>
                <c:pt idx="1710">
                  <c:v>77203</c:v>
                </c:pt>
                <c:pt idx="1711">
                  <c:v>19020</c:v>
                </c:pt>
                <c:pt idx="1712">
                  <c:v>61172</c:v>
                </c:pt>
                <c:pt idx="1713">
                  <c:v>7342</c:v>
                </c:pt>
                <c:pt idx="1714">
                  <c:v>62076</c:v>
                </c:pt>
                <c:pt idx="1715">
                  <c:v>13046</c:v>
                </c:pt>
                <c:pt idx="1716">
                  <c:v>11527</c:v>
                </c:pt>
                <c:pt idx="1717">
                  <c:v>77814</c:v>
                </c:pt>
                <c:pt idx="1718">
                  <c:v>75303</c:v>
                </c:pt>
                <c:pt idx="1719">
                  <c:v>7545</c:v>
                </c:pt>
                <c:pt idx="1720">
                  <c:v>26972</c:v>
                </c:pt>
                <c:pt idx="1721">
                  <c:v>184805</c:v>
                </c:pt>
                <c:pt idx="1722">
                  <c:v>93971</c:v>
                </c:pt>
                <c:pt idx="1723">
                  <c:v>66328</c:v>
                </c:pt>
                <c:pt idx="1724">
                  <c:v>51745</c:v>
                </c:pt>
                <c:pt idx="1725">
                  <c:v>64341</c:v>
                </c:pt>
                <c:pt idx="1726">
                  <c:v>49708</c:v>
                </c:pt>
                <c:pt idx="1727">
                  <c:v>46926</c:v>
                </c:pt>
                <c:pt idx="1728">
                  <c:v>199418</c:v>
                </c:pt>
                <c:pt idx="1729">
                  <c:v>9126</c:v>
                </c:pt>
                <c:pt idx="1730">
                  <c:v>95109</c:v>
                </c:pt>
                <c:pt idx="1731">
                  <c:v>65706</c:v>
                </c:pt>
                <c:pt idx="1732">
                  <c:v>9862</c:v>
                </c:pt>
                <c:pt idx="1733">
                  <c:v>253349</c:v>
                </c:pt>
                <c:pt idx="1734">
                  <c:v>25541</c:v>
                </c:pt>
                <c:pt idx="1735">
                  <c:v>5580</c:v>
                </c:pt>
                <c:pt idx="1736">
                  <c:v>37514</c:v>
                </c:pt>
                <c:pt idx="1737">
                  <c:v>67083</c:v>
                </c:pt>
                <c:pt idx="1738">
                  <c:v>92646</c:v>
                </c:pt>
                <c:pt idx="1739">
                  <c:v>21110</c:v>
                </c:pt>
                <c:pt idx="1740">
                  <c:v>102570</c:v>
                </c:pt>
                <c:pt idx="1741">
                  <c:v>15876</c:v>
                </c:pt>
                <c:pt idx="1742">
                  <c:v>8957</c:v>
                </c:pt>
                <c:pt idx="1743">
                  <c:v>5375</c:v>
                </c:pt>
                <c:pt idx="1744">
                  <c:v>109114</c:v>
                </c:pt>
                <c:pt idx="1745">
                  <c:v>23432</c:v>
                </c:pt>
                <c:pt idx="1746">
                  <c:v>111384</c:v>
                </c:pt>
                <c:pt idx="1747">
                  <c:v>69880</c:v>
                </c:pt>
                <c:pt idx="1748">
                  <c:v>11289</c:v>
                </c:pt>
                <c:pt idx="1749">
                  <c:v>119676</c:v>
                </c:pt>
                <c:pt idx="1750">
                  <c:v>21847</c:v>
                </c:pt>
                <c:pt idx="1751">
                  <c:v>40808</c:v>
                </c:pt>
                <c:pt idx="1752">
                  <c:v>47509</c:v>
                </c:pt>
                <c:pt idx="1753">
                  <c:v>20248</c:v>
                </c:pt>
                <c:pt idx="1754">
                  <c:v>3441</c:v>
                </c:pt>
                <c:pt idx="1755">
                  <c:v>35216</c:v>
                </c:pt>
                <c:pt idx="1756">
                  <c:v>63036</c:v>
                </c:pt>
                <c:pt idx="1757">
                  <c:v>20844</c:v>
                </c:pt>
                <c:pt idx="1758">
                  <c:v>42420</c:v>
                </c:pt>
                <c:pt idx="1759">
                  <c:v>36254</c:v>
                </c:pt>
                <c:pt idx="1760">
                  <c:v>22412</c:v>
                </c:pt>
                <c:pt idx="1761">
                  <c:v>11512</c:v>
                </c:pt>
                <c:pt idx="1762">
                  <c:v>1703</c:v>
                </c:pt>
                <c:pt idx="1763">
                  <c:v>51471</c:v>
                </c:pt>
                <c:pt idx="1764">
                  <c:v>70518</c:v>
                </c:pt>
                <c:pt idx="1765">
                  <c:v>431824</c:v>
                </c:pt>
                <c:pt idx="1766">
                  <c:v>25577</c:v>
                </c:pt>
                <c:pt idx="1767">
                  <c:v>17111</c:v>
                </c:pt>
                <c:pt idx="1768">
                  <c:v>99336</c:v>
                </c:pt>
                <c:pt idx="1769">
                  <c:v>67612</c:v>
                </c:pt>
                <c:pt idx="1770">
                  <c:v>38918</c:v>
                </c:pt>
                <c:pt idx="1771">
                  <c:v>72812</c:v>
                </c:pt>
                <c:pt idx="1772">
                  <c:v>134937</c:v>
                </c:pt>
                <c:pt idx="1773">
                  <c:v>121688</c:v>
                </c:pt>
                <c:pt idx="1774">
                  <c:v>162410</c:v>
                </c:pt>
                <c:pt idx="1775">
                  <c:v>59821</c:v>
                </c:pt>
                <c:pt idx="1776">
                  <c:v>96053</c:v>
                </c:pt>
                <c:pt idx="1777">
                  <c:v>171946</c:v>
                </c:pt>
                <c:pt idx="1778">
                  <c:v>15737</c:v>
                </c:pt>
                <c:pt idx="1779">
                  <c:v>77814</c:v>
                </c:pt>
                <c:pt idx="1780">
                  <c:v>53768</c:v>
                </c:pt>
                <c:pt idx="1781">
                  <c:v>245731</c:v>
                </c:pt>
                <c:pt idx="1782">
                  <c:v>87366</c:v>
                </c:pt>
                <c:pt idx="1783">
                  <c:v>56461</c:v>
                </c:pt>
                <c:pt idx="1784">
                  <c:v>46855</c:v>
                </c:pt>
                <c:pt idx="1785">
                  <c:v>53027</c:v>
                </c:pt>
                <c:pt idx="1786">
                  <c:v>96610</c:v>
                </c:pt>
                <c:pt idx="1787">
                  <c:v>61450</c:v>
                </c:pt>
                <c:pt idx="1788">
                  <c:v>18538</c:v>
                </c:pt>
                <c:pt idx="1789">
                  <c:v>28319</c:v>
                </c:pt>
                <c:pt idx="1790">
                  <c:v>107360</c:v>
                </c:pt>
                <c:pt idx="1791">
                  <c:v>32510</c:v>
                </c:pt>
                <c:pt idx="1792">
                  <c:v>9753</c:v>
                </c:pt>
                <c:pt idx="1793">
                  <c:v>13033</c:v>
                </c:pt>
                <c:pt idx="1794">
                  <c:v>17609</c:v>
                </c:pt>
                <c:pt idx="1795">
                  <c:v>104052</c:v>
                </c:pt>
                <c:pt idx="1796">
                  <c:v>13878</c:v>
                </c:pt>
                <c:pt idx="1797">
                  <c:v>7254</c:v>
                </c:pt>
                <c:pt idx="1798">
                  <c:v>12560</c:v>
                </c:pt>
                <c:pt idx="1799">
                  <c:v>94938</c:v>
                </c:pt>
                <c:pt idx="1800">
                  <c:v>86143</c:v>
                </c:pt>
                <c:pt idx="1801">
                  <c:v>138512</c:v>
                </c:pt>
                <c:pt idx="1802">
                  <c:v>66875</c:v>
                </c:pt>
                <c:pt idx="1803">
                  <c:v>96026</c:v>
                </c:pt>
                <c:pt idx="1804">
                  <c:v>31572</c:v>
                </c:pt>
                <c:pt idx="1805">
                  <c:v>11834</c:v>
                </c:pt>
                <c:pt idx="1806">
                  <c:v>23552</c:v>
                </c:pt>
                <c:pt idx="1807">
                  <c:v>66052</c:v>
                </c:pt>
                <c:pt idx="1808">
                  <c:v>55639</c:v>
                </c:pt>
                <c:pt idx="1809">
                  <c:v>68226</c:v>
                </c:pt>
                <c:pt idx="1810">
                  <c:v>37953</c:v>
                </c:pt>
                <c:pt idx="1811">
                  <c:v>17810</c:v>
                </c:pt>
                <c:pt idx="1812">
                  <c:v>21915</c:v>
                </c:pt>
                <c:pt idx="1813">
                  <c:v>32563</c:v>
                </c:pt>
                <c:pt idx="1814">
                  <c:v>49479</c:v>
                </c:pt>
                <c:pt idx="1815">
                  <c:v>23854</c:v>
                </c:pt>
                <c:pt idx="1816">
                  <c:v>60049</c:v>
                </c:pt>
                <c:pt idx="1817">
                  <c:v>75112</c:v>
                </c:pt>
                <c:pt idx="1818">
                  <c:v>19787</c:v>
                </c:pt>
                <c:pt idx="1819">
                  <c:v>30664</c:v>
                </c:pt>
                <c:pt idx="1820">
                  <c:v>91716</c:v>
                </c:pt>
                <c:pt idx="1821">
                  <c:v>219174</c:v>
                </c:pt>
                <c:pt idx="1822">
                  <c:v>16495</c:v>
                </c:pt>
                <c:pt idx="1823">
                  <c:v>25963</c:v>
                </c:pt>
                <c:pt idx="1824">
                  <c:v>1701</c:v>
                </c:pt>
                <c:pt idx="1825">
                  <c:v>73852</c:v>
                </c:pt>
                <c:pt idx="1826">
                  <c:v>12791</c:v>
                </c:pt>
                <c:pt idx="1827">
                  <c:v>39020</c:v>
                </c:pt>
                <c:pt idx="1828">
                  <c:v>1076</c:v>
                </c:pt>
                <c:pt idx="1829">
                  <c:v>34443</c:v>
                </c:pt>
                <c:pt idx="1830">
                  <c:v>4735</c:v>
                </c:pt>
                <c:pt idx="1831">
                  <c:v>41279</c:v>
                </c:pt>
                <c:pt idx="1832">
                  <c:v>4708</c:v>
                </c:pt>
                <c:pt idx="1833">
                  <c:v>63090</c:v>
                </c:pt>
                <c:pt idx="1834">
                  <c:v>156544</c:v>
                </c:pt>
                <c:pt idx="1835">
                  <c:v>12239</c:v>
                </c:pt>
                <c:pt idx="1836">
                  <c:v>101464</c:v>
                </c:pt>
                <c:pt idx="1837">
                  <c:v>55147</c:v>
                </c:pt>
                <c:pt idx="1838">
                  <c:v>59424</c:v>
                </c:pt>
                <c:pt idx="1839">
                  <c:v>52084</c:v>
                </c:pt>
                <c:pt idx="1840">
                  <c:v>368535</c:v>
                </c:pt>
                <c:pt idx="1841">
                  <c:v>116288</c:v>
                </c:pt>
                <c:pt idx="1842">
                  <c:v>114508</c:v>
                </c:pt>
                <c:pt idx="1843">
                  <c:v>456509</c:v>
                </c:pt>
                <c:pt idx="1844">
                  <c:v>19634</c:v>
                </c:pt>
                <c:pt idx="1845">
                  <c:v>56258</c:v>
                </c:pt>
                <c:pt idx="1846">
                  <c:v>102373</c:v>
                </c:pt>
                <c:pt idx="1847">
                  <c:v>20426</c:v>
                </c:pt>
                <c:pt idx="1848">
                  <c:v>13034</c:v>
                </c:pt>
                <c:pt idx="1849">
                  <c:v>22455</c:v>
                </c:pt>
                <c:pt idx="1850">
                  <c:v>11604</c:v>
                </c:pt>
                <c:pt idx="1851">
                  <c:v>72510</c:v>
                </c:pt>
                <c:pt idx="1852">
                  <c:v>33383</c:v>
                </c:pt>
                <c:pt idx="1853">
                  <c:v>181200</c:v>
                </c:pt>
                <c:pt idx="1854">
                  <c:v>17500</c:v>
                </c:pt>
                <c:pt idx="1855">
                  <c:v>22751</c:v>
                </c:pt>
                <c:pt idx="1856">
                  <c:v>12465</c:v>
                </c:pt>
                <c:pt idx="1857">
                  <c:v>6316</c:v>
                </c:pt>
                <c:pt idx="1858">
                  <c:v>66860</c:v>
                </c:pt>
                <c:pt idx="1859">
                  <c:v>975</c:v>
                </c:pt>
                <c:pt idx="1860">
                  <c:v>197973</c:v>
                </c:pt>
                <c:pt idx="1861">
                  <c:v>50909</c:v>
                </c:pt>
                <c:pt idx="1862">
                  <c:v>79500</c:v>
                </c:pt>
                <c:pt idx="1863">
                  <c:v>15875</c:v>
                </c:pt>
                <c:pt idx="1864">
                  <c:v>159109</c:v>
                </c:pt>
                <c:pt idx="1865">
                  <c:v>12906</c:v>
                </c:pt>
                <c:pt idx="1866">
                  <c:v>14155</c:v>
                </c:pt>
                <c:pt idx="1867">
                  <c:v>576</c:v>
                </c:pt>
                <c:pt idx="1868">
                  <c:v>48896</c:v>
                </c:pt>
                <c:pt idx="1869">
                  <c:v>27669</c:v>
                </c:pt>
                <c:pt idx="1870">
                  <c:v>21708</c:v>
                </c:pt>
                <c:pt idx="1871">
                  <c:v>10643</c:v>
                </c:pt>
                <c:pt idx="1872">
                  <c:v>264685</c:v>
                </c:pt>
                <c:pt idx="1873">
                  <c:v>35433</c:v>
                </c:pt>
                <c:pt idx="1874">
                  <c:v>162369</c:v>
                </c:pt>
                <c:pt idx="1875">
                  <c:v>6206</c:v>
                </c:pt>
                <c:pt idx="1876">
                  <c:v>226941</c:v>
                </c:pt>
                <c:pt idx="1877">
                  <c:v>94544</c:v>
                </c:pt>
                <c:pt idx="1878">
                  <c:v>128302</c:v>
                </c:pt>
                <c:pt idx="1879">
                  <c:v>3664</c:v>
                </c:pt>
                <c:pt idx="1880">
                  <c:v>56017</c:v>
                </c:pt>
                <c:pt idx="1881">
                  <c:v>40835</c:v>
                </c:pt>
                <c:pt idx="1882">
                  <c:v>24496</c:v>
                </c:pt>
                <c:pt idx="1883">
                  <c:v>36033</c:v>
                </c:pt>
                <c:pt idx="1884">
                  <c:v>12766</c:v>
                </c:pt>
                <c:pt idx="1885">
                  <c:v>147596</c:v>
                </c:pt>
                <c:pt idx="1886">
                  <c:v>16489</c:v>
                </c:pt>
                <c:pt idx="1887">
                  <c:v>84516</c:v>
                </c:pt>
                <c:pt idx="1888">
                  <c:v>74147</c:v>
                </c:pt>
                <c:pt idx="1889">
                  <c:v>24887</c:v>
                </c:pt>
                <c:pt idx="1890">
                  <c:v>56954</c:v>
                </c:pt>
                <c:pt idx="1891">
                  <c:v>8647</c:v>
                </c:pt>
                <c:pt idx="1892">
                  <c:v>37114</c:v>
                </c:pt>
                <c:pt idx="1893">
                  <c:v>50715</c:v>
                </c:pt>
                <c:pt idx="1894">
                  <c:v>149305</c:v>
                </c:pt>
                <c:pt idx="1895">
                  <c:v>225665</c:v>
                </c:pt>
                <c:pt idx="1896">
                  <c:v>20534</c:v>
                </c:pt>
                <c:pt idx="1897">
                  <c:v>3962</c:v>
                </c:pt>
                <c:pt idx="1898">
                  <c:v>5112</c:v>
                </c:pt>
                <c:pt idx="1899">
                  <c:v>67358</c:v>
                </c:pt>
                <c:pt idx="1900">
                  <c:v>11925</c:v>
                </c:pt>
                <c:pt idx="1901">
                  <c:v>30300</c:v>
                </c:pt>
                <c:pt idx="1902">
                  <c:v>39139</c:v>
                </c:pt>
                <c:pt idx="1903">
                  <c:v>52440</c:v>
                </c:pt>
                <c:pt idx="1904">
                  <c:v>23329</c:v>
                </c:pt>
                <c:pt idx="1905">
                  <c:v>10679</c:v>
                </c:pt>
                <c:pt idx="1906">
                  <c:v>53487</c:v>
                </c:pt>
                <c:pt idx="1907">
                  <c:v>355423</c:v>
                </c:pt>
                <c:pt idx="1908">
                  <c:v>9052</c:v>
                </c:pt>
                <c:pt idx="1909">
                  <c:v>129972</c:v>
                </c:pt>
                <c:pt idx="1910">
                  <c:v>283670</c:v>
                </c:pt>
                <c:pt idx="1911">
                  <c:v>189054</c:v>
                </c:pt>
                <c:pt idx="1912">
                  <c:v>150312</c:v>
                </c:pt>
                <c:pt idx="1913">
                  <c:v>33517</c:v>
                </c:pt>
                <c:pt idx="1914">
                  <c:v>97750</c:v>
                </c:pt>
                <c:pt idx="1915">
                  <c:v>59035</c:v>
                </c:pt>
                <c:pt idx="1916">
                  <c:v>132335</c:v>
                </c:pt>
                <c:pt idx="1917">
                  <c:v>82981</c:v>
                </c:pt>
                <c:pt idx="1918">
                  <c:v>52139</c:v>
                </c:pt>
                <c:pt idx="1919">
                  <c:v>123313</c:v>
                </c:pt>
                <c:pt idx="1920">
                  <c:v>131755</c:v>
                </c:pt>
                <c:pt idx="1921">
                  <c:v>46440</c:v>
                </c:pt>
                <c:pt idx="1922">
                  <c:v>58970</c:v>
                </c:pt>
                <c:pt idx="1923">
                  <c:v>152367</c:v>
                </c:pt>
                <c:pt idx="1924">
                  <c:v>80534</c:v>
                </c:pt>
                <c:pt idx="1925">
                  <c:v>12184</c:v>
                </c:pt>
                <c:pt idx="1926">
                  <c:v>10355</c:v>
                </c:pt>
                <c:pt idx="1927">
                  <c:v>39947</c:v>
                </c:pt>
                <c:pt idx="1928">
                  <c:v>3082</c:v>
                </c:pt>
                <c:pt idx="1929">
                  <c:v>37563</c:v>
                </c:pt>
                <c:pt idx="1930">
                  <c:v>145868</c:v>
                </c:pt>
                <c:pt idx="1931">
                  <c:v>14231</c:v>
                </c:pt>
                <c:pt idx="1932">
                  <c:v>87282</c:v>
                </c:pt>
                <c:pt idx="1933">
                  <c:v>11355</c:v>
                </c:pt>
                <c:pt idx="1934">
                  <c:v>197239</c:v>
                </c:pt>
                <c:pt idx="1935">
                  <c:v>50586</c:v>
                </c:pt>
                <c:pt idx="1936">
                  <c:v>54388</c:v>
                </c:pt>
                <c:pt idx="1937">
                  <c:v>30546</c:v>
                </c:pt>
                <c:pt idx="1938">
                  <c:v>24407</c:v>
                </c:pt>
                <c:pt idx="1939">
                  <c:v>640169</c:v>
                </c:pt>
                <c:pt idx="1940">
                  <c:v>56213</c:v>
                </c:pt>
                <c:pt idx="1941">
                  <c:v>21944</c:v>
                </c:pt>
                <c:pt idx="1942">
                  <c:v>76552</c:v>
                </c:pt>
                <c:pt idx="1943">
                  <c:v>37244</c:v>
                </c:pt>
                <c:pt idx="1944">
                  <c:v>38439</c:v>
                </c:pt>
                <c:pt idx="1945">
                  <c:v>32160</c:v>
                </c:pt>
                <c:pt idx="1946">
                  <c:v>126873</c:v>
                </c:pt>
                <c:pt idx="1947">
                  <c:v>8000</c:v>
                </c:pt>
                <c:pt idx="1948">
                  <c:v>194906</c:v>
                </c:pt>
                <c:pt idx="1949">
                  <c:v>85751</c:v>
                </c:pt>
                <c:pt idx="1950">
                  <c:v>15676</c:v>
                </c:pt>
                <c:pt idx="1951">
                  <c:v>55064</c:v>
                </c:pt>
                <c:pt idx="1952">
                  <c:v>40675</c:v>
                </c:pt>
                <c:pt idx="1953">
                  <c:v>7843</c:v>
                </c:pt>
                <c:pt idx="1954">
                  <c:v>56896</c:v>
                </c:pt>
                <c:pt idx="1955">
                  <c:v>91935</c:v>
                </c:pt>
                <c:pt idx="1956">
                  <c:v>50496</c:v>
                </c:pt>
                <c:pt idx="1957">
                  <c:v>19896</c:v>
                </c:pt>
                <c:pt idx="1958">
                  <c:v>156853</c:v>
                </c:pt>
                <c:pt idx="1959">
                  <c:v>65533</c:v>
                </c:pt>
                <c:pt idx="1960">
                  <c:v>223670</c:v>
                </c:pt>
                <c:pt idx="1961">
                  <c:v>91813</c:v>
                </c:pt>
                <c:pt idx="1962">
                  <c:v>12207</c:v>
                </c:pt>
                <c:pt idx="1963">
                  <c:v>26421</c:v>
                </c:pt>
                <c:pt idx="1964">
                  <c:v>16176</c:v>
                </c:pt>
                <c:pt idx="1965">
                  <c:v>44754</c:v>
                </c:pt>
                <c:pt idx="1966">
                  <c:v>23827</c:v>
                </c:pt>
                <c:pt idx="1967">
                  <c:v>93743</c:v>
                </c:pt>
                <c:pt idx="1968">
                  <c:v>4787</c:v>
                </c:pt>
                <c:pt idx="1969">
                  <c:v>179472</c:v>
                </c:pt>
                <c:pt idx="1970">
                  <c:v>73639</c:v>
                </c:pt>
                <c:pt idx="1971">
                  <c:v>76077</c:v>
                </c:pt>
                <c:pt idx="1972">
                  <c:v>66456</c:v>
                </c:pt>
                <c:pt idx="1973">
                  <c:v>14273</c:v>
                </c:pt>
                <c:pt idx="1974">
                  <c:v>134346</c:v>
                </c:pt>
                <c:pt idx="1975">
                  <c:v>37693</c:v>
                </c:pt>
                <c:pt idx="1976">
                  <c:v>11961</c:v>
                </c:pt>
                <c:pt idx="1977">
                  <c:v>63311</c:v>
                </c:pt>
                <c:pt idx="1978">
                  <c:v>20678</c:v>
                </c:pt>
                <c:pt idx="1979">
                  <c:v>5316</c:v>
                </c:pt>
                <c:pt idx="1980">
                  <c:v>86511</c:v>
                </c:pt>
                <c:pt idx="1981">
                  <c:v>133831</c:v>
                </c:pt>
                <c:pt idx="1982">
                  <c:v>30306</c:v>
                </c:pt>
                <c:pt idx="1983">
                  <c:v>95925</c:v>
                </c:pt>
                <c:pt idx="1984">
                  <c:v>35080</c:v>
                </c:pt>
                <c:pt idx="1985">
                  <c:v>14304</c:v>
                </c:pt>
                <c:pt idx="1986">
                  <c:v>115385</c:v>
                </c:pt>
                <c:pt idx="1987">
                  <c:v>66411</c:v>
                </c:pt>
                <c:pt idx="1988">
                  <c:v>6978</c:v>
                </c:pt>
                <c:pt idx="1989">
                  <c:v>39909</c:v>
                </c:pt>
                <c:pt idx="1990">
                  <c:v>8767</c:v>
                </c:pt>
                <c:pt idx="1991">
                  <c:v>25544</c:v>
                </c:pt>
                <c:pt idx="1992">
                  <c:v>166417</c:v>
                </c:pt>
                <c:pt idx="1993">
                  <c:v>69555</c:v>
                </c:pt>
                <c:pt idx="1994">
                  <c:v>2344</c:v>
                </c:pt>
                <c:pt idx="1995">
                  <c:v>8780</c:v>
                </c:pt>
                <c:pt idx="1996">
                  <c:v>111064</c:v>
                </c:pt>
                <c:pt idx="1997">
                  <c:v>44654</c:v>
                </c:pt>
                <c:pt idx="1998">
                  <c:v>32678</c:v>
                </c:pt>
                <c:pt idx="1999">
                  <c:v>327126</c:v>
                </c:pt>
                <c:pt idx="2000">
                  <c:v>76387</c:v>
                </c:pt>
                <c:pt idx="2001">
                  <c:v>268097</c:v>
                </c:pt>
                <c:pt idx="2002">
                  <c:v>52195</c:v>
                </c:pt>
                <c:pt idx="2003">
                  <c:v>137778</c:v>
                </c:pt>
                <c:pt idx="2004">
                  <c:v>354807</c:v>
                </c:pt>
                <c:pt idx="2005">
                  <c:v>3056</c:v>
                </c:pt>
                <c:pt idx="2006">
                  <c:v>101901</c:v>
                </c:pt>
                <c:pt idx="2007">
                  <c:v>34182</c:v>
                </c:pt>
                <c:pt idx="2008">
                  <c:v>7371</c:v>
                </c:pt>
                <c:pt idx="2009">
                  <c:v>178733</c:v>
                </c:pt>
                <c:pt idx="2010">
                  <c:v>87553</c:v>
                </c:pt>
                <c:pt idx="2011">
                  <c:v>14614</c:v>
                </c:pt>
                <c:pt idx="2012">
                  <c:v>91259</c:v>
                </c:pt>
                <c:pt idx="2013">
                  <c:v>23997</c:v>
                </c:pt>
                <c:pt idx="2014">
                  <c:v>37202</c:v>
                </c:pt>
                <c:pt idx="2015">
                  <c:v>53232</c:v>
                </c:pt>
                <c:pt idx="2016">
                  <c:v>54594</c:v>
                </c:pt>
                <c:pt idx="2017">
                  <c:v>57474</c:v>
                </c:pt>
                <c:pt idx="2018">
                  <c:v>20111</c:v>
                </c:pt>
                <c:pt idx="2019">
                  <c:v>45950</c:v>
                </c:pt>
                <c:pt idx="2020">
                  <c:v>67948</c:v>
                </c:pt>
                <c:pt idx="2021">
                  <c:v>216498</c:v>
                </c:pt>
                <c:pt idx="2022">
                  <c:v>100649</c:v>
                </c:pt>
                <c:pt idx="2023">
                  <c:v>52713</c:v>
                </c:pt>
                <c:pt idx="2024">
                  <c:v>186892</c:v>
                </c:pt>
                <c:pt idx="2025">
                  <c:v>11690</c:v>
                </c:pt>
                <c:pt idx="2026">
                  <c:v>144697</c:v>
                </c:pt>
                <c:pt idx="2027">
                  <c:v>75179</c:v>
                </c:pt>
                <c:pt idx="2028">
                  <c:v>19850</c:v>
                </c:pt>
                <c:pt idx="2029">
                  <c:v>96154</c:v>
                </c:pt>
                <c:pt idx="2030">
                  <c:v>55778</c:v>
                </c:pt>
                <c:pt idx="2031">
                  <c:v>36227</c:v>
                </c:pt>
                <c:pt idx="2032">
                  <c:v>93848</c:v>
                </c:pt>
                <c:pt idx="2033">
                  <c:v>41153</c:v>
                </c:pt>
                <c:pt idx="2034">
                  <c:v>20789</c:v>
                </c:pt>
                <c:pt idx="2035">
                  <c:v>121992</c:v>
                </c:pt>
                <c:pt idx="2036">
                  <c:v>37911</c:v>
                </c:pt>
                <c:pt idx="2037">
                  <c:v>233656</c:v>
                </c:pt>
                <c:pt idx="2038">
                  <c:v>41133</c:v>
                </c:pt>
                <c:pt idx="2039">
                  <c:v>60864</c:v>
                </c:pt>
                <c:pt idx="2040">
                  <c:v>90526</c:v>
                </c:pt>
                <c:pt idx="2041">
                  <c:v>15148</c:v>
                </c:pt>
                <c:pt idx="2042">
                  <c:v>5393</c:v>
                </c:pt>
                <c:pt idx="2043">
                  <c:v>434</c:v>
                </c:pt>
                <c:pt idx="2044">
                  <c:v>81055</c:v>
                </c:pt>
                <c:pt idx="2045">
                  <c:v>31360</c:v>
                </c:pt>
                <c:pt idx="2046">
                  <c:v>156885</c:v>
                </c:pt>
                <c:pt idx="2047">
                  <c:v>4148</c:v>
                </c:pt>
                <c:pt idx="2048">
                  <c:v>63820</c:v>
                </c:pt>
                <c:pt idx="2049">
                  <c:v>379744</c:v>
                </c:pt>
                <c:pt idx="2050">
                  <c:v>76659</c:v>
                </c:pt>
                <c:pt idx="2051">
                  <c:v>40724</c:v>
                </c:pt>
                <c:pt idx="2052">
                  <c:v>146173</c:v>
                </c:pt>
                <c:pt idx="2053">
                  <c:v>26055</c:v>
                </c:pt>
                <c:pt idx="2054">
                  <c:v>68</c:v>
                </c:pt>
                <c:pt idx="2055">
                  <c:v>50001</c:v>
                </c:pt>
                <c:pt idx="2056">
                  <c:v>122506</c:v>
                </c:pt>
                <c:pt idx="2057">
                  <c:v>126886</c:v>
                </c:pt>
                <c:pt idx="2058">
                  <c:v>42342</c:v>
                </c:pt>
                <c:pt idx="2059">
                  <c:v>58898</c:v>
                </c:pt>
                <c:pt idx="2060">
                  <c:v>45735</c:v>
                </c:pt>
                <c:pt idx="2061">
                  <c:v>77225</c:v>
                </c:pt>
                <c:pt idx="2062">
                  <c:v>59874</c:v>
                </c:pt>
                <c:pt idx="2063">
                  <c:v>30868</c:v>
                </c:pt>
                <c:pt idx="2064">
                  <c:v>34257</c:v>
                </c:pt>
                <c:pt idx="2065">
                  <c:v>42639</c:v>
                </c:pt>
                <c:pt idx="2066">
                  <c:v>771</c:v>
                </c:pt>
                <c:pt idx="2067">
                  <c:v>89708</c:v>
                </c:pt>
                <c:pt idx="2068">
                  <c:v>75892</c:v>
                </c:pt>
                <c:pt idx="2069">
                  <c:v>140918</c:v>
                </c:pt>
                <c:pt idx="2070">
                  <c:v>475338</c:v>
                </c:pt>
                <c:pt idx="2071">
                  <c:v>14426</c:v>
                </c:pt>
                <c:pt idx="2072">
                  <c:v>29559</c:v>
                </c:pt>
                <c:pt idx="2073">
                  <c:v>113113</c:v>
                </c:pt>
                <c:pt idx="2074">
                  <c:v>73027</c:v>
                </c:pt>
                <c:pt idx="2075">
                  <c:v>17386</c:v>
                </c:pt>
                <c:pt idx="2076">
                  <c:v>9310</c:v>
                </c:pt>
                <c:pt idx="2077">
                  <c:v>11023</c:v>
                </c:pt>
                <c:pt idx="2078">
                  <c:v>55406</c:v>
                </c:pt>
                <c:pt idx="2079">
                  <c:v>47638</c:v>
                </c:pt>
                <c:pt idx="2080">
                  <c:v>30040</c:v>
                </c:pt>
                <c:pt idx="2081">
                  <c:v>24787</c:v>
                </c:pt>
                <c:pt idx="2082">
                  <c:v>40758</c:v>
                </c:pt>
                <c:pt idx="2083">
                  <c:v>726</c:v>
                </c:pt>
                <c:pt idx="2084">
                  <c:v>40686</c:v>
                </c:pt>
                <c:pt idx="2085">
                  <c:v>16626</c:v>
                </c:pt>
                <c:pt idx="2086">
                  <c:v>18944</c:v>
                </c:pt>
                <c:pt idx="2087">
                  <c:v>114949</c:v>
                </c:pt>
                <c:pt idx="2088">
                  <c:v>32522</c:v>
                </c:pt>
                <c:pt idx="2089">
                  <c:v>86533</c:v>
                </c:pt>
                <c:pt idx="2090">
                  <c:v>166470</c:v>
                </c:pt>
                <c:pt idx="2091">
                  <c:v>10797</c:v>
                </c:pt>
                <c:pt idx="2092">
                  <c:v>131618</c:v>
                </c:pt>
                <c:pt idx="2093">
                  <c:v>77523</c:v>
                </c:pt>
                <c:pt idx="2094">
                  <c:v>47905</c:v>
                </c:pt>
                <c:pt idx="2095">
                  <c:v>28695</c:v>
                </c:pt>
                <c:pt idx="2096">
                  <c:v>15253</c:v>
                </c:pt>
                <c:pt idx="2097">
                  <c:v>193818</c:v>
                </c:pt>
                <c:pt idx="2098">
                  <c:v>30556</c:v>
                </c:pt>
                <c:pt idx="2099">
                  <c:v>22678</c:v>
                </c:pt>
                <c:pt idx="2100">
                  <c:v>89430</c:v>
                </c:pt>
                <c:pt idx="2101">
                  <c:v>26522</c:v>
                </c:pt>
                <c:pt idx="2102">
                  <c:v>59913</c:v>
                </c:pt>
                <c:pt idx="2103">
                  <c:v>16516</c:v>
                </c:pt>
                <c:pt idx="2104">
                  <c:v>49050</c:v>
                </c:pt>
                <c:pt idx="2105">
                  <c:v>27981</c:v>
                </c:pt>
                <c:pt idx="2106">
                  <c:v>4939</c:v>
                </c:pt>
                <c:pt idx="2107">
                  <c:v>26077</c:v>
                </c:pt>
                <c:pt idx="2108">
                  <c:v>110893</c:v>
                </c:pt>
                <c:pt idx="2109">
                  <c:v>56455</c:v>
                </c:pt>
                <c:pt idx="2110">
                  <c:v>32699</c:v>
                </c:pt>
                <c:pt idx="2111">
                  <c:v>109790</c:v>
                </c:pt>
                <c:pt idx="2112">
                  <c:v>166681</c:v>
                </c:pt>
                <c:pt idx="2113">
                  <c:v>145233</c:v>
                </c:pt>
                <c:pt idx="2114">
                  <c:v>1054</c:v>
                </c:pt>
                <c:pt idx="2115">
                  <c:v>27532</c:v>
                </c:pt>
                <c:pt idx="2116">
                  <c:v>62464</c:v>
                </c:pt>
                <c:pt idx="2117">
                  <c:v>4041</c:v>
                </c:pt>
                <c:pt idx="2118">
                  <c:v>28138</c:v>
                </c:pt>
                <c:pt idx="2119">
                  <c:v>33010</c:v>
                </c:pt>
                <c:pt idx="2120">
                  <c:v>45687</c:v>
                </c:pt>
                <c:pt idx="2121">
                  <c:v>12981</c:v>
                </c:pt>
                <c:pt idx="2122">
                  <c:v>168246</c:v>
                </c:pt>
                <c:pt idx="2123">
                  <c:v>75505</c:v>
                </c:pt>
                <c:pt idx="2124">
                  <c:v>55591</c:v>
                </c:pt>
                <c:pt idx="2125">
                  <c:v>37358</c:v>
                </c:pt>
                <c:pt idx="2126">
                  <c:v>33803</c:v>
                </c:pt>
                <c:pt idx="2127">
                  <c:v>2500</c:v>
                </c:pt>
                <c:pt idx="2128">
                  <c:v>140527</c:v>
                </c:pt>
                <c:pt idx="2129">
                  <c:v>5360</c:v>
                </c:pt>
                <c:pt idx="2130">
                  <c:v>124430</c:v>
                </c:pt>
                <c:pt idx="2131">
                  <c:v>240007</c:v>
                </c:pt>
                <c:pt idx="2132">
                  <c:v>245021</c:v>
                </c:pt>
                <c:pt idx="2133">
                  <c:v>53518</c:v>
                </c:pt>
                <c:pt idx="2134">
                  <c:v>122545</c:v>
                </c:pt>
                <c:pt idx="2135">
                  <c:v>192889</c:v>
                </c:pt>
                <c:pt idx="2136">
                  <c:v>227776</c:v>
                </c:pt>
                <c:pt idx="2137">
                  <c:v>37833</c:v>
                </c:pt>
                <c:pt idx="2138">
                  <c:v>48256</c:v>
                </c:pt>
                <c:pt idx="2139">
                  <c:v>99704</c:v>
                </c:pt>
                <c:pt idx="2140">
                  <c:v>394999</c:v>
                </c:pt>
                <c:pt idx="2141">
                  <c:v>82497</c:v>
                </c:pt>
                <c:pt idx="2142">
                  <c:v>15326</c:v>
                </c:pt>
                <c:pt idx="2143">
                  <c:v>32619</c:v>
                </c:pt>
                <c:pt idx="2144">
                  <c:v>57017</c:v>
                </c:pt>
                <c:pt idx="2145">
                  <c:v>252741</c:v>
                </c:pt>
                <c:pt idx="2146">
                  <c:v>49375</c:v>
                </c:pt>
                <c:pt idx="2147">
                  <c:v>25341</c:v>
                </c:pt>
                <c:pt idx="2148">
                  <c:v>45150</c:v>
                </c:pt>
                <c:pt idx="2149">
                  <c:v>187462</c:v>
                </c:pt>
                <c:pt idx="2150">
                  <c:v>19132</c:v>
                </c:pt>
                <c:pt idx="2151">
                  <c:v>196967</c:v>
                </c:pt>
                <c:pt idx="2152">
                  <c:v>13040</c:v>
                </c:pt>
                <c:pt idx="2153">
                  <c:v>184301</c:v>
                </c:pt>
                <c:pt idx="2154">
                  <c:v>36294</c:v>
                </c:pt>
                <c:pt idx="2155">
                  <c:v>89840</c:v>
                </c:pt>
                <c:pt idx="2156">
                  <c:v>6914</c:v>
                </c:pt>
                <c:pt idx="2157">
                  <c:v>28493</c:v>
                </c:pt>
                <c:pt idx="2158">
                  <c:v>111793</c:v>
                </c:pt>
                <c:pt idx="2159">
                  <c:v>18700</c:v>
                </c:pt>
                <c:pt idx="2160">
                  <c:v>53957</c:v>
                </c:pt>
                <c:pt idx="2161">
                  <c:v>135770</c:v>
                </c:pt>
                <c:pt idx="2162">
                  <c:v>189784</c:v>
                </c:pt>
                <c:pt idx="2163">
                  <c:v>60076</c:v>
                </c:pt>
                <c:pt idx="2164">
                  <c:v>3522</c:v>
                </c:pt>
                <c:pt idx="2165">
                  <c:v>36736</c:v>
                </c:pt>
                <c:pt idx="2166">
                  <c:v>100634</c:v>
                </c:pt>
                <c:pt idx="2167">
                  <c:v>88918</c:v>
                </c:pt>
                <c:pt idx="2168">
                  <c:v>245045</c:v>
                </c:pt>
                <c:pt idx="2169">
                  <c:v>37948</c:v>
                </c:pt>
                <c:pt idx="2170">
                  <c:v>81552</c:v>
                </c:pt>
                <c:pt idx="2171">
                  <c:v>118067</c:v>
                </c:pt>
                <c:pt idx="2172">
                  <c:v>268314</c:v>
                </c:pt>
                <c:pt idx="2173">
                  <c:v>135488</c:v>
                </c:pt>
                <c:pt idx="2174">
                  <c:v>68243</c:v>
                </c:pt>
                <c:pt idx="2175">
                  <c:v>56693</c:v>
                </c:pt>
                <c:pt idx="2176">
                  <c:v>194875</c:v>
                </c:pt>
                <c:pt idx="2177">
                  <c:v>206155</c:v>
                </c:pt>
                <c:pt idx="2178">
                  <c:v>35425</c:v>
                </c:pt>
                <c:pt idx="2179">
                  <c:v>161579</c:v>
                </c:pt>
                <c:pt idx="2180">
                  <c:v>11314</c:v>
                </c:pt>
                <c:pt idx="2181">
                  <c:v>119531</c:v>
                </c:pt>
                <c:pt idx="2182">
                  <c:v>48433</c:v>
                </c:pt>
                <c:pt idx="2183">
                  <c:v>10872</c:v>
                </c:pt>
                <c:pt idx="2184">
                  <c:v>109268</c:v>
                </c:pt>
                <c:pt idx="2185">
                  <c:v>105160</c:v>
                </c:pt>
                <c:pt idx="2186">
                  <c:v>90919</c:v>
                </c:pt>
                <c:pt idx="2187">
                  <c:v>50230</c:v>
                </c:pt>
                <c:pt idx="2188">
                  <c:v>74538</c:v>
                </c:pt>
                <c:pt idx="2189">
                  <c:v>4606</c:v>
                </c:pt>
                <c:pt idx="2190">
                  <c:v>61617</c:v>
                </c:pt>
                <c:pt idx="2191">
                  <c:v>15275</c:v>
                </c:pt>
                <c:pt idx="2192">
                  <c:v>112891</c:v>
                </c:pt>
                <c:pt idx="2193">
                  <c:v>41176</c:v>
                </c:pt>
                <c:pt idx="2194">
                  <c:v>81251</c:v>
                </c:pt>
                <c:pt idx="2195">
                  <c:v>18142</c:v>
                </c:pt>
                <c:pt idx="2196">
                  <c:v>16200</c:v>
                </c:pt>
                <c:pt idx="2197">
                  <c:v>8913</c:v>
                </c:pt>
                <c:pt idx="2198">
                  <c:v>14372</c:v>
                </c:pt>
                <c:pt idx="2199">
                  <c:v>77965</c:v>
                </c:pt>
                <c:pt idx="2200">
                  <c:v>12271</c:v>
                </c:pt>
                <c:pt idx="2201">
                  <c:v>49874</c:v>
                </c:pt>
                <c:pt idx="2202">
                  <c:v>35445</c:v>
                </c:pt>
                <c:pt idx="2203">
                  <c:v>91755</c:v>
                </c:pt>
                <c:pt idx="2204">
                  <c:v>33753</c:v>
                </c:pt>
                <c:pt idx="2205">
                  <c:v>53750</c:v>
                </c:pt>
                <c:pt idx="2206">
                  <c:v>110132</c:v>
                </c:pt>
                <c:pt idx="2207">
                  <c:v>12221</c:v>
                </c:pt>
                <c:pt idx="2208">
                  <c:v>65519</c:v>
                </c:pt>
                <c:pt idx="2209">
                  <c:v>47291</c:v>
                </c:pt>
                <c:pt idx="2210">
                  <c:v>124564</c:v>
                </c:pt>
                <c:pt idx="2211">
                  <c:v>24111</c:v>
                </c:pt>
                <c:pt idx="2212">
                  <c:v>35801</c:v>
                </c:pt>
                <c:pt idx="2213">
                  <c:v>150972</c:v>
                </c:pt>
                <c:pt idx="2214">
                  <c:v>292023</c:v>
                </c:pt>
                <c:pt idx="2215">
                  <c:v>47090</c:v>
                </c:pt>
                <c:pt idx="2216">
                  <c:v>1300</c:v>
                </c:pt>
                <c:pt idx="2217">
                  <c:v>109103</c:v>
                </c:pt>
                <c:pt idx="2218">
                  <c:v>101057</c:v>
                </c:pt>
                <c:pt idx="2219">
                  <c:v>20900</c:v>
                </c:pt>
                <c:pt idx="2220">
                  <c:v>46607</c:v>
                </c:pt>
                <c:pt idx="2221">
                  <c:v>33017</c:v>
                </c:pt>
                <c:pt idx="2222">
                  <c:v>30729</c:v>
                </c:pt>
                <c:pt idx="2223">
                  <c:v>35546</c:v>
                </c:pt>
                <c:pt idx="2224">
                  <c:v>7845</c:v>
                </c:pt>
                <c:pt idx="2225">
                  <c:v>25788</c:v>
                </c:pt>
                <c:pt idx="2226">
                  <c:v>13543</c:v>
                </c:pt>
                <c:pt idx="2227">
                  <c:v>16618</c:v>
                </c:pt>
                <c:pt idx="2228">
                  <c:v>11548</c:v>
                </c:pt>
                <c:pt idx="2229">
                  <c:v>22181</c:v>
                </c:pt>
                <c:pt idx="2230">
                  <c:v>222312</c:v>
                </c:pt>
                <c:pt idx="2231">
                  <c:v>25080</c:v>
                </c:pt>
                <c:pt idx="2232">
                  <c:v>17964</c:v>
                </c:pt>
                <c:pt idx="2233">
                  <c:v>155385</c:v>
                </c:pt>
                <c:pt idx="2234">
                  <c:v>3977</c:v>
                </c:pt>
                <c:pt idx="2235">
                  <c:v>14620</c:v>
                </c:pt>
                <c:pt idx="2236">
                  <c:v>46882</c:v>
                </c:pt>
                <c:pt idx="2237">
                  <c:v>3350</c:v>
                </c:pt>
                <c:pt idx="2238">
                  <c:v>3049</c:v>
                </c:pt>
                <c:pt idx="2239">
                  <c:v>32377</c:v>
                </c:pt>
                <c:pt idx="2240">
                  <c:v>9396</c:v>
                </c:pt>
                <c:pt idx="2241">
                  <c:v>102669</c:v>
                </c:pt>
                <c:pt idx="2242">
                  <c:v>26745</c:v>
                </c:pt>
                <c:pt idx="2243">
                  <c:v>120576</c:v>
                </c:pt>
                <c:pt idx="2244">
                  <c:v>7658</c:v>
                </c:pt>
                <c:pt idx="2245">
                  <c:v>11136</c:v>
                </c:pt>
                <c:pt idx="2246">
                  <c:v>168778</c:v>
                </c:pt>
                <c:pt idx="2247">
                  <c:v>124979</c:v>
                </c:pt>
                <c:pt idx="2248">
                  <c:v>35659</c:v>
                </c:pt>
                <c:pt idx="2249">
                  <c:v>55996</c:v>
                </c:pt>
                <c:pt idx="2250">
                  <c:v>65904</c:v>
                </c:pt>
                <c:pt idx="2251">
                  <c:v>125679</c:v>
                </c:pt>
                <c:pt idx="2252">
                  <c:v>235312</c:v>
                </c:pt>
                <c:pt idx="2253">
                  <c:v>64414</c:v>
                </c:pt>
                <c:pt idx="2254">
                  <c:v>34204</c:v>
                </c:pt>
                <c:pt idx="2255">
                  <c:v>22384</c:v>
                </c:pt>
                <c:pt idx="2256">
                  <c:v>13381</c:v>
                </c:pt>
                <c:pt idx="2257">
                  <c:v>10959</c:v>
                </c:pt>
                <c:pt idx="2258">
                  <c:v>28607</c:v>
                </c:pt>
                <c:pt idx="2259">
                  <c:v>30686</c:v>
                </c:pt>
                <c:pt idx="2260">
                  <c:v>8260</c:v>
                </c:pt>
                <c:pt idx="2261">
                  <c:v>61584</c:v>
                </c:pt>
                <c:pt idx="2262">
                  <c:v>141594</c:v>
                </c:pt>
                <c:pt idx="2263">
                  <c:v>114549</c:v>
                </c:pt>
                <c:pt idx="2264">
                  <c:v>64153</c:v>
                </c:pt>
                <c:pt idx="2265">
                  <c:v>10000</c:v>
                </c:pt>
                <c:pt idx="2266">
                  <c:v>21839</c:v>
                </c:pt>
                <c:pt idx="2267">
                  <c:v>182704</c:v>
                </c:pt>
                <c:pt idx="2268">
                  <c:v>92551</c:v>
                </c:pt>
                <c:pt idx="2269">
                  <c:v>49353</c:v>
                </c:pt>
                <c:pt idx="2270">
                  <c:v>21843</c:v>
                </c:pt>
                <c:pt idx="2271">
                  <c:v>34072</c:v>
                </c:pt>
                <c:pt idx="2272">
                  <c:v>72962</c:v>
                </c:pt>
                <c:pt idx="2273">
                  <c:v>99502</c:v>
                </c:pt>
                <c:pt idx="2274">
                  <c:v>13250</c:v>
                </c:pt>
                <c:pt idx="2275">
                  <c:v>98232</c:v>
                </c:pt>
                <c:pt idx="2276">
                  <c:v>98895</c:v>
                </c:pt>
                <c:pt idx="2277">
                  <c:v>119340</c:v>
                </c:pt>
                <c:pt idx="2278">
                  <c:v>30171</c:v>
                </c:pt>
                <c:pt idx="2279">
                  <c:v>105957</c:v>
                </c:pt>
                <c:pt idx="2280">
                  <c:v>22548</c:v>
                </c:pt>
                <c:pt idx="2281">
                  <c:v>89761</c:v>
                </c:pt>
                <c:pt idx="2282">
                  <c:v>65263</c:v>
                </c:pt>
                <c:pt idx="2283">
                  <c:v>128456</c:v>
                </c:pt>
                <c:pt idx="2284">
                  <c:v>35203</c:v>
                </c:pt>
                <c:pt idx="2285">
                  <c:v>62023</c:v>
                </c:pt>
                <c:pt idx="2286">
                  <c:v>44197</c:v>
                </c:pt>
                <c:pt idx="2287">
                  <c:v>104245</c:v>
                </c:pt>
                <c:pt idx="2288">
                  <c:v>252520</c:v>
                </c:pt>
                <c:pt idx="2289">
                  <c:v>85496</c:v>
                </c:pt>
                <c:pt idx="2290">
                  <c:v>49874</c:v>
                </c:pt>
                <c:pt idx="2291">
                  <c:v>109649</c:v>
                </c:pt>
                <c:pt idx="2292">
                  <c:v>34379</c:v>
                </c:pt>
                <c:pt idx="2293">
                  <c:v>56688</c:v>
                </c:pt>
                <c:pt idx="2294">
                  <c:v>48970</c:v>
                </c:pt>
                <c:pt idx="2295">
                  <c:v>70789</c:v>
                </c:pt>
                <c:pt idx="2296">
                  <c:v>24277</c:v>
                </c:pt>
                <c:pt idx="2297">
                  <c:v>20308</c:v>
                </c:pt>
                <c:pt idx="2298">
                  <c:v>111041</c:v>
                </c:pt>
                <c:pt idx="2299">
                  <c:v>27904</c:v>
                </c:pt>
                <c:pt idx="2300">
                  <c:v>128620</c:v>
                </c:pt>
                <c:pt idx="2301">
                  <c:v>65340</c:v>
                </c:pt>
                <c:pt idx="2302">
                  <c:v>27135</c:v>
                </c:pt>
                <c:pt idx="2303">
                  <c:v>32898</c:v>
                </c:pt>
                <c:pt idx="2304">
                  <c:v>196922</c:v>
                </c:pt>
                <c:pt idx="2305">
                  <c:v>196175</c:v>
                </c:pt>
                <c:pt idx="2306">
                  <c:v>11457</c:v>
                </c:pt>
                <c:pt idx="2307">
                  <c:v>175344</c:v>
                </c:pt>
                <c:pt idx="2308">
                  <c:v>5154</c:v>
                </c:pt>
                <c:pt idx="2309">
                  <c:v>13232</c:v>
                </c:pt>
                <c:pt idx="2310">
                  <c:v>88232</c:v>
                </c:pt>
                <c:pt idx="2311">
                  <c:v>75526</c:v>
                </c:pt>
                <c:pt idx="2312">
                  <c:v>53935</c:v>
                </c:pt>
                <c:pt idx="2313">
                  <c:v>18402</c:v>
                </c:pt>
                <c:pt idx="2314">
                  <c:v>24784</c:v>
                </c:pt>
                <c:pt idx="2315">
                  <c:v>62903</c:v>
                </c:pt>
                <c:pt idx="2316">
                  <c:v>80272</c:v>
                </c:pt>
                <c:pt idx="2317">
                  <c:v>10458</c:v>
                </c:pt>
                <c:pt idx="2318">
                  <c:v>188184</c:v>
                </c:pt>
                <c:pt idx="2319">
                  <c:v>83524</c:v>
                </c:pt>
                <c:pt idx="2320">
                  <c:v>10794</c:v>
                </c:pt>
                <c:pt idx="2321">
                  <c:v>49807</c:v>
                </c:pt>
                <c:pt idx="2322">
                  <c:v>18266</c:v>
                </c:pt>
                <c:pt idx="2323">
                  <c:v>87851</c:v>
                </c:pt>
                <c:pt idx="2324">
                  <c:v>32991</c:v>
                </c:pt>
                <c:pt idx="2325">
                  <c:v>28677</c:v>
                </c:pt>
                <c:pt idx="2326">
                  <c:v>103809</c:v>
                </c:pt>
                <c:pt idx="2327">
                  <c:v>417</c:v>
                </c:pt>
                <c:pt idx="2328">
                  <c:v>8859</c:v>
                </c:pt>
                <c:pt idx="2329">
                  <c:v>26896</c:v>
                </c:pt>
                <c:pt idx="2330">
                  <c:v>16986</c:v>
                </c:pt>
                <c:pt idx="2331">
                  <c:v>25530</c:v>
                </c:pt>
                <c:pt idx="2332">
                  <c:v>77067</c:v>
                </c:pt>
                <c:pt idx="2333">
                  <c:v>6350</c:v>
                </c:pt>
                <c:pt idx="2334">
                  <c:v>76118</c:v>
                </c:pt>
                <c:pt idx="2335">
                  <c:v>40420</c:v>
                </c:pt>
                <c:pt idx="2336">
                  <c:v>30178</c:v>
                </c:pt>
                <c:pt idx="2337">
                  <c:v>15088</c:v>
                </c:pt>
                <c:pt idx="2338">
                  <c:v>138020</c:v>
                </c:pt>
                <c:pt idx="2339">
                  <c:v>27310</c:v>
                </c:pt>
                <c:pt idx="2340">
                  <c:v>109131</c:v>
                </c:pt>
                <c:pt idx="2341">
                  <c:v>35356</c:v>
                </c:pt>
                <c:pt idx="2342">
                  <c:v>33466</c:v>
                </c:pt>
                <c:pt idx="2343">
                  <c:v>350608</c:v>
                </c:pt>
                <c:pt idx="2344">
                  <c:v>42107</c:v>
                </c:pt>
                <c:pt idx="2345">
                  <c:v>74796</c:v>
                </c:pt>
                <c:pt idx="2346">
                  <c:v>26129</c:v>
                </c:pt>
                <c:pt idx="2347">
                  <c:v>30893</c:v>
                </c:pt>
                <c:pt idx="2348">
                  <c:v>9445</c:v>
                </c:pt>
                <c:pt idx="2349">
                  <c:v>52965</c:v>
                </c:pt>
                <c:pt idx="2350">
                  <c:v>19516</c:v>
                </c:pt>
                <c:pt idx="2351">
                  <c:v>106378</c:v>
                </c:pt>
                <c:pt idx="2352">
                  <c:v>22201</c:v>
                </c:pt>
                <c:pt idx="2353">
                  <c:v>73378</c:v>
                </c:pt>
                <c:pt idx="2354">
                  <c:v>50193</c:v>
                </c:pt>
                <c:pt idx="2355">
                  <c:v>165144</c:v>
                </c:pt>
                <c:pt idx="2356">
                  <c:v>53556</c:v>
                </c:pt>
                <c:pt idx="2357">
                  <c:v>18387</c:v>
                </c:pt>
                <c:pt idx="2358">
                  <c:v>28577</c:v>
                </c:pt>
                <c:pt idx="2359">
                  <c:v>55417</c:v>
                </c:pt>
                <c:pt idx="2360">
                  <c:v>142244</c:v>
                </c:pt>
                <c:pt idx="2361">
                  <c:v>23139</c:v>
                </c:pt>
                <c:pt idx="2362">
                  <c:v>146232</c:v>
                </c:pt>
                <c:pt idx="2363">
                  <c:v>35323</c:v>
                </c:pt>
                <c:pt idx="2364">
                  <c:v>108081</c:v>
                </c:pt>
                <c:pt idx="2365">
                  <c:v>1021</c:v>
                </c:pt>
                <c:pt idx="2366">
                  <c:v>120345</c:v>
                </c:pt>
                <c:pt idx="2367">
                  <c:v>11593</c:v>
                </c:pt>
                <c:pt idx="2368">
                  <c:v>68180</c:v>
                </c:pt>
                <c:pt idx="2369">
                  <c:v>26605</c:v>
                </c:pt>
                <c:pt idx="2370">
                  <c:v>17920</c:v>
                </c:pt>
                <c:pt idx="2371">
                  <c:v>85156</c:v>
                </c:pt>
                <c:pt idx="2372">
                  <c:v>9005</c:v>
                </c:pt>
                <c:pt idx="2373">
                  <c:v>55404</c:v>
                </c:pt>
                <c:pt idx="2374">
                  <c:v>42584</c:v>
                </c:pt>
                <c:pt idx="2375">
                  <c:v>92843</c:v>
                </c:pt>
                <c:pt idx="2376">
                  <c:v>51082</c:v>
                </c:pt>
                <c:pt idx="2377">
                  <c:v>18727</c:v>
                </c:pt>
                <c:pt idx="2378">
                  <c:v>212029</c:v>
                </c:pt>
                <c:pt idx="2379">
                  <c:v>48806</c:v>
                </c:pt>
                <c:pt idx="2380">
                  <c:v>15610</c:v>
                </c:pt>
                <c:pt idx="2381">
                  <c:v>46876</c:v>
                </c:pt>
                <c:pt idx="2382">
                  <c:v>14075</c:v>
                </c:pt>
                <c:pt idx="2383">
                  <c:v>59895</c:v>
                </c:pt>
                <c:pt idx="2384">
                  <c:v>25936</c:v>
                </c:pt>
                <c:pt idx="2385">
                  <c:v>134318</c:v>
                </c:pt>
                <c:pt idx="2386">
                  <c:v>32807</c:v>
                </c:pt>
                <c:pt idx="2387">
                  <c:v>38591</c:v>
                </c:pt>
                <c:pt idx="2388">
                  <c:v>48958</c:v>
                </c:pt>
                <c:pt idx="2389">
                  <c:v>10710</c:v>
                </c:pt>
                <c:pt idx="2390">
                  <c:v>60349</c:v>
                </c:pt>
                <c:pt idx="2391">
                  <c:v>9453</c:v>
                </c:pt>
                <c:pt idx="2392">
                  <c:v>60867</c:v>
                </c:pt>
                <c:pt idx="2393">
                  <c:v>27590</c:v>
                </c:pt>
                <c:pt idx="2394">
                  <c:v>100069</c:v>
                </c:pt>
                <c:pt idx="2395">
                  <c:v>27820</c:v>
                </c:pt>
                <c:pt idx="2396">
                  <c:v>20503</c:v>
                </c:pt>
                <c:pt idx="2397">
                  <c:v>137371</c:v>
                </c:pt>
                <c:pt idx="2398">
                  <c:v>12950</c:v>
                </c:pt>
                <c:pt idx="2399">
                  <c:v>25207</c:v>
                </c:pt>
                <c:pt idx="2400">
                  <c:v>17088</c:v>
                </c:pt>
                <c:pt idx="2401">
                  <c:v>24100</c:v>
                </c:pt>
                <c:pt idx="2402">
                  <c:v>101632</c:v>
                </c:pt>
                <c:pt idx="2403">
                  <c:v>233449</c:v>
                </c:pt>
                <c:pt idx="2404">
                  <c:v>45257</c:v>
                </c:pt>
                <c:pt idx="2405">
                  <c:v>626</c:v>
                </c:pt>
                <c:pt idx="2406">
                  <c:v>18272</c:v>
                </c:pt>
                <c:pt idx="2407">
                  <c:v>10756</c:v>
                </c:pt>
                <c:pt idx="2408">
                  <c:v>161281</c:v>
                </c:pt>
                <c:pt idx="2409">
                  <c:v>75680</c:v>
                </c:pt>
                <c:pt idx="2410">
                  <c:v>59839</c:v>
                </c:pt>
                <c:pt idx="2411">
                  <c:v>201259</c:v>
                </c:pt>
                <c:pt idx="2412">
                  <c:v>101772</c:v>
                </c:pt>
                <c:pt idx="2413">
                  <c:v>190674</c:v>
                </c:pt>
                <c:pt idx="2414">
                  <c:v>1452</c:v>
                </c:pt>
                <c:pt idx="2415">
                  <c:v>30902</c:v>
                </c:pt>
                <c:pt idx="2416">
                  <c:v>65458</c:v>
                </c:pt>
                <c:pt idx="2417">
                  <c:v>114067</c:v>
                </c:pt>
                <c:pt idx="2418">
                  <c:v>93371</c:v>
                </c:pt>
                <c:pt idx="2419">
                  <c:v>20207</c:v>
                </c:pt>
                <c:pt idx="2420">
                  <c:v>41040</c:v>
                </c:pt>
                <c:pt idx="2421">
                  <c:v>41062</c:v>
                </c:pt>
                <c:pt idx="2422">
                  <c:v>208825</c:v>
                </c:pt>
                <c:pt idx="2423">
                  <c:v>81087</c:v>
                </c:pt>
                <c:pt idx="2424">
                  <c:v>14336</c:v>
                </c:pt>
                <c:pt idx="2425">
                  <c:v>29929</c:v>
                </c:pt>
                <c:pt idx="2426">
                  <c:v>121390</c:v>
                </c:pt>
                <c:pt idx="2427">
                  <c:v>23226</c:v>
                </c:pt>
                <c:pt idx="2428">
                  <c:v>451294</c:v>
                </c:pt>
                <c:pt idx="2429">
                  <c:v>68012</c:v>
                </c:pt>
                <c:pt idx="2430">
                  <c:v>23589</c:v>
                </c:pt>
                <c:pt idx="2431">
                  <c:v>35033</c:v>
                </c:pt>
                <c:pt idx="2432">
                  <c:v>19860</c:v>
                </c:pt>
                <c:pt idx="2433">
                  <c:v>49588</c:v>
                </c:pt>
                <c:pt idx="2434">
                  <c:v>111442</c:v>
                </c:pt>
                <c:pt idx="2435">
                  <c:v>87402</c:v>
                </c:pt>
                <c:pt idx="2436">
                  <c:v>21875</c:v>
                </c:pt>
                <c:pt idx="2437">
                  <c:v>71459</c:v>
                </c:pt>
                <c:pt idx="2438">
                  <c:v>34049</c:v>
                </c:pt>
                <c:pt idx="2439">
                  <c:v>39759</c:v>
                </c:pt>
                <c:pt idx="2440">
                  <c:v>64138</c:v>
                </c:pt>
                <c:pt idx="2441">
                  <c:v>83811</c:v>
                </c:pt>
                <c:pt idx="2442">
                  <c:v>51864</c:v>
                </c:pt>
                <c:pt idx="2443">
                  <c:v>168886</c:v>
                </c:pt>
                <c:pt idx="2444">
                  <c:v>51730</c:v>
                </c:pt>
                <c:pt idx="2445">
                  <c:v>118141</c:v>
                </c:pt>
                <c:pt idx="2446">
                  <c:v>76060</c:v>
                </c:pt>
                <c:pt idx="2447">
                  <c:v>25316</c:v>
                </c:pt>
                <c:pt idx="2448">
                  <c:v>16859</c:v>
                </c:pt>
                <c:pt idx="2449">
                  <c:v>42236</c:v>
                </c:pt>
                <c:pt idx="2450">
                  <c:v>3446</c:v>
                </c:pt>
                <c:pt idx="2451">
                  <c:v>26119</c:v>
                </c:pt>
                <c:pt idx="2452">
                  <c:v>136732</c:v>
                </c:pt>
                <c:pt idx="2453">
                  <c:v>14554</c:v>
                </c:pt>
                <c:pt idx="2454">
                  <c:v>165203</c:v>
                </c:pt>
                <c:pt idx="2455">
                  <c:v>76513</c:v>
                </c:pt>
                <c:pt idx="2456">
                  <c:v>137076</c:v>
                </c:pt>
                <c:pt idx="2457">
                  <c:v>11952</c:v>
                </c:pt>
                <c:pt idx="2458">
                  <c:v>44742</c:v>
                </c:pt>
                <c:pt idx="2459">
                  <c:v>94022</c:v>
                </c:pt>
                <c:pt idx="2460">
                  <c:v>29287</c:v>
                </c:pt>
                <c:pt idx="2461">
                  <c:v>199273</c:v>
                </c:pt>
                <c:pt idx="2462">
                  <c:v>114868</c:v>
                </c:pt>
                <c:pt idx="2463">
                  <c:v>37335</c:v>
                </c:pt>
                <c:pt idx="2464">
                  <c:v>45522</c:v>
                </c:pt>
                <c:pt idx="2465">
                  <c:v>66524</c:v>
                </c:pt>
                <c:pt idx="2466">
                  <c:v>38411</c:v>
                </c:pt>
                <c:pt idx="2467">
                  <c:v>38137</c:v>
                </c:pt>
                <c:pt idx="2468">
                  <c:v>22077</c:v>
                </c:pt>
                <c:pt idx="2469">
                  <c:v>65784</c:v>
                </c:pt>
                <c:pt idx="2470">
                  <c:v>95916</c:v>
                </c:pt>
                <c:pt idx="2471">
                  <c:v>122164</c:v>
                </c:pt>
                <c:pt idx="2472">
                  <c:v>307149</c:v>
                </c:pt>
                <c:pt idx="2473">
                  <c:v>200089</c:v>
                </c:pt>
                <c:pt idx="2474">
                  <c:v>161453</c:v>
                </c:pt>
                <c:pt idx="2475">
                  <c:v>135568</c:v>
                </c:pt>
                <c:pt idx="2476">
                  <c:v>98339</c:v>
                </c:pt>
                <c:pt idx="2477">
                  <c:v>26103</c:v>
                </c:pt>
                <c:pt idx="2478">
                  <c:v>11133</c:v>
                </c:pt>
                <c:pt idx="2479">
                  <c:v>7011</c:v>
                </c:pt>
                <c:pt idx="2480">
                  <c:v>177232</c:v>
                </c:pt>
                <c:pt idx="2481">
                  <c:v>29298</c:v>
                </c:pt>
                <c:pt idx="2482">
                  <c:v>35304</c:v>
                </c:pt>
                <c:pt idx="2483">
                  <c:v>14952</c:v>
                </c:pt>
                <c:pt idx="2484">
                  <c:v>163315</c:v>
                </c:pt>
                <c:pt idx="2485">
                  <c:v>23649</c:v>
                </c:pt>
                <c:pt idx="2486">
                  <c:v>4460</c:v>
                </c:pt>
                <c:pt idx="2487">
                  <c:v>169794</c:v>
                </c:pt>
                <c:pt idx="2488">
                  <c:v>23781</c:v>
                </c:pt>
                <c:pt idx="2489">
                  <c:v>704113</c:v>
                </c:pt>
                <c:pt idx="2490">
                  <c:v>34942</c:v>
                </c:pt>
                <c:pt idx="2491">
                  <c:v>5970</c:v>
                </c:pt>
                <c:pt idx="2492">
                  <c:v>192246</c:v>
                </c:pt>
                <c:pt idx="2493">
                  <c:v>34103</c:v>
                </c:pt>
                <c:pt idx="2494">
                  <c:v>142152</c:v>
                </c:pt>
                <c:pt idx="2495">
                  <c:v>12713</c:v>
                </c:pt>
                <c:pt idx="2496">
                  <c:v>28848</c:v>
                </c:pt>
                <c:pt idx="2497">
                  <c:v>10940</c:v>
                </c:pt>
                <c:pt idx="2498">
                  <c:v>24372</c:v>
                </c:pt>
                <c:pt idx="2499">
                  <c:v>29005</c:v>
                </c:pt>
                <c:pt idx="2500">
                  <c:v>215155</c:v>
                </c:pt>
                <c:pt idx="2501">
                  <c:v>30062</c:v>
                </c:pt>
                <c:pt idx="2502">
                  <c:v>13117</c:v>
                </c:pt>
                <c:pt idx="2503">
                  <c:v>86341</c:v>
                </c:pt>
                <c:pt idx="2504">
                  <c:v>142810</c:v>
                </c:pt>
                <c:pt idx="2505">
                  <c:v>8399</c:v>
                </c:pt>
                <c:pt idx="2506">
                  <c:v>120622</c:v>
                </c:pt>
                <c:pt idx="2507">
                  <c:v>86150</c:v>
                </c:pt>
                <c:pt idx="2508">
                  <c:v>14079</c:v>
                </c:pt>
                <c:pt idx="2509">
                  <c:v>10036</c:v>
                </c:pt>
                <c:pt idx="2510">
                  <c:v>80737</c:v>
                </c:pt>
                <c:pt idx="2511">
                  <c:v>25435</c:v>
                </c:pt>
                <c:pt idx="2512">
                  <c:v>241165</c:v>
                </c:pt>
                <c:pt idx="2513">
                  <c:v>85826</c:v>
                </c:pt>
                <c:pt idx="2514">
                  <c:v>654</c:v>
                </c:pt>
                <c:pt idx="2515">
                  <c:v>11525</c:v>
                </c:pt>
                <c:pt idx="2516">
                  <c:v>40204</c:v>
                </c:pt>
                <c:pt idx="2517">
                  <c:v>22963</c:v>
                </c:pt>
                <c:pt idx="2518">
                  <c:v>47165</c:v>
                </c:pt>
                <c:pt idx="2519">
                  <c:v>103240</c:v>
                </c:pt>
                <c:pt idx="2520">
                  <c:v>61737</c:v>
                </c:pt>
                <c:pt idx="2521">
                  <c:v>25766</c:v>
                </c:pt>
                <c:pt idx="2522">
                  <c:v>147090</c:v>
                </c:pt>
                <c:pt idx="2523">
                  <c:v>79333</c:v>
                </c:pt>
                <c:pt idx="2524">
                  <c:v>4923</c:v>
                </c:pt>
                <c:pt idx="2525">
                  <c:v>56687</c:v>
                </c:pt>
                <c:pt idx="2526">
                  <c:v>326704</c:v>
                </c:pt>
                <c:pt idx="2527">
                  <c:v>45149</c:v>
                </c:pt>
                <c:pt idx="2528">
                  <c:v>57477</c:v>
                </c:pt>
                <c:pt idx="2529">
                  <c:v>48265</c:v>
                </c:pt>
                <c:pt idx="2530">
                  <c:v>34249</c:v>
                </c:pt>
                <c:pt idx="2531">
                  <c:v>210491</c:v>
                </c:pt>
                <c:pt idx="2532">
                  <c:v>25671</c:v>
                </c:pt>
                <c:pt idx="2533">
                  <c:v>191583</c:v>
                </c:pt>
                <c:pt idx="2534">
                  <c:v>90332</c:v>
                </c:pt>
                <c:pt idx="2535">
                  <c:v>53532</c:v>
                </c:pt>
                <c:pt idx="2536">
                  <c:v>71507</c:v>
                </c:pt>
                <c:pt idx="2537">
                  <c:v>35196</c:v>
                </c:pt>
                <c:pt idx="2538">
                  <c:v>30034</c:v>
                </c:pt>
                <c:pt idx="2539">
                  <c:v>47787</c:v>
                </c:pt>
                <c:pt idx="2540">
                  <c:v>46967</c:v>
                </c:pt>
                <c:pt idx="2541">
                  <c:v>103615</c:v>
                </c:pt>
                <c:pt idx="2542">
                  <c:v>5110</c:v>
                </c:pt>
                <c:pt idx="2543">
                  <c:v>128927</c:v>
                </c:pt>
                <c:pt idx="2544">
                  <c:v>5000</c:v>
                </c:pt>
                <c:pt idx="2545">
                  <c:v>126701</c:v>
                </c:pt>
                <c:pt idx="2546">
                  <c:v>34855</c:v>
                </c:pt>
                <c:pt idx="2547">
                  <c:v>34464</c:v>
                </c:pt>
                <c:pt idx="2548">
                  <c:v>86638</c:v>
                </c:pt>
                <c:pt idx="2549">
                  <c:v>140398</c:v>
                </c:pt>
                <c:pt idx="2550">
                  <c:v>65812</c:v>
                </c:pt>
                <c:pt idx="2551">
                  <c:v>34177</c:v>
                </c:pt>
                <c:pt idx="2552">
                  <c:v>58195</c:v>
                </c:pt>
                <c:pt idx="2553">
                  <c:v>34781</c:v>
                </c:pt>
                <c:pt idx="2554">
                  <c:v>22457</c:v>
                </c:pt>
                <c:pt idx="2555">
                  <c:v>19996</c:v>
                </c:pt>
                <c:pt idx="2556">
                  <c:v>26256</c:v>
                </c:pt>
                <c:pt idx="2557">
                  <c:v>42966</c:v>
                </c:pt>
                <c:pt idx="2558">
                  <c:v>3129</c:v>
                </c:pt>
                <c:pt idx="2559">
                  <c:v>138008</c:v>
                </c:pt>
                <c:pt idx="2560">
                  <c:v>9611</c:v>
                </c:pt>
                <c:pt idx="2561">
                  <c:v>40702</c:v>
                </c:pt>
                <c:pt idx="2562">
                  <c:v>105579</c:v>
                </c:pt>
                <c:pt idx="2563">
                  <c:v>46654</c:v>
                </c:pt>
                <c:pt idx="2564">
                  <c:v>518960</c:v>
                </c:pt>
                <c:pt idx="2565">
                  <c:v>39715</c:v>
                </c:pt>
                <c:pt idx="2566">
                  <c:v>199</c:v>
                </c:pt>
                <c:pt idx="2567">
                  <c:v>6345</c:v>
                </c:pt>
                <c:pt idx="2568">
                  <c:v>72598</c:v>
                </c:pt>
                <c:pt idx="2569">
                  <c:v>59805</c:v>
                </c:pt>
                <c:pt idx="2570">
                  <c:v>10307</c:v>
                </c:pt>
                <c:pt idx="2571">
                  <c:v>37997</c:v>
                </c:pt>
                <c:pt idx="2572">
                  <c:v>102083</c:v>
                </c:pt>
                <c:pt idx="2573">
                  <c:v>104632</c:v>
                </c:pt>
                <c:pt idx="2574">
                  <c:v>18260</c:v>
                </c:pt>
                <c:pt idx="2575">
                  <c:v>28484</c:v>
                </c:pt>
                <c:pt idx="2576">
                  <c:v>29105</c:v>
                </c:pt>
                <c:pt idx="2577">
                  <c:v>49560</c:v>
                </c:pt>
                <c:pt idx="2578">
                  <c:v>29346</c:v>
                </c:pt>
                <c:pt idx="2579">
                  <c:v>75288</c:v>
                </c:pt>
                <c:pt idx="2580">
                  <c:v>42366</c:v>
                </c:pt>
                <c:pt idx="2581">
                  <c:v>151336</c:v>
                </c:pt>
                <c:pt idx="2582">
                  <c:v>48363</c:v>
                </c:pt>
                <c:pt idx="2583">
                  <c:v>11529</c:v>
                </c:pt>
                <c:pt idx="2584">
                  <c:v>61956</c:v>
                </c:pt>
                <c:pt idx="2585">
                  <c:v>15378</c:v>
                </c:pt>
                <c:pt idx="2586">
                  <c:v>85346</c:v>
                </c:pt>
                <c:pt idx="2587">
                  <c:v>215946</c:v>
                </c:pt>
                <c:pt idx="2588">
                  <c:v>66539</c:v>
                </c:pt>
                <c:pt idx="2589">
                  <c:v>97131</c:v>
                </c:pt>
                <c:pt idx="2590">
                  <c:v>14513</c:v>
                </c:pt>
                <c:pt idx="2591">
                  <c:v>211773</c:v>
                </c:pt>
                <c:pt idx="2592">
                  <c:v>45742</c:v>
                </c:pt>
                <c:pt idx="2593">
                  <c:v>39862</c:v>
                </c:pt>
                <c:pt idx="2594">
                  <c:v>75132</c:v>
                </c:pt>
                <c:pt idx="2595">
                  <c:v>91296</c:v>
                </c:pt>
                <c:pt idx="2596">
                  <c:v>117290</c:v>
                </c:pt>
                <c:pt idx="2597">
                  <c:v>75556</c:v>
                </c:pt>
                <c:pt idx="2598">
                  <c:v>5103</c:v>
                </c:pt>
                <c:pt idx="2599">
                  <c:v>10747</c:v>
                </c:pt>
                <c:pt idx="2600">
                  <c:v>31789</c:v>
                </c:pt>
                <c:pt idx="2601">
                  <c:v>59515</c:v>
                </c:pt>
                <c:pt idx="2602">
                  <c:v>86913</c:v>
                </c:pt>
                <c:pt idx="2603">
                  <c:v>49129</c:v>
                </c:pt>
                <c:pt idx="2604">
                  <c:v>135408</c:v>
                </c:pt>
                <c:pt idx="2605">
                  <c:v>41152</c:v>
                </c:pt>
                <c:pt idx="2606">
                  <c:v>145750</c:v>
                </c:pt>
                <c:pt idx="2607">
                  <c:v>7041</c:v>
                </c:pt>
                <c:pt idx="2608">
                  <c:v>273442</c:v>
                </c:pt>
                <c:pt idx="2609">
                  <c:v>44514</c:v>
                </c:pt>
                <c:pt idx="2610">
                  <c:v>96490</c:v>
                </c:pt>
                <c:pt idx="2611">
                  <c:v>45050</c:v>
                </c:pt>
                <c:pt idx="2612">
                  <c:v>91048</c:v>
                </c:pt>
                <c:pt idx="2613">
                  <c:v>20352</c:v>
                </c:pt>
                <c:pt idx="2614">
                  <c:v>34294</c:v>
                </c:pt>
                <c:pt idx="2615">
                  <c:v>59696</c:v>
                </c:pt>
                <c:pt idx="2616">
                  <c:v>106155</c:v>
                </c:pt>
                <c:pt idx="2617">
                  <c:v>29244</c:v>
                </c:pt>
                <c:pt idx="2618">
                  <c:v>27592</c:v>
                </c:pt>
                <c:pt idx="2619">
                  <c:v>16128</c:v>
                </c:pt>
                <c:pt idx="2620">
                  <c:v>51353</c:v>
                </c:pt>
                <c:pt idx="2621">
                  <c:v>235422</c:v>
                </c:pt>
                <c:pt idx="2622">
                  <c:v>7456</c:v>
                </c:pt>
                <c:pt idx="2623">
                  <c:v>33604</c:v>
                </c:pt>
                <c:pt idx="2624">
                  <c:v>24803</c:v>
                </c:pt>
                <c:pt idx="2625">
                  <c:v>58411</c:v>
                </c:pt>
                <c:pt idx="2626">
                  <c:v>3273</c:v>
                </c:pt>
                <c:pt idx="2627">
                  <c:v>28480</c:v>
                </c:pt>
                <c:pt idx="2628">
                  <c:v>46706</c:v>
                </c:pt>
                <c:pt idx="2629">
                  <c:v>102230</c:v>
                </c:pt>
                <c:pt idx="2630">
                  <c:v>12096</c:v>
                </c:pt>
                <c:pt idx="2631">
                  <c:v>118487</c:v>
                </c:pt>
                <c:pt idx="2632">
                  <c:v>20518</c:v>
                </c:pt>
                <c:pt idx="2633">
                  <c:v>6280</c:v>
                </c:pt>
                <c:pt idx="2634">
                  <c:v>11700</c:v>
                </c:pt>
                <c:pt idx="2635">
                  <c:v>391</c:v>
                </c:pt>
                <c:pt idx="2636">
                  <c:v>78305</c:v>
                </c:pt>
                <c:pt idx="2637">
                  <c:v>145214</c:v>
                </c:pt>
                <c:pt idx="2638">
                  <c:v>137760</c:v>
                </c:pt>
                <c:pt idx="2639">
                  <c:v>88563</c:v>
                </c:pt>
                <c:pt idx="2640">
                  <c:v>25748</c:v>
                </c:pt>
                <c:pt idx="2641">
                  <c:v>27102</c:v>
                </c:pt>
                <c:pt idx="2642">
                  <c:v>25824</c:v>
                </c:pt>
                <c:pt idx="2643">
                  <c:v>23054</c:v>
                </c:pt>
                <c:pt idx="2644">
                  <c:v>29150</c:v>
                </c:pt>
                <c:pt idx="2645">
                  <c:v>37529</c:v>
                </c:pt>
                <c:pt idx="2646">
                  <c:v>7515</c:v>
                </c:pt>
                <c:pt idx="2647">
                  <c:v>194576</c:v>
                </c:pt>
                <c:pt idx="2648">
                  <c:v>24265</c:v>
                </c:pt>
                <c:pt idx="2649">
                  <c:v>16773</c:v>
                </c:pt>
                <c:pt idx="2650">
                  <c:v>5432</c:v>
                </c:pt>
                <c:pt idx="2651">
                  <c:v>110480</c:v>
                </c:pt>
                <c:pt idx="2652">
                  <c:v>86273</c:v>
                </c:pt>
                <c:pt idx="2653">
                  <c:v>20674</c:v>
                </c:pt>
                <c:pt idx="2654">
                  <c:v>8335</c:v>
                </c:pt>
                <c:pt idx="2655">
                  <c:v>40893</c:v>
                </c:pt>
                <c:pt idx="2656">
                  <c:v>644881</c:v>
                </c:pt>
                <c:pt idx="2657">
                  <c:v>61081</c:v>
                </c:pt>
                <c:pt idx="2658">
                  <c:v>27438</c:v>
                </c:pt>
                <c:pt idx="2659">
                  <c:v>14748</c:v>
                </c:pt>
                <c:pt idx="2660">
                  <c:v>49514</c:v>
                </c:pt>
                <c:pt idx="2661">
                  <c:v>7457</c:v>
                </c:pt>
                <c:pt idx="2662">
                  <c:v>97193</c:v>
                </c:pt>
                <c:pt idx="2663">
                  <c:v>68456</c:v>
                </c:pt>
                <c:pt idx="2664">
                  <c:v>123842</c:v>
                </c:pt>
                <c:pt idx="2665">
                  <c:v>61285</c:v>
                </c:pt>
                <c:pt idx="2666">
                  <c:v>20157</c:v>
                </c:pt>
                <c:pt idx="2667">
                  <c:v>41073</c:v>
                </c:pt>
                <c:pt idx="2668">
                  <c:v>21784</c:v>
                </c:pt>
                <c:pt idx="2669">
                  <c:v>12868</c:v>
                </c:pt>
                <c:pt idx="2670">
                  <c:v>147862</c:v>
                </c:pt>
                <c:pt idx="2671">
                  <c:v>11836</c:v>
                </c:pt>
                <c:pt idx="2672">
                  <c:v>25681</c:v>
                </c:pt>
                <c:pt idx="2673">
                  <c:v>282784</c:v>
                </c:pt>
                <c:pt idx="2674">
                  <c:v>59704</c:v>
                </c:pt>
                <c:pt idx="2675">
                  <c:v>75279</c:v>
                </c:pt>
                <c:pt idx="2676">
                  <c:v>66681</c:v>
                </c:pt>
                <c:pt idx="2677">
                  <c:v>72085</c:v>
                </c:pt>
                <c:pt idx="2678">
                  <c:v>2039</c:v>
                </c:pt>
                <c:pt idx="2679">
                  <c:v>2214</c:v>
                </c:pt>
                <c:pt idx="2680">
                  <c:v>16208</c:v>
                </c:pt>
                <c:pt idx="2681">
                  <c:v>25829</c:v>
                </c:pt>
                <c:pt idx="2682">
                  <c:v>83217</c:v>
                </c:pt>
                <c:pt idx="2683">
                  <c:v>9520</c:v>
                </c:pt>
                <c:pt idx="2684">
                  <c:v>103215</c:v>
                </c:pt>
                <c:pt idx="2685">
                  <c:v>62629</c:v>
                </c:pt>
                <c:pt idx="2686">
                  <c:v>45603</c:v>
                </c:pt>
                <c:pt idx="2687">
                  <c:v>44792</c:v>
                </c:pt>
                <c:pt idx="2688">
                  <c:v>97535</c:v>
                </c:pt>
                <c:pt idx="2689">
                  <c:v>60085</c:v>
                </c:pt>
                <c:pt idx="2690">
                  <c:v>76938</c:v>
                </c:pt>
                <c:pt idx="2691">
                  <c:v>2562</c:v>
                </c:pt>
                <c:pt idx="2692">
                  <c:v>7685</c:v>
                </c:pt>
                <c:pt idx="2693">
                  <c:v>102942</c:v>
                </c:pt>
                <c:pt idx="2694">
                  <c:v>7029</c:v>
                </c:pt>
                <c:pt idx="2695">
                  <c:v>2119</c:v>
                </c:pt>
                <c:pt idx="2696">
                  <c:v>207311</c:v>
                </c:pt>
                <c:pt idx="2697">
                  <c:v>77753</c:v>
                </c:pt>
                <c:pt idx="2698">
                  <c:v>171637</c:v>
                </c:pt>
                <c:pt idx="2699">
                  <c:v>35243</c:v>
                </c:pt>
                <c:pt idx="2700">
                  <c:v>46186</c:v>
                </c:pt>
                <c:pt idx="2701">
                  <c:v>54810</c:v>
                </c:pt>
                <c:pt idx="2702">
                  <c:v>25637</c:v>
                </c:pt>
                <c:pt idx="2703">
                  <c:v>35088</c:v>
                </c:pt>
                <c:pt idx="2704">
                  <c:v>73899</c:v>
                </c:pt>
                <c:pt idx="2705">
                  <c:v>81171</c:v>
                </c:pt>
                <c:pt idx="2706">
                  <c:v>39418</c:v>
                </c:pt>
                <c:pt idx="2707">
                  <c:v>62124</c:v>
                </c:pt>
                <c:pt idx="2708">
                  <c:v>14134</c:v>
                </c:pt>
                <c:pt idx="2709">
                  <c:v>405499</c:v>
                </c:pt>
                <c:pt idx="2710">
                  <c:v>20353</c:v>
                </c:pt>
                <c:pt idx="2711">
                  <c:v>93154</c:v>
                </c:pt>
                <c:pt idx="2712">
                  <c:v>9492</c:v>
                </c:pt>
                <c:pt idx="2713">
                  <c:v>18369</c:v>
                </c:pt>
                <c:pt idx="2714">
                  <c:v>32824</c:v>
                </c:pt>
                <c:pt idx="2715">
                  <c:v>109416</c:v>
                </c:pt>
                <c:pt idx="2716">
                  <c:v>28312</c:v>
                </c:pt>
                <c:pt idx="2717">
                  <c:v>78462</c:v>
                </c:pt>
                <c:pt idx="2718">
                  <c:v>32740</c:v>
                </c:pt>
                <c:pt idx="2719">
                  <c:v>57293</c:v>
                </c:pt>
                <c:pt idx="2720">
                  <c:v>174743</c:v>
                </c:pt>
                <c:pt idx="2721">
                  <c:v>59486</c:v>
                </c:pt>
                <c:pt idx="2722">
                  <c:v>211355</c:v>
                </c:pt>
                <c:pt idx="2723">
                  <c:v>56805</c:v>
                </c:pt>
                <c:pt idx="2724">
                  <c:v>278258</c:v>
                </c:pt>
                <c:pt idx="2725">
                  <c:v>18545</c:v>
                </c:pt>
                <c:pt idx="2726">
                  <c:v>5570</c:v>
                </c:pt>
                <c:pt idx="2727">
                  <c:v>44690</c:v>
                </c:pt>
                <c:pt idx="2728">
                  <c:v>127835</c:v>
                </c:pt>
                <c:pt idx="2729">
                  <c:v>32540</c:v>
                </c:pt>
                <c:pt idx="2730">
                  <c:v>54396</c:v>
                </c:pt>
                <c:pt idx="2731">
                  <c:v>162840</c:v>
                </c:pt>
                <c:pt idx="2732">
                  <c:v>109441</c:v>
                </c:pt>
                <c:pt idx="2733">
                  <c:v>7369</c:v>
                </c:pt>
                <c:pt idx="2734">
                  <c:v>16378</c:v>
                </c:pt>
                <c:pt idx="2735">
                  <c:v>39859</c:v>
                </c:pt>
                <c:pt idx="2736">
                  <c:v>44214</c:v>
                </c:pt>
                <c:pt idx="2737">
                  <c:v>73102</c:v>
                </c:pt>
                <c:pt idx="2738">
                  <c:v>3552</c:v>
                </c:pt>
                <c:pt idx="2739">
                  <c:v>71593</c:v>
                </c:pt>
                <c:pt idx="2740">
                  <c:v>74072</c:v>
                </c:pt>
                <c:pt idx="2741">
                  <c:v>42970</c:v>
                </c:pt>
                <c:pt idx="2742">
                  <c:v>23385</c:v>
                </c:pt>
                <c:pt idx="2743">
                  <c:v>51176</c:v>
                </c:pt>
                <c:pt idx="2744">
                  <c:v>12426</c:v>
                </c:pt>
                <c:pt idx="2745">
                  <c:v>10062</c:v>
                </c:pt>
                <c:pt idx="2746">
                  <c:v>34790</c:v>
                </c:pt>
                <c:pt idx="2747">
                  <c:v>95759</c:v>
                </c:pt>
                <c:pt idx="2748">
                  <c:v>51592</c:v>
                </c:pt>
                <c:pt idx="2749">
                  <c:v>23294</c:v>
                </c:pt>
                <c:pt idx="2750">
                  <c:v>33398</c:v>
                </c:pt>
                <c:pt idx="2751">
                  <c:v>229576</c:v>
                </c:pt>
                <c:pt idx="2752">
                  <c:v>60250</c:v>
                </c:pt>
                <c:pt idx="2753">
                  <c:v>81871</c:v>
                </c:pt>
                <c:pt idx="2754">
                  <c:v>259529</c:v>
                </c:pt>
                <c:pt idx="2755">
                  <c:v>430</c:v>
                </c:pt>
                <c:pt idx="2756">
                  <c:v>75949</c:v>
                </c:pt>
                <c:pt idx="2757">
                  <c:v>44206</c:v>
                </c:pt>
                <c:pt idx="2758">
                  <c:v>125274</c:v>
                </c:pt>
                <c:pt idx="2759">
                  <c:v>104670</c:v>
                </c:pt>
                <c:pt idx="2760">
                  <c:v>282971</c:v>
                </c:pt>
                <c:pt idx="2761">
                  <c:v>28731</c:v>
                </c:pt>
                <c:pt idx="2762">
                  <c:v>16965</c:v>
                </c:pt>
                <c:pt idx="2763">
                  <c:v>50658</c:v>
                </c:pt>
                <c:pt idx="2764">
                  <c:v>124681</c:v>
                </c:pt>
                <c:pt idx="2765">
                  <c:v>74352</c:v>
                </c:pt>
                <c:pt idx="2766">
                  <c:v>70308</c:v>
                </c:pt>
                <c:pt idx="2767">
                  <c:v>98722</c:v>
                </c:pt>
                <c:pt idx="2768">
                  <c:v>79020</c:v>
                </c:pt>
                <c:pt idx="2769">
                  <c:v>28335</c:v>
                </c:pt>
                <c:pt idx="2770">
                  <c:v>22011</c:v>
                </c:pt>
                <c:pt idx="2771">
                  <c:v>49436</c:v>
                </c:pt>
                <c:pt idx="2772">
                  <c:v>145072</c:v>
                </c:pt>
                <c:pt idx="2773">
                  <c:v>8992</c:v>
                </c:pt>
                <c:pt idx="2774">
                  <c:v>72497</c:v>
                </c:pt>
                <c:pt idx="2775">
                  <c:v>187999</c:v>
                </c:pt>
                <c:pt idx="2776">
                  <c:v>62335</c:v>
                </c:pt>
                <c:pt idx="2777">
                  <c:v>41556</c:v>
                </c:pt>
                <c:pt idx="2778">
                  <c:v>15436</c:v>
                </c:pt>
                <c:pt idx="2779">
                  <c:v>109618</c:v>
                </c:pt>
                <c:pt idx="2780">
                  <c:v>182228</c:v>
                </c:pt>
                <c:pt idx="2781">
                  <c:v>1000</c:v>
                </c:pt>
                <c:pt idx="2782">
                  <c:v>36699</c:v>
                </c:pt>
                <c:pt idx="2783">
                  <c:v>135828</c:v>
                </c:pt>
                <c:pt idx="2784">
                  <c:v>39098</c:v>
                </c:pt>
                <c:pt idx="2785">
                  <c:v>20713</c:v>
                </c:pt>
                <c:pt idx="2786">
                  <c:v>18959</c:v>
                </c:pt>
                <c:pt idx="2787">
                  <c:v>28010</c:v>
                </c:pt>
                <c:pt idx="2788">
                  <c:v>148976</c:v>
                </c:pt>
                <c:pt idx="2789">
                  <c:v>126680</c:v>
                </c:pt>
                <c:pt idx="2790">
                  <c:v>664</c:v>
                </c:pt>
                <c:pt idx="2791">
                  <c:v>18533</c:v>
                </c:pt>
                <c:pt idx="2792">
                  <c:v>202168</c:v>
                </c:pt>
                <c:pt idx="2793">
                  <c:v>4653</c:v>
                </c:pt>
                <c:pt idx="2794">
                  <c:v>37839</c:v>
                </c:pt>
                <c:pt idx="2795">
                  <c:v>29196</c:v>
                </c:pt>
                <c:pt idx="2796">
                  <c:v>38378</c:v>
                </c:pt>
                <c:pt idx="2797">
                  <c:v>66716</c:v>
                </c:pt>
                <c:pt idx="2798">
                  <c:v>7500</c:v>
                </c:pt>
                <c:pt idx="2799">
                  <c:v>47992</c:v>
                </c:pt>
                <c:pt idx="2800">
                  <c:v>85823</c:v>
                </c:pt>
                <c:pt idx="2801">
                  <c:v>32323</c:v>
                </c:pt>
                <c:pt idx="2802">
                  <c:v>87633</c:v>
                </c:pt>
                <c:pt idx="2803">
                  <c:v>104523</c:v>
                </c:pt>
                <c:pt idx="2804">
                  <c:v>60856</c:v>
                </c:pt>
                <c:pt idx="2805">
                  <c:v>15526</c:v>
                </c:pt>
                <c:pt idx="2806">
                  <c:v>83781</c:v>
                </c:pt>
                <c:pt idx="2807">
                  <c:v>17681</c:v>
                </c:pt>
                <c:pt idx="2808">
                  <c:v>76909</c:v>
                </c:pt>
                <c:pt idx="2809">
                  <c:v>22084</c:v>
                </c:pt>
                <c:pt idx="2810">
                  <c:v>50783</c:v>
                </c:pt>
                <c:pt idx="2811">
                  <c:v>43220</c:v>
                </c:pt>
                <c:pt idx="2812">
                  <c:v>41275</c:v>
                </c:pt>
                <c:pt idx="2813">
                  <c:v>13738</c:v>
                </c:pt>
                <c:pt idx="2814">
                  <c:v>32270</c:v>
                </c:pt>
                <c:pt idx="2815">
                  <c:v>22053</c:v>
                </c:pt>
                <c:pt idx="2816">
                  <c:v>32708</c:v>
                </c:pt>
                <c:pt idx="2817">
                  <c:v>7108</c:v>
                </c:pt>
                <c:pt idx="2818">
                  <c:v>47056</c:v>
                </c:pt>
                <c:pt idx="2819">
                  <c:v>112197</c:v>
                </c:pt>
                <c:pt idx="2820">
                  <c:v>106757</c:v>
                </c:pt>
                <c:pt idx="2821">
                  <c:v>105294</c:v>
                </c:pt>
                <c:pt idx="2822">
                  <c:v>180481</c:v>
                </c:pt>
                <c:pt idx="2823">
                  <c:v>169139</c:v>
                </c:pt>
                <c:pt idx="2824">
                  <c:v>92406</c:v>
                </c:pt>
                <c:pt idx="2825">
                  <c:v>41150</c:v>
                </c:pt>
                <c:pt idx="2826">
                  <c:v>3831</c:v>
                </c:pt>
                <c:pt idx="2827">
                  <c:v>48014</c:v>
                </c:pt>
                <c:pt idx="2828">
                  <c:v>19078</c:v>
                </c:pt>
                <c:pt idx="2829">
                  <c:v>3965</c:v>
                </c:pt>
                <c:pt idx="2830">
                  <c:v>37965</c:v>
                </c:pt>
                <c:pt idx="2831">
                  <c:v>69884</c:v>
                </c:pt>
                <c:pt idx="2832">
                  <c:v>24557</c:v>
                </c:pt>
                <c:pt idx="2833">
                  <c:v>16733</c:v>
                </c:pt>
                <c:pt idx="2834">
                  <c:v>41824</c:v>
                </c:pt>
                <c:pt idx="2835">
                  <c:v>8188</c:v>
                </c:pt>
                <c:pt idx="2836">
                  <c:v>36146</c:v>
                </c:pt>
                <c:pt idx="2837">
                  <c:v>37331</c:v>
                </c:pt>
                <c:pt idx="2838">
                  <c:v>15000</c:v>
                </c:pt>
                <c:pt idx="2839">
                  <c:v>232194</c:v>
                </c:pt>
                <c:pt idx="2840">
                  <c:v>8557</c:v>
                </c:pt>
                <c:pt idx="2841">
                  <c:v>1000</c:v>
                </c:pt>
                <c:pt idx="2842">
                  <c:v>84179</c:v>
                </c:pt>
                <c:pt idx="2843">
                  <c:v>66590</c:v>
                </c:pt>
                <c:pt idx="2844">
                  <c:v>66445</c:v>
                </c:pt>
                <c:pt idx="2845">
                  <c:v>174286</c:v>
                </c:pt>
                <c:pt idx="2846">
                  <c:v>33951</c:v>
                </c:pt>
                <c:pt idx="2847">
                  <c:v>27204</c:v>
                </c:pt>
                <c:pt idx="2848">
                  <c:v>16442</c:v>
                </c:pt>
                <c:pt idx="2849">
                  <c:v>39669</c:v>
                </c:pt>
                <c:pt idx="2850">
                  <c:v>8063</c:v>
                </c:pt>
                <c:pt idx="2851">
                  <c:v>15243</c:v>
                </c:pt>
                <c:pt idx="2852">
                  <c:v>17603</c:v>
                </c:pt>
                <c:pt idx="2853">
                  <c:v>66466</c:v>
                </c:pt>
                <c:pt idx="2854">
                  <c:v>52537</c:v>
                </c:pt>
                <c:pt idx="2855">
                  <c:v>51172</c:v>
                </c:pt>
                <c:pt idx="2856">
                  <c:v>56186</c:v>
                </c:pt>
                <c:pt idx="2857">
                  <c:v>18074</c:v>
                </c:pt>
                <c:pt idx="2858">
                  <c:v>31759</c:v>
                </c:pt>
                <c:pt idx="2859">
                  <c:v>34007</c:v>
                </c:pt>
                <c:pt idx="2860">
                  <c:v>28338</c:v>
                </c:pt>
                <c:pt idx="2861">
                  <c:v>28693</c:v>
                </c:pt>
                <c:pt idx="2862">
                  <c:v>15036</c:v>
                </c:pt>
                <c:pt idx="2863">
                  <c:v>26797</c:v>
                </c:pt>
                <c:pt idx="2864">
                  <c:v>79192</c:v>
                </c:pt>
                <c:pt idx="2865">
                  <c:v>83651</c:v>
                </c:pt>
                <c:pt idx="2866">
                  <c:v>19128</c:v>
                </c:pt>
                <c:pt idx="2867">
                  <c:v>11245</c:v>
                </c:pt>
                <c:pt idx="2868">
                  <c:v>18735</c:v>
                </c:pt>
                <c:pt idx="2869">
                  <c:v>43310</c:v>
                </c:pt>
                <c:pt idx="2870">
                  <c:v>51142</c:v>
                </c:pt>
                <c:pt idx="2871">
                  <c:v>127588</c:v>
                </c:pt>
                <c:pt idx="2872">
                  <c:v>43304</c:v>
                </c:pt>
                <c:pt idx="2873">
                  <c:v>33064</c:v>
                </c:pt>
                <c:pt idx="2874">
                  <c:v>10424</c:v>
                </c:pt>
                <c:pt idx="2875">
                  <c:v>6517</c:v>
                </c:pt>
                <c:pt idx="2876">
                  <c:v>47160</c:v>
                </c:pt>
                <c:pt idx="2877">
                  <c:v>15584</c:v>
                </c:pt>
                <c:pt idx="2878">
                  <c:v>164222</c:v>
                </c:pt>
                <c:pt idx="2879">
                  <c:v>248738</c:v>
                </c:pt>
                <c:pt idx="2880">
                  <c:v>25853</c:v>
                </c:pt>
                <c:pt idx="2881">
                  <c:v>113183</c:v>
                </c:pt>
                <c:pt idx="2882">
                  <c:v>153664</c:v>
                </c:pt>
                <c:pt idx="2883">
                  <c:v>21285</c:v>
                </c:pt>
                <c:pt idx="2884">
                  <c:v>70353</c:v>
                </c:pt>
                <c:pt idx="2885">
                  <c:v>39728</c:v>
                </c:pt>
                <c:pt idx="2886">
                  <c:v>28294</c:v>
                </c:pt>
                <c:pt idx="2887">
                  <c:v>109505</c:v>
                </c:pt>
                <c:pt idx="2888">
                  <c:v>78317</c:v>
                </c:pt>
                <c:pt idx="2889">
                  <c:v>20969</c:v>
                </c:pt>
                <c:pt idx="2890">
                  <c:v>36398</c:v>
                </c:pt>
                <c:pt idx="2891">
                  <c:v>166199</c:v>
                </c:pt>
                <c:pt idx="2892">
                  <c:v>147770</c:v>
                </c:pt>
                <c:pt idx="2893">
                  <c:v>16875</c:v>
                </c:pt>
                <c:pt idx="2894">
                  <c:v>17060</c:v>
                </c:pt>
                <c:pt idx="2895">
                  <c:v>44101</c:v>
                </c:pt>
                <c:pt idx="2896">
                  <c:v>142729</c:v>
                </c:pt>
                <c:pt idx="2897">
                  <c:v>23578</c:v>
                </c:pt>
                <c:pt idx="2898">
                  <c:v>19881</c:v>
                </c:pt>
                <c:pt idx="2899">
                  <c:v>62960</c:v>
                </c:pt>
                <c:pt idx="2900">
                  <c:v>16685</c:v>
                </c:pt>
                <c:pt idx="2901">
                  <c:v>33405</c:v>
                </c:pt>
                <c:pt idx="2902">
                  <c:v>37211</c:v>
                </c:pt>
                <c:pt idx="2903">
                  <c:v>2900</c:v>
                </c:pt>
                <c:pt idx="2904">
                  <c:v>99226</c:v>
                </c:pt>
                <c:pt idx="2905">
                  <c:v>31899</c:v>
                </c:pt>
                <c:pt idx="2906">
                  <c:v>17769</c:v>
                </c:pt>
                <c:pt idx="2907">
                  <c:v>50212</c:v>
                </c:pt>
                <c:pt idx="2908">
                  <c:v>32125</c:v>
                </c:pt>
                <c:pt idx="2909">
                  <c:v>12120</c:v>
                </c:pt>
                <c:pt idx="2910">
                  <c:v>82352</c:v>
                </c:pt>
                <c:pt idx="2911">
                  <c:v>6286</c:v>
                </c:pt>
                <c:pt idx="2912">
                  <c:v>17326</c:v>
                </c:pt>
                <c:pt idx="2913">
                  <c:v>32234</c:v>
                </c:pt>
                <c:pt idx="2914">
                  <c:v>60386</c:v>
                </c:pt>
                <c:pt idx="2915">
                  <c:v>56174</c:v>
                </c:pt>
                <c:pt idx="2916">
                  <c:v>81144</c:v>
                </c:pt>
                <c:pt idx="2917">
                  <c:v>51737</c:v>
                </c:pt>
                <c:pt idx="2918">
                  <c:v>95537</c:v>
                </c:pt>
                <c:pt idx="2919">
                  <c:v>36311</c:v>
                </c:pt>
                <c:pt idx="2920">
                  <c:v>23518</c:v>
                </c:pt>
                <c:pt idx="2921">
                  <c:v>34042</c:v>
                </c:pt>
                <c:pt idx="2922">
                  <c:v>19591</c:v>
                </c:pt>
                <c:pt idx="2923">
                  <c:v>46455</c:v>
                </c:pt>
                <c:pt idx="2924">
                  <c:v>89413</c:v>
                </c:pt>
                <c:pt idx="2925">
                  <c:v>169546</c:v>
                </c:pt>
                <c:pt idx="2926">
                  <c:v>17135</c:v>
                </c:pt>
                <c:pt idx="2927">
                  <c:v>72253</c:v>
                </c:pt>
                <c:pt idx="2928">
                  <c:v>8344</c:v>
                </c:pt>
                <c:pt idx="2929">
                  <c:v>52718</c:v>
                </c:pt>
                <c:pt idx="2930">
                  <c:v>23933</c:v>
                </c:pt>
                <c:pt idx="2931">
                  <c:v>179207</c:v>
                </c:pt>
                <c:pt idx="2932">
                  <c:v>76177</c:v>
                </c:pt>
                <c:pt idx="2933">
                  <c:v>11472</c:v>
                </c:pt>
                <c:pt idx="2934">
                  <c:v>131635</c:v>
                </c:pt>
                <c:pt idx="2935">
                  <c:v>124027</c:v>
                </c:pt>
                <c:pt idx="2936">
                  <c:v>15138</c:v>
                </c:pt>
                <c:pt idx="2937">
                  <c:v>43229</c:v>
                </c:pt>
                <c:pt idx="2938">
                  <c:v>310226</c:v>
                </c:pt>
                <c:pt idx="2939">
                  <c:v>27043</c:v>
                </c:pt>
                <c:pt idx="2940">
                  <c:v>55381</c:v>
                </c:pt>
                <c:pt idx="2941">
                  <c:v>53983</c:v>
                </c:pt>
                <c:pt idx="2942">
                  <c:v>59179</c:v>
                </c:pt>
                <c:pt idx="2943">
                  <c:v>43510</c:v>
                </c:pt>
                <c:pt idx="2944">
                  <c:v>32886</c:v>
                </c:pt>
                <c:pt idx="2945">
                  <c:v>7015</c:v>
                </c:pt>
                <c:pt idx="2946">
                  <c:v>19627</c:v>
                </c:pt>
                <c:pt idx="2947">
                  <c:v>79903</c:v>
                </c:pt>
                <c:pt idx="2948">
                  <c:v>28464</c:v>
                </c:pt>
                <c:pt idx="2949">
                  <c:v>9768</c:v>
                </c:pt>
                <c:pt idx="2950">
                  <c:v>18522</c:v>
                </c:pt>
                <c:pt idx="2951">
                  <c:v>55086</c:v>
                </c:pt>
                <c:pt idx="2952">
                  <c:v>158986</c:v>
                </c:pt>
                <c:pt idx="2953">
                  <c:v>18939</c:v>
                </c:pt>
                <c:pt idx="2954">
                  <c:v>242018</c:v>
                </c:pt>
                <c:pt idx="2955">
                  <c:v>61474</c:v>
                </c:pt>
                <c:pt idx="2956">
                  <c:v>53892</c:v>
                </c:pt>
                <c:pt idx="2957">
                  <c:v>23315</c:v>
                </c:pt>
                <c:pt idx="2958">
                  <c:v>33918</c:v>
                </c:pt>
                <c:pt idx="2959">
                  <c:v>65926</c:v>
                </c:pt>
                <c:pt idx="2960">
                  <c:v>67753</c:v>
                </c:pt>
                <c:pt idx="2961">
                  <c:v>49280</c:v>
                </c:pt>
                <c:pt idx="2962">
                  <c:v>97606</c:v>
                </c:pt>
                <c:pt idx="2963">
                  <c:v>36861</c:v>
                </c:pt>
                <c:pt idx="2964">
                  <c:v>49749</c:v>
                </c:pt>
                <c:pt idx="2965">
                  <c:v>36300</c:v>
                </c:pt>
                <c:pt idx="2966">
                  <c:v>80500</c:v>
                </c:pt>
                <c:pt idx="2967">
                  <c:v>8210</c:v>
                </c:pt>
                <c:pt idx="2968">
                  <c:v>40257</c:v>
                </c:pt>
                <c:pt idx="2969">
                  <c:v>31930</c:v>
                </c:pt>
                <c:pt idx="2970">
                  <c:v>9154</c:v>
                </c:pt>
                <c:pt idx="2971">
                  <c:v>54345</c:v>
                </c:pt>
                <c:pt idx="2972">
                  <c:v>38835</c:v>
                </c:pt>
                <c:pt idx="2973">
                  <c:v>4858</c:v>
                </c:pt>
                <c:pt idx="2974">
                  <c:v>56745</c:v>
                </c:pt>
                <c:pt idx="2975">
                  <c:v>87507</c:v>
                </c:pt>
                <c:pt idx="2976">
                  <c:v>84126</c:v>
                </c:pt>
                <c:pt idx="2977">
                  <c:v>27566</c:v>
                </c:pt>
                <c:pt idx="2978">
                  <c:v>22805</c:v>
                </c:pt>
                <c:pt idx="2979">
                  <c:v>38508</c:v>
                </c:pt>
                <c:pt idx="2980">
                  <c:v>8184</c:v>
                </c:pt>
                <c:pt idx="2981">
                  <c:v>12263</c:v>
                </c:pt>
                <c:pt idx="2982">
                  <c:v>89576</c:v>
                </c:pt>
                <c:pt idx="2983">
                  <c:v>183303</c:v>
                </c:pt>
                <c:pt idx="2984">
                  <c:v>326201</c:v>
                </c:pt>
                <c:pt idx="2985">
                  <c:v>132894</c:v>
                </c:pt>
                <c:pt idx="2986">
                  <c:v>12881</c:v>
                </c:pt>
                <c:pt idx="2987">
                  <c:v>114037</c:v>
                </c:pt>
                <c:pt idx="2988">
                  <c:v>71682</c:v>
                </c:pt>
                <c:pt idx="2989">
                  <c:v>94016</c:v>
                </c:pt>
                <c:pt idx="2990">
                  <c:v>71263</c:v>
                </c:pt>
                <c:pt idx="2991">
                  <c:v>16341</c:v>
                </c:pt>
                <c:pt idx="2992">
                  <c:v>60331</c:v>
                </c:pt>
                <c:pt idx="2993">
                  <c:v>47966</c:v>
                </c:pt>
                <c:pt idx="2994">
                  <c:v>148086</c:v>
                </c:pt>
                <c:pt idx="2995">
                  <c:v>15279</c:v>
                </c:pt>
                <c:pt idx="2996">
                  <c:v>0</c:v>
                </c:pt>
                <c:pt idx="2997">
                  <c:v>52885</c:v>
                </c:pt>
                <c:pt idx="2998">
                  <c:v>36844</c:v>
                </c:pt>
                <c:pt idx="2999">
                  <c:v>142527</c:v>
                </c:pt>
                <c:pt idx="3000">
                  <c:v>20390</c:v>
                </c:pt>
                <c:pt idx="3001">
                  <c:v>29182</c:v>
                </c:pt>
                <c:pt idx="3002">
                  <c:v>65207</c:v>
                </c:pt>
                <c:pt idx="3003">
                  <c:v>568</c:v>
                </c:pt>
                <c:pt idx="3004">
                  <c:v>30759</c:v>
                </c:pt>
                <c:pt idx="3005">
                  <c:v>276</c:v>
                </c:pt>
                <c:pt idx="3006">
                  <c:v>22496</c:v>
                </c:pt>
                <c:pt idx="3007">
                  <c:v>23846</c:v>
                </c:pt>
                <c:pt idx="3008">
                  <c:v>26505</c:v>
                </c:pt>
                <c:pt idx="3009">
                  <c:v>72131</c:v>
                </c:pt>
                <c:pt idx="3010">
                  <c:v>24406</c:v>
                </c:pt>
                <c:pt idx="3011">
                  <c:v>63193</c:v>
                </c:pt>
                <c:pt idx="3012">
                  <c:v>23179</c:v>
                </c:pt>
                <c:pt idx="3013">
                  <c:v>14710</c:v>
                </c:pt>
                <c:pt idx="3014">
                  <c:v>74073</c:v>
                </c:pt>
                <c:pt idx="3015">
                  <c:v>43348</c:v>
                </c:pt>
                <c:pt idx="3016">
                  <c:v>97424</c:v>
                </c:pt>
                <c:pt idx="3017">
                  <c:v>20603</c:v>
                </c:pt>
                <c:pt idx="3018">
                  <c:v>92097</c:v>
                </c:pt>
                <c:pt idx="3019">
                  <c:v>31520</c:v>
                </c:pt>
                <c:pt idx="3020">
                  <c:v>29350</c:v>
                </c:pt>
                <c:pt idx="3021">
                  <c:v>20537</c:v>
                </c:pt>
                <c:pt idx="3022">
                  <c:v>17376</c:v>
                </c:pt>
                <c:pt idx="3023">
                  <c:v>24563</c:v>
                </c:pt>
                <c:pt idx="3024">
                  <c:v>52562</c:v>
                </c:pt>
                <c:pt idx="3025">
                  <c:v>48224</c:v>
                </c:pt>
                <c:pt idx="3026">
                  <c:v>13271</c:v>
                </c:pt>
                <c:pt idx="3027">
                  <c:v>129919</c:v>
                </c:pt>
                <c:pt idx="3028">
                  <c:v>17893</c:v>
                </c:pt>
                <c:pt idx="3029">
                  <c:v>52693</c:v>
                </c:pt>
                <c:pt idx="3030">
                  <c:v>50895</c:v>
                </c:pt>
                <c:pt idx="3031">
                  <c:v>36459</c:v>
                </c:pt>
                <c:pt idx="3032">
                  <c:v>68532</c:v>
                </c:pt>
                <c:pt idx="3033">
                  <c:v>34862</c:v>
                </c:pt>
                <c:pt idx="3034">
                  <c:v>20391</c:v>
                </c:pt>
                <c:pt idx="3035">
                  <c:v>178010</c:v>
                </c:pt>
                <c:pt idx="3036">
                  <c:v>20773</c:v>
                </c:pt>
                <c:pt idx="3037">
                  <c:v>264735</c:v>
                </c:pt>
                <c:pt idx="3038">
                  <c:v>45883</c:v>
                </c:pt>
                <c:pt idx="3039">
                  <c:v>36978</c:v>
                </c:pt>
                <c:pt idx="3040">
                  <c:v>449205</c:v>
                </c:pt>
                <c:pt idx="3041">
                  <c:v>45005</c:v>
                </c:pt>
                <c:pt idx="3042">
                  <c:v>45533</c:v>
                </c:pt>
                <c:pt idx="3043">
                  <c:v>26513</c:v>
                </c:pt>
                <c:pt idx="3044">
                  <c:v>20417</c:v>
                </c:pt>
                <c:pt idx="3045">
                  <c:v>7490</c:v>
                </c:pt>
                <c:pt idx="3046">
                  <c:v>14394</c:v>
                </c:pt>
                <c:pt idx="3047">
                  <c:v>103888</c:v>
                </c:pt>
                <c:pt idx="3048">
                  <c:v>61191</c:v>
                </c:pt>
                <c:pt idx="3049">
                  <c:v>7329</c:v>
                </c:pt>
                <c:pt idx="3050">
                  <c:v>12688</c:v>
                </c:pt>
                <c:pt idx="3051">
                  <c:v>106921</c:v>
                </c:pt>
                <c:pt idx="3052">
                  <c:v>31668</c:v>
                </c:pt>
                <c:pt idx="3053">
                  <c:v>34996</c:v>
                </c:pt>
                <c:pt idx="3054">
                  <c:v>23099</c:v>
                </c:pt>
                <c:pt idx="3055">
                  <c:v>109133</c:v>
                </c:pt>
                <c:pt idx="3056">
                  <c:v>103586</c:v>
                </c:pt>
                <c:pt idx="3057">
                  <c:v>45575</c:v>
                </c:pt>
                <c:pt idx="3058">
                  <c:v>76430</c:v>
                </c:pt>
                <c:pt idx="3059">
                  <c:v>18059</c:v>
                </c:pt>
                <c:pt idx="3060">
                  <c:v>188759</c:v>
                </c:pt>
                <c:pt idx="3061">
                  <c:v>36953</c:v>
                </c:pt>
                <c:pt idx="3062">
                  <c:v>27155</c:v>
                </c:pt>
                <c:pt idx="3063">
                  <c:v>89112</c:v>
                </c:pt>
                <c:pt idx="3064">
                  <c:v>72768</c:v>
                </c:pt>
                <c:pt idx="3065">
                  <c:v>23178</c:v>
                </c:pt>
                <c:pt idx="3066">
                  <c:v>25676</c:v>
                </c:pt>
                <c:pt idx="3067">
                  <c:v>63190</c:v>
                </c:pt>
                <c:pt idx="3068">
                  <c:v>1666</c:v>
                </c:pt>
                <c:pt idx="3069">
                  <c:v>105544</c:v>
                </c:pt>
                <c:pt idx="3070">
                  <c:v>206287</c:v>
                </c:pt>
                <c:pt idx="3071">
                  <c:v>40255</c:v>
                </c:pt>
                <c:pt idx="3072">
                  <c:v>5317</c:v>
                </c:pt>
                <c:pt idx="3073">
                  <c:v>7606</c:v>
                </c:pt>
                <c:pt idx="3074">
                  <c:v>43255</c:v>
                </c:pt>
                <c:pt idx="3075">
                  <c:v>22414</c:v>
                </c:pt>
                <c:pt idx="3076">
                  <c:v>92225</c:v>
                </c:pt>
                <c:pt idx="3077">
                  <c:v>127199</c:v>
                </c:pt>
                <c:pt idx="3078">
                  <c:v>12176</c:v>
                </c:pt>
                <c:pt idx="3079">
                  <c:v>142929</c:v>
                </c:pt>
                <c:pt idx="3080">
                  <c:v>28670</c:v>
                </c:pt>
                <c:pt idx="3081">
                  <c:v>82122</c:v>
                </c:pt>
                <c:pt idx="3082">
                  <c:v>54637</c:v>
                </c:pt>
                <c:pt idx="3083">
                  <c:v>6181</c:v>
                </c:pt>
                <c:pt idx="3084">
                  <c:v>25485</c:v>
                </c:pt>
                <c:pt idx="3085">
                  <c:v>16136</c:v>
                </c:pt>
                <c:pt idx="3086">
                  <c:v>128213</c:v>
                </c:pt>
                <c:pt idx="3087">
                  <c:v>92492</c:v>
                </c:pt>
                <c:pt idx="3088">
                  <c:v>85412</c:v>
                </c:pt>
                <c:pt idx="3089">
                  <c:v>46003</c:v>
                </c:pt>
                <c:pt idx="3090">
                  <c:v>95982</c:v>
                </c:pt>
                <c:pt idx="3091">
                  <c:v>20529</c:v>
                </c:pt>
                <c:pt idx="3092">
                  <c:v>28254</c:v>
                </c:pt>
                <c:pt idx="3093">
                  <c:v>26101</c:v>
                </c:pt>
                <c:pt idx="3094">
                  <c:v>50939</c:v>
                </c:pt>
                <c:pt idx="3095">
                  <c:v>35039</c:v>
                </c:pt>
                <c:pt idx="3096">
                  <c:v>175501</c:v>
                </c:pt>
                <c:pt idx="3097">
                  <c:v>1439</c:v>
                </c:pt>
                <c:pt idx="3098">
                  <c:v>214674</c:v>
                </c:pt>
                <c:pt idx="3099">
                  <c:v>38429</c:v>
                </c:pt>
                <c:pt idx="3100">
                  <c:v>22865</c:v>
                </c:pt>
                <c:pt idx="3101">
                  <c:v>23033</c:v>
                </c:pt>
                <c:pt idx="3102">
                  <c:v>103172</c:v>
                </c:pt>
                <c:pt idx="3103">
                  <c:v>23448</c:v>
                </c:pt>
                <c:pt idx="3104">
                  <c:v>115161</c:v>
                </c:pt>
                <c:pt idx="3105">
                  <c:v>58382</c:v>
                </c:pt>
                <c:pt idx="3106">
                  <c:v>156766</c:v>
                </c:pt>
                <c:pt idx="3107">
                  <c:v>34137</c:v>
                </c:pt>
                <c:pt idx="3108">
                  <c:v>17219</c:v>
                </c:pt>
                <c:pt idx="3109">
                  <c:v>43823</c:v>
                </c:pt>
                <c:pt idx="3110">
                  <c:v>63364</c:v>
                </c:pt>
                <c:pt idx="3111">
                  <c:v>18497</c:v>
                </c:pt>
                <c:pt idx="3112">
                  <c:v>23173</c:v>
                </c:pt>
                <c:pt idx="3113">
                  <c:v>51367</c:v>
                </c:pt>
                <c:pt idx="3114">
                  <c:v>34894</c:v>
                </c:pt>
                <c:pt idx="3115">
                  <c:v>7422</c:v>
                </c:pt>
                <c:pt idx="3116">
                  <c:v>16090</c:v>
                </c:pt>
                <c:pt idx="3117">
                  <c:v>2784</c:v>
                </c:pt>
                <c:pt idx="3118">
                  <c:v>54177</c:v>
                </c:pt>
                <c:pt idx="3119">
                  <c:v>29326</c:v>
                </c:pt>
                <c:pt idx="3120">
                  <c:v>26164</c:v>
                </c:pt>
                <c:pt idx="3121">
                  <c:v>29518</c:v>
                </c:pt>
                <c:pt idx="3122">
                  <c:v>29754</c:v>
                </c:pt>
                <c:pt idx="3123">
                  <c:v>8000</c:v>
                </c:pt>
                <c:pt idx="3124">
                  <c:v>69788</c:v>
                </c:pt>
                <c:pt idx="3125">
                  <c:v>38042</c:v>
                </c:pt>
                <c:pt idx="3126">
                  <c:v>23894</c:v>
                </c:pt>
                <c:pt idx="3127">
                  <c:v>110628</c:v>
                </c:pt>
                <c:pt idx="3128">
                  <c:v>10839</c:v>
                </c:pt>
                <c:pt idx="3129">
                  <c:v>47513</c:v>
                </c:pt>
                <c:pt idx="3130">
                  <c:v>16321</c:v>
                </c:pt>
                <c:pt idx="3131">
                  <c:v>37550</c:v>
                </c:pt>
                <c:pt idx="3132">
                  <c:v>37936</c:v>
                </c:pt>
                <c:pt idx="3133">
                  <c:v>38061</c:v>
                </c:pt>
                <c:pt idx="3134">
                  <c:v>25934</c:v>
                </c:pt>
                <c:pt idx="3135">
                  <c:v>54942</c:v>
                </c:pt>
                <c:pt idx="3136">
                  <c:v>139423</c:v>
                </c:pt>
                <c:pt idx="3137">
                  <c:v>298505</c:v>
                </c:pt>
                <c:pt idx="3138">
                  <c:v>98753</c:v>
                </c:pt>
                <c:pt idx="3139">
                  <c:v>25157</c:v>
                </c:pt>
                <c:pt idx="3140">
                  <c:v>24134</c:v>
                </c:pt>
                <c:pt idx="3141">
                  <c:v>6628</c:v>
                </c:pt>
                <c:pt idx="3142">
                  <c:v>14504</c:v>
                </c:pt>
                <c:pt idx="3143">
                  <c:v>36665</c:v>
                </c:pt>
                <c:pt idx="3144">
                  <c:v>17481</c:v>
                </c:pt>
                <c:pt idx="3145">
                  <c:v>33111</c:v>
                </c:pt>
                <c:pt idx="3146">
                  <c:v>89237</c:v>
                </c:pt>
                <c:pt idx="3147">
                  <c:v>93028</c:v>
                </c:pt>
                <c:pt idx="3148">
                  <c:v>89094</c:v>
                </c:pt>
                <c:pt idx="3149">
                  <c:v>11109</c:v>
                </c:pt>
                <c:pt idx="3150">
                  <c:v>14957</c:v>
                </c:pt>
                <c:pt idx="3151">
                  <c:v>17823</c:v>
                </c:pt>
                <c:pt idx="3152">
                  <c:v>8485</c:v>
                </c:pt>
                <c:pt idx="3153">
                  <c:v>56756</c:v>
                </c:pt>
                <c:pt idx="3154">
                  <c:v>99196</c:v>
                </c:pt>
                <c:pt idx="3155">
                  <c:v>21736</c:v>
                </c:pt>
                <c:pt idx="3156">
                  <c:v>11324</c:v>
                </c:pt>
                <c:pt idx="3157">
                  <c:v>60109</c:v>
                </c:pt>
                <c:pt idx="3158">
                  <c:v>129887</c:v>
                </c:pt>
                <c:pt idx="3159">
                  <c:v>18150</c:v>
                </c:pt>
                <c:pt idx="3160">
                  <c:v>57432</c:v>
                </c:pt>
                <c:pt idx="3161">
                  <c:v>32659</c:v>
                </c:pt>
                <c:pt idx="3162">
                  <c:v>103203</c:v>
                </c:pt>
                <c:pt idx="3163">
                  <c:v>27122</c:v>
                </c:pt>
                <c:pt idx="3164">
                  <c:v>40252</c:v>
                </c:pt>
                <c:pt idx="3165">
                  <c:v>194816</c:v>
                </c:pt>
                <c:pt idx="3166">
                  <c:v>65460</c:v>
                </c:pt>
                <c:pt idx="3167">
                  <c:v>17863</c:v>
                </c:pt>
                <c:pt idx="3168">
                  <c:v>28443</c:v>
                </c:pt>
                <c:pt idx="3169">
                  <c:v>15655</c:v>
                </c:pt>
                <c:pt idx="3170">
                  <c:v>38307</c:v>
                </c:pt>
                <c:pt idx="3171">
                  <c:v>15135</c:v>
                </c:pt>
                <c:pt idx="3172">
                  <c:v>73601</c:v>
                </c:pt>
                <c:pt idx="3173">
                  <c:v>31489</c:v>
                </c:pt>
                <c:pt idx="3174">
                  <c:v>48852</c:v>
                </c:pt>
                <c:pt idx="3175">
                  <c:v>188883</c:v>
                </c:pt>
                <c:pt idx="3176">
                  <c:v>37212</c:v>
                </c:pt>
                <c:pt idx="3177">
                  <c:v>43285</c:v>
                </c:pt>
                <c:pt idx="3178">
                  <c:v>10758</c:v>
                </c:pt>
                <c:pt idx="3179">
                  <c:v>40926</c:v>
                </c:pt>
                <c:pt idx="3180">
                  <c:v>10915</c:v>
                </c:pt>
                <c:pt idx="3181">
                  <c:v>38580</c:v>
                </c:pt>
                <c:pt idx="3182">
                  <c:v>26650</c:v>
                </c:pt>
                <c:pt idx="3183">
                  <c:v>25268</c:v>
                </c:pt>
                <c:pt idx="3184">
                  <c:v>9338</c:v>
                </c:pt>
                <c:pt idx="3185">
                  <c:v>67070</c:v>
                </c:pt>
                <c:pt idx="3186">
                  <c:v>19382</c:v>
                </c:pt>
                <c:pt idx="3187">
                  <c:v>25205</c:v>
                </c:pt>
                <c:pt idx="3188">
                  <c:v>9634</c:v>
                </c:pt>
                <c:pt idx="3189">
                  <c:v>18954</c:v>
                </c:pt>
                <c:pt idx="3190">
                  <c:v>41279</c:v>
                </c:pt>
                <c:pt idx="3191">
                  <c:v>56624</c:v>
                </c:pt>
                <c:pt idx="3192">
                  <c:v>11021</c:v>
                </c:pt>
                <c:pt idx="3193">
                  <c:v>4096</c:v>
                </c:pt>
                <c:pt idx="3194">
                  <c:v>5199</c:v>
                </c:pt>
                <c:pt idx="3195">
                  <c:v>41072</c:v>
                </c:pt>
                <c:pt idx="3196">
                  <c:v>83623</c:v>
                </c:pt>
                <c:pt idx="3197">
                  <c:v>15920</c:v>
                </c:pt>
                <c:pt idx="3198">
                  <c:v>50674</c:v>
                </c:pt>
                <c:pt idx="3199">
                  <c:v>55461</c:v>
                </c:pt>
                <c:pt idx="3200">
                  <c:v>93264</c:v>
                </c:pt>
                <c:pt idx="3201">
                  <c:v>115154</c:v>
                </c:pt>
                <c:pt idx="3202">
                  <c:v>24920</c:v>
                </c:pt>
                <c:pt idx="3203">
                  <c:v>64924</c:v>
                </c:pt>
                <c:pt idx="3204">
                  <c:v>25210</c:v>
                </c:pt>
                <c:pt idx="3205">
                  <c:v>41247</c:v>
                </c:pt>
                <c:pt idx="3206">
                  <c:v>5929</c:v>
                </c:pt>
                <c:pt idx="3207">
                  <c:v>14457</c:v>
                </c:pt>
                <c:pt idx="3208">
                  <c:v>29067</c:v>
                </c:pt>
                <c:pt idx="3209">
                  <c:v>112164</c:v>
                </c:pt>
                <c:pt idx="3210">
                  <c:v>44764</c:v>
                </c:pt>
                <c:pt idx="3211">
                  <c:v>38997</c:v>
                </c:pt>
                <c:pt idx="3212">
                  <c:v>115215</c:v>
                </c:pt>
                <c:pt idx="3213">
                  <c:v>96714</c:v>
                </c:pt>
                <c:pt idx="3214">
                  <c:v>32988</c:v>
                </c:pt>
                <c:pt idx="3215">
                  <c:v>11552</c:v>
                </c:pt>
                <c:pt idx="3216">
                  <c:v>38739</c:v>
                </c:pt>
                <c:pt idx="3217">
                  <c:v>142989</c:v>
                </c:pt>
                <c:pt idx="3218">
                  <c:v>1724</c:v>
                </c:pt>
                <c:pt idx="3219">
                  <c:v>56395</c:v>
                </c:pt>
                <c:pt idx="3220">
                  <c:v>11845</c:v>
                </c:pt>
                <c:pt idx="3221">
                  <c:v>46378</c:v>
                </c:pt>
                <c:pt idx="3222">
                  <c:v>85071</c:v>
                </c:pt>
                <c:pt idx="3223">
                  <c:v>53543</c:v>
                </c:pt>
                <c:pt idx="3224">
                  <c:v>33834</c:v>
                </c:pt>
                <c:pt idx="3225">
                  <c:v>36839</c:v>
                </c:pt>
                <c:pt idx="3226">
                  <c:v>42042</c:v>
                </c:pt>
                <c:pt idx="3227">
                  <c:v>72027</c:v>
                </c:pt>
                <c:pt idx="3228">
                  <c:v>2692</c:v>
                </c:pt>
                <c:pt idx="3229">
                  <c:v>17818</c:v>
                </c:pt>
                <c:pt idx="3230">
                  <c:v>70927</c:v>
                </c:pt>
                <c:pt idx="3231">
                  <c:v>57622</c:v>
                </c:pt>
                <c:pt idx="3232">
                  <c:v>323</c:v>
                </c:pt>
                <c:pt idx="3233">
                  <c:v>33530</c:v>
                </c:pt>
                <c:pt idx="3234">
                  <c:v>16452</c:v>
                </c:pt>
                <c:pt idx="3235">
                  <c:v>287033</c:v>
                </c:pt>
                <c:pt idx="3236">
                  <c:v>55487</c:v>
                </c:pt>
                <c:pt idx="3237">
                  <c:v>14648</c:v>
                </c:pt>
                <c:pt idx="3238">
                  <c:v>10621</c:v>
                </c:pt>
                <c:pt idx="3239">
                  <c:v>23224</c:v>
                </c:pt>
                <c:pt idx="3240">
                  <c:v>17684</c:v>
                </c:pt>
                <c:pt idx="3241">
                  <c:v>2477</c:v>
                </c:pt>
                <c:pt idx="3242">
                  <c:v>44668</c:v>
                </c:pt>
                <c:pt idx="3243">
                  <c:v>22461</c:v>
                </c:pt>
                <c:pt idx="3244">
                  <c:v>103200</c:v>
                </c:pt>
                <c:pt idx="3245">
                  <c:v>74007</c:v>
                </c:pt>
                <c:pt idx="3246">
                  <c:v>22134</c:v>
                </c:pt>
                <c:pt idx="3247">
                  <c:v>242062</c:v>
                </c:pt>
                <c:pt idx="3248">
                  <c:v>24683</c:v>
                </c:pt>
                <c:pt idx="3249">
                  <c:v>51680</c:v>
                </c:pt>
                <c:pt idx="3250">
                  <c:v>8819</c:v>
                </c:pt>
                <c:pt idx="3251">
                  <c:v>61545</c:v>
                </c:pt>
                <c:pt idx="3252">
                  <c:v>124837</c:v>
                </c:pt>
                <c:pt idx="3253">
                  <c:v>50848</c:v>
                </c:pt>
                <c:pt idx="3254">
                  <c:v>19661</c:v>
                </c:pt>
                <c:pt idx="3255">
                  <c:v>32156</c:v>
                </c:pt>
                <c:pt idx="3256">
                  <c:v>123055</c:v>
                </c:pt>
                <c:pt idx="3257">
                  <c:v>63331</c:v>
                </c:pt>
                <c:pt idx="3258">
                  <c:v>9646</c:v>
                </c:pt>
                <c:pt idx="3259">
                  <c:v>16569</c:v>
                </c:pt>
                <c:pt idx="3260">
                  <c:v>194111</c:v>
                </c:pt>
                <c:pt idx="3261">
                  <c:v>147128</c:v>
                </c:pt>
                <c:pt idx="3262">
                  <c:v>59177</c:v>
                </c:pt>
                <c:pt idx="3263">
                  <c:v>26693</c:v>
                </c:pt>
                <c:pt idx="3264">
                  <c:v>2912</c:v>
                </c:pt>
                <c:pt idx="3265">
                  <c:v>13982</c:v>
                </c:pt>
                <c:pt idx="3266">
                  <c:v>14428</c:v>
                </c:pt>
                <c:pt idx="3267">
                  <c:v>21740</c:v>
                </c:pt>
                <c:pt idx="3268">
                  <c:v>8811</c:v>
                </c:pt>
                <c:pt idx="3269">
                  <c:v>48256</c:v>
                </c:pt>
                <c:pt idx="3270">
                  <c:v>10994</c:v>
                </c:pt>
                <c:pt idx="3271">
                  <c:v>27320</c:v>
                </c:pt>
                <c:pt idx="3272">
                  <c:v>66614</c:v>
                </c:pt>
                <c:pt idx="3273">
                  <c:v>78105</c:v>
                </c:pt>
                <c:pt idx="3274">
                  <c:v>120860</c:v>
                </c:pt>
                <c:pt idx="3275">
                  <c:v>77382</c:v>
                </c:pt>
                <c:pt idx="3276">
                  <c:v>19290</c:v>
                </c:pt>
                <c:pt idx="3277">
                  <c:v>50987</c:v>
                </c:pt>
                <c:pt idx="3278">
                  <c:v>101290</c:v>
                </c:pt>
                <c:pt idx="3279">
                  <c:v>17377</c:v>
                </c:pt>
                <c:pt idx="3280">
                  <c:v>11711</c:v>
                </c:pt>
                <c:pt idx="3281">
                  <c:v>28712</c:v>
                </c:pt>
                <c:pt idx="3282">
                  <c:v>110839</c:v>
                </c:pt>
                <c:pt idx="3283">
                  <c:v>65633</c:v>
                </c:pt>
                <c:pt idx="3284">
                  <c:v>69106</c:v>
                </c:pt>
                <c:pt idx="3285">
                  <c:v>66009</c:v>
                </c:pt>
                <c:pt idx="3286">
                  <c:v>16843</c:v>
                </c:pt>
                <c:pt idx="3287">
                  <c:v>27071</c:v>
                </c:pt>
                <c:pt idx="3288">
                  <c:v>25807</c:v>
                </c:pt>
                <c:pt idx="3289">
                  <c:v>132871</c:v>
                </c:pt>
                <c:pt idx="3290">
                  <c:v>24065</c:v>
                </c:pt>
                <c:pt idx="3291">
                  <c:v>92533</c:v>
                </c:pt>
                <c:pt idx="3292">
                  <c:v>14513</c:v>
                </c:pt>
                <c:pt idx="3293">
                  <c:v>162365</c:v>
                </c:pt>
                <c:pt idx="3294">
                  <c:v>4834</c:v>
                </c:pt>
                <c:pt idx="3295">
                  <c:v>21311</c:v>
                </c:pt>
                <c:pt idx="3296">
                  <c:v>49804</c:v>
                </c:pt>
                <c:pt idx="3297">
                  <c:v>135567</c:v>
                </c:pt>
                <c:pt idx="3298">
                  <c:v>135374</c:v>
                </c:pt>
                <c:pt idx="3299">
                  <c:v>140914</c:v>
                </c:pt>
                <c:pt idx="3300">
                  <c:v>6789</c:v>
                </c:pt>
                <c:pt idx="3301">
                  <c:v>61893</c:v>
                </c:pt>
                <c:pt idx="3302">
                  <c:v>83082</c:v>
                </c:pt>
                <c:pt idx="3303">
                  <c:v>16962</c:v>
                </c:pt>
                <c:pt idx="3304">
                  <c:v>85955</c:v>
                </c:pt>
                <c:pt idx="3305">
                  <c:v>22215</c:v>
                </c:pt>
                <c:pt idx="3306">
                  <c:v>105898</c:v>
                </c:pt>
                <c:pt idx="3307">
                  <c:v>66807</c:v>
                </c:pt>
                <c:pt idx="3308">
                  <c:v>131366</c:v>
                </c:pt>
                <c:pt idx="3309">
                  <c:v>31929</c:v>
                </c:pt>
                <c:pt idx="3310">
                  <c:v>20540</c:v>
                </c:pt>
                <c:pt idx="3311">
                  <c:v>48131</c:v>
                </c:pt>
                <c:pt idx="3312">
                  <c:v>16346</c:v>
                </c:pt>
                <c:pt idx="3313">
                  <c:v>15540</c:v>
                </c:pt>
                <c:pt idx="3314">
                  <c:v>17828</c:v>
                </c:pt>
                <c:pt idx="3315">
                  <c:v>298927</c:v>
                </c:pt>
                <c:pt idx="3316">
                  <c:v>66300</c:v>
                </c:pt>
                <c:pt idx="3317">
                  <c:v>28446</c:v>
                </c:pt>
                <c:pt idx="3318">
                  <c:v>80906</c:v>
                </c:pt>
                <c:pt idx="3319">
                  <c:v>12153</c:v>
                </c:pt>
                <c:pt idx="3320">
                  <c:v>37569</c:v>
                </c:pt>
                <c:pt idx="3321">
                  <c:v>98151</c:v>
                </c:pt>
                <c:pt idx="3322">
                  <c:v>224852</c:v>
                </c:pt>
                <c:pt idx="3323">
                  <c:v>19881</c:v>
                </c:pt>
                <c:pt idx="3324">
                  <c:v>13490</c:v>
                </c:pt>
                <c:pt idx="3325">
                  <c:v>46672</c:v>
                </c:pt>
                <c:pt idx="3326">
                  <c:v>119735</c:v>
                </c:pt>
                <c:pt idx="3327">
                  <c:v>18317</c:v>
                </c:pt>
                <c:pt idx="3328">
                  <c:v>26334</c:v>
                </c:pt>
                <c:pt idx="3329">
                  <c:v>143441</c:v>
                </c:pt>
                <c:pt idx="3330">
                  <c:v>10697</c:v>
                </c:pt>
                <c:pt idx="3331">
                  <c:v>14072</c:v>
                </c:pt>
                <c:pt idx="3332">
                  <c:v>35661</c:v>
                </c:pt>
                <c:pt idx="3333">
                  <c:v>54697</c:v>
                </c:pt>
                <c:pt idx="3334">
                  <c:v>18359</c:v>
                </c:pt>
                <c:pt idx="3335">
                  <c:v>47764</c:v>
                </c:pt>
                <c:pt idx="3336">
                  <c:v>51169</c:v>
                </c:pt>
                <c:pt idx="3337">
                  <c:v>32099</c:v>
                </c:pt>
                <c:pt idx="3338">
                  <c:v>84148</c:v>
                </c:pt>
                <c:pt idx="3339">
                  <c:v>45137</c:v>
                </c:pt>
                <c:pt idx="3340">
                  <c:v>18179</c:v>
                </c:pt>
                <c:pt idx="3341">
                  <c:v>39566</c:v>
                </c:pt>
                <c:pt idx="3342">
                  <c:v>46809</c:v>
                </c:pt>
                <c:pt idx="3343">
                  <c:v>41628</c:v>
                </c:pt>
                <c:pt idx="3344">
                  <c:v>20891</c:v>
                </c:pt>
                <c:pt idx="3345">
                  <c:v>36513</c:v>
                </c:pt>
                <c:pt idx="3346">
                  <c:v>116923</c:v>
                </c:pt>
                <c:pt idx="3347">
                  <c:v>7879</c:v>
                </c:pt>
                <c:pt idx="3348">
                  <c:v>40091</c:v>
                </c:pt>
                <c:pt idx="3349">
                  <c:v>45842</c:v>
                </c:pt>
                <c:pt idx="3350">
                  <c:v>500</c:v>
                </c:pt>
                <c:pt idx="3351">
                  <c:v>43595</c:v>
                </c:pt>
                <c:pt idx="3352">
                  <c:v>29291</c:v>
                </c:pt>
                <c:pt idx="3353">
                  <c:v>63392</c:v>
                </c:pt>
                <c:pt idx="3354">
                  <c:v>19578</c:v>
                </c:pt>
                <c:pt idx="3355">
                  <c:v>10926</c:v>
                </c:pt>
                <c:pt idx="3356">
                  <c:v>19839</c:v>
                </c:pt>
                <c:pt idx="3357">
                  <c:v>64594</c:v>
                </c:pt>
                <c:pt idx="3358">
                  <c:v>24580</c:v>
                </c:pt>
                <c:pt idx="3359">
                  <c:v>20318</c:v>
                </c:pt>
                <c:pt idx="3360">
                  <c:v>24579</c:v>
                </c:pt>
                <c:pt idx="3361">
                  <c:v>71713</c:v>
                </c:pt>
                <c:pt idx="3362">
                  <c:v>73501</c:v>
                </c:pt>
                <c:pt idx="3363">
                  <c:v>61479</c:v>
                </c:pt>
                <c:pt idx="3364">
                  <c:v>21915</c:v>
                </c:pt>
                <c:pt idx="3365">
                  <c:v>16465</c:v>
                </c:pt>
                <c:pt idx="3366">
                  <c:v>61841</c:v>
                </c:pt>
                <c:pt idx="3367">
                  <c:v>23197</c:v>
                </c:pt>
                <c:pt idx="3368">
                  <c:v>26069</c:v>
                </c:pt>
                <c:pt idx="3369">
                  <c:v>5690</c:v>
                </c:pt>
                <c:pt idx="3370">
                  <c:v>1000</c:v>
                </c:pt>
                <c:pt idx="3371">
                  <c:v>14052</c:v>
                </c:pt>
                <c:pt idx="3372">
                  <c:v>2143</c:v>
                </c:pt>
                <c:pt idx="3373">
                  <c:v>18239</c:v>
                </c:pt>
                <c:pt idx="3374">
                  <c:v>4892</c:v>
                </c:pt>
                <c:pt idx="3375">
                  <c:v>34412</c:v>
                </c:pt>
                <c:pt idx="3376">
                  <c:v>34535</c:v>
                </c:pt>
                <c:pt idx="3377">
                  <c:v>23720</c:v>
                </c:pt>
                <c:pt idx="3378">
                  <c:v>11816</c:v>
                </c:pt>
                <c:pt idx="3379">
                  <c:v>11218</c:v>
                </c:pt>
                <c:pt idx="3380">
                  <c:v>12568</c:v>
                </c:pt>
                <c:pt idx="3381">
                  <c:v>13188</c:v>
                </c:pt>
                <c:pt idx="3382">
                  <c:v>39983</c:v>
                </c:pt>
                <c:pt idx="3383">
                  <c:v>28526</c:v>
                </c:pt>
                <c:pt idx="3384">
                  <c:v>68359</c:v>
                </c:pt>
                <c:pt idx="3385">
                  <c:v>22048</c:v>
                </c:pt>
                <c:pt idx="3386">
                  <c:v>1866</c:v>
                </c:pt>
                <c:pt idx="3387">
                  <c:v>40408</c:v>
                </c:pt>
                <c:pt idx="3388">
                  <c:v>20642</c:v>
                </c:pt>
                <c:pt idx="3389">
                  <c:v>66574</c:v>
                </c:pt>
                <c:pt idx="3390">
                  <c:v>18656</c:v>
                </c:pt>
                <c:pt idx="3391">
                  <c:v>57374</c:v>
                </c:pt>
                <c:pt idx="3392">
                  <c:v>25898</c:v>
                </c:pt>
                <c:pt idx="3393">
                  <c:v>42481</c:v>
                </c:pt>
                <c:pt idx="3394">
                  <c:v>62492</c:v>
                </c:pt>
                <c:pt idx="3395">
                  <c:v>4431</c:v>
                </c:pt>
                <c:pt idx="3396">
                  <c:v>25090</c:v>
                </c:pt>
                <c:pt idx="3397">
                  <c:v>95728</c:v>
                </c:pt>
                <c:pt idx="3398">
                  <c:v>11631</c:v>
                </c:pt>
                <c:pt idx="3399">
                  <c:v>54039</c:v>
                </c:pt>
                <c:pt idx="3400">
                  <c:v>5625</c:v>
                </c:pt>
                <c:pt idx="3401">
                  <c:v>22966</c:v>
                </c:pt>
                <c:pt idx="3402">
                  <c:v>5544</c:v>
                </c:pt>
                <c:pt idx="3403">
                  <c:v>37171</c:v>
                </c:pt>
                <c:pt idx="3404">
                  <c:v>40425</c:v>
                </c:pt>
                <c:pt idx="3405">
                  <c:v>9805</c:v>
                </c:pt>
                <c:pt idx="3406">
                  <c:v>29417</c:v>
                </c:pt>
                <c:pt idx="3407">
                  <c:v>37093</c:v>
                </c:pt>
                <c:pt idx="3408">
                  <c:v>21461</c:v>
                </c:pt>
                <c:pt idx="3409">
                  <c:v>21950</c:v>
                </c:pt>
                <c:pt idx="3410">
                  <c:v>14233</c:v>
                </c:pt>
                <c:pt idx="3411">
                  <c:v>105737</c:v>
                </c:pt>
                <c:pt idx="3412">
                  <c:v>22551</c:v>
                </c:pt>
                <c:pt idx="3413">
                  <c:v>35474</c:v>
                </c:pt>
                <c:pt idx="3414">
                  <c:v>21854</c:v>
                </c:pt>
                <c:pt idx="3415">
                  <c:v>50386</c:v>
                </c:pt>
                <c:pt idx="3416">
                  <c:v>28502</c:v>
                </c:pt>
                <c:pt idx="3417">
                  <c:v>238446</c:v>
                </c:pt>
                <c:pt idx="3418">
                  <c:v>20516</c:v>
                </c:pt>
                <c:pt idx="3419">
                  <c:v>97391</c:v>
                </c:pt>
                <c:pt idx="3420">
                  <c:v>29253</c:v>
                </c:pt>
                <c:pt idx="3421">
                  <c:v>139982</c:v>
                </c:pt>
                <c:pt idx="3422">
                  <c:v>68192</c:v>
                </c:pt>
                <c:pt idx="3423">
                  <c:v>21615</c:v>
                </c:pt>
                <c:pt idx="3424">
                  <c:v>36829</c:v>
                </c:pt>
                <c:pt idx="3425">
                  <c:v>152178</c:v>
                </c:pt>
                <c:pt idx="3426">
                  <c:v>17397</c:v>
                </c:pt>
                <c:pt idx="3427">
                  <c:v>45006</c:v>
                </c:pt>
                <c:pt idx="3428">
                  <c:v>4289</c:v>
                </c:pt>
                <c:pt idx="3429">
                  <c:v>133351</c:v>
                </c:pt>
                <c:pt idx="3430">
                  <c:v>42093</c:v>
                </c:pt>
                <c:pt idx="3431">
                  <c:v>74331</c:v>
                </c:pt>
                <c:pt idx="3432">
                  <c:v>120462</c:v>
                </c:pt>
                <c:pt idx="3433">
                  <c:v>14243</c:v>
                </c:pt>
                <c:pt idx="3434">
                  <c:v>6803</c:v>
                </c:pt>
                <c:pt idx="3435">
                  <c:v>8885</c:v>
                </c:pt>
                <c:pt idx="3436">
                  <c:v>38761</c:v>
                </c:pt>
                <c:pt idx="3437">
                  <c:v>5500</c:v>
                </c:pt>
                <c:pt idx="3438">
                  <c:v>76660</c:v>
                </c:pt>
                <c:pt idx="3439">
                  <c:v>30463</c:v>
                </c:pt>
                <c:pt idx="3440">
                  <c:v>6914</c:v>
                </c:pt>
                <c:pt idx="3441">
                  <c:v>67495</c:v>
                </c:pt>
                <c:pt idx="3442">
                  <c:v>15339</c:v>
                </c:pt>
                <c:pt idx="3443">
                  <c:v>5745</c:v>
                </c:pt>
                <c:pt idx="3444">
                  <c:v>81155</c:v>
                </c:pt>
                <c:pt idx="3445">
                  <c:v>45432</c:v>
                </c:pt>
                <c:pt idx="3446">
                  <c:v>39386</c:v>
                </c:pt>
                <c:pt idx="3447">
                  <c:v>69647</c:v>
                </c:pt>
                <c:pt idx="3448">
                  <c:v>25849</c:v>
                </c:pt>
                <c:pt idx="3449">
                  <c:v>3625</c:v>
                </c:pt>
                <c:pt idx="3450">
                  <c:v>4057</c:v>
                </c:pt>
                <c:pt idx="3451">
                  <c:v>30273</c:v>
                </c:pt>
                <c:pt idx="3452">
                  <c:v>24750</c:v>
                </c:pt>
                <c:pt idx="3453">
                  <c:v>12471</c:v>
                </c:pt>
                <c:pt idx="3454">
                  <c:v>2000</c:v>
                </c:pt>
                <c:pt idx="3455">
                  <c:v>2827</c:v>
                </c:pt>
                <c:pt idx="3456">
                  <c:v>63121</c:v>
                </c:pt>
                <c:pt idx="3457">
                  <c:v>19694</c:v>
                </c:pt>
                <c:pt idx="3458">
                  <c:v>11571</c:v>
                </c:pt>
                <c:pt idx="3459">
                  <c:v>26933</c:v>
                </c:pt>
                <c:pt idx="3460">
                  <c:v>1456</c:v>
                </c:pt>
                <c:pt idx="3461">
                  <c:v>16188</c:v>
                </c:pt>
                <c:pt idx="3462">
                  <c:v>12088</c:v>
                </c:pt>
                <c:pt idx="3463">
                  <c:v>119214</c:v>
                </c:pt>
                <c:pt idx="3464">
                  <c:v>66956</c:v>
                </c:pt>
                <c:pt idx="3465">
                  <c:v>4360</c:v>
                </c:pt>
                <c:pt idx="3466">
                  <c:v>7056</c:v>
                </c:pt>
                <c:pt idx="3467">
                  <c:v>32934</c:v>
                </c:pt>
                <c:pt idx="3468">
                  <c:v>6551</c:v>
                </c:pt>
                <c:pt idx="3469">
                  <c:v>24915</c:v>
                </c:pt>
                <c:pt idx="3470">
                  <c:v>10100</c:v>
                </c:pt>
                <c:pt idx="3471">
                  <c:v>20691</c:v>
                </c:pt>
                <c:pt idx="3472">
                  <c:v>11676</c:v>
                </c:pt>
                <c:pt idx="3473">
                  <c:v>31504</c:v>
                </c:pt>
                <c:pt idx="3474">
                  <c:v>12093</c:v>
                </c:pt>
                <c:pt idx="3475">
                  <c:v>44353</c:v>
                </c:pt>
                <c:pt idx="3476">
                  <c:v>35557</c:v>
                </c:pt>
                <c:pt idx="3477">
                  <c:v>38465</c:v>
                </c:pt>
                <c:pt idx="3478">
                  <c:v>3258</c:v>
                </c:pt>
                <c:pt idx="3479">
                  <c:v>31224</c:v>
                </c:pt>
                <c:pt idx="3480">
                  <c:v>93191</c:v>
                </c:pt>
                <c:pt idx="3481">
                  <c:v>20010</c:v>
                </c:pt>
                <c:pt idx="3482">
                  <c:v>37866</c:v>
                </c:pt>
                <c:pt idx="3483">
                  <c:v>65664</c:v>
                </c:pt>
                <c:pt idx="3484">
                  <c:v>59967</c:v>
                </c:pt>
                <c:pt idx="3485">
                  <c:v>12134</c:v>
                </c:pt>
                <c:pt idx="3486">
                  <c:v>19892</c:v>
                </c:pt>
                <c:pt idx="3487">
                  <c:v>38292</c:v>
                </c:pt>
                <c:pt idx="3488">
                  <c:v>68224</c:v>
                </c:pt>
                <c:pt idx="3489">
                  <c:v>103645</c:v>
                </c:pt>
                <c:pt idx="3490">
                  <c:v>189077</c:v>
                </c:pt>
                <c:pt idx="3491">
                  <c:v>3246</c:v>
                </c:pt>
                <c:pt idx="3492">
                  <c:v>33323</c:v>
                </c:pt>
                <c:pt idx="3493">
                  <c:v>114719</c:v>
                </c:pt>
                <c:pt idx="3494">
                  <c:v>60319</c:v>
                </c:pt>
                <c:pt idx="3495">
                  <c:v>25705</c:v>
                </c:pt>
                <c:pt idx="3496">
                  <c:v>52475</c:v>
                </c:pt>
                <c:pt idx="3497">
                  <c:v>151265</c:v>
                </c:pt>
                <c:pt idx="3498">
                  <c:v>960</c:v>
                </c:pt>
                <c:pt idx="3499">
                  <c:v>17036</c:v>
                </c:pt>
                <c:pt idx="3500">
                  <c:v>34458</c:v>
                </c:pt>
                <c:pt idx="3501">
                  <c:v>177785</c:v>
                </c:pt>
                <c:pt idx="3502">
                  <c:v>13125</c:v>
                </c:pt>
                <c:pt idx="3503">
                  <c:v>14494</c:v>
                </c:pt>
                <c:pt idx="3504">
                  <c:v>13460</c:v>
                </c:pt>
                <c:pt idx="3505">
                  <c:v>9216</c:v>
                </c:pt>
                <c:pt idx="3506">
                  <c:v>22840</c:v>
                </c:pt>
                <c:pt idx="3507">
                  <c:v>22289</c:v>
                </c:pt>
                <c:pt idx="3508">
                  <c:v>9389</c:v>
                </c:pt>
                <c:pt idx="3509">
                  <c:v>26375</c:v>
                </c:pt>
                <c:pt idx="3510">
                  <c:v>3625</c:v>
                </c:pt>
                <c:pt idx="3511">
                  <c:v>16200</c:v>
                </c:pt>
                <c:pt idx="3512">
                  <c:v>40465</c:v>
                </c:pt>
                <c:pt idx="3513">
                  <c:v>1000</c:v>
                </c:pt>
                <c:pt idx="3514">
                  <c:v>4750</c:v>
                </c:pt>
                <c:pt idx="3515">
                  <c:v>74280</c:v>
                </c:pt>
                <c:pt idx="3516">
                  <c:v>1250</c:v>
                </c:pt>
                <c:pt idx="3517">
                  <c:v>60014</c:v>
                </c:pt>
                <c:pt idx="3518">
                  <c:v>12250</c:v>
                </c:pt>
                <c:pt idx="3519">
                  <c:v>8250</c:v>
                </c:pt>
                <c:pt idx="3520">
                  <c:v>15732</c:v>
                </c:pt>
                <c:pt idx="3521">
                  <c:v>9300</c:v>
                </c:pt>
                <c:pt idx="3522">
                  <c:v>9500</c:v>
                </c:pt>
                <c:pt idx="3523">
                  <c:v>3750</c:v>
                </c:pt>
                <c:pt idx="3524">
                  <c:v>12350</c:v>
                </c:pt>
                <c:pt idx="3525">
                  <c:v>13623</c:v>
                </c:pt>
                <c:pt idx="3526">
                  <c:v>10824</c:v>
                </c:pt>
                <c:pt idx="3527">
                  <c:v>1250</c:v>
                </c:pt>
                <c:pt idx="3528">
                  <c:v>17215</c:v>
                </c:pt>
                <c:pt idx="3529">
                  <c:v>16825</c:v>
                </c:pt>
                <c:pt idx="3530">
                  <c:v>2125</c:v>
                </c:pt>
                <c:pt idx="3531">
                  <c:v>9175</c:v>
                </c:pt>
                <c:pt idx="3532">
                  <c:v>23717</c:v>
                </c:pt>
                <c:pt idx="3533">
                  <c:v>18750</c:v>
                </c:pt>
                <c:pt idx="3534">
                  <c:v>6125</c:v>
                </c:pt>
                <c:pt idx="3535">
                  <c:v>4399</c:v>
                </c:pt>
                <c:pt idx="3536">
                  <c:v>10200</c:v>
                </c:pt>
                <c:pt idx="3537">
                  <c:v>49151</c:v>
                </c:pt>
                <c:pt idx="3538">
                  <c:v>9375</c:v>
                </c:pt>
                <c:pt idx="3539">
                  <c:v>8992</c:v>
                </c:pt>
                <c:pt idx="3540">
                  <c:v>13936</c:v>
                </c:pt>
                <c:pt idx="3541">
                  <c:v>5250</c:v>
                </c:pt>
                <c:pt idx="3542">
                  <c:v>5500</c:v>
                </c:pt>
                <c:pt idx="3543">
                  <c:v>29182</c:v>
                </c:pt>
                <c:pt idx="3544">
                  <c:v>7400</c:v>
                </c:pt>
                <c:pt idx="3545">
                  <c:v>4350</c:v>
                </c:pt>
                <c:pt idx="3546">
                  <c:v>6875</c:v>
                </c:pt>
                <c:pt idx="3547">
                  <c:v>6000</c:v>
                </c:pt>
                <c:pt idx="3548">
                  <c:v>11927</c:v>
                </c:pt>
                <c:pt idx="3549">
                  <c:v>11864</c:v>
                </c:pt>
                <c:pt idx="3550">
                  <c:v>10000</c:v>
                </c:pt>
                <c:pt idx="3551">
                  <c:v>5375</c:v>
                </c:pt>
                <c:pt idx="3552">
                  <c:v>4500</c:v>
                </c:pt>
                <c:pt idx="3553">
                  <c:v>4150</c:v>
                </c:pt>
                <c:pt idx="3554">
                  <c:v>9125</c:v>
                </c:pt>
                <c:pt idx="3555">
                  <c:v>13301</c:v>
                </c:pt>
                <c:pt idx="3556">
                  <c:v>16504</c:v>
                </c:pt>
                <c:pt idx="3557">
                  <c:v>10400</c:v>
                </c:pt>
                <c:pt idx="3558">
                  <c:v>3750</c:v>
                </c:pt>
                <c:pt idx="3559">
                  <c:v>8725</c:v>
                </c:pt>
                <c:pt idx="3560">
                  <c:v>7388</c:v>
                </c:pt>
                <c:pt idx="3561">
                  <c:v>16700</c:v>
                </c:pt>
                <c:pt idx="3562">
                  <c:v>11850</c:v>
                </c:pt>
                <c:pt idx="3563">
                  <c:v>62705</c:v>
                </c:pt>
                <c:pt idx="3564">
                  <c:v>2125</c:v>
                </c:pt>
                <c:pt idx="3565">
                  <c:v>11875</c:v>
                </c:pt>
                <c:pt idx="3566">
                  <c:v>7375</c:v>
                </c:pt>
                <c:pt idx="3567">
                  <c:v>54264</c:v>
                </c:pt>
                <c:pt idx="3568">
                  <c:v>49482</c:v>
                </c:pt>
                <c:pt idx="3569">
                  <c:v>48607</c:v>
                </c:pt>
                <c:pt idx="3570">
                  <c:v>3967</c:v>
                </c:pt>
                <c:pt idx="3571">
                  <c:v>6250</c:v>
                </c:pt>
                <c:pt idx="3572">
                  <c:v>11572</c:v>
                </c:pt>
                <c:pt idx="3573">
                  <c:v>12000</c:v>
                </c:pt>
                <c:pt idx="3574">
                  <c:v>1500</c:v>
                </c:pt>
                <c:pt idx="3575">
                  <c:v>5875</c:v>
                </c:pt>
                <c:pt idx="3576">
                  <c:v>13350</c:v>
                </c:pt>
                <c:pt idx="3577">
                  <c:v>10197</c:v>
                </c:pt>
                <c:pt idx="3578">
                  <c:v>3250</c:v>
                </c:pt>
                <c:pt idx="3579">
                  <c:v>12375</c:v>
                </c:pt>
                <c:pt idx="3580">
                  <c:v>7625</c:v>
                </c:pt>
                <c:pt idx="3581">
                  <c:v>11875</c:v>
                </c:pt>
                <c:pt idx="3582">
                  <c:v>1625</c:v>
                </c:pt>
                <c:pt idx="3583">
                  <c:v>160114</c:v>
                </c:pt>
                <c:pt idx="3584">
                  <c:v>4500</c:v>
                </c:pt>
                <c:pt idx="3585">
                  <c:v>2625</c:v>
                </c:pt>
                <c:pt idx="3586">
                  <c:v>5400</c:v>
                </c:pt>
                <c:pt idx="3587">
                  <c:v>28745</c:v>
                </c:pt>
                <c:pt idx="3588">
                  <c:v>12675</c:v>
                </c:pt>
                <c:pt idx="3589">
                  <c:v>2875</c:v>
                </c:pt>
                <c:pt idx="3590">
                  <c:v>4500</c:v>
                </c:pt>
                <c:pt idx="3591">
                  <c:v>500</c:v>
                </c:pt>
                <c:pt idx="3592">
                  <c:v>11361</c:v>
                </c:pt>
                <c:pt idx="3593">
                  <c:v>9794</c:v>
                </c:pt>
                <c:pt idx="3594">
                  <c:v>27619</c:v>
                </c:pt>
                <c:pt idx="3595">
                  <c:v>21842</c:v>
                </c:pt>
                <c:pt idx="3596">
                  <c:v>37478</c:v>
                </c:pt>
                <c:pt idx="3597">
                  <c:v>6305</c:v>
                </c:pt>
                <c:pt idx="3598">
                  <c:v>13749</c:v>
                </c:pt>
                <c:pt idx="3599">
                  <c:v>7591</c:v>
                </c:pt>
                <c:pt idx="3600">
                  <c:v>10508</c:v>
                </c:pt>
                <c:pt idx="3601">
                  <c:v>74093</c:v>
                </c:pt>
                <c:pt idx="3602">
                  <c:v>11692</c:v>
                </c:pt>
                <c:pt idx="3603">
                  <c:v>1022</c:v>
                </c:pt>
                <c:pt idx="3604">
                  <c:v>12964</c:v>
                </c:pt>
                <c:pt idx="3605">
                  <c:v>265</c:v>
                </c:pt>
                <c:pt idx="3606">
                  <c:v>17191</c:v>
                </c:pt>
                <c:pt idx="3607">
                  <c:v>29836</c:v>
                </c:pt>
                <c:pt idx="3608">
                  <c:v>22647</c:v>
                </c:pt>
                <c:pt idx="3609">
                  <c:v>33087</c:v>
                </c:pt>
                <c:pt idx="3610">
                  <c:v>5931</c:v>
                </c:pt>
                <c:pt idx="3611">
                  <c:v>37300</c:v>
                </c:pt>
                <c:pt idx="3612">
                  <c:v>23704</c:v>
                </c:pt>
                <c:pt idx="3613">
                  <c:v>44038</c:v>
                </c:pt>
                <c:pt idx="3614">
                  <c:v>31011</c:v>
                </c:pt>
                <c:pt idx="3615">
                  <c:v>64956</c:v>
                </c:pt>
                <c:pt idx="3616">
                  <c:v>12078</c:v>
                </c:pt>
                <c:pt idx="3617">
                  <c:v>141554</c:v>
                </c:pt>
                <c:pt idx="3618">
                  <c:v>24847</c:v>
                </c:pt>
                <c:pt idx="3619">
                  <c:v>46207</c:v>
                </c:pt>
                <c:pt idx="3620">
                  <c:v>121779</c:v>
                </c:pt>
                <c:pt idx="3621">
                  <c:v>28049</c:v>
                </c:pt>
                <c:pt idx="3622">
                  <c:v>11690</c:v>
                </c:pt>
                <c:pt idx="3623">
                  <c:v>36491</c:v>
                </c:pt>
                <c:pt idx="3624">
                  <c:v>33413</c:v>
                </c:pt>
                <c:pt idx="3625">
                  <c:v>9446</c:v>
                </c:pt>
                <c:pt idx="3626">
                  <c:v>48944</c:v>
                </c:pt>
                <c:pt idx="3627">
                  <c:v>68092</c:v>
                </c:pt>
                <c:pt idx="3628">
                  <c:v>1000</c:v>
                </c:pt>
                <c:pt idx="3629">
                  <c:v>1884</c:v>
                </c:pt>
                <c:pt idx="3630">
                  <c:v>22027</c:v>
                </c:pt>
                <c:pt idx="3631">
                  <c:v>4130</c:v>
                </c:pt>
                <c:pt idx="3632">
                  <c:v>3447</c:v>
                </c:pt>
                <c:pt idx="3633">
                  <c:v>59317</c:v>
                </c:pt>
                <c:pt idx="3634">
                  <c:v>2886</c:v>
                </c:pt>
                <c:pt idx="3635">
                  <c:v>4028</c:v>
                </c:pt>
                <c:pt idx="3636">
                  <c:v>45485</c:v>
                </c:pt>
                <c:pt idx="3637">
                  <c:v>31539</c:v>
                </c:pt>
                <c:pt idx="3638">
                  <c:v>4586</c:v>
                </c:pt>
                <c:pt idx="3639">
                  <c:v>20335</c:v>
                </c:pt>
                <c:pt idx="3640">
                  <c:v>2250</c:v>
                </c:pt>
                <c:pt idx="3641">
                  <c:v>25418</c:v>
                </c:pt>
                <c:pt idx="3642">
                  <c:v>2686</c:v>
                </c:pt>
                <c:pt idx="3643">
                  <c:v>47662</c:v>
                </c:pt>
                <c:pt idx="3644">
                  <c:v>4224</c:v>
                </c:pt>
                <c:pt idx="3645">
                  <c:v>4375</c:v>
                </c:pt>
                <c:pt idx="3646">
                  <c:v>76210</c:v>
                </c:pt>
                <c:pt idx="3647">
                  <c:v>10512</c:v>
                </c:pt>
                <c:pt idx="3648">
                  <c:v>3834</c:v>
                </c:pt>
                <c:pt idx="3649">
                  <c:v>41537</c:v>
                </c:pt>
                <c:pt idx="3650">
                  <c:v>4584</c:v>
                </c:pt>
                <c:pt idx="3651">
                  <c:v>19870</c:v>
                </c:pt>
                <c:pt idx="3652">
                  <c:v>18088</c:v>
                </c:pt>
                <c:pt idx="3653">
                  <c:v>20765</c:v>
                </c:pt>
                <c:pt idx="3654">
                  <c:v>7138</c:v>
                </c:pt>
                <c:pt idx="3655">
                  <c:v>17539</c:v>
                </c:pt>
                <c:pt idx="3656">
                  <c:v>7038</c:v>
                </c:pt>
                <c:pt idx="3657">
                  <c:v>5459</c:v>
                </c:pt>
                <c:pt idx="3658">
                  <c:v>1125</c:v>
                </c:pt>
                <c:pt idx="3659">
                  <c:v>8994</c:v>
                </c:pt>
                <c:pt idx="3660">
                  <c:v>44780</c:v>
                </c:pt>
                <c:pt idx="3661">
                  <c:v>12286</c:v>
                </c:pt>
                <c:pt idx="3662">
                  <c:v>25047</c:v>
                </c:pt>
                <c:pt idx="3663">
                  <c:v>16844</c:v>
                </c:pt>
                <c:pt idx="3664">
                  <c:v>49271</c:v>
                </c:pt>
                <c:pt idx="3665">
                  <c:v>9157</c:v>
                </c:pt>
                <c:pt idx="3666">
                  <c:v>86588</c:v>
                </c:pt>
                <c:pt idx="3667">
                  <c:v>53027</c:v>
                </c:pt>
                <c:pt idx="3668">
                  <c:v>24765</c:v>
                </c:pt>
                <c:pt idx="3669">
                  <c:v>29174</c:v>
                </c:pt>
                <c:pt idx="3670">
                  <c:v>1100</c:v>
                </c:pt>
                <c:pt idx="3671">
                  <c:v>56712</c:v>
                </c:pt>
                <c:pt idx="3672">
                  <c:v>8232</c:v>
                </c:pt>
                <c:pt idx="3673">
                  <c:v>58816</c:v>
                </c:pt>
                <c:pt idx="3674">
                  <c:v>24295</c:v>
                </c:pt>
                <c:pt idx="3675">
                  <c:v>20198</c:v>
                </c:pt>
                <c:pt idx="3676">
                  <c:v>24454</c:v>
                </c:pt>
                <c:pt idx="3677">
                  <c:v>7847</c:v>
                </c:pt>
                <c:pt idx="3678">
                  <c:v>29056</c:v>
                </c:pt>
                <c:pt idx="3679">
                  <c:v>42071</c:v>
                </c:pt>
                <c:pt idx="3680">
                  <c:v>570</c:v>
                </c:pt>
                <c:pt idx="3681">
                  <c:v>8904</c:v>
                </c:pt>
                <c:pt idx="3682">
                  <c:v>4354</c:v>
                </c:pt>
                <c:pt idx="3683">
                  <c:v>2000</c:v>
                </c:pt>
                <c:pt idx="3684">
                  <c:v>57346</c:v>
                </c:pt>
                <c:pt idx="3685">
                  <c:v>11303</c:v>
                </c:pt>
                <c:pt idx="3686">
                  <c:v>642</c:v>
                </c:pt>
                <c:pt idx="3687">
                  <c:v>1000</c:v>
                </c:pt>
                <c:pt idx="3688">
                  <c:v>5269</c:v>
                </c:pt>
                <c:pt idx="3689">
                  <c:v>38995</c:v>
                </c:pt>
                <c:pt idx="3690">
                  <c:v>4652</c:v>
                </c:pt>
                <c:pt idx="3691">
                  <c:v>500</c:v>
                </c:pt>
                <c:pt idx="3692">
                  <c:v>4546</c:v>
                </c:pt>
                <c:pt idx="3693">
                  <c:v>31673</c:v>
                </c:pt>
                <c:pt idx="3694">
                  <c:v>8684</c:v>
                </c:pt>
                <c:pt idx="3695">
                  <c:v>2104</c:v>
                </c:pt>
                <c:pt idx="3696">
                  <c:v>862</c:v>
                </c:pt>
                <c:pt idx="3697">
                  <c:v>972</c:v>
                </c:pt>
                <c:pt idx="3698">
                  <c:v>4490</c:v>
                </c:pt>
                <c:pt idx="3699">
                  <c:v>13560</c:v>
                </c:pt>
                <c:pt idx="3700">
                  <c:v>2000</c:v>
                </c:pt>
                <c:pt idx="3701">
                  <c:v>8964</c:v>
                </c:pt>
                <c:pt idx="3702">
                  <c:v>1837</c:v>
                </c:pt>
                <c:pt idx="3703">
                  <c:v>500</c:v>
                </c:pt>
                <c:pt idx="3704">
                  <c:v>4090</c:v>
                </c:pt>
                <c:pt idx="3705">
                  <c:v>12264</c:v>
                </c:pt>
                <c:pt idx="3706">
                  <c:v>54950</c:v>
                </c:pt>
                <c:pt idx="3707">
                  <c:v>16094</c:v>
                </c:pt>
                <c:pt idx="3708">
                  <c:v>1000</c:v>
                </c:pt>
                <c:pt idx="3709">
                  <c:v>6705</c:v>
                </c:pt>
                <c:pt idx="3710">
                  <c:v>6338</c:v>
                </c:pt>
                <c:pt idx="3711">
                  <c:v>3110</c:v>
                </c:pt>
                <c:pt idx="3712">
                  <c:v>3000</c:v>
                </c:pt>
                <c:pt idx="3713">
                  <c:v>23257</c:v>
                </c:pt>
                <c:pt idx="3714">
                  <c:v>18933</c:v>
                </c:pt>
                <c:pt idx="3715">
                  <c:v>93198</c:v>
                </c:pt>
                <c:pt idx="3716">
                  <c:v>9862</c:v>
                </c:pt>
                <c:pt idx="3717">
                  <c:v>16501</c:v>
                </c:pt>
                <c:pt idx="3718">
                  <c:v>9264</c:v>
                </c:pt>
                <c:pt idx="3719">
                  <c:v>4676</c:v>
                </c:pt>
                <c:pt idx="3720">
                  <c:v>4636</c:v>
                </c:pt>
                <c:pt idx="3721">
                  <c:v>3065</c:v>
                </c:pt>
                <c:pt idx="3722">
                  <c:v>3230</c:v>
                </c:pt>
                <c:pt idx="3723">
                  <c:v>8660</c:v>
                </c:pt>
                <c:pt idx="3724">
                  <c:v>1500</c:v>
                </c:pt>
                <c:pt idx="3725">
                  <c:v>2627</c:v>
                </c:pt>
                <c:pt idx="3726">
                  <c:v>1224</c:v>
                </c:pt>
                <c:pt idx="3727">
                  <c:v>12602</c:v>
                </c:pt>
                <c:pt idx="3728">
                  <c:v>1022</c:v>
                </c:pt>
                <c:pt idx="3729">
                  <c:v>3788</c:v>
                </c:pt>
                <c:pt idx="3730">
                  <c:v>1446</c:v>
                </c:pt>
                <c:pt idx="3731">
                  <c:v>20882</c:v>
                </c:pt>
                <c:pt idx="3732">
                  <c:v>5450</c:v>
                </c:pt>
                <c:pt idx="3733">
                  <c:v>25730</c:v>
                </c:pt>
                <c:pt idx="3734">
                  <c:v>6835</c:v>
                </c:pt>
                <c:pt idx="3735">
                  <c:v>16936</c:v>
                </c:pt>
                <c:pt idx="3736">
                  <c:v>20410</c:v>
                </c:pt>
                <c:pt idx="3737">
                  <c:v>1500</c:v>
                </c:pt>
                <c:pt idx="3738">
                  <c:v>27759</c:v>
                </c:pt>
                <c:pt idx="3739">
                  <c:v>500</c:v>
                </c:pt>
                <c:pt idx="3740">
                  <c:v>25054</c:v>
                </c:pt>
                <c:pt idx="3741">
                  <c:v>4751</c:v>
                </c:pt>
                <c:pt idx="3742">
                  <c:v>5354</c:v>
                </c:pt>
                <c:pt idx="3743">
                  <c:v>1500</c:v>
                </c:pt>
                <c:pt idx="3744">
                  <c:v>6356</c:v>
                </c:pt>
                <c:pt idx="3745">
                  <c:v>642</c:v>
                </c:pt>
                <c:pt idx="3746">
                  <c:v>7504</c:v>
                </c:pt>
                <c:pt idx="3747">
                  <c:v>6015</c:v>
                </c:pt>
                <c:pt idx="3748">
                  <c:v>27488</c:v>
                </c:pt>
                <c:pt idx="3749">
                  <c:v>39956</c:v>
                </c:pt>
                <c:pt idx="3750">
                  <c:v>35569</c:v>
                </c:pt>
                <c:pt idx="3751">
                  <c:v>55472</c:v>
                </c:pt>
                <c:pt idx="3752">
                  <c:v>15682</c:v>
                </c:pt>
                <c:pt idx="3753">
                  <c:v>70178</c:v>
                </c:pt>
                <c:pt idx="3754">
                  <c:v>221543</c:v>
                </c:pt>
                <c:pt idx="3755">
                  <c:v>77978</c:v>
                </c:pt>
                <c:pt idx="3756">
                  <c:v>203353</c:v>
                </c:pt>
                <c:pt idx="3757">
                  <c:v>68684</c:v>
                </c:pt>
                <c:pt idx="3758">
                  <c:v>23352</c:v>
                </c:pt>
                <c:pt idx="3759">
                  <c:v>24228</c:v>
                </c:pt>
                <c:pt idx="3760">
                  <c:v>19483</c:v>
                </c:pt>
                <c:pt idx="3761">
                  <c:v>78231</c:v>
                </c:pt>
                <c:pt idx="3762">
                  <c:v>74531</c:v>
                </c:pt>
                <c:pt idx="3763">
                  <c:v>83276</c:v>
                </c:pt>
                <c:pt idx="3764">
                  <c:v>21216</c:v>
                </c:pt>
                <c:pt idx="3765">
                  <c:v>17967</c:v>
                </c:pt>
                <c:pt idx="3766">
                  <c:v>4000</c:v>
                </c:pt>
                <c:pt idx="3767">
                  <c:v>74651</c:v>
                </c:pt>
                <c:pt idx="3768">
                  <c:v>400</c:v>
                </c:pt>
                <c:pt idx="3769">
                  <c:v>35766</c:v>
                </c:pt>
                <c:pt idx="3770">
                  <c:v>2000</c:v>
                </c:pt>
                <c:pt idx="3771">
                  <c:v>48296</c:v>
                </c:pt>
                <c:pt idx="3772">
                  <c:v>822321</c:v>
                </c:pt>
                <c:pt idx="3773">
                  <c:v>140544</c:v>
                </c:pt>
                <c:pt idx="3774">
                  <c:v>43971</c:v>
                </c:pt>
                <c:pt idx="3775">
                  <c:v>10635</c:v>
                </c:pt>
                <c:pt idx="3776">
                  <c:v>13986</c:v>
                </c:pt>
                <c:pt idx="3777">
                  <c:v>46269</c:v>
                </c:pt>
                <c:pt idx="3778">
                  <c:v>27712</c:v>
                </c:pt>
                <c:pt idx="3779">
                  <c:v>35850</c:v>
                </c:pt>
                <c:pt idx="3780">
                  <c:v>7630</c:v>
                </c:pt>
                <c:pt idx="3781">
                  <c:v>31541</c:v>
                </c:pt>
                <c:pt idx="3782">
                  <c:v>8009</c:v>
                </c:pt>
                <c:pt idx="3783">
                  <c:v>14791</c:v>
                </c:pt>
                <c:pt idx="3784">
                  <c:v>65141</c:v>
                </c:pt>
                <c:pt idx="3785">
                  <c:v>68907</c:v>
                </c:pt>
                <c:pt idx="3786">
                  <c:v>27669</c:v>
                </c:pt>
                <c:pt idx="3787">
                  <c:v>62589</c:v>
                </c:pt>
                <c:pt idx="3788">
                  <c:v>374613</c:v>
                </c:pt>
                <c:pt idx="3789">
                  <c:v>97768</c:v>
                </c:pt>
                <c:pt idx="3790">
                  <c:v>73159</c:v>
                </c:pt>
                <c:pt idx="3791">
                  <c:v>48577</c:v>
                </c:pt>
                <c:pt idx="3792">
                  <c:v>70614</c:v>
                </c:pt>
                <c:pt idx="3793">
                  <c:v>38827</c:v>
                </c:pt>
                <c:pt idx="3794">
                  <c:v>29919</c:v>
                </c:pt>
                <c:pt idx="3795">
                  <c:v>9673</c:v>
                </c:pt>
                <c:pt idx="3796">
                  <c:v>72309</c:v>
                </c:pt>
                <c:pt idx="3797">
                  <c:v>55473</c:v>
                </c:pt>
                <c:pt idx="3798">
                  <c:v>706</c:v>
                </c:pt>
                <c:pt idx="3799">
                  <c:v>7698</c:v>
                </c:pt>
                <c:pt idx="3800">
                  <c:v>72019</c:v>
                </c:pt>
                <c:pt idx="3801">
                  <c:v>89876</c:v>
                </c:pt>
                <c:pt idx="3802">
                  <c:v>19821</c:v>
                </c:pt>
                <c:pt idx="3803">
                  <c:v>6850</c:v>
                </c:pt>
                <c:pt idx="3804">
                  <c:v>32091</c:v>
                </c:pt>
                <c:pt idx="3805">
                  <c:v>26055</c:v>
                </c:pt>
                <c:pt idx="3806">
                  <c:v>122488</c:v>
                </c:pt>
                <c:pt idx="3807">
                  <c:v>126028</c:v>
                </c:pt>
                <c:pt idx="3808">
                  <c:v>94201</c:v>
                </c:pt>
                <c:pt idx="3809">
                  <c:v>6240</c:v>
                </c:pt>
                <c:pt idx="3810">
                  <c:v>13899</c:v>
                </c:pt>
                <c:pt idx="3811">
                  <c:v>15832</c:v>
                </c:pt>
                <c:pt idx="3812">
                  <c:v>891</c:v>
                </c:pt>
                <c:pt idx="3813">
                  <c:v>21787</c:v>
                </c:pt>
                <c:pt idx="3814">
                  <c:v>71502</c:v>
                </c:pt>
                <c:pt idx="3815">
                  <c:v>3420</c:v>
                </c:pt>
                <c:pt idx="3816">
                  <c:v>7535</c:v>
                </c:pt>
                <c:pt idx="3817">
                  <c:v>28132</c:v>
                </c:pt>
                <c:pt idx="3818">
                  <c:v>67329</c:v>
                </c:pt>
                <c:pt idx="3819">
                  <c:v>20971</c:v>
                </c:pt>
                <c:pt idx="3820">
                  <c:v>11500</c:v>
                </c:pt>
                <c:pt idx="3821">
                  <c:v>15275</c:v>
                </c:pt>
                <c:pt idx="3822">
                  <c:v>166638</c:v>
                </c:pt>
                <c:pt idx="3823">
                  <c:v>86500</c:v>
                </c:pt>
                <c:pt idx="3824">
                  <c:v>5500</c:v>
                </c:pt>
                <c:pt idx="3825">
                  <c:v>62121</c:v>
                </c:pt>
                <c:pt idx="3826">
                  <c:v>66315</c:v>
                </c:pt>
                <c:pt idx="3827">
                  <c:v>4342</c:v>
                </c:pt>
                <c:pt idx="3828">
                  <c:v>24838</c:v>
                </c:pt>
                <c:pt idx="3829">
                  <c:v>23165</c:v>
                </c:pt>
                <c:pt idx="3830">
                  <c:v>25992</c:v>
                </c:pt>
                <c:pt idx="3831">
                  <c:v>59782</c:v>
                </c:pt>
                <c:pt idx="3832">
                  <c:v>64131</c:v>
                </c:pt>
                <c:pt idx="3833">
                  <c:v>96179</c:v>
                </c:pt>
                <c:pt idx="3834">
                  <c:v>101431</c:v>
                </c:pt>
                <c:pt idx="3835">
                  <c:v>12824</c:v>
                </c:pt>
                <c:pt idx="3836">
                  <c:v>130595</c:v>
                </c:pt>
                <c:pt idx="3837">
                  <c:v>8150</c:v>
                </c:pt>
                <c:pt idx="3838">
                  <c:v>22291</c:v>
                </c:pt>
                <c:pt idx="3839">
                  <c:v>204693</c:v>
                </c:pt>
                <c:pt idx="3840">
                  <c:v>16079</c:v>
                </c:pt>
                <c:pt idx="3841">
                  <c:v>10630</c:v>
                </c:pt>
                <c:pt idx="3842">
                  <c:v>23027</c:v>
                </c:pt>
                <c:pt idx="3843">
                  <c:v>112345</c:v>
                </c:pt>
                <c:pt idx="3844">
                  <c:v>7500</c:v>
                </c:pt>
                <c:pt idx="3845">
                  <c:v>4351</c:v>
                </c:pt>
                <c:pt idx="3846">
                  <c:v>97510</c:v>
                </c:pt>
                <c:pt idx="3847">
                  <c:v>104656</c:v>
                </c:pt>
                <c:pt idx="3848">
                  <c:v>9575</c:v>
                </c:pt>
                <c:pt idx="3849">
                  <c:v>55152</c:v>
                </c:pt>
                <c:pt idx="3850">
                  <c:v>12855</c:v>
                </c:pt>
                <c:pt idx="3851">
                  <c:v>11947</c:v>
                </c:pt>
                <c:pt idx="3852">
                  <c:v>24893</c:v>
                </c:pt>
                <c:pt idx="3853">
                  <c:v>17534</c:v>
                </c:pt>
                <c:pt idx="3854">
                  <c:v>37165</c:v>
                </c:pt>
                <c:pt idx="3855">
                  <c:v>190730</c:v>
                </c:pt>
                <c:pt idx="3856">
                  <c:v>4680</c:v>
                </c:pt>
                <c:pt idx="3857">
                  <c:v>10845</c:v>
                </c:pt>
                <c:pt idx="3858">
                  <c:v>22998</c:v>
                </c:pt>
                <c:pt idx="3859">
                  <c:v>15635</c:v>
                </c:pt>
                <c:pt idx="3860">
                  <c:v>35650</c:v>
                </c:pt>
                <c:pt idx="3861">
                  <c:v>3126</c:v>
                </c:pt>
                <c:pt idx="3862">
                  <c:v>33245</c:v>
                </c:pt>
                <c:pt idx="3863">
                  <c:v>16152</c:v>
                </c:pt>
                <c:pt idx="3864">
                  <c:v>15624</c:v>
                </c:pt>
                <c:pt idx="3865">
                  <c:v>59151</c:v>
                </c:pt>
                <c:pt idx="3866">
                  <c:v>30500</c:v>
                </c:pt>
                <c:pt idx="3867">
                  <c:v>88404</c:v>
                </c:pt>
                <c:pt idx="3868">
                  <c:v>33017</c:v>
                </c:pt>
                <c:pt idx="3869">
                  <c:v>16883</c:v>
                </c:pt>
                <c:pt idx="3870">
                  <c:v>23188</c:v>
                </c:pt>
                <c:pt idx="3871">
                  <c:v>56289</c:v>
                </c:pt>
                <c:pt idx="3872">
                  <c:v>5346</c:v>
                </c:pt>
                <c:pt idx="3873">
                  <c:v>24475</c:v>
                </c:pt>
                <c:pt idx="3874">
                  <c:v>25753</c:v>
                </c:pt>
                <c:pt idx="3875">
                  <c:v>70659</c:v>
                </c:pt>
                <c:pt idx="3876">
                  <c:v>1000</c:v>
                </c:pt>
                <c:pt idx="3877">
                  <c:v>63162</c:v>
                </c:pt>
                <c:pt idx="3878">
                  <c:v>17472</c:v>
                </c:pt>
                <c:pt idx="3879">
                  <c:v>6058</c:v>
                </c:pt>
                <c:pt idx="3880">
                  <c:v>11005</c:v>
                </c:pt>
                <c:pt idx="3881">
                  <c:v>32424</c:v>
                </c:pt>
                <c:pt idx="3882">
                  <c:v>31784</c:v>
                </c:pt>
                <c:pt idx="3883">
                  <c:v>126167</c:v>
                </c:pt>
                <c:pt idx="3884">
                  <c:v>17079</c:v>
                </c:pt>
                <c:pt idx="3885">
                  <c:v>35493</c:v>
                </c:pt>
                <c:pt idx="3886">
                  <c:v>84979</c:v>
                </c:pt>
                <c:pt idx="3887">
                  <c:v>22029</c:v>
                </c:pt>
                <c:pt idx="3888">
                  <c:v>771</c:v>
                </c:pt>
                <c:pt idx="3889">
                  <c:v>50416</c:v>
                </c:pt>
                <c:pt idx="3890">
                  <c:v>81866</c:v>
                </c:pt>
                <c:pt idx="3891">
                  <c:v>85696</c:v>
                </c:pt>
                <c:pt idx="3892">
                  <c:v>134882</c:v>
                </c:pt>
                <c:pt idx="3893">
                  <c:v>3919</c:v>
                </c:pt>
                <c:pt idx="3894">
                  <c:v>43310</c:v>
                </c:pt>
                <c:pt idx="3895">
                  <c:v>18148</c:v>
                </c:pt>
                <c:pt idx="3896">
                  <c:v>51653</c:v>
                </c:pt>
                <c:pt idx="3897">
                  <c:v>179832</c:v>
                </c:pt>
                <c:pt idx="3898">
                  <c:v>44324</c:v>
                </c:pt>
                <c:pt idx="3899">
                  <c:v>90666</c:v>
                </c:pt>
                <c:pt idx="3900">
                  <c:v>10741</c:v>
                </c:pt>
                <c:pt idx="3901">
                  <c:v>69954</c:v>
                </c:pt>
                <c:pt idx="3902">
                  <c:v>13004</c:v>
                </c:pt>
                <c:pt idx="3903">
                  <c:v>29657</c:v>
                </c:pt>
                <c:pt idx="3904">
                  <c:v>11974</c:v>
                </c:pt>
                <c:pt idx="3905">
                  <c:v>18601</c:v>
                </c:pt>
                <c:pt idx="3906">
                  <c:v>27604</c:v>
                </c:pt>
                <c:pt idx="3907">
                  <c:v>126490</c:v>
                </c:pt>
                <c:pt idx="3908">
                  <c:v>57642</c:v>
                </c:pt>
                <c:pt idx="3909">
                  <c:v>14598</c:v>
                </c:pt>
                <c:pt idx="3910">
                  <c:v>6822</c:v>
                </c:pt>
                <c:pt idx="3911">
                  <c:v>55922</c:v>
                </c:pt>
                <c:pt idx="3912">
                  <c:v>9620</c:v>
                </c:pt>
                <c:pt idx="3913">
                  <c:v>12966</c:v>
                </c:pt>
                <c:pt idx="3914">
                  <c:v>39450</c:v>
                </c:pt>
                <c:pt idx="3915">
                  <c:v>121156</c:v>
                </c:pt>
                <c:pt idx="3916">
                  <c:v>28028</c:v>
                </c:pt>
                <c:pt idx="3917">
                  <c:v>130748</c:v>
                </c:pt>
                <c:pt idx="3918">
                  <c:v>17481</c:v>
                </c:pt>
                <c:pt idx="3919">
                  <c:v>5000</c:v>
                </c:pt>
                <c:pt idx="3920">
                  <c:v>22885</c:v>
                </c:pt>
                <c:pt idx="3921">
                  <c:v>26065</c:v>
                </c:pt>
                <c:pt idx="3922">
                  <c:v>10760</c:v>
                </c:pt>
                <c:pt idx="3923">
                  <c:v>9312</c:v>
                </c:pt>
                <c:pt idx="3924">
                  <c:v>14775</c:v>
                </c:pt>
                <c:pt idx="3925">
                  <c:v>8060</c:v>
                </c:pt>
                <c:pt idx="3926">
                  <c:v>89222</c:v>
                </c:pt>
                <c:pt idx="3927">
                  <c:v>16148</c:v>
                </c:pt>
                <c:pt idx="3928">
                  <c:v>4316</c:v>
                </c:pt>
                <c:pt idx="3929">
                  <c:v>9372</c:v>
                </c:pt>
                <c:pt idx="3930">
                  <c:v>40424</c:v>
                </c:pt>
                <c:pt idx="3931">
                  <c:v>49519</c:v>
                </c:pt>
                <c:pt idx="3932">
                  <c:v>37305</c:v>
                </c:pt>
                <c:pt idx="3933">
                  <c:v>7273</c:v>
                </c:pt>
                <c:pt idx="3934">
                  <c:v>76595</c:v>
                </c:pt>
                <c:pt idx="3935">
                  <c:v>33629</c:v>
                </c:pt>
                <c:pt idx="3936">
                  <c:v>14440</c:v>
                </c:pt>
                <c:pt idx="3937">
                  <c:v>62339</c:v>
                </c:pt>
                <c:pt idx="3938">
                  <c:v>53040</c:v>
                </c:pt>
                <c:pt idx="3939">
                  <c:v>40346</c:v>
                </c:pt>
                <c:pt idx="3940">
                  <c:v>23835</c:v>
                </c:pt>
                <c:pt idx="3941">
                  <c:v>17613</c:v>
                </c:pt>
                <c:pt idx="3942">
                  <c:v>2131</c:v>
                </c:pt>
                <c:pt idx="3943">
                  <c:v>20885</c:v>
                </c:pt>
                <c:pt idx="3944">
                  <c:v>2124</c:v>
                </c:pt>
                <c:pt idx="3945">
                  <c:v>62645</c:v>
                </c:pt>
                <c:pt idx="3946">
                  <c:v>139032</c:v>
                </c:pt>
                <c:pt idx="3947">
                  <c:v>45533</c:v>
                </c:pt>
                <c:pt idx="3948">
                  <c:v>35509</c:v>
                </c:pt>
                <c:pt idx="3949">
                  <c:v>170632</c:v>
                </c:pt>
                <c:pt idx="3950">
                  <c:v>59650</c:v>
                </c:pt>
                <c:pt idx="3951">
                  <c:v>8273</c:v>
                </c:pt>
                <c:pt idx="3952">
                  <c:v>5425</c:v>
                </c:pt>
                <c:pt idx="3953">
                  <c:v>59927</c:v>
                </c:pt>
                <c:pt idx="3954">
                  <c:v>33972</c:v>
                </c:pt>
                <c:pt idx="3955">
                  <c:v>71794</c:v>
                </c:pt>
                <c:pt idx="3956">
                  <c:v>47301</c:v>
                </c:pt>
                <c:pt idx="3957">
                  <c:v>60854</c:v>
                </c:pt>
                <c:pt idx="3958">
                  <c:v>11680</c:v>
                </c:pt>
                <c:pt idx="3959">
                  <c:v>13942</c:v>
                </c:pt>
                <c:pt idx="3960">
                  <c:v>24917</c:v>
                </c:pt>
                <c:pt idx="3961">
                  <c:v>131125</c:v>
                </c:pt>
                <c:pt idx="3962">
                  <c:v>19640</c:v>
                </c:pt>
                <c:pt idx="3963">
                  <c:v>31611</c:v>
                </c:pt>
                <c:pt idx="3964">
                  <c:v>16014</c:v>
                </c:pt>
                <c:pt idx="3965">
                  <c:v>16063</c:v>
                </c:pt>
                <c:pt idx="3966">
                  <c:v>91605</c:v>
                </c:pt>
                <c:pt idx="3967">
                  <c:v>26504</c:v>
                </c:pt>
                <c:pt idx="3968">
                  <c:v>62907</c:v>
                </c:pt>
                <c:pt idx="3969">
                  <c:v>12532</c:v>
                </c:pt>
                <c:pt idx="3970">
                  <c:v>52584</c:v>
                </c:pt>
                <c:pt idx="3971">
                  <c:v>20954</c:v>
                </c:pt>
                <c:pt idx="3972">
                  <c:v>35185</c:v>
                </c:pt>
                <c:pt idx="3973">
                  <c:v>72297</c:v>
                </c:pt>
                <c:pt idx="3974">
                  <c:v>58387</c:v>
                </c:pt>
                <c:pt idx="3975">
                  <c:v>9128</c:v>
                </c:pt>
                <c:pt idx="3976">
                  <c:v>37520</c:v>
                </c:pt>
                <c:pt idx="3977">
                  <c:v>9399</c:v>
                </c:pt>
                <c:pt idx="3978">
                  <c:v>10071</c:v>
                </c:pt>
                <c:pt idx="3979">
                  <c:v>57793</c:v>
                </c:pt>
                <c:pt idx="3980">
                  <c:v>28867</c:v>
                </c:pt>
                <c:pt idx="3981">
                  <c:v>1010</c:v>
                </c:pt>
                <c:pt idx="3982">
                  <c:v>11463</c:v>
                </c:pt>
                <c:pt idx="3983">
                  <c:v>26173</c:v>
                </c:pt>
                <c:pt idx="3984">
                  <c:v>404</c:v>
                </c:pt>
                <c:pt idx="3985">
                  <c:v>59017</c:v>
                </c:pt>
                <c:pt idx="3986">
                  <c:v>34235</c:v>
                </c:pt>
                <c:pt idx="3987">
                  <c:v>11933</c:v>
                </c:pt>
                <c:pt idx="3988">
                  <c:v>5000</c:v>
                </c:pt>
                <c:pt idx="3989">
                  <c:v>2622</c:v>
                </c:pt>
                <c:pt idx="3990">
                  <c:v>11310</c:v>
                </c:pt>
                <c:pt idx="3991">
                  <c:v>39142</c:v>
                </c:pt>
                <c:pt idx="3992">
                  <c:v>11181</c:v>
                </c:pt>
                <c:pt idx="3993">
                  <c:v>3974</c:v>
                </c:pt>
                <c:pt idx="3994">
                  <c:v>18476</c:v>
                </c:pt>
                <c:pt idx="3995">
                  <c:v>64385</c:v>
                </c:pt>
                <c:pt idx="3996">
                  <c:v>73597</c:v>
                </c:pt>
                <c:pt idx="3997">
                  <c:v>54899</c:v>
                </c:pt>
                <c:pt idx="3998">
                  <c:v>3016</c:v>
                </c:pt>
              </c:numCache>
            </c:numRef>
          </c:xVal>
          <c:yVal>
            <c:numRef>
              <c:f>AirlinesCluster!$B$2:$B$4000</c:f>
              <c:numCache>
                <c:formatCode>General</c:formatCode>
                <c:ptCount val="399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2024</c:v>
                </c:pt>
                <c:pt idx="22">
                  <c:v>0</c:v>
                </c:pt>
                <c:pt idx="23">
                  <c:v>0</c:v>
                </c:pt>
                <c:pt idx="24">
                  <c:v>500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967</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5031</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1182</c:v>
                </c:pt>
                <c:pt idx="101">
                  <c:v>0</c:v>
                </c:pt>
                <c:pt idx="102">
                  <c:v>0</c:v>
                </c:pt>
                <c:pt idx="103">
                  <c:v>0</c:v>
                </c:pt>
                <c:pt idx="104">
                  <c:v>0</c:v>
                </c:pt>
                <c:pt idx="105">
                  <c:v>0</c:v>
                </c:pt>
                <c:pt idx="106">
                  <c:v>1182</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500</c:v>
                </c:pt>
                <c:pt idx="126">
                  <c:v>0</c:v>
                </c:pt>
                <c:pt idx="127">
                  <c:v>0</c:v>
                </c:pt>
                <c:pt idx="128">
                  <c:v>0</c:v>
                </c:pt>
                <c:pt idx="129">
                  <c:v>0</c:v>
                </c:pt>
                <c:pt idx="130">
                  <c:v>0</c:v>
                </c:pt>
                <c:pt idx="131">
                  <c:v>0</c:v>
                </c:pt>
                <c:pt idx="132">
                  <c:v>0</c:v>
                </c:pt>
                <c:pt idx="133">
                  <c:v>0</c:v>
                </c:pt>
                <c:pt idx="134">
                  <c:v>0</c:v>
                </c:pt>
                <c:pt idx="135">
                  <c:v>1776</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1745</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733</c:v>
                </c:pt>
                <c:pt idx="192">
                  <c:v>0</c:v>
                </c:pt>
                <c:pt idx="193">
                  <c:v>2398</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1250</c:v>
                </c:pt>
                <c:pt idx="208">
                  <c:v>0</c:v>
                </c:pt>
                <c:pt idx="209">
                  <c:v>0</c:v>
                </c:pt>
                <c:pt idx="210">
                  <c:v>0</c:v>
                </c:pt>
                <c:pt idx="211">
                  <c:v>0</c:v>
                </c:pt>
                <c:pt idx="212">
                  <c:v>0</c:v>
                </c:pt>
                <c:pt idx="213">
                  <c:v>0</c:v>
                </c:pt>
                <c:pt idx="214">
                  <c:v>0</c:v>
                </c:pt>
                <c:pt idx="215">
                  <c:v>0</c:v>
                </c:pt>
                <c:pt idx="216">
                  <c:v>0</c:v>
                </c:pt>
                <c:pt idx="217">
                  <c:v>0</c:v>
                </c:pt>
                <c:pt idx="218">
                  <c:v>0</c:v>
                </c:pt>
                <c:pt idx="219">
                  <c:v>0</c:v>
                </c:pt>
                <c:pt idx="220">
                  <c:v>2706</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1745</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500</c:v>
                </c:pt>
                <c:pt idx="297">
                  <c:v>0</c:v>
                </c:pt>
                <c:pt idx="298">
                  <c:v>0</c:v>
                </c:pt>
                <c:pt idx="299">
                  <c:v>0</c:v>
                </c:pt>
                <c:pt idx="300">
                  <c:v>0</c:v>
                </c:pt>
                <c:pt idx="301">
                  <c:v>0</c:v>
                </c:pt>
                <c:pt idx="302">
                  <c:v>0</c:v>
                </c:pt>
                <c:pt idx="303">
                  <c:v>0</c:v>
                </c:pt>
                <c:pt idx="304">
                  <c:v>0</c:v>
                </c:pt>
                <c:pt idx="305">
                  <c:v>0</c:v>
                </c:pt>
                <c:pt idx="306">
                  <c:v>0</c:v>
                </c:pt>
                <c:pt idx="307">
                  <c:v>2998</c:v>
                </c:pt>
                <c:pt idx="308">
                  <c:v>0</c:v>
                </c:pt>
                <c:pt idx="309">
                  <c:v>0</c:v>
                </c:pt>
                <c:pt idx="310">
                  <c:v>0</c:v>
                </c:pt>
                <c:pt idx="311">
                  <c:v>0</c:v>
                </c:pt>
                <c:pt idx="312">
                  <c:v>0</c:v>
                </c:pt>
                <c:pt idx="313">
                  <c:v>0</c:v>
                </c:pt>
                <c:pt idx="314">
                  <c:v>0</c:v>
                </c:pt>
                <c:pt idx="315">
                  <c:v>2556</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6727</c:v>
                </c:pt>
                <c:pt idx="336">
                  <c:v>1374</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1952</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2000</c:v>
                </c:pt>
                <c:pt idx="419">
                  <c:v>1178</c:v>
                </c:pt>
                <c:pt idx="420">
                  <c:v>7210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2015</c:v>
                </c:pt>
                <c:pt idx="467">
                  <c:v>0</c:v>
                </c:pt>
                <c:pt idx="468">
                  <c:v>0</c:v>
                </c:pt>
                <c:pt idx="469">
                  <c:v>0</c:v>
                </c:pt>
                <c:pt idx="470">
                  <c:v>0</c:v>
                </c:pt>
                <c:pt idx="471">
                  <c:v>2066</c:v>
                </c:pt>
                <c:pt idx="472">
                  <c:v>0</c:v>
                </c:pt>
                <c:pt idx="473">
                  <c:v>0</c:v>
                </c:pt>
                <c:pt idx="474">
                  <c:v>0</c:v>
                </c:pt>
                <c:pt idx="475">
                  <c:v>0</c:v>
                </c:pt>
                <c:pt idx="476">
                  <c:v>0</c:v>
                </c:pt>
                <c:pt idx="477">
                  <c:v>0</c:v>
                </c:pt>
                <c:pt idx="478">
                  <c:v>0</c:v>
                </c:pt>
                <c:pt idx="479">
                  <c:v>0</c:v>
                </c:pt>
                <c:pt idx="480">
                  <c:v>0</c:v>
                </c:pt>
                <c:pt idx="481">
                  <c:v>0</c:v>
                </c:pt>
                <c:pt idx="482">
                  <c:v>500</c:v>
                </c:pt>
                <c:pt idx="483">
                  <c:v>0</c:v>
                </c:pt>
                <c:pt idx="484">
                  <c:v>2128</c:v>
                </c:pt>
                <c:pt idx="485">
                  <c:v>0</c:v>
                </c:pt>
                <c:pt idx="486">
                  <c:v>0</c:v>
                </c:pt>
                <c:pt idx="487">
                  <c:v>0</c:v>
                </c:pt>
                <c:pt idx="488">
                  <c:v>2919</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1024</c:v>
                </c:pt>
                <c:pt idx="511">
                  <c:v>589</c:v>
                </c:pt>
                <c:pt idx="512">
                  <c:v>0</c:v>
                </c:pt>
                <c:pt idx="513">
                  <c:v>0</c:v>
                </c:pt>
                <c:pt idx="514">
                  <c:v>0</c:v>
                </c:pt>
                <c:pt idx="515">
                  <c:v>0</c:v>
                </c:pt>
                <c:pt idx="516">
                  <c:v>0</c:v>
                </c:pt>
                <c:pt idx="517">
                  <c:v>2880</c:v>
                </c:pt>
                <c:pt idx="518">
                  <c:v>0</c:v>
                </c:pt>
                <c:pt idx="519">
                  <c:v>0</c:v>
                </c:pt>
                <c:pt idx="520">
                  <c:v>0</c:v>
                </c:pt>
                <c:pt idx="521">
                  <c:v>0</c:v>
                </c:pt>
                <c:pt idx="522">
                  <c:v>0</c:v>
                </c:pt>
                <c:pt idx="523">
                  <c:v>0</c:v>
                </c:pt>
                <c:pt idx="524">
                  <c:v>0</c:v>
                </c:pt>
                <c:pt idx="525">
                  <c:v>0</c:v>
                </c:pt>
                <c:pt idx="526">
                  <c:v>0</c:v>
                </c:pt>
                <c:pt idx="527">
                  <c:v>500</c:v>
                </c:pt>
                <c:pt idx="528">
                  <c:v>0</c:v>
                </c:pt>
                <c:pt idx="529">
                  <c:v>0</c:v>
                </c:pt>
                <c:pt idx="530">
                  <c:v>0</c:v>
                </c:pt>
                <c:pt idx="531">
                  <c:v>1776</c:v>
                </c:pt>
                <c:pt idx="532">
                  <c:v>3445</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862</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8264</c:v>
                </c:pt>
                <c:pt idx="590">
                  <c:v>0</c:v>
                </c:pt>
                <c:pt idx="591">
                  <c:v>0</c:v>
                </c:pt>
                <c:pt idx="592">
                  <c:v>0</c:v>
                </c:pt>
                <c:pt idx="593">
                  <c:v>0</c:v>
                </c:pt>
                <c:pt idx="594">
                  <c:v>1604</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500</c:v>
                </c:pt>
                <c:pt idx="613">
                  <c:v>0</c:v>
                </c:pt>
                <c:pt idx="614">
                  <c:v>0</c:v>
                </c:pt>
                <c:pt idx="615">
                  <c:v>0</c:v>
                </c:pt>
                <c:pt idx="616">
                  <c:v>0</c:v>
                </c:pt>
                <c:pt idx="617">
                  <c:v>0</c:v>
                </c:pt>
                <c:pt idx="618">
                  <c:v>0</c:v>
                </c:pt>
                <c:pt idx="619">
                  <c:v>0</c:v>
                </c:pt>
                <c:pt idx="620">
                  <c:v>0</c:v>
                </c:pt>
                <c:pt idx="621">
                  <c:v>0</c:v>
                </c:pt>
                <c:pt idx="622">
                  <c:v>2975</c:v>
                </c:pt>
                <c:pt idx="623">
                  <c:v>0</c:v>
                </c:pt>
                <c:pt idx="624">
                  <c:v>0</c:v>
                </c:pt>
                <c:pt idx="625">
                  <c:v>0</c:v>
                </c:pt>
                <c:pt idx="626">
                  <c:v>0</c:v>
                </c:pt>
                <c:pt idx="627">
                  <c:v>0</c:v>
                </c:pt>
                <c:pt idx="628">
                  <c:v>0</c:v>
                </c:pt>
                <c:pt idx="629">
                  <c:v>0</c:v>
                </c:pt>
                <c:pt idx="630">
                  <c:v>588</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1199</c:v>
                </c:pt>
                <c:pt idx="651">
                  <c:v>0</c:v>
                </c:pt>
                <c:pt idx="652">
                  <c:v>2586</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3490</c:v>
                </c:pt>
                <c:pt idx="677">
                  <c:v>0</c:v>
                </c:pt>
                <c:pt idx="678">
                  <c:v>0</c:v>
                </c:pt>
                <c:pt idx="679">
                  <c:v>0</c:v>
                </c:pt>
                <c:pt idx="680">
                  <c:v>0</c:v>
                </c:pt>
                <c:pt idx="681">
                  <c:v>5051</c:v>
                </c:pt>
                <c:pt idx="682">
                  <c:v>0</c:v>
                </c:pt>
                <c:pt idx="683">
                  <c:v>1745</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1115</c:v>
                </c:pt>
                <c:pt idx="705">
                  <c:v>0</c:v>
                </c:pt>
                <c:pt idx="706">
                  <c:v>0</c:v>
                </c:pt>
                <c:pt idx="707">
                  <c:v>0</c:v>
                </c:pt>
                <c:pt idx="708">
                  <c:v>0</c:v>
                </c:pt>
                <c:pt idx="709">
                  <c:v>0</c:v>
                </c:pt>
                <c:pt idx="710">
                  <c:v>810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733</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4081</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2376</c:v>
                </c:pt>
                <c:pt idx="773">
                  <c:v>0</c:v>
                </c:pt>
                <c:pt idx="774">
                  <c:v>948</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500</c:v>
                </c:pt>
                <c:pt idx="799">
                  <c:v>0</c:v>
                </c:pt>
                <c:pt idx="800">
                  <c:v>6286</c:v>
                </c:pt>
                <c:pt idx="801">
                  <c:v>0</c:v>
                </c:pt>
                <c:pt idx="802">
                  <c:v>0</c:v>
                </c:pt>
                <c:pt idx="803">
                  <c:v>0</c:v>
                </c:pt>
                <c:pt idx="804">
                  <c:v>0</c:v>
                </c:pt>
                <c:pt idx="805">
                  <c:v>2253</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2565</c:v>
                </c:pt>
                <c:pt idx="821">
                  <c:v>0</c:v>
                </c:pt>
                <c:pt idx="822">
                  <c:v>0</c:v>
                </c:pt>
                <c:pt idx="823">
                  <c:v>0</c:v>
                </c:pt>
                <c:pt idx="824">
                  <c:v>0</c:v>
                </c:pt>
                <c:pt idx="825">
                  <c:v>0</c:v>
                </c:pt>
                <c:pt idx="826">
                  <c:v>2643</c:v>
                </c:pt>
                <c:pt idx="827">
                  <c:v>0</c:v>
                </c:pt>
                <c:pt idx="828">
                  <c:v>0</c:v>
                </c:pt>
                <c:pt idx="829">
                  <c:v>0</c:v>
                </c:pt>
                <c:pt idx="830">
                  <c:v>0</c:v>
                </c:pt>
                <c:pt idx="831">
                  <c:v>0</c:v>
                </c:pt>
                <c:pt idx="832">
                  <c:v>0</c:v>
                </c:pt>
                <c:pt idx="833">
                  <c:v>8559</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3818</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8753</c:v>
                </c:pt>
                <c:pt idx="897">
                  <c:v>967</c:v>
                </c:pt>
                <c:pt idx="898">
                  <c:v>0</c:v>
                </c:pt>
                <c:pt idx="899">
                  <c:v>0</c:v>
                </c:pt>
                <c:pt idx="900">
                  <c:v>0</c:v>
                </c:pt>
                <c:pt idx="901">
                  <c:v>9325</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4301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1094</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3692</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1896</c:v>
                </c:pt>
                <c:pt idx="1053">
                  <c:v>0</c:v>
                </c:pt>
                <c:pt idx="1054">
                  <c:v>0</c:v>
                </c:pt>
                <c:pt idx="1055">
                  <c:v>0</c:v>
                </c:pt>
                <c:pt idx="1056">
                  <c:v>0</c:v>
                </c:pt>
                <c:pt idx="1057">
                  <c:v>0</c:v>
                </c:pt>
                <c:pt idx="1058">
                  <c:v>0</c:v>
                </c:pt>
                <c:pt idx="1059">
                  <c:v>0</c:v>
                </c:pt>
                <c:pt idx="1060">
                  <c:v>0</c:v>
                </c:pt>
                <c:pt idx="1061">
                  <c:v>1000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1388</c:v>
                </c:pt>
                <c:pt idx="1103">
                  <c:v>0</c:v>
                </c:pt>
                <c:pt idx="1104">
                  <c:v>0</c:v>
                </c:pt>
                <c:pt idx="1105">
                  <c:v>0</c:v>
                </c:pt>
                <c:pt idx="1106">
                  <c:v>0</c:v>
                </c:pt>
                <c:pt idx="1107">
                  <c:v>0</c:v>
                </c:pt>
                <c:pt idx="1108">
                  <c:v>0</c:v>
                </c:pt>
                <c:pt idx="1109">
                  <c:v>0</c:v>
                </c:pt>
                <c:pt idx="1110">
                  <c:v>0</c:v>
                </c:pt>
                <c:pt idx="1111">
                  <c:v>0</c:v>
                </c:pt>
                <c:pt idx="1112">
                  <c:v>4116</c:v>
                </c:pt>
                <c:pt idx="1113">
                  <c:v>0</c:v>
                </c:pt>
                <c:pt idx="1114">
                  <c:v>0</c:v>
                </c:pt>
                <c:pt idx="1115">
                  <c:v>0</c:v>
                </c:pt>
                <c:pt idx="1116">
                  <c:v>0</c:v>
                </c:pt>
                <c:pt idx="1117">
                  <c:v>0</c:v>
                </c:pt>
                <c:pt idx="1118">
                  <c:v>2505</c:v>
                </c:pt>
                <c:pt idx="1119">
                  <c:v>0</c:v>
                </c:pt>
                <c:pt idx="1120">
                  <c:v>0</c:v>
                </c:pt>
                <c:pt idx="1121">
                  <c:v>0</c:v>
                </c:pt>
                <c:pt idx="1122">
                  <c:v>0</c:v>
                </c:pt>
                <c:pt idx="1123">
                  <c:v>0</c:v>
                </c:pt>
                <c:pt idx="1124">
                  <c:v>2586</c:v>
                </c:pt>
                <c:pt idx="1125">
                  <c:v>0</c:v>
                </c:pt>
                <c:pt idx="1126">
                  <c:v>0</c:v>
                </c:pt>
                <c:pt idx="1127">
                  <c:v>0</c:v>
                </c:pt>
                <c:pt idx="1128">
                  <c:v>0</c:v>
                </c:pt>
                <c:pt idx="1129">
                  <c:v>0</c:v>
                </c:pt>
                <c:pt idx="1130">
                  <c:v>0</c:v>
                </c:pt>
                <c:pt idx="1131">
                  <c:v>1745</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2919</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11148</c:v>
                </c:pt>
                <c:pt idx="1178">
                  <c:v>0</c:v>
                </c:pt>
                <c:pt idx="1179">
                  <c:v>0</c:v>
                </c:pt>
                <c:pt idx="1180">
                  <c:v>0</c:v>
                </c:pt>
                <c:pt idx="1181">
                  <c:v>888</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10098</c:v>
                </c:pt>
                <c:pt idx="1221">
                  <c:v>0</c:v>
                </c:pt>
                <c:pt idx="1222">
                  <c:v>0</c:v>
                </c:pt>
                <c:pt idx="1223">
                  <c:v>0</c:v>
                </c:pt>
                <c:pt idx="1224">
                  <c:v>745</c:v>
                </c:pt>
                <c:pt idx="1225">
                  <c:v>5124</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967</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2408</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867</c:v>
                </c:pt>
                <c:pt idx="1299">
                  <c:v>0</c:v>
                </c:pt>
                <c:pt idx="1300">
                  <c:v>0</c:v>
                </c:pt>
                <c:pt idx="1301">
                  <c:v>0</c:v>
                </c:pt>
                <c:pt idx="1302">
                  <c:v>1846</c:v>
                </c:pt>
                <c:pt idx="1303">
                  <c:v>0</c:v>
                </c:pt>
                <c:pt idx="1304">
                  <c:v>0</c:v>
                </c:pt>
                <c:pt idx="1305">
                  <c:v>0</c:v>
                </c:pt>
                <c:pt idx="1306">
                  <c:v>0</c:v>
                </c:pt>
                <c:pt idx="1307">
                  <c:v>0</c:v>
                </c:pt>
                <c:pt idx="1308">
                  <c:v>0</c:v>
                </c:pt>
                <c:pt idx="1309">
                  <c:v>0</c:v>
                </c:pt>
                <c:pt idx="1310">
                  <c:v>0</c:v>
                </c:pt>
                <c:pt idx="1311">
                  <c:v>0</c:v>
                </c:pt>
                <c:pt idx="1312">
                  <c:v>0</c:v>
                </c:pt>
                <c:pt idx="1313">
                  <c:v>0</c:v>
                </c:pt>
                <c:pt idx="1314">
                  <c:v>1000</c:v>
                </c:pt>
                <c:pt idx="1315">
                  <c:v>0</c:v>
                </c:pt>
                <c:pt idx="1316">
                  <c:v>0</c:v>
                </c:pt>
                <c:pt idx="1317">
                  <c:v>0</c:v>
                </c:pt>
                <c:pt idx="1318">
                  <c:v>0</c:v>
                </c:pt>
                <c:pt idx="1319">
                  <c:v>1514</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8019</c:v>
                </c:pt>
                <c:pt idx="1338">
                  <c:v>0</c:v>
                </c:pt>
                <c:pt idx="1339">
                  <c:v>0</c:v>
                </c:pt>
                <c:pt idx="1340">
                  <c:v>0</c:v>
                </c:pt>
                <c:pt idx="1341">
                  <c:v>0</c:v>
                </c:pt>
                <c:pt idx="1342">
                  <c:v>500</c:v>
                </c:pt>
                <c:pt idx="1343">
                  <c:v>763</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1000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2556</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1000</c:v>
                </c:pt>
                <c:pt idx="1408">
                  <c:v>0</c:v>
                </c:pt>
                <c:pt idx="1409">
                  <c:v>0</c:v>
                </c:pt>
                <c:pt idx="1410">
                  <c:v>0</c:v>
                </c:pt>
                <c:pt idx="1411">
                  <c:v>0</c:v>
                </c:pt>
                <c:pt idx="1412">
                  <c:v>0</c:v>
                </c:pt>
                <c:pt idx="1413">
                  <c:v>0</c:v>
                </c:pt>
                <c:pt idx="1414">
                  <c:v>0</c:v>
                </c:pt>
                <c:pt idx="1415">
                  <c:v>4924</c:v>
                </c:pt>
                <c:pt idx="1416">
                  <c:v>0</c:v>
                </c:pt>
                <c:pt idx="1417">
                  <c:v>0</c:v>
                </c:pt>
                <c:pt idx="1418">
                  <c:v>0</c:v>
                </c:pt>
                <c:pt idx="1419">
                  <c:v>0</c:v>
                </c:pt>
                <c:pt idx="1420">
                  <c:v>1697</c:v>
                </c:pt>
                <c:pt idx="1421">
                  <c:v>0</c:v>
                </c:pt>
                <c:pt idx="1422">
                  <c:v>0</c:v>
                </c:pt>
                <c:pt idx="1423">
                  <c:v>0</c:v>
                </c:pt>
                <c:pt idx="1424">
                  <c:v>0</c:v>
                </c:pt>
                <c:pt idx="1425">
                  <c:v>1739</c:v>
                </c:pt>
                <c:pt idx="1426">
                  <c:v>0</c:v>
                </c:pt>
                <c:pt idx="1427">
                  <c:v>0</c:v>
                </c:pt>
                <c:pt idx="1428">
                  <c:v>500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2370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6168</c:v>
                </c:pt>
                <c:pt idx="1477">
                  <c:v>0</c:v>
                </c:pt>
                <c:pt idx="1478">
                  <c:v>0</c:v>
                </c:pt>
                <c:pt idx="1479">
                  <c:v>0</c:v>
                </c:pt>
                <c:pt idx="1480">
                  <c:v>0</c:v>
                </c:pt>
                <c:pt idx="1481">
                  <c:v>0</c:v>
                </c:pt>
                <c:pt idx="1482">
                  <c:v>0</c:v>
                </c:pt>
                <c:pt idx="1483">
                  <c:v>0</c:v>
                </c:pt>
                <c:pt idx="1484">
                  <c:v>925</c:v>
                </c:pt>
                <c:pt idx="1485">
                  <c:v>0</c:v>
                </c:pt>
                <c:pt idx="1486">
                  <c:v>0</c:v>
                </c:pt>
                <c:pt idx="1487">
                  <c:v>0</c:v>
                </c:pt>
                <c:pt idx="1488">
                  <c:v>2288</c:v>
                </c:pt>
                <c:pt idx="1489">
                  <c:v>0</c:v>
                </c:pt>
                <c:pt idx="1490">
                  <c:v>0</c:v>
                </c:pt>
                <c:pt idx="1491">
                  <c:v>0</c:v>
                </c:pt>
                <c:pt idx="1492">
                  <c:v>0</c:v>
                </c:pt>
                <c:pt idx="1493">
                  <c:v>0</c:v>
                </c:pt>
                <c:pt idx="1494">
                  <c:v>0</c:v>
                </c:pt>
                <c:pt idx="1495">
                  <c:v>0</c:v>
                </c:pt>
                <c:pt idx="1496">
                  <c:v>0</c:v>
                </c:pt>
                <c:pt idx="1497">
                  <c:v>0</c:v>
                </c:pt>
                <c:pt idx="1498">
                  <c:v>1000</c:v>
                </c:pt>
                <c:pt idx="1499">
                  <c:v>0</c:v>
                </c:pt>
                <c:pt idx="1500">
                  <c:v>1467</c:v>
                </c:pt>
                <c:pt idx="1501">
                  <c:v>1846</c:v>
                </c:pt>
                <c:pt idx="1502">
                  <c:v>0</c:v>
                </c:pt>
                <c:pt idx="1503">
                  <c:v>0</c:v>
                </c:pt>
                <c:pt idx="1504">
                  <c:v>0</c:v>
                </c:pt>
                <c:pt idx="1505">
                  <c:v>0</c:v>
                </c:pt>
                <c:pt idx="1506">
                  <c:v>0</c:v>
                </c:pt>
                <c:pt idx="1507">
                  <c:v>0</c:v>
                </c:pt>
                <c:pt idx="1508">
                  <c:v>0</c:v>
                </c:pt>
                <c:pt idx="1509">
                  <c:v>0</c:v>
                </c:pt>
                <c:pt idx="1510">
                  <c:v>0</c:v>
                </c:pt>
                <c:pt idx="1511">
                  <c:v>0</c:v>
                </c:pt>
                <c:pt idx="1512">
                  <c:v>0</c:v>
                </c:pt>
                <c:pt idx="1513">
                  <c:v>1704</c:v>
                </c:pt>
                <c:pt idx="1514">
                  <c:v>0</c:v>
                </c:pt>
                <c:pt idx="1515">
                  <c:v>0</c:v>
                </c:pt>
                <c:pt idx="1516">
                  <c:v>2329</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1099</c:v>
                </c:pt>
                <c:pt idx="1530">
                  <c:v>0</c:v>
                </c:pt>
                <c:pt idx="1531">
                  <c:v>0</c:v>
                </c:pt>
                <c:pt idx="1532">
                  <c:v>1505</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6920</c:v>
                </c:pt>
                <c:pt idx="1546">
                  <c:v>0</c:v>
                </c:pt>
                <c:pt idx="1547">
                  <c:v>2139</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4481</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1448</c:v>
                </c:pt>
                <c:pt idx="1589">
                  <c:v>0</c:v>
                </c:pt>
                <c:pt idx="1590">
                  <c:v>0</c:v>
                </c:pt>
                <c:pt idx="1591">
                  <c:v>0</c:v>
                </c:pt>
                <c:pt idx="1592">
                  <c:v>0</c:v>
                </c:pt>
                <c:pt idx="1593">
                  <c:v>0</c:v>
                </c:pt>
                <c:pt idx="1594">
                  <c:v>0</c:v>
                </c:pt>
                <c:pt idx="1595">
                  <c:v>0</c:v>
                </c:pt>
                <c:pt idx="1596">
                  <c:v>0</c:v>
                </c:pt>
                <c:pt idx="1597">
                  <c:v>0</c:v>
                </c:pt>
                <c:pt idx="1598">
                  <c:v>0</c:v>
                </c:pt>
                <c:pt idx="1599">
                  <c:v>250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783</c:v>
                </c:pt>
                <c:pt idx="1625">
                  <c:v>0</c:v>
                </c:pt>
                <c:pt idx="1626">
                  <c:v>0</c:v>
                </c:pt>
                <c:pt idx="1627">
                  <c:v>0</c:v>
                </c:pt>
                <c:pt idx="1628">
                  <c:v>2643</c:v>
                </c:pt>
                <c:pt idx="1629">
                  <c:v>2360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2364</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2396</c:v>
                </c:pt>
                <c:pt idx="1668">
                  <c:v>0</c:v>
                </c:pt>
                <c:pt idx="1669">
                  <c:v>0</c:v>
                </c:pt>
                <c:pt idx="1670">
                  <c:v>0</c:v>
                </c:pt>
                <c:pt idx="1671">
                  <c:v>0</c:v>
                </c:pt>
                <c:pt idx="1672">
                  <c:v>0</c:v>
                </c:pt>
                <c:pt idx="1673">
                  <c:v>0</c:v>
                </c:pt>
                <c:pt idx="1674">
                  <c:v>0</c:v>
                </c:pt>
                <c:pt idx="1675">
                  <c:v>0</c:v>
                </c:pt>
                <c:pt idx="1676">
                  <c:v>1362</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5583</c:v>
                </c:pt>
                <c:pt idx="1696">
                  <c:v>0</c:v>
                </c:pt>
                <c:pt idx="1697">
                  <c:v>0</c:v>
                </c:pt>
                <c:pt idx="1698">
                  <c:v>1000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1000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500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500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1440</c:v>
                </c:pt>
                <c:pt idx="1830">
                  <c:v>0</c:v>
                </c:pt>
                <c:pt idx="1831">
                  <c:v>967</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1000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5009</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909</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2395</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3867</c:v>
                </c:pt>
                <c:pt idx="1985">
                  <c:v>0</c:v>
                </c:pt>
                <c:pt idx="1986">
                  <c:v>0</c:v>
                </c:pt>
                <c:pt idx="1987">
                  <c:v>1000</c:v>
                </c:pt>
                <c:pt idx="1988">
                  <c:v>0</c:v>
                </c:pt>
                <c:pt idx="1989">
                  <c:v>0</c:v>
                </c:pt>
                <c:pt idx="1990">
                  <c:v>0</c:v>
                </c:pt>
                <c:pt idx="1991">
                  <c:v>0</c:v>
                </c:pt>
                <c:pt idx="1992">
                  <c:v>0</c:v>
                </c:pt>
                <c:pt idx="1993">
                  <c:v>0</c:v>
                </c:pt>
                <c:pt idx="1994">
                  <c:v>0</c:v>
                </c:pt>
                <c:pt idx="1995">
                  <c:v>0</c:v>
                </c:pt>
                <c:pt idx="1996">
                  <c:v>0</c:v>
                </c:pt>
                <c:pt idx="1997">
                  <c:v>0</c:v>
                </c:pt>
                <c:pt idx="1998">
                  <c:v>0</c:v>
                </c:pt>
                <c:pt idx="1999">
                  <c:v>1452</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888</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6057</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2081</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1112</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1514</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2704</c:v>
                </c:pt>
                <c:pt idx="2140">
                  <c:v>0</c:v>
                </c:pt>
                <c:pt idx="2141">
                  <c:v>0</c:v>
                </c:pt>
                <c:pt idx="2142">
                  <c:v>7663</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3953</c:v>
                </c:pt>
                <c:pt idx="2176">
                  <c:v>0</c:v>
                </c:pt>
                <c:pt idx="2177">
                  <c:v>0</c:v>
                </c:pt>
                <c:pt idx="2178">
                  <c:v>0</c:v>
                </c:pt>
                <c:pt idx="2179">
                  <c:v>0</c:v>
                </c:pt>
                <c:pt idx="2180">
                  <c:v>1000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500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2370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867</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5513</c:v>
                </c:pt>
                <c:pt idx="2268">
                  <c:v>0</c:v>
                </c:pt>
                <c:pt idx="2269">
                  <c:v>0</c:v>
                </c:pt>
                <c:pt idx="2270">
                  <c:v>0</c:v>
                </c:pt>
                <c:pt idx="2271">
                  <c:v>0</c:v>
                </c:pt>
                <c:pt idx="2272">
                  <c:v>0</c:v>
                </c:pt>
                <c:pt idx="2273">
                  <c:v>0</c:v>
                </c:pt>
                <c:pt idx="2274">
                  <c:v>0</c:v>
                </c:pt>
                <c:pt idx="2275">
                  <c:v>0</c:v>
                </c:pt>
                <c:pt idx="2276">
                  <c:v>0</c:v>
                </c:pt>
                <c:pt idx="2277">
                  <c:v>1000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2454</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888</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957</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4704</c:v>
                </c:pt>
                <c:pt idx="2414">
                  <c:v>0</c:v>
                </c:pt>
                <c:pt idx="2415">
                  <c:v>0</c:v>
                </c:pt>
                <c:pt idx="2416">
                  <c:v>1000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7558</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2562</c:v>
                </c:pt>
                <c:pt idx="2473">
                  <c:v>4727</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5368</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1754</c:v>
                </c:pt>
                <c:pt idx="2552">
                  <c:v>0</c:v>
                </c:pt>
                <c:pt idx="2553">
                  <c:v>0</c:v>
                </c:pt>
                <c:pt idx="2554">
                  <c:v>0</c:v>
                </c:pt>
                <c:pt idx="2555">
                  <c:v>0</c:v>
                </c:pt>
                <c:pt idx="2556">
                  <c:v>0</c:v>
                </c:pt>
                <c:pt idx="2557">
                  <c:v>0</c:v>
                </c:pt>
                <c:pt idx="2558">
                  <c:v>0</c:v>
                </c:pt>
                <c:pt idx="2559">
                  <c:v>5368</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651</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10074</c:v>
                </c:pt>
                <c:pt idx="2606">
                  <c:v>0</c:v>
                </c:pt>
                <c:pt idx="2607">
                  <c:v>0</c:v>
                </c:pt>
                <c:pt idx="2608">
                  <c:v>0</c:v>
                </c:pt>
                <c:pt idx="2609">
                  <c:v>0</c:v>
                </c:pt>
                <c:pt idx="2610">
                  <c:v>0</c:v>
                </c:pt>
                <c:pt idx="2611">
                  <c:v>2900</c:v>
                </c:pt>
                <c:pt idx="2612">
                  <c:v>0</c:v>
                </c:pt>
                <c:pt idx="2613">
                  <c:v>0</c:v>
                </c:pt>
                <c:pt idx="2614">
                  <c:v>0</c:v>
                </c:pt>
                <c:pt idx="2615">
                  <c:v>2586</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733</c:v>
                </c:pt>
                <c:pt idx="2637">
                  <c:v>1692</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2600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1526</c:v>
                </c:pt>
                <c:pt idx="2673">
                  <c:v>3508</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1000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629</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1651</c:v>
                </c:pt>
                <c:pt idx="2763">
                  <c:v>1674</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2433</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1249</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2543</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6168</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2738</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1619</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6153</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4361</c:v>
                </c:pt>
                <c:pt idx="2984">
                  <c:v>0</c:v>
                </c:pt>
                <c:pt idx="2985">
                  <c:v>0</c:v>
                </c:pt>
                <c:pt idx="2986">
                  <c:v>0</c:v>
                </c:pt>
                <c:pt idx="2987">
                  <c:v>0</c:v>
                </c:pt>
                <c:pt idx="2988">
                  <c:v>0</c:v>
                </c:pt>
                <c:pt idx="2989">
                  <c:v>0</c:v>
                </c:pt>
                <c:pt idx="2990">
                  <c:v>0</c:v>
                </c:pt>
                <c:pt idx="2991">
                  <c:v>0</c:v>
                </c:pt>
                <c:pt idx="2992">
                  <c:v>0</c:v>
                </c:pt>
                <c:pt idx="2993">
                  <c:v>2947</c:v>
                </c:pt>
                <c:pt idx="2994">
                  <c:v>0</c:v>
                </c:pt>
                <c:pt idx="2995">
                  <c:v>0</c:v>
                </c:pt>
                <c:pt idx="2996">
                  <c:v>0</c:v>
                </c:pt>
                <c:pt idx="2997">
                  <c:v>0</c:v>
                </c:pt>
                <c:pt idx="2998">
                  <c:v>0</c:v>
                </c:pt>
                <c:pt idx="2999">
                  <c:v>1000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2194</c:v>
                </c:pt>
                <c:pt idx="3019">
                  <c:v>0</c:v>
                </c:pt>
                <c:pt idx="3020">
                  <c:v>0</c:v>
                </c:pt>
                <c:pt idx="3021">
                  <c:v>0</c:v>
                </c:pt>
                <c:pt idx="3022">
                  <c:v>0</c:v>
                </c:pt>
                <c:pt idx="3023">
                  <c:v>0</c:v>
                </c:pt>
                <c:pt idx="3024">
                  <c:v>0</c:v>
                </c:pt>
                <c:pt idx="3025">
                  <c:v>0</c:v>
                </c:pt>
                <c:pt idx="3026">
                  <c:v>0</c:v>
                </c:pt>
                <c:pt idx="3027">
                  <c:v>719</c:v>
                </c:pt>
                <c:pt idx="3028">
                  <c:v>0</c:v>
                </c:pt>
                <c:pt idx="3029">
                  <c:v>0</c:v>
                </c:pt>
                <c:pt idx="3030">
                  <c:v>0</c:v>
                </c:pt>
                <c:pt idx="3031">
                  <c:v>0</c:v>
                </c:pt>
                <c:pt idx="3032">
                  <c:v>0</c:v>
                </c:pt>
                <c:pt idx="3033">
                  <c:v>0</c:v>
                </c:pt>
                <c:pt idx="3034">
                  <c:v>0</c:v>
                </c:pt>
                <c:pt idx="3035">
                  <c:v>0</c:v>
                </c:pt>
                <c:pt idx="3036">
                  <c:v>0</c:v>
                </c:pt>
                <c:pt idx="3037">
                  <c:v>0</c:v>
                </c:pt>
                <c:pt idx="3038">
                  <c:v>2611</c:v>
                </c:pt>
                <c:pt idx="3039">
                  <c:v>0</c:v>
                </c:pt>
                <c:pt idx="3040">
                  <c:v>1121</c:v>
                </c:pt>
                <c:pt idx="3041">
                  <c:v>0</c:v>
                </c:pt>
                <c:pt idx="3042">
                  <c:v>0</c:v>
                </c:pt>
                <c:pt idx="3043">
                  <c:v>0</c:v>
                </c:pt>
                <c:pt idx="3044">
                  <c:v>0</c:v>
                </c:pt>
                <c:pt idx="3045">
                  <c:v>0</c:v>
                </c:pt>
                <c:pt idx="3046">
                  <c:v>0</c:v>
                </c:pt>
                <c:pt idx="3047">
                  <c:v>0</c:v>
                </c:pt>
                <c:pt idx="3048">
                  <c:v>0</c:v>
                </c:pt>
                <c:pt idx="3049">
                  <c:v>0</c:v>
                </c:pt>
                <c:pt idx="3050">
                  <c:v>0</c:v>
                </c:pt>
                <c:pt idx="3051">
                  <c:v>0</c:v>
                </c:pt>
                <c:pt idx="3052">
                  <c:v>2576</c:v>
                </c:pt>
                <c:pt idx="3053">
                  <c:v>0</c:v>
                </c:pt>
                <c:pt idx="3054">
                  <c:v>0</c:v>
                </c:pt>
                <c:pt idx="3055">
                  <c:v>0</c:v>
                </c:pt>
                <c:pt idx="3056">
                  <c:v>0</c:v>
                </c:pt>
                <c:pt idx="3057">
                  <c:v>0</c:v>
                </c:pt>
                <c:pt idx="3058">
                  <c:v>0</c:v>
                </c:pt>
                <c:pt idx="3059">
                  <c:v>0</c:v>
                </c:pt>
                <c:pt idx="3060">
                  <c:v>0</c:v>
                </c:pt>
                <c:pt idx="3061">
                  <c:v>0</c:v>
                </c:pt>
                <c:pt idx="3062">
                  <c:v>0</c:v>
                </c:pt>
                <c:pt idx="3063">
                  <c:v>4670</c:v>
                </c:pt>
                <c:pt idx="3064">
                  <c:v>0</c:v>
                </c:pt>
                <c:pt idx="3065">
                  <c:v>0</c:v>
                </c:pt>
                <c:pt idx="3066">
                  <c:v>0</c:v>
                </c:pt>
                <c:pt idx="3067">
                  <c:v>0</c:v>
                </c:pt>
                <c:pt idx="3068">
                  <c:v>0</c:v>
                </c:pt>
                <c:pt idx="3069">
                  <c:v>0</c:v>
                </c:pt>
                <c:pt idx="3070">
                  <c:v>1761</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1000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2556</c:v>
                </c:pt>
                <c:pt idx="3121">
                  <c:v>0</c:v>
                </c:pt>
                <c:pt idx="3122">
                  <c:v>6396</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888</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2288</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4844</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2788</c:v>
                </c:pt>
                <c:pt idx="3272">
                  <c:v>0</c:v>
                </c:pt>
                <c:pt idx="3273">
                  <c:v>0</c:v>
                </c:pt>
                <c:pt idx="3274">
                  <c:v>0</c:v>
                </c:pt>
                <c:pt idx="3275">
                  <c:v>0</c:v>
                </c:pt>
                <c:pt idx="3276">
                  <c:v>0</c:v>
                </c:pt>
                <c:pt idx="3277">
                  <c:v>0</c:v>
                </c:pt>
                <c:pt idx="3278">
                  <c:v>0</c:v>
                </c:pt>
                <c:pt idx="3279">
                  <c:v>2178</c:v>
                </c:pt>
                <c:pt idx="3280">
                  <c:v>0</c:v>
                </c:pt>
                <c:pt idx="3281">
                  <c:v>0</c:v>
                </c:pt>
                <c:pt idx="3282">
                  <c:v>0</c:v>
                </c:pt>
                <c:pt idx="3283">
                  <c:v>0</c:v>
                </c:pt>
                <c:pt idx="3284">
                  <c:v>0</c:v>
                </c:pt>
                <c:pt idx="3285">
                  <c:v>0</c:v>
                </c:pt>
                <c:pt idx="3286">
                  <c:v>0</c:v>
                </c:pt>
                <c:pt idx="3287">
                  <c:v>0</c:v>
                </c:pt>
                <c:pt idx="3288">
                  <c:v>0</c:v>
                </c:pt>
                <c:pt idx="3289">
                  <c:v>0</c:v>
                </c:pt>
                <c:pt idx="3290">
                  <c:v>589</c:v>
                </c:pt>
                <c:pt idx="3291">
                  <c:v>0</c:v>
                </c:pt>
                <c:pt idx="3292">
                  <c:v>0</c:v>
                </c:pt>
                <c:pt idx="3293">
                  <c:v>0</c:v>
                </c:pt>
                <c:pt idx="3294">
                  <c:v>0</c:v>
                </c:pt>
                <c:pt idx="3295">
                  <c:v>3418</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500</c:v>
                </c:pt>
                <c:pt idx="3326">
                  <c:v>0</c:v>
                </c:pt>
                <c:pt idx="3327">
                  <c:v>0</c:v>
                </c:pt>
                <c:pt idx="3328">
                  <c:v>0</c:v>
                </c:pt>
                <c:pt idx="3329">
                  <c:v>0</c:v>
                </c:pt>
                <c:pt idx="3330">
                  <c:v>0</c:v>
                </c:pt>
                <c:pt idx="3331">
                  <c:v>0</c:v>
                </c:pt>
                <c:pt idx="3332">
                  <c:v>7487</c:v>
                </c:pt>
                <c:pt idx="3333">
                  <c:v>0</c:v>
                </c:pt>
                <c:pt idx="3334">
                  <c:v>0</c:v>
                </c:pt>
                <c:pt idx="3335">
                  <c:v>0</c:v>
                </c:pt>
                <c:pt idx="3336">
                  <c:v>4903</c:v>
                </c:pt>
                <c:pt idx="3337">
                  <c:v>0</c:v>
                </c:pt>
                <c:pt idx="3338">
                  <c:v>0</c:v>
                </c:pt>
                <c:pt idx="3339">
                  <c:v>0</c:v>
                </c:pt>
                <c:pt idx="3340">
                  <c:v>0</c:v>
                </c:pt>
                <c:pt idx="3341">
                  <c:v>0</c:v>
                </c:pt>
                <c:pt idx="3342">
                  <c:v>0</c:v>
                </c:pt>
                <c:pt idx="3343">
                  <c:v>0</c:v>
                </c:pt>
                <c:pt idx="3344">
                  <c:v>0</c:v>
                </c:pt>
                <c:pt idx="3345">
                  <c:v>1692</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1621</c:v>
                </c:pt>
                <c:pt idx="3392">
                  <c:v>0</c:v>
                </c:pt>
                <c:pt idx="3393">
                  <c:v>0</c:v>
                </c:pt>
                <c:pt idx="3394">
                  <c:v>0</c:v>
                </c:pt>
                <c:pt idx="3395">
                  <c:v>0</c:v>
                </c:pt>
                <c:pt idx="3396">
                  <c:v>0</c:v>
                </c:pt>
                <c:pt idx="3397">
                  <c:v>2092</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1082</c:v>
                </c:pt>
                <c:pt idx="3418">
                  <c:v>0</c:v>
                </c:pt>
                <c:pt idx="3419">
                  <c:v>0</c:v>
                </c:pt>
                <c:pt idx="3420">
                  <c:v>2305</c:v>
                </c:pt>
                <c:pt idx="3421">
                  <c:v>0</c:v>
                </c:pt>
                <c:pt idx="3422">
                  <c:v>0</c:v>
                </c:pt>
                <c:pt idx="3423">
                  <c:v>0</c:v>
                </c:pt>
                <c:pt idx="3424">
                  <c:v>0</c:v>
                </c:pt>
                <c:pt idx="3425">
                  <c:v>0</c:v>
                </c:pt>
                <c:pt idx="3426">
                  <c:v>0</c:v>
                </c:pt>
                <c:pt idx="3427">
                  <c:v>0</c:v>
                </c:pt>
                <c:pt idx="3428">
                  <c:v>0</c:v>
                </c:pt>
                <c:pt idx="3429">
                  <c:v>0</c:v>
                </c:pt>
                <c:pt idx="3430">
                  <c:v>0</c:v>
                </c:pt>
                <c:pt idx="3431">
                  <c:v>0</c:v>
                </c:pt>
                <c:pt idx="3432">
                  <c:v>3649</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1000</c:v>
                </c:pt>
                <c:pt idx="3480">
                  <c:v>0</c:v>
                </c:pt>
                <c:pt idx="3481">
                  <c:v>0</c:v>
                </c:pt>
                <c:pt idx="3482">
                  <c:v>0</c:v>
                </c:pt>
                <c:pt idx="3483">
                  <c:v>0</c:v>
                </c:pt>
                <c:pt idx="3484">
                  <c:v>0</c:v>
                </c:pt>
                <c:pt idx="3485">
                  <c:v>899</c:v>
                </c:pt>
                <c:pt idx="3486">
                  <c:v>0</c:v>
                </c:pt>
                <c:pt idx="3487">
                  <c:v>0</c:v>
                </c:pt>
                <c:pt idx="3488">
                  <c:v>0</c:v>
                </c:pt>
                <c:pt idx="3489">
                  <c:v>7257</c:v>
                </c:pt>
                <c:pt idx="3490">
                  <c:v>3867</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500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500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2565</c:v>
                </c:pt>
                <c:pt idx="3627">
                  <c:v>0</c:v>
                </c:pt>
                <c:pt idx="3628">
                  <c:v>0</c:v>
                </c:pt>
                <c:pt idx="3629">
                  <c:v>0</c:v>
                </c:pt>
                <c:pt idx="3630">
                  <c:v>0</c:v>
                </c:pt>
                <c:pt idx="3631">
                  <c:v>0</c:v>
                </c:pt>
                <c:pt idx="3632">
                  <c:v>0</c:v>
                </c:pt>
                <c:pt idx="3633">
                  <c:v>4877</c:v>
                </c:pt>
                <c:pt idx="3634">
                  <c:v>0</c:v>
                </c:pt>
                <c:pt idx="3635">
                  <c:v>0</c:v>
                </c:pt>
                <c:pt idx="3636">
                  <c:v>0</c:v>
                </c:pt>
                <c:pt idx="3637">
                  <c:v>0</c:v>
                </c:pt>
                <c:pt idx="3638">
                  <c:v>0</c:v>
                </c:pt>
                <c:pt idx="3639">
                  <c:v>0</c:v>
                </c:pt>
                <c:pt idx="3640">
                  <c:v>0</c:v>
                </c:pt>
                <c:pt idx="3641">
                  <c:v>0</c:v>
                </c:pt>
                <c:pt idx="3642">
                  <c:v>0</c:v>
                </c:pt>
                <c:pt idx="3643">
                  <c:v>3071</c:v>
                </c:pt>
                <c:pt idx="3644">
                  <c:v>0</c:v>
                </c:pt>
                <c:pt idx="3645">
                  <c:v>0</c:v>
                </c:pt>
                <c:pt idx="3646">
                  <c:v>0</c:v>
                </c:pt>
                <c:pt idx="3647">
                  <c:v>0</c:v>
                </c:pt>
                <c:pt idx="3648">
                  <c:v>0</c:v>
                </c:pt>
                <c:pt idx="3649">
                  <c:v>3576</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972</c:v>
                </c:pt>
                <c:pt idx="3698">
                  <c:v>0</c:v>
                </c:pt>
                <c:pt idx="3699">
                  <c:v>0</c:v>
                </c:pt>
                <c:pt idx="3700">
                  <c:v>0</c:v>
                </c:pt>
                <c:pt idx="3701">
                  <c:v>3861</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4929</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2376</c:v>
                </c:pt>
                <c:pt idx="3812">
                  <c:v>0</c:v>
                </c:pt>
                <c:pt idx="3813">
                  <c:v>0</c:v>
                </c:pt>
                <c:pt idx="3814">
                  <c:v>0</c:v>
                </c:pt>
                <c:pt idx="3815">
                  <c:v>0</c:v>
                </c:pt>
                <c:pt idx="3816">
                  <c:v>0</c:v>
                </c:pt>
                <c:pt idx="3817">
                  <c:v>0</c:v>
                </c:pt>
                <c:pt idx="3818">
                  <c:v>0</c:v>
                </c:pt>
                <c:pt idx="3819">
                  <c:v>1490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1452</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1678</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2954</c:v>
                </c:pt>
                <c:pt idx="3898">
                  <c:v>0</c:v>
                </c:pt>
                <c:pt idx="3899">
                  <c:v>0</c:v>
                </c:pt>
                <c:pt idx="3900">
                  <c:v>0</c:v>
                </c:pt>
                <c:pt idx="3901">
                  <c:v>0</c:v>
                </c:pt>
                <c:pt idx="3902">
                  <c:v>1000</c:v>
                </c:pt>
                <c:pt idx="3903">
                  <c:v>0</c:v>
                </c:pt>
                <c:pt idx="3904">
                  <c:v>0</c:v>
                </c:pt>
                <c:pt idx="3905">
                  <c:v>0</c:v>
                </c:pt>
                <c:pt idx="3906">
                  <c:v>0</c:v>
                </c:pt>
                <c:pt idx="3907">
                  <c:v>0</c:v>
                </c:pt>
                <c:pt idx="3908">
                  <c:v>0</c:v>
                </c:pt>
                <c:pt idx="3909">
                  <c:v>0</c:v>
                </c:pt>
                <c:pt idx="3910">
                  <c:v>0</c:v>
                </c:pt>
                <c:pt idx="3911">
                  <c:v>2273</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739</c:v>
                </c:pt>
                <c:pt idx="3954">
                  <c:v>0</c:v>
                </c:pt>
                <c:pt idx="3955">
                  <c:v>0</c:v>
                </c:pt>
                <c:pt idx="3956">
                  <c:v>1005</c:v>
                </c:pt>
                <c:pt idx="3957">
                  <c:v>0</c:v>
                </c:pt>
                <c:pt idx="3958">
                  <c:v>0</c:v>
                </c:pt>
                <c:pt idx="3959">
                  <c:v>0</c:v>
                </c:pt>
                <c:pt idx="3960">
                  <c:v>0</c:v>
                </c:pt>
                <c:pt idx="3961">
                  <c:v>862</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numCache>
            </c:numRef>
          </c:yVal>
          <c:bubbleSize>
            <c:numRef>
              <c:f>AirlinesCluster!$C$2:$C$4000</c:f>
              <c:numCache>
                <c:formatCode>General</c:formatCode>
                <c:ptCount val="3999"/>
                <c:pt idx="0">
                  <c:v>174</c:v>
                </c:pt>
                <c:pt idx="1">
                  <c:v>215</c:v>
                </c:pt>
                <c:pt idx="2">
                  <c:v>4123</c:v>
                </c:pt>
                <c:pt idx="3">
                  <c:v>500</c:v>
                </c:pt>
                <c:pt idx="4">
                  <c:v>43300</c:v>
                </c:pt>
                <c:pt idx="5">
                  <c:v>0</c:v>
                </c:pt>
                <c:pt idx="6">
                  <c:v>27482</c:v>
                </c:pt>
                <c:pt idx="7">
                  <c:v>5250</c:v>
                </c:pt>
                <c:pt idx="8">
                  <c:v>1753</c:v>
                </c:pt>
                <c:pt idx="9">
                  <c:v>28426</c:v>
                </c:pt>
                <c:pt idx="10">
                  <c:v>7278</c:v>
                </c:pt>
                <c:pt idx="11">
                  <c:v>61105</c:v>
                </c:pt>
                <c:pt idx="12">
                  <c:v>11150</c:v>
                </c:pt>
                <c:pt idx="13">
                  <c:v>3258</c:v>
                </c:pt>
                <c:pt idx="14">
                  <c:v>0</c:v>
                </c:pt>
                <c:pt idx="15">
                  <c:v>49442</c:v>
                </c:pt>
                <c:pt idx="16">
                  <c:v>48963</c:v>
                </c:pt>
                <c:pt idx="17">
                  <c:v>4291</c:v>
                </c:pt>
                <c:pt idx="18">
                  <c:v>27408</c:v>
                </c:pt>
                <c:pt idx="19">
                  <c:v>10447</c:v>
                </c:pt>
                <c:pt idx="20">
                  <c:v>58831</c:v>
                </c:pt>
                <c:pt idx="21">
                  <c:v>13300</c:v>
                </c:pt>
                <c:pt idx="22">
                  <c:v>3450</c:v>
                </c:pt>
                <c:pt idx="23">
                  <c:v>2533</c:v>
                </c:pt>
                <c:pt idx="24">
                  <c:v>4025</c:v>
                </c:pt>
                <c:pt idx="25">
                  <c:v>1375</c:v>
                </c:pt>
                <c:pt idx="26">
                  <c:v>1227</c:v>
                </c:pt>
                <c:pt idx="27">
                  <c:v>0</c:v>
                </c:pt>
                <c:pt idx="28">
                  <c:v>33772</c:v>
                </c:pt>
                <c:pt idx="29">
                  <c:v>4655</c:v>
                </c:pt>
                <c:pt idx="30">
                  <c:v>20797</c:v>
                </c:pt>
                <c:pt idx="31">
                  <c:v>0</c:v>
                </c:pt>
                <c:pt idx="32">
                  <c:v>42044</c:v>
                </c:pt>
                <c:pt idx="33">
                  <c:v>100</c:v>
                </c:pt>
                <c:pt idx="34">
                  <c:v>0</c:v>
                </c:pt>
                <c:pt idx="35">
                  <c:v>50572</c:v>
                </c:pt>
                <c:pt idx="36">
                  <c:v>650</c:v>
                </c:pt>
                <c:pt idx="37">
                  <c:v>350</c:v>
                </c:pt>
                <c:pt idx="38">
                  <c:v>27878</c:v>
                </c:pt>
                <c:pt idx="39">
                  <c:v>0</c:v>
                </c:pt>
                <c:pt idx="40">
                  <c:v>1750</c:v>
                </c:pt>
                <c:pt idx="41">
                  <c:v>38094</c:v>
                </c:pt>
                <c:pt idx="42">
                  <c:v>10000</c:v>
                </c:pt>
                <c:pt idx="43">
                  <c:v>15008</c:v>
                </c:pt>
                <c:pt idx="44">
                  <c:v>18493</c:v>
                </c:pt>
                <c:pt idx="45">
                  <c:v>23600</c:v>
                </c:pt>
                <c:pt idx="46">
                  <c:v>11214</c:v>
                </c:pt>
                <c:pt idx="47">
                  <c:v>5900</c:v>
                </c:pt>
                <c:pt idx="48">
                  <c:v>34678</c:v>
                </c:pt>
                <c:pt idx="49">
                  <c:v>1150</c:v>
                </c:pt>
                <c:pt idx="50">
                  <c:v>6368</c:v>
                </c:pt>
                <c:pt idx="51">
                  <c:v>370</c:v>
                </c:pt>
                <c:pt idx="52">
                  <c:v>44577</c:v>
                </c:pt>
                <c:pt idx="53">
                  <c:v>4970</c:v>
                </c:pt>
                <c:pt idx="54">
                  <c:v>0</c:v>
                </c:pt>
                <c:pt idx="55">
                  <c:v>1625</c:v>
                </c:pt>
                <c:pt idx="56">
                  <c:v>34339</c:v>
                </c:pt>
                <c:pt idx="57">
                  <c:v>3100</c:v>
                </c:pt>
                <c:pt idx="58">
                  <c:v>34024</c:v>
                </c:pt>
                <c:pt idx="59">
                  <c:v>23188</c:v>
                </c:pt>
                <c:pt idx="60">
                  <c:v>15588</c:v>
                </c:pt>
                <c:pt idx="61">
                  <c:v>17601</c:v>
                </c:pt>
                <c:pt idx="62">
                  <c:v>0</c:v>
                </c:pt>
                <c:pt idx="63">
                  <c:v>28079</c:v>
                </c:pt>
                <c:pt idx="64">
                  <c:v>895</c:v>
                </c:pt>
                <c:pt idx="65">
                  <c:v>33767</c:v>
                </c:pt>
                <c:pt idx="66">
                  <c:v>1750</c:v>
                </c:pt>
                <c:pt idx="67">
                  <c:v>35287</c:v>
                </c:pt>
                <c:pt idx="68">
                  <c:v>24047</c:v>
                </c:pt>
                <c:pt idx="69">
                  <c:v>12621</c:v>
                </c:pt>
                <c:pt idx="70">
                  <c:v>15436</c:v>
                </c:pt>
                <c:pt idx="71">
                  <c:v>39787</c:v>
                </c:pt>
                <c:pt idx="72">
                  <c:v>12500</c:v>
                </c:pt>
                <c:pt idx="73">
                  <c:v>631</c:v>
                </c:pt>
                <c:pt idx="74">
                  <c:v>25308</c:v>
                </c:pt>
                <c:pt idx="75">
                  <c:v>15776</c:v>
                </c:pt>
                <c:pt idx="76">
                  <c:v>7537</c:v>
                </c:pt>
                <c:pt idx="77">
                  <c:v>32883</c:v>
                </c:pt>
                <c:pt idx="78">
                  <c:v>38037</c:v>
                </c:pt>
                <c:pt idx="79">
                  <c:v>76988</c:v>
                </c:pt>
                <c:pt idx="80">
                  <c:v>32685</c:v>
                </c:pt>
                <c:pt idx="81">
                  <c:v>1200</c:v>
                </c:pt>
                <c:pt idx="82">
                  <c:v>498</c:v>
                </c:pt>
                <c:pt idx="83">
                  <c:v>1625</c:v>
                </c:pt>
                <c:pt idx="84">
                  <c:v>1750</c:v>
                </c:pt>
                <c:pt idx="85">
                  <c:v>58557</c:v>
                </c:pt>
                <c:pt idx="86">
                  <c:v>7719</c:v>
                </c:pt>
                <c:pt idx="87">
                  <c:v>21422</c:v>
                </c:pt>
                <c:pt idx="88">
                  <c:v>7672</c:v>
                </c:pt>
                <c:pt idx="89">
                  <c:v>3500</c:v>
                </c:pt>
                <c:pt idx="90">
                  <c:v>22250</c:v>
                </c:pt>
                <c:pt idx="91">
                  <c:v>2000</c:v>
                </c:pt>
                <c:pt idx="92">
                  <c:v>36679</c:v>
                </c:pt>
                <c:pt idx="93">
                  <c:v>5000</c:v>
                </c:pt>
                <c:pt idx="94">
                  <c:v>110859</c:v>
                </c:pt>
                <c:pt idx="95">
                  <c:v>2875</c:v>
                </c:pt>
                <c:pt idx="96">
                  <c:v>5560</c:v>
                </c:pt>
                <c:pt idx="97">
                  <c:v>44247</c:v>
                </c:pt>
                <c:pt idx="98">
                  <c:v>1375</c:v>
                </c:pt>
                <c:pt idx="99">
                  <c:v>20184</c:v>
                </c:pt>
                <c:pt idx="100">
                  <c:v>57203</c:v>
                </c:pt>
                <c:pt idx="101">
                  <c:v>0</c:v>
                </c:pt>
                <c:pt idx="102">
                  <c:v>0</c:v>
                </c:pt>
                <c:pt idx="103">
                  <c:v>3861</c:v>
                </c:pt>
                <c:pt idx="104">
                  <c:v>0</c:v>
                </c:pt>
                <c:pt idx="105">
                  <c:v>61096</c:v>
                </c:pt>
                <c:pt idx="106">
                  <c:v>49059</c:v>
                </c:pt>
                <c:pt idx="107">
                  <c:v>0</c:v>
                </c:pt>
                <c:pt idx="108">
                  <c:v>46335</c:v>
                </c:pt>
                <c:pt idx="109">
                  <c:v>32917</c:v>
                </c:pt>
                <c:pt idx="110">
                  <c:v>18415</c:v>
                </c:pt>
                <c:pt idx="111">
                  <c:v>8550</c:v>
                </c:pt>
                <c:pt idx="112">
                  <c:v>66330</c:v>
                </c:pt>
                <c:pt idx="113">
                  <c:v>2015</c:v>
                </c:pt>
                <c:pt idx="114">
                  <c:v>5422</c:v>
                </c:pt>
                <c:pt idx="115">
                  <c:v>23260</c:v>
                </c:pt>
                <c:pt idx="116">
                  <c:v>7346</c:v>
                </c:pt>
                <c:pt idx="117">
                  <c:v>2500</c:v>
                </c:pt>
                <c:pt idx="118">
                  <c:v>24222</c:v>
                </c:pt>
                <c:pt idx="119">
                  <c:v>2625</c:v>
                </c:pt>
                <c:pt idx="120">
                  <c:v>1000</c:v>
                </c:pt>
                <c:pt idx="121">
                  <c:v>126630</c:v>
                </c:pt>
                <c:pt idx="122">
                  <c:v>37266</c:v>
                </c:pt>
                <c:pt idx="123">
                  <c:v>24768</c:v>
                </c:pt>
                <c:pt idx="124">
                  <c:v>42775</c:v>
                </c:pt>
                <c:pt idx="125">
                  <c:v>37670</c:v>
                </c:pt>
                <c:pt idx="126">
                  <c:v>194753</c:v>
                </c:pt>
                <c:pt idx="127">
                  <c:v>56308</c:v>
                </c:pt>
                <c:pt idx="128">
                  <c:v>10123</c:v>
                </c:pt>
                <c:pt idx="129">
                  <c:v>37461</c:v>
                </c:pt>
                <c:pt idx="130">
                  <c:v>0</c:v>
                </c:pt>
                <c:pt idx="131">
                  <c:v>1095</c:v>
                </c:pt>
                <c:pt idx="132">
                  <c:v>8000</c:v>
                </c:pt>
                <c:pt idx="133">
                  <c:v>10850</c:v>
                </c:pt>
                <c:pt idx="134">
                  <c:v>15155</c:v>
                </c:pt>
                <c:pt idx="135">
                  <c:v>19172</c:v>
                </c:pt>
                <c:pt idx="136">
                  <c:v>29099</c:v>
                </c:pt>
                <c:pt idx="137">
                  <c:v>53552</c:v>
                </c:pt>
                <c:pt idx="138">
                  <c:v>8578</c:v>
                </c:pt>
                <c:pt idx="139">
                  <c:v>3500</c:v>
                </c:pt>
                <c:pt idx="140">
                  <c:v>0</c:v>
                </c:pt>
                <c:pt idx="141">
                  <c:v>0</c:v>
                </c:pt>
                <c:pt idx="142">
                  <c:v>450</c:v>
                </c:pt>
                <c:pt idx="143">
                  <c:v>35021</c:v>
                </c:pt>
                <c:pt idx="144">
                  <c:v>16857</c:v>
                </c:pt>
                <c:pt idx="145">
                  <c:v>7600</c:v>
                </c:pt>
                <c:pt idx="146">
                  <c:v>100</c:v>
                </c:pt>
                <c:pt idx="147">
                  <c:v>58208</c:v>
                </c:pt>
                <c:pt idx="148">
                  <c:v>20415</c:v>
                </c:pt>
                <c:pt idx="149">
                  <c:v>205</c:v>
                </c:pt>
                <c:pt idx="150">
                  <c:v>42403</c:v>
                </c:pt>
                <c:pt idx="151">
                  <c:v>211284</c:v>
                </c:pt>
                <c:pt idx="152">
                  <c:v>60808</c:v>
                </c:pt>
                <c:pt idx="153">
                  <c:v>4581</c:v>
                </c:pt>
                <c:pt idx="154">
                  <c:v>37655</c:v>
                </c:pt>
                <c:pt idx="155">
                  <c:v>52574</c:v>
                </c:pt>
                <c:pt idx="156">
                  <c:v>19926</c:v>
                </c:pt>
                <c:pt idx="157">
                  <c:v>12313</c:v>
                </c:pt>
                <c:pt idx="158">
                  <c:v>59852</c:v>
                </c:pt>
                <c:pt idx="159">
                  <c:v>5860</c:v>
                </c:pt>
                <c:pt idx="160">
                  <c:v>18500</c:v>
                </c:pt>
                <c:pt idx="161">
                  <c:v>55323</c:v>
                </c:pt>
                <c:pt idx="162">
                  <c:v>18604</c:v>
                </c:pt>
                <c:pt idx="163">
                  <c:v>30298</c:v>
                </c:pt>
                <c:pt idx="164">
                  <c:v>15489</c:v>
                </c:pt>
                <c:pt idx="165">
                  <c:v>180</c:v>
                </c:pt>
                <c:pt idx="166">
                  <c:v>5269</c:v>
                </c:pt>
                <c:pt idx="167">
                  <c:v>74800</c:v>
                </c:pt>
                <c:pt idx="168">
                  <c:v>44615</c:v>
                </c:pt>
                <c:pt idx="169">
                  <c:v>45230</c:v>
                </c:pt>
                <c:pt idx="170">
                  <c:v>67335</c:v>
                </c:pt>
                <c:pt idx="171">
                  <c:v>0</c:v>
                </c:pt>
                <c:pt idx="172">
                  <c:v>23740</c:v>
                </c:pt>
                <c:pt idx="173">
                  <c:v>15656</c:v>
                </c:pt>
                <c:pt idx="174">
                  <c:v>42301</c:v>
                </c:pt>
                <c:pt idx="175">
                  <c:v>43533</c:v>
                </c:pt>
                <c:pt idx="176">
                  <c:v>7357</c:v>
                </c:pt>
                <c:pt idx="177">
                  <c:v>7368</c:v>
                </c:pt>
                <c:pt idx="178">
                  <c:v>500</c:v>
                </c:pt>
                <c:pt idx="179">
                  <c:v>1125</c:v>
                </c:pt>
                <c:pt idx="180">
                  <c:v>10735</c:v>
                </c:pt>
                <c:pt idx="181">
                  <c:v>17086</c:v>
                </c:pt>
                <c:pt idx="182">
                  <c:v>50</c:v>
                </c:pt>
                <c:pt idx="183">
                  <c:v>8860</c:v>
                </c:pt>
                <c:pt idx="184">
                  <c:v>23640</c:v>
                </c:pt>
                <c:pt idx="185">
                  <c:v>11694</c:v>
                </c:pt>
                <c:pt idx="186">
                  <c:v>57173</c:v>
                </c:pt>
                <c:pt idx="187">
                  <c:v>3250</c:v>
                </c:pt>
                <c:pt idx="188">
                  <c:v>73679</c:v>
                </c:pt>
                <c:pt idx="189">
                  <c:v>2954</c:v>
                </c:pt>
                <c:pt idx="190">
                  <c:v>240544</c:v>
                </c:pt>
                <c:pt idx="191">
                  <c:v>44373</c:v>
                </c:pt>
                <c:pt idx="192">
                  <c:v>107813</c:v>
                </c:pt>
                <c:pt idx="193">
                  <c:v>0</c:v>
                </c:pt>
                <c:pt idx="194">
                  <c:v>100</c:v>
                </c:pt>
                <c:pt idx="195">
                  <c:v>0</c:v>
                </c:pt>
                <c:pt idx="196">
                  <c:v>61857</c:v>
                </c:pt>
                <c:pt idx="197">
                  <c:v>19670</c:v>
                </c:pt>
                <c:pt idx="198">
                  <c:v>11397</c:v>
                </c:pt>
                <c:pt idx="199">
                  <c:v>36001</c:v>
                </c:pt>
                <c:pt idx="200">
                  <c:v>26948</c:v>
                </c:pt>
                <c:pt idx="201">
                  <c:v>13878</c:v>
                </c:pt>
                <c:pt idx="202">
                  <c:v>486</c:v>
                </c:pt>
                <c:pt idx="203">
                  <c:v>79687</c:v>
                </c:pt>
                <c:pt idx="204">
                  <c:v>0</c:v>
                </c:pt>
                <c:pt idx="205">
                  <c:v>2278</c:v>
                </c:pt>
                <c:pt idx="206">
                  <c:v>92159</c:v>
                </c:pt>
                <c:pt idx="207">
                  <c:v>3694</c:v>
                </c:pt>
                <c:pt idx="208">
                  <c:v>18009</c:v>
                </c:pt>
                <c:pt idx="209">
                  <c:v>0</c:v>
                </c:pt>
                <c:pt idx="210">
                  <c:v>99612</c:v>
                </c:pt>
                <c:pt idx="211">
                  <c:v>2947</c:v>
                </c:pt>
                <c:pt idx="212">
                  <c:v>4671</c:v>
                </c:pt>
                <c:pt idx="213">
                  <c:v>20087</c:v>
                </c:pt>
                <c:pt idx="214">
                  <c:v>2700</c:v>
                </c:pt>
                <c:pt idx="215">
                  <c:v>27308</c:v>
                </c:pt>
                <c:pt idx="216">
                  <c:v>1134</c:v>
                </c:pt>
                <c:pt idx="217">
                  <c:v>7069</c:v>
                </c:pt>
                <c:pt idx="218">
                  <c:v>24156</c:v>
                </c:pt>
                <c:pt idx="219">
                  <c:v>45891</c:v>
                </c:pt>
                <c:pt idx="220">
                  <c:v>90653</c:v>
                </c:pt>
                <c:pt idx="221">
                  <c:v>68754</c:v>
                </c:pt>
                <c:pt idx="222">
                  <c:v>2750</c:v>
                </c:pt>
                <c:pt idx="223">
                  <c:v>750</c:v>
                </c:pt>
                <c:pt idx="224">
                  <c:v>10849</c:v>
                </c:pt>
                <c:pt idx="225">
                  <c:v>5570</c:v>
                </c:pt>
                <c:pt idx="226">
                  <c:v>6448</c:v>
                </c:pt>
                <c:pt idx="227">
                  <c:v>36362</c:v>
                </c:pt>
                <c:pt idx="228">
                  <c:v>7164</c:v>
                </c:pt>
                <c:pt idx="229">
                  <c:v>58689</c:v>
                </c:pt>
                <c:pt idx="230">
                  <c:v>23987</c:v>
                </c:pt>
                <c:pt idx="231">
                  <c:v>56524</c:v>
                </c:pt>
                <c:pt idx="232">
                  <c:v>6039</c:v>
                </c:pt>
                <c:pt idx="233">
                  <c:v>8764</c:v>
                </c:pt>
                <c:pt idx="234">
                  <c:v>9057</c:v>
                </c:pt>
                <c:pt idx="235">
                  <c:v>19489</c:v>
                </c:pt>
                <c:pt idx="236">
                  <c:v>3125</c:v>
                </c:pt>
                <c:pt idx="237">
                  <c:v>8471</c:v>
                </c:pt>
                <c:pt idx="238">
                  <c:v>97683</c:v>
                </c:pt>
                <c:pt idx="239">
                  <c:v>3853</c:v>
                </c:pt>
                <c:pt idx="240">
                  <c:v>88987</c:v>
                </c:pt>
                <c:pt idx="241">
                  <c:v>5002</c:v>
                </c:pt>
                <c:pt idx="242">
                  <c:v>41186</c:v>
                </c:pt>
                <c:pt idx="243">
                  <c:v>66222</c:v>
                </c:pt>
                <c:pt idx="244">
                  <c:v>141615</c:v>
                </c:pt>
                <c:pt idx="245">
                  <c:v>56076</c:v>
                </c:pt>
                <c:pt idx="246">
                  <c:v>5300</c:v>
                </c:pt>
                <c:pt idx="247">
                  <c:v>4425</c:v>
                </c:pt>
                <c:pt idx="248">
                  <c:v>60990</c:v>
                </c:pt>
                <c:pt idx="249">
                  <c:v>9620</c:v>
                </c:pt>
                <c:pt idx="250">
                  <c:v>1925</c:v>
                </c:pt>
                <c:pt idx="251">
                  <c:v>5875</c:v>
                </c:pt>
                <c:pt idx="252">
                  <c:v>21584</c:v>
                </c:pt>
                <c:pt idx="253">
                  <c:v>14711</c:v>
                </c:pt>
                <c:pt idx="254">
                  <c:v>12500</c:v>
                </c:pt>
                <c:pt idx="255">
                  <c:v>61515</c:v>
                </c:pt>
                <c:pt idx="256">
                  <c:v>8534</c:v>
                </c:pt>
                <c:pt idx="257">
                  <c:v>14938</c:v>
                </c:pt>
                <c:pt idx="258">
                  <c:v>6303</c:v>
                </c:pt>
                <c:pt idx="259">
                  <c:v>77122</c:v>
                </c:pt>
                <c:pt idx="260">
                  <c:v>605</c:v>
                </c:pt>
                <c:pt idx="261">
                  <c:v>1319</c:v>
                </c:pt>
                <c:pt idx="262">
                  <c:v>11095</c:v>
                </c:pt>
                <c:pt idx="263">
                  <c:v>10267</c:v>
                </c:pt>
                <c:pt idx="264">
                  <c:v>5400</c:v>
                </c:pt>
                <c:pt idx="265">
                  <c:v>23097</c:v>
                </c:pt>
                <c:pt idx="266">
                  <c:v>0</c:v>
                </c:pt>
                <c:pt idx="267">
                  <c:v>4000</c:v>
                </c:pt>
                <c:pt idx="268">
                  <c:v>46473</c:v>
                </c:pt>
                <c:pt idx="269">
                  <c:v>120907</c:v>
                </c:pt>
                <c:pt idx="270">
                  <c:v>19019</c:v>
                </c:pt>
                <c:pt idx="271">
                  <c:v>67286</c:v>
                </c:pt>
                <c:pt idx="272">
                  <c:v>74993</c:v>
                </c:pt>
                <c:pt idx="273">
                  <c:v>2100</c:v>
                </c:pt>
                <c:pt idx="274">
                  <c:v>0</c:v>
                </c:pt>
                <c:pt idx="275">
                  <c:v>17108</c:v>
                </c:pt>
                <c:pt idx="276">
                  <c:v>0</c:v>
                </c:pt>
                <c:pt idx="277">
                  <c:v>12423</c:v>
                </c:pt>
                <c:pt idx="278">
                  <c:v>980</c:v>
                </c:pt>
                <c:pt idx="279">
                  <c:v>57642</c:v>
                </c:pt>
                <c:pt idx="280">
                  <c:v>4600</c:v>
                </c:pt>
                <c:pt idx="281">
                  <c:v>38740</c:v>
                </c:pt>
                <c:pt idx="282">
                  <c:v>8487</c:v>
                </c:pt>
                <c:pt idx="283">
                  <c:v>5300</c:v>
                </c:pt>
                <c:pt idx="284">
                  <c:v>36776</c:v>
                </c:pt>
                <c:pt idx="285">
                  <c:v>46349</c:v>
                </c:pt>
                <c:pt idx="286">
                  <c:v>68320</c:v>
                </c:pt>
                <c:pt idx="287">
                  <c:v>11326</c:v>
                </c:pt>
                <c:pt idx="288">
                  <c:v>57713</c:v>
                </c:pt>
                <c:pt idx="289">
                  <c:v>37459</c:v>
                </c:pt>
                <c:pt idx="290">
                  <c:v>67121</c:v>
                </c:pt>
                <c:pt idx="291">
                  <c:v>95082</c:v>
                </c:pt>
                <c:pt idx="292">
                  <c:v>84800</c:v>
                </c:pt>
                <c:pt idx="293">
                  <c:v>3875</c:v>
                </c:pt>
                <c:pt idx="294">
                  <c:v>0</c:v>
                </c:pt>
                <c:pt idx="295">
                  <c:v>39743</c:v>
                </c:pt>
                <c:pt idx="296">
                  <c:v>38408</c:v>
                </c:pt>
                <c:pt idx="297">
                  <c:v>20521</c:v>
                </c:pt>
                <c:pt idx="298">
                  <c:v>42141</c:v>
                </c:pt>
                <c:pt idx="299">
                  <c:v>0</c:v>
                </c:pt>
                <c:pt idx="300">
                  <c:v>750</c:v>
                </c:pt>
                <c:pt idx="301">
                  <c:v>7100</c:v>
                </c:pt>
                <c:pt idx="302">
                  <c:v>49198</c:v>
                </c:pt>
                <c:pt idx="303">
                  <c:v>28200</c:v>
                </c:pt>
                <c:pt idx="304">
                  <c:v>14750</c:v>
                </c:pt>
                <c:pt idx="305">
                  <c:v>52081</c:v>
                </c:pt>
                <c:pt idx="306">
                  <c:v>7478</c:v>
                </c:pt>
                <c:pt idx="307">
                  <c:v>8001</c:v>
                </c:pt>
                <c:pt idx="308">
                  <c:v>7572</c:v>
                </c:pt>
                <c:pt idx="309">
                  <c:v>2100</c:v>
                </c:pt>
                <c:pt idx="310">
                  <c:v>30476</c:v>
                </c:pt>
                <c:pt idx="311">
                  <c:v>37534</c:v>
                </c:pt>
                <c:pt idx="312">
                  <c:v>28765</c:v>
                </c:pt>
                <c:pt idx="313">
                  <c:v>119162</c:v>
                </c:pt>
                <c:pt idx="314">
                  <c:v>17819</c:v>
                </c:pt>
                <c:pt idx="315">
                  <c:v>9275</c:v>
                </c:pt>
                <c:pt idx="316">
                  <c:v>1000</c:v>
                </c:pt>
                <c:pt idx="317">
                  <c:v>3917</c:v>
                </c:pt>
                <c:pt idx="318">
                  <c:v>11398</c:v>
                </c:pt>
                <c:pt idx="319">
                  <c:v>6500</c:v>
                </c:pt>
                <c:pt idx="320">
                  <c:v>13544</c:v>
                </c:pt>
                <c:pt idx="321">
                  <c:v>32404</c:v>
                </c:pt>
                <c:pt idx="322">
                  <c:v>51399</c:v>
                </c:pt>
                <c:pt idx="323">
                  <c:v>21666</c:v>
                </c:pt>
                <c:pt idx="324">
                  <c:v>11930</c:v>
                </c:pt>
                <c:pt idx="325">
                  <c:v>258</c:v>
                </c:pt>
                <c:pt idx="326">
                  <c:v>11793</c:v>
                </c:pt>
                <c:pt idx="327">
                  <c:v>114329</c:v>
                </c:pt>
                <c:pt idx="328">
                  <c:v>63738</c:v>
                </c:pt>
                <c:pt idx="329">
                  <c:v>3875</c:v>
                </c:pt>
                <c:pt idx="330">
                  <c:v>66879</c:v>
                </c:pt>
                <c:pt idx="331">
                  <c:v>0</c:v>
                </c:pt>
                <c:pt idx="332">
                  <c:v>15672</c:v>
                </c:pt>
                <c:pt idx="333">
                  <c:v>0</c:v>
                </c:pt>
                <c:pt idx="334">
                  <c:v>44299</c:v>
                </c:pt>
                <c:pt idx="335">
                  <c:v>57313</c:v>
                </c:pt>
                <c:pt idx="336">
                  <c:v>37663</c:v>
                </c:pt>
                <c:pt idx="337">
                  <c:v>0</c:v>
                </c:pt>
                <c:pt idx="338">
                  <c:v>1500</c:v>
                </c:pt>
                <c:pt idx="339">
                  <c:v>24831</c:v>
                </c:pt>
                <c:pt idx="340">
                  <c:v>63960</c:v>
                </c:pt>
                <c:pt idx="341">
                  <c:v>15149</c:v>
                </c:pt>
                <c:pt idx="342">
                  <c:v>0</c:v>
                </c:pt>
                <c:pt idx="343">
                  <c:v>19140</c:v>
                </c:pt>
                <c:pt idx="344">
                  <c:v>1500</c:v>
                </c:pt>
                <c:pt idx="345">
                  <c:v>36532</c:v>
                </c:pt>
                <c:pt idx="346">
                  <c:v>17636</c:v>
                </c:pt>
                <c:pt idx="347">
                  <c:v>60447</c:v>
                </c:pt>
                <c:pt idx="348">
                  <c:v>37772</c:v>
                </c:pt>
                <c:pt idx="349">
                  <c:v>11268</c:v>
                </c:pt>
                <c:pt idx="350">
                  <c:v>1250</c:v>
                </c:pt>
                <c:pt idx="351">
                  <c:v>20802</c:v>
                </c:pt>
                <c:pt idx="352">
                  <c:v>100</c:v>
                </c:pt>
                <c:pt idx="353">
                  <c:v>0</c:v>
                </c:pt>
                <c:pt idx="354">
                  <c:v>14462</c:v>
                </c:pt>
                <c:pt idx="355">
                  <c:v>7491</c:v>
                </c:pt>
                <c:pt idx="356">
                  <c:v>3000</c:v>
                </c:pt>
                <c:pt idx="357">
                  <c:v>40108</c:v>
                </c:pt>
                <c:pt idx="358">
                  <c:v>0</c:v>
                </c:pt>
                <c:pt idx="359">
                  <c:v>3189</c:v>
                </c:pt>
                <c:pt idx="360">
                  <c:v>12200</c:v>
                </c:pt>
                <c:pt idx="361">
                  <c:v>140</c:v>
                </c:pt>
                <c:pt idx="362">
                  <c:v>38127</c:v>
                </c:pt>
                <c:pt idx="363">
                  <c:v>160</c:v>
                </c:pt>
                <c:pt idx="364">
                  <c:v>8612</c:v>
                </c:pt>
                <c:pt idx="365">
                  <c:v>500</c:v>
                </c:pt>
                <c:pt idx="366">
                  <c:v>1000</c:v>
                </c:pt>
                <c:pt idx="367">
                  <c:v>0</c:v>
                </c:pt>
                <c:pt idx="368">
                  <c:v>225</c:v>
                </c:pt>
                <c:pt idx="369">
                  <c:v>126941</c:v>
                </c:pt>
                <c:pt idx="370">
                  <c:v>6568</c:v>
                </c:pt>
                <c:pt idx="371">
                  <c:v>19407</c:v>
                </c:pt>
                <c:pt idx="372">
                  <c:v>62666</c:v>
                </c:pt>
                <c:pt idx="373">
                  <c:v>0</c:v>
                </c:pt>
                <c:pt idx="374">
                  <c:v>10574</c:v>
                </c:pt>
                <c:pt idx="375">
                  <c:v>29900</c:v>
                </c:pt>
                <c:pt idx="376">
                  <c:v>300</c:v>
                </c:pt>
                <c:pt idx="377">
                  <c:v>20853</c:v>
                </c:pt>
                <c:pt idx="378">
                  <c:v>0</c:v>
                </c:pt>
                <c:pt idx="379">
                  <c:v>36907</c:v>
                </c:pt>
                <c:pt idx="380">
                  <c:v>230629</c:v>
                </c:pt>
                <c:pt idx="381">
                  <c:v>15907</c:v>
                </c:pt>
                <c:pt idx="382">
                  <c:v>42293</c:v>
                </c:pt>
                <c:pt idx="383">
                  <c:v>66516</c:v>
                </c:pt>
                <c:pt idx="384">
                  <c:v>103456</c:v>
                </c:pt>
                <c:pt idx="385">
                  <c:v>18157</c:v>
                </c:pt>
                <c:pt idx="386">
                  <c:v>11665</c:v>
                </c:pt>
                <c:pt idx="387">
                  <c:v>28717</c:v>
                </c:pt>
                <c:pt idx="388">
                  <c:v>17855</c:v>
                </c:pt>
                <c:pt idx="389">
                  <c:v>1244</c:v>
                </c:pt>
                <c:pt idx="390">
                  <c:v>11402</c:v>
                </c:pt>
                <c:pt idx="391">
                  <c:v>20792</c:v>
                </c:pt>
                <c:pt idx="392">
                  <c:v>9044</c:v>
                </c:pt>
                <c:pt idx="393">
                  <c:v>140</c:v>
                </c:pt>
                <c:pt idx="394">
                  <c:v>7142</c:v>
                </c:pt>
                <c:pt idx="395">
                  <c:v>955</c:v>
                </c:pt>
                <c:pt idx="396">
                  <c:v>2000</c:v>
                </c:pt>
                <c:pt idx="397">
                  <c:v>0</c:v>
                </c:pt>
                <c:pt idx="398">
                  <c:v>1205</c:v>
                </c:pt>
                <c:pt idx="399">
                  <c:v>913</c:v>
                </c:pt>
                <c:pt idx="400">
                  <c:v>5471</c:v>
                </c:pt>
                <c:pt idx="401">
                  <c:v>1024</c:v>
                </c:pt>
                <c:pt idx="402">
                  <c:v>8510</c:v>
                </c:pt>
                <c:pt idx="403">
                  <c:v>0</c:v>
                </c:pt>
                <c:pt idx="404">
                  <c:v>102279</c:v>
                </c:pt>
                <c:pt idx="405">
                  <c:v>59858</c:v>
                </c:pt>
                <c:pt idx="406">
                  <c:v>0</c:v>
                </c:pt>
                <c:pt idx="407">
                  <c:v>6000</c:v>
                </c:pt>
                <c:pt idx="408">
                  <c:v>0</c:v>
                </c:pt>
                <c:pt idx="409">
                  <c:v>1296</c:v>
                </c:pt>
                <c:pt idx="410">
                  <c:v>25395</c:v>
                </c:pt>
                <c:pt idx="411">
                  <c:v>37723</c:v>
                </c:pt>
                <c:pt idx="412">
                  <c:v>66983</c:v>
                </c:pt>
                <c:pt idx="413">
                  <c:v>74340</c:v>
                </c:pt>
                <c:pt idx="414">
                  <c:v>0</c:v>
                </c:pt>
                <c:pt idx="415">
                  <c:v>10462</c:v>
                </c:pt>
                <c:pt idx="416">
                  <c:v>22831</c:v>
                </c:pt>
                <c:pt idx="417">
                  <c:v>240</c:v>
                </c:pt>
                <c:pt idx="418">
                  <c:v>16081</c:v>
                </c:pt>
                <c:pt idx="419">
                  <c:v>0</c:v>
                </c:pt>
                <c:pt idx="420">
                  <c:v>23866</c:v>
                </c:pt>
                <c:pt idx="421">
                  <c:v>500</c:v>
                </c:pt>
                <c:pt idx="422">
                  <c:v>3501</c:v>
                </c:pt>
                <c:pt idx="423">
                  <c:v>129330</c:v>
                </c:pt>
                <c:pt idx="424">
                  <c:v>62758</c:v>
                </c:pt>
                <c:pt idx="425">
                  <c:v>28731</c:v>
                </c:pt>
                <c:pt idx="426">
                  <c:v>9000</c:v>
                </c:pt>
                <c:pt idx="427">
                  <c:v>68007</c:v>
                </c:pt>
                <c:pt idx="428">
                  <c:v>2310</c:v>
                </c:pt>
                <c:pt idx="429">
                  <c:v>36269</c:v>
                </c:pt>
                <c:pt idx="430">
                  <c:v>0</c:v>
                </c:pt>
                <c:pt idx="431">
                  <c:v>0</c:v>
                </c:pt>
                <c:pt idx="432">
                  <c:v>1000</c:v>
                </c:pt>
                <c:pt idx="433">
                  <c:v>56567</c:v>
                </c:pt>
                <c:pt idx="434">
                  <c:v>4600</c:v>
                </c:pt>
                <c:pt idx="435">
                  <c:v>0</c:v>
                </c:pt>
                <c:pt idx="436">
                  <c:v>46588</c:v>
                </c:pt>
                <c:pt idx="437">
                  <c:v>141230</c:v>
                </c:pt>
                <c:pt idx="438">
                  <c:v>49383</c:v>
                </c:pt>
                <c:pt idx="439">
                  <c:v>1000</c:v>
                </c:pt>
                <c:pt idx="440">
                  <c:v>2030</c:v>
                </c:pt>
                <c:pt idx="441">
                  <c:v>24775</c:v>
                </c:pt>
                <c:pt idx="442">
                  <c:v>6000</c:v>
                </c:pt>
                <c:pt idx="443">
                  <c:v>6290</c:v>
                </c:pt>
                <c:pt idx="444">
                  <c:v>39010</c:v>
                </c:pt>
                <c:pt idx="445">
                  <c:v>12900</c:v>
                </c:pt>
                <c:pt idx="446">
                  <c:v>22873</c:v>
                </c:pt>
                <c:pt idx="447">
                  <c:v>100</c:v>
                </c:pt>
                <c:pt idx="448">
                  <c:v>23608</c:v>
                </c:pt>
                <c:pt idx="449">
                  <c:v>1759</c:v>
                </c:pt>
                <c:pt idx="450">
                  <c:v>40997</c:v>
                </c:pt>
                <c:pt idx="451">
                  <c:v>500</c:v>
                </c:pt>
                <c:pt idx="452">
                  <c:v>24155</c:v>
                </c:pt>
                <c:pt idx="453">
                  <c:v>61714</c:v>
                </c:pt>
                <c:pt idx="454">
                  <c:v>6498</c:v>
                </c:pt>
                <c:pt idx="455">
                  <c:v>0</c:v>
                </c:pt>
                <c:pt idx="456">
                  <c:v>15476</c:v>
                </c:pt>
                <c:pt idx="457">
                  <c:v>9018</c:v>
                </c:pt>
                <c:pt idx="458">
                  <c:v>28613</c:v>
                </c:pt>
                <c:pt idx="459">
                  <c:v>17078</c:v>
                </c:pt>
                <c:pt idx="460">
                  <c:v>4389</c:v>
                </c:pt>
                <c:pt idx="461">
                  <c:v>19946</c:v>
                </c:pt>
                <c:pt idx="462">
                  <c:v>9872</c:v>
                </c:pt>
                <c:pt idx="463">
                  <c:v>2522</c:v>
                </c:pt>
                <c:pt idx="464">
                  <c:v>2991</c:v>
                </c:pt>
                <c:pt idx="465">
                  <c:v>136619</c:v>
                </c:pt>
                <c:pt idx="466">
                  <c:v>60883</c:v>
                </c:pt>
                <c:pt idx="467">
                  <c:v>95531</c:v>
                </c:pt>
                <c:pt idx="468">
                  <c:v>3708</c:v>
                </c:pt>
                <c:pt idx="469">
                  <c:v>2100</c:v>
                </c:pt>
                <c:pt idx="470">
                  <c:v>125</c:v>
                </c:pt>
                <c:pt idx="471">
                  <c:v>4100</c:v>
                </c:pt>
                <c:pt idx="472">
                  <c:v>63463</c:v>
                </c:pt>
                <c:pt idx="473">
                  <c:v>11870</c:v>
                </c:pt>
                <c:pt idx="474">
                  <c:v>5021</c:v>
                </c:pt>
                <c:pt idx="475">
                  <c:v>40090</c:v>
                </c:pt>
                <c:pt idx="476">
                  <c:v>3982</c:v>
                </c:pt>
                <c:pt idx="477">
                  <c:v>25802</c:v>
                </c:pt>
                <c:pt idx="478">
                  <c:v>33047</c:v>
                </c:pt>
                <c:pt idx="479">
                  <c:v>21248</c:v>
                </c:pt>
                <c:pt idx="480">
                  <c:v>8253</c:v>
                </c:pt>
                <c:pt idx="481">
                  <c:v>23046</c:v>
                </c:pt>
                <c:pt idx="482">
                  <c:v>2500</c:v>
                </c:pt>
                <c:pt idx="483">
                  <c:v>6325</c:v>
                </c:pt>
                <c:pt idx="484">
                  <c:v>1250</c:v>
                </c:pt>
                <c:pt idx="485">
                  <c:v>18348</c:v>
                </c:pt>
                <c:pt idx="486">
                  <c:v>101101</c:v>
                </c:pt>
                <c:pt idx="487">
                  <c:v>4240</c:v>
                </c:pt>
                <c:pt idx="488">
                  <c:v>3800</c:v>
                </c:pt>
                <c:pt idx="489">
                  <c:v>13415</c:v>
                </c:pt>
                <c:pt idx="490">
                  <c:v>5000</c:v>
                </c:pt>
                <c:pt idx="491">
                  <c:v>9689</c:v>
                </c:pt>
                <c:pt idx="492">
                  <c:v>78186</c:v>
                </c:pt>
                <c:pt idx="493">
                  <c:v>0</c:v>
                </c:pt>
                <c:pt idx="494">
                  <c:v>37380</c:v>
                </c:pt>
                <c:pt idx="495">
                  <c:v>1250</c:v>
                </c:pt>
                <c:pt idx="496">
                  <c:v>8747</c:v>
                </c:pt>
                <c:pt idx="497">
                  <c:v>0</c:v>
                </c:pt>
                <c:pt idx="498">
                  <c:v>0</c:v>
                </c:pt>
                <c:pt idx="499">
                  <c:v>57354</c:v>
                </c:pt>
                <c:pt idx="500">
                  <c:v>11137</c:v>
                </c:pt>
                <c:pt idx="501">
                  <c:v>35528</c:v>
                </c:pt>
                <c:pt idx="502">
                  <c:v>0</c:v>
                </c:pt>
                <c:pt idx="503">
                  <c:v>97584</c:v>
                </c:pt>
                <c:pt idx="504">
                  <c:v>100</c:v>
                </c:pt>
                <c:pt idx="505">
                  <c:v>79837</c:v>
                </c:pt>
                <c:pt idx="506">
                  <c:v>32560</c:v>
                </c:pt>
                <c:pt idx="507">
                  <c:v>5172</c:v>
                </c:pt>
                <c:pt idx="508">
                  <c:v>100</c:v>
                </c:pt>
                <c:pt idx="509">
                  <c:v>3297</c:v>
                </c:pt>
                <c:pt idx="510">
                  <c:v>98959</c:v>
                </c:pt>
                <c:pt idx="511">
                  <c:v>10348</c:v>
                </c:pt>
                <c:pt idx="512">
                  <c:v>51197</c:v>
                </c:pt>
                <c:pt idx="513">
                  <c:v>5190</c:v>
                </c:pt>
                <c:pt idx="514">
                  <c:v>28075</c:v>
                </c:pt>
                <c:pt idx="515">
                  <c:v>63803</c:v>
                </c:pt>
                <c:pt idx="516">
                  <c:v>9039</c:v>
                </c:pt>
                <c:pt idx="517">
                  <c:v>71921</c:v>
                </c:pt>
                <c:pt idx="518">
                  <c:v>46606</c:v>
                </c:pt>
                <c:pt idx="519">
                  <c:v>31465</c:v>
                </c:pt>
                <c:pt idx="520">
                  <c:v>8185</c:v>
                </c:pt>
                <c:pt idx="521">
                  <c:v>4040</c:v>
                </c:pt>
                <c:pt idx="522">
                  <c:v>47994</c:v>
                </c:pt>
                <c:pt idx="523">
                  <c:v>2000</c:v>
                </c:pt>
                <c:pt idx="524">
                  <c:v>6828</c:v>
                </c:pt>
                <c:pt idx="525">
                  <c:v>4942</c:v>
                </c:pt>
                <c:pt idx="526">
                  <c:v>26926</c:v>
                </c:pt>
                <c:pt idx="527">
                  <c:v>34308</c:v>
                </c:pt>
                <c:pt idx="528">
                  <c:v>45890</c:v>
                </c:pt>
                <c:pt idx="529">
                  <c:v>12040</c:v>
                </c:pt>
                <c:pt idx="530">
                  <c:v>2500</c:v>
                </c:pt>
                <c:pt idx="531">
                  <c:v>124421</c:v>
                </c:pt>
                <c:pt idx="532">
                  <c:v>64450</c:v>
                </c:pt>
                <c:pt idx="533">
                  <c:v>625</c:v>
                </c:pt>
                <c:pt idx="534">
                  <c:v>263685</c:v>
                </c:pt>
                <c:pt idx="535">
                  <c:v>18885</c:v>
                </c:pt>
                <c:pt idx="536">
                  <c:v>4500</c:v>
                </c:pt>
                <c:pt idx="537">
                  <c:v>46718</c:v>
                </c:pt>
                <c:pt idx="538">
                  <c:v>0</c:v>
                </c:pt>
                <c:pt idx="539">
                  <c:v>2197</c:v>
                </c:pt>
                <c:pt idx="540">
                  <c:v>2775</c:v>
                </c:pt>
                <c:pt idx="541">
                  <c:v>7551</c:v>
                </c:pt>
                <c:pt idx="542">
                  <c:v>252</c:v>
                </c:pt>
                <c:pt idx="543">
                  <c:v>180</c:v>
                </c:pt>
                <c:pt idx="544">
                  <c:v>6500</c:v>
                </c:pt>
                <c:pt idx="545">
                  <c:v>19000</c:v>
                </c:pt>
                <c:pt idx="546">
                  <c:v>90992</c:v>
                </c:pt>
                <c:pt idx="547">
                  <c:v>25048</c:v>
                </c:pt>
                <c:pt idx="548">
                  <c:v>2050</c:v>
                </c:pt>
                <c:pt idx="549">
                  <c:v>29823</c:v>
                </c:pt>
                <c:pt idx="550">
                  <c:v>18604</c:v>
                </c:pt>
                <c:pt idx="551">
                  <c:v>7769</c:v>
                </c:pt>
                <c:pt idx="552">
                  <c:v>4833</c:v>
                </c:pt>
                <c:pt idx="553">
                  <c:v>190</c:v>
                </c:pt>
                <c:pt idx="554">
                  <c:v>23387</c:v>
                </c:pt>
                <c:pt idx="555">
                  <c:v>3000</c:v>
                </c:pt>
                <c:pt idx="556">
                  <c:v>0</c:v>
                </c:pt>
                <c:pt idx="557">
                  <c:v>500</c:v>
                </c:pt>
                <c:pt idx="558">
                  <c:v>735</c:v>
                </c:pt>
                <c:pt idx="559">
                  <c:v>290</c:v>
                </c:pt>
                <c:pt idx="560">
                  <c:v>12678</c:v>
                </c:pt>
                <c:pt idx="561">
                  <c:v>22485</c:v>
                </c:pt>
                <c:pt idx="562">
                  <c:v>7700</c:v>
                </c:pt>
                <c:pt idx="563">
                  <c:v>41004</c:v>
                </c:pt>
                <c:pt idx="564">
                  <c:v>63811</c:v>
                </c:pt>
                <c:pt idx="565">
                  <c:v>23522</c:v>
                </c:pt>
                <c:pt idx="566">
                  <c:v>14331</c:v>
                </c:pt>
                <c:pt idx="567">
                  <c:v>41264</c:v>
                </c:pt>
                <c:pt idx="568">
                  <c:v>1600</c:v>
                </c:pt>
                <c:pt idx="569">
                  <c:v>0</c:v>
                </c:pt>
                <c:pt idx="570">
                  <c:v>2000</c:v>
                </c:pt>
                <c:pt idx="571">
                  <c:v>29089</c:v>
                </c:pt>
                <c:pt idx="572">
                  <c:v>4570</c:v>
                </c:pt>
                <c:pt idx="573">
                  <c:v>2602</c:v>
                </c:pt>
                <c:pt idx="574">
                  <c:v>81040</c:v>
                </c:pt>
                <c:pt idx="575">
                  <c:v>0</c:v>
                </c:pt>
                <c:pt idx="576">
                  <c:v>78999</c:v>
                </c:pt>
                <c:pt idx="577">
                  <c:v>1330</c:v>
                </c:pt>
                <c:pt idx="578">
                  <c:v>2800</c:v>
                </c:pt>
                <c:pt idx="579">
                  <c:v>250</c:v>
                </c:pt>
                <c:pt idx="580">
                  <c:v>53043</c:v>
                </c:pt>
                <c:pt idx="581">
                  <c:v>9548</c:v>
                </c:pt>
                <c:pt idx="582">
                  <c:v>1000</c:v>
                </c:pt>
                <c:pt idx="583">
                  <c:v>0</c:v>
                </c:pt>
                <c:pt idx="584">
                  <c:v>0</c:v>
                </c:pt>
                <c:pt idx="585">
                  <c:v>250</c:v>
                </c:pt>
                <c:pt idx="586">
                  <c:v>0</c:v>
                </c:pt>
                <c:pt idx="587">
                  <c:v>39073</c:v>
                </c:pt>
                <c:pt idx="588">
                  <c:v>3961</c:v>
                </c:pt>
                <c:pt idx="589">
                  <c:v>3375</c:v>
                </c:pt>
                <c:pt idx="590">
                  <c:v>6032</c:v>
                </c:pt>
                <c:pt idx="591">
                  <c:v>0</c:v>
                </c:pt>
                <c:pt idx="592">
                  <c:v>19052</c:v>
                </c:pt>
                <c:pt idx="593">
                  <c:v>27971</c:v>
                </c:pt>
                <c:pt idx="594">
                  <c:v>38380</c:v>
                </c:pt>
                <c:pt idx="595">
                  <c:v>100</c:v>
                </c:pt>
                <c:pt idx="596">
                  <c:v>0</c:v>
                </c:pt>
                <c:pt idx="597">
                  <c:v>0</c:v>
                </c:pt>
                <c:pt idx="598">
                  <c:v>41447</c:v>
                </c:pt>
                <c:pt idx="599">
                  <c:v>57264</c:v>
                </c:pt>
                <c:pt idx="600">
                  <c:v>41954</c:v>
                </c:pt>
                <c:pt idx="601">
                  <c:v>27882</c:v>
                </c:pt>
                <c:pt idx="602">
                  <c:v>86582</c:v>
                </c:pt>
                <c:pt idx="603">
                  <c:v>28460</c:v>
                </c:pt>
                <c:pt idx="604">
                  <c:v>16137</c:v>
                </c:pt>
                <c:pt idx="605">
                  <c:v>1200</c:v>
                </c:pt>
                <c:pt idx="606">
                  <c:v>21419</c:v>
                </c:pt>
                <c:pt idx="607">
                  <c:v>5086</c:v>
                </c:pt>
                <c:pt idx="608">
                  <c:v>35098</c:v>
                </c:pt>
                <c:pt idx="609">
                  <c:v>450</c:v>
                </c:pt>
                <c:pt idx="610">
                  <c:v>23404</c:v>
                </c:pt>
                <c:pt idx="611">
                  <c:v>25078</c:v>
                </c:pt>
                <c:pt idx="612">
                  <c:v>10885</c:v>
                </c:pt>
                <c:pt idx="613">
                  <c:v>3733</c:v>
                </c:pt>
                <c:pt idx="614">
                  <c:v>14445</c:v>
                </c:pt>
                <c:pt idx="615">
                  <c:v>37110</c:v>
                </c:pt>
                <c:pt idx="616">
                  <c:v>12211</c:v>
                </c:pt>
                <c:pt idx="617">
                  <c:v>16463</c:v>
                </c:pt>
                <c:pt idx="618">
                  <c:v>52908</c:v>
                </c:pt>
                <c:pt idx="619">
                  <c:v>48874</c:v>
                </c:pt>
                <c:pt idx="620">
                  <c:v>28190</c:v>
                </c:pt>
                <c:pt idx="621">
                  <c:v>6273</c:v>
                </c:pt>
                <c:pt idx="622">
                  <c:v>19113</c:v>
                </c:pt>
                <c:pt idx="623">
                  <c:v>53495</c:v>
                </c:pt>
                <c:pt idx="624">
                  <c:v>83752</c:v>
                </c:pt>
                <c:pt idx="625">
                  <c:v>24973</c:v>
                </c:pt>
                <c:pt idx="626">
                  <c:v>14168</c:v>
                </c:pt>
                <c:pt idx="627">
                  <c:v>27410</c:v>
                </c:pt>
                <c:pt idx="628">
                  <c:v>3825</c:v>
                </c:pt>
                <c:pt idx="629">
                  <c:v>26117</c:v>
                </c:pt>
                <c:pt idx="630">
                  <c:v>153183</c:v>
                </c:pt>
                <c:pt idx="631">
                  <c:v>4625</c:v>
                </c:pt>
                <c:pt idx="632">
                  <c:v>0</c:v>
                </c:pt>
                <c:pt idx="633">
                  <c:v>5538</c:v>
                </c:pt>
                <c:pt idx="634">
                  <c:v>0</c:v>
                </c:pt>
                <c:pt idx="635">
                  <c:v>280</c:v>
                </c:pt>
                <c:pt idx="636">
                  <c:v>7396</c:v>
                </c:pt>
                <c:pt idx="637">
                  <c:v>12315</c:v>
                </c:pt>
                <c:pt idx="638">
                  <c:v>23049</c:v>
                </c:pt>
                <c:pt idx="639">
                  <c:v>63841</c:v>
                </c:pt>
                <c:pt idx="640">
                  <c:v>0</c:v>
                </c:pt>
                <c:pt idx="641">
                  <c:v>13150</c:v>
                </c:pt>
                <c:pt idx="642">
                  <c:v>150</c:v>
                </c:pt>
                <c:pt idx="643">
                  <c:v>500</c:v>
                </c:pt>
                <c:pt idx="644">
                  <c:v>0</c:v>
                </c:pt>
                <c:pt idx="645">
                  <c:v>0</c:v>
                </c:pt>
                <c:pt idx="646">
                  <c:v>0</c:v>
                </c:pt>
                <c:pt idx="647">
                  <c:v>15153</c:v>
                </c:pt>
                <c:pt idx="648">
                  <c:v>710</c:v>
                </c:pt>
                <c:pt idx="649">
                  <c:v>12000</c:v>
                </c:pt>
                <c:pt idx="650">
                  <c:v>16510</c:v>
                </c:pt>
                <c:pt idx="651">
                  <c:v>8163</c:v>
                </c:pt>
                <c:pt idx="652">
                  <c:v>5900</c:v>
                </c:pt>
                <c:pt idx="653">
                  <c:v>37869</c:v>
                </c:pt>
                <c:pt idx="654">
                  <c:v>4675</c:v>
                </c:pt>
                <c:pt idx="655">
                  <c:v>185</c:v>
                </c:pt>
                <c:pt idx="656">
                  <c:v>4765</c:v>
                </c:pt>
                <c:pt idx="657">
                  <c:v>22707</c:v>
                </c:pt>
                <c:pt idx="658">
                  <c:v>12000</c:v>
                </c:pt>
                <c:pt idx="659">
                  <c:v>10697</c:v>
                </c:pt>
                <c:pt idx="660">
                  <c:v>29976</c:v>
                </c:pt>
                <c:pt idx="661">
                  <c:v>233</c:v>
                </c:pt>
                <c:pt idx="662">
                  <c:v>128048</c:v>
                </c:pt>
                <c:pt idx="663">
                  <c:v>19223</c:v>
                </c:pt>
                <c:pt idx="664">
                  <c:v>28208</c:v>
                </c:pt>
                <c:pt idx="665">
                  <c:v>14582</c:v>
                </c:pt>
                <c:pt idx="666">
                  <c:v>2750</c:v>
                </c:pt>
                <c:pt idx="667">
                  <c:v>5547</c:v>
                </c:pt>
                <c:pt idx="668">
                  <c:v>5025</c:v>
                </c:pt>
                <c:pt idx="669">
                  <c:v>33950</c:v>
                </c:pt>
                <c:pt idx="670">
                  <c:v>49656</c:v>
                </c:pt>
                <c:pt idx="671">
                  <c:v>0</c:v>
                </c:pt>
                <c:pt idx="672">
                  <c:v>29130</c:v>
                </c:pt>
                <c:pt idx="673">
                  <c:v>8650</c:v>
                </c:pt>
                <c:pt idx="674">
                  <c:v>43643</c:v>
                </c:pt>
                <c:pt idx="675">
                  <c:v>23582</c:v>
                </c:pt>
                <c:pt idx="676">
                  <c:v>2845</c:v>
                </c:pt>
                <c:pt idx="677">
                  <c:v>20467</c:v>
                </c:pt>
                <c:pt idx="678">
                  <c:v>12154</c:v>
                </c:pt>
                <c:pt idx="679">
                  <c:v>2900</c:v>
                </c:pt>
                <c:pt idx="680">
                  <c:v>1000</c:v>
                </c:pt>
                <c:pt idx="681">
                  <c:v>4230</c:v>
                </c:pt>
                <c:pt idx="682">
                  <c:v>22258</c:v>
                </c:pt>
                <c:pt idx="683">
                  <c:v>46942</c:v>
                </c:pt>
                <c:pt idx="684">
                  <c:v>6091</c:v>
                </c:pt>
                <c:pt idx="685">
                  <c:v>92752</c:v>
                </c:pt>
                <c:pt idx="686">
                  <c:v>280</c:v>
                </c:pt>
                <c:pt idx="687">
                  <c:v>88773</c:v>
                </c:pt>
                <c:pt idx="688">
                  <c:v>23167</c:v>
                </c:pt>
                <c:pt idx="689">
                  <c:v>37072</c:v>
                </c:pt>
                <c:pt idx="690">
                  <c:v>2750</c:v>
                </c:pt>
                <c:pt idx="691">
                  <c:v>28386</c:v>
                </c:pt>
                <c:pt idx="692">
                  <c:v>30406</c:v>
                </c:pt>
                <c:pt idx="693">
                  <c:v>27390</c:v>
                </c:pt>
                <c:pt idx="694">
                  <c:v>6783</c:v>
                </c:pt>
                <c:pt idx="695">
                  <c:v>5150</c:v>
                </c:pt>
                <c:pt idx="696">
                  <c:v>0</c:v>
                </c:pt>
                <c:pt idx="697">
                  <c:v>31624</c:v>
                </c:pt>
                <c:pt idx="698">
                  <c:v>0</c:v>
                </c:pt>
                <c:pt idx="699">
                  <c:v>14728</c:v>
                </c:pt>
                <c:pt idx="700">
                  <c:v>0</c:v>
                </c:pt>
                <c:pt idx="701">
                  <c:v>44472</c:v>
                </c:pt>
                <c:pt idx="702">
                  <c:v>68090</c:v>
                </c:pt>
                <c:pt idx="703">
                  <c:v>0</c:v>
                </c:pt>
                <c:pt idx="704">
                  <c:v>103935</c:v>
                </c:pt>
                <c:pt idx="705">
                  <c:v>45416</c:v>
                </c:pt>
                <c:pt idx="706">
                  <c:v>5590</c:v>
                </c:pt>
                <c:pt idx="707">
                  <c:v>0</c:v>
                </c:pt>
                <c:pt idx="708">
                  <c:v>7134</c:v>
                </c:pt>
                <c:pt idx="709">
                  <c:v>1287</c:v>
                </c:pt>
                <c:pt idx="710">
                  <c:v>1587</c:v>
                </c:pt>
                <c:pt idx="711">
                  <c:v>41174</c:v>
                </c:pt>
                <c:pt idx="712">
                  <c:v>0</c:v>
                </c:pt>
                <c:pt idx="713">
                  <c:v>14029</c:v>
                </c:pt>
                <c:pt idx="714">
                  <c:v>41278</c:v>
                </c:pt>
                <c:pt idx="715">
                  <c:v>17510</c:v>
                </c:pt>
                <c:pt idx="716">
                  <c:v>29999</c:v>
                </c:pt>
                <c:pt idx="717">
                  <c:v>22675</c:v>
                </c:pt>
                <c:pt idx="718">
                  <c:v>97318</c:v>
                </c:pt>
                <c:pt idx="719">
                  <c:v>1100</c:v>
                </c:pt>
                <c:pt idx="720">
                  <c:v>5488</c:v>
                </c:pt>
                <c:pt idx="721">
                  <c:v>21721</c:v>
                </c:pt>
                <c:pt idx="722">
                  <c:v>4197</c:v>
                </c:pt>
                <c:pt idx="723">
                  <c:v>20468</c:v>
                </c:pt>
                <c:pt idx="724">
                  <c:v>75</c:v>
                </c:pt>
                <c:pt idx="725">
                  <c:v>76440</c:v>
                </c:pt>
                <c:pt idx="726">
                  <c:v>48914</c:v>
                </c:pt>
                <c:pt idx="727">
                  <c:v>18122</c:v>
                </c:pt>
                <c:pt idx="728">
                  <c:v>11411</c:v>
                </c:pt>
                <c:pt idx="729">
                  <c:v>1250</c:v>
                </c:pt>
                <c:pt idx="730">
                  <c:v>41253</c:v>
                </c:pt>
                <c:pt idx="731">
                  <c:v>45517</c:v>
                </c:pt>
                <c:pt idx="732">
                  <c:v>318</c:v>
                </c:pt>
                <c:pt idx="733">
                  <c:v>818</c:v>
                </c:pt>
                <c:pt idx="734">
                  <c:v>1065</c:v>
                </c:pt>
                <c:pt idx="735">
                  <c:v>9547</c:v>
                </c:pt>
                <c:pt idx="736">
                  <c:v>61274</c:v>
                </c:pt>
                <c:pt idx="737">
                  <c:v>2125</c:v>
                </c:pt>
                <c:pt idx="738">
                  <c:v>9799</c:v>
                </c:pt>
                <c:pt idx="739">
                  <c:v>53843</c:v>
                </c:pt>
                <c:pt idx="740">
                  <c:v>17383</c:v>
                </c:pt>
                <c:pt idx="741">
                  <c:v>43190</c:v>
                </c:pt>
                <c:pt idx="742">
                  <c:v>0</c:v>
                </c:pt>
                <c:pt idx="743">
                  <c:v>22750</c:v>
                </c:pt>
                <c:pt idx="744">
                  <c:v>8048</c:v>
                </c:pt>
                <c:pt idx="745">
                  <c:v>42020</c:v>
                </c:pt>
                <c:pt idx="746">
                  <c:v>6333</c:v>
                </c:pt>
                <c:pt idx="747">
                  <c:v>10365</c:v>
                </c:pt>
                <c:pt idx="748">
                  <c:v>2045</c:v>
                </c:pt>
                <c:pt idx="749">
                  <c:v>1713</c:v>
                </c:pt>
                <c:pt idx="750">
                  <c:v>63584</c:v>
                </c:pt>
                <c:pt idx="751">
                  <c:v>2987</c:v>
                </c:pt>
                <c:pt idx="752">
                  <c:v>8444</c:v>
                </c:pt>
                <c:pt idx="753">
                  <c:v>20441</c:v>
                </c:pt>
                <c:pt idx="754">
                  <c:v>48914</c:v>
                </c:pt>
                <c:pt idx="755">
                  <c:v>619</c:v>
                </c:pt>
                <c:pt idx="756">
                  <c:v>39166</c:v>
                </c:pt>
                <c:pt idx="757">
                  <c:v>34648</c:v>
                </c:pt>
                <c:pt idx="758">
                  <c:v>15914</c:v>
                </c:pt>
                <c:pt idx="759">
                  <c:v>11915</c:v>
                </c:pt>
                <c:pt idx="760">
                  <c:v>10028</c:v>
                </c:pt>
                <c:pt idx="761">
                  <c:v>2100</c:v>
                </c:pt>
                <c:pt idx="762">
                  <c:v>5472</c:v>
                </c:pt>
                <c:pt idx="763">
                  <c:v>51769</c:v>
                </c:pt>
                <c:pt idx="764">
                  <c:v>73622</c:v>
                </c:pt>
                <c:pt idx="765">
                  <c:v>31266</c:v>
                </c:pt>
                <c:pt idx="766">
                  <c:v>1110</c:v>
                </c:pt>
                <c:pt idx="767">
                  <c:v>18615</c:v>
                </c:pt>
                <c:pt idx="768">
                  <c:v>14313</c:v>
                </c:pt>
                <c:pt idx="769">
                  <c:v>43589</c:v>
                </c:pt>
                <c:pt idx="770">
                  <c:v>811</c:v>
                </c:pt>
                <c:pt idx="771">
                  <c:v>6606</c:v>
                </c:pt>
                <c:pt idx="772">
                  <c:v>11406</c:v>
                </c:pt>
                <c:pt idx="773">
                  <c:v>22918</c:v>
                </c:pt>
                <c:pt idx="774">
                  <c:v>40939</c:v>
                </c:pt>
                <c:pt idx="775">
                  <c:v>3546</c:v>
                </c:pt>
                <c:pt idx="776">
                  <c:v>8436</c:v>
                </c:pt>
                <c:pt idx="777">
                  <c:v>2750</c:v>
                </c:pt>
                <c:pt idx="778">
                  <c:v>500</c:v>
                </c:pt>
                <c:pt idx="779">
                  <c:v>5625</c:v>
                </c:pt>
                <c:pt idx="780">
                  <c:v>65972</c:v>
                </c:pt>
                <c:pt idx="781">
                  <c:v>69780</c:v>
                </c:pt>
                <c:pt idx="782">
                  <c:v>2910</c:v>
                </c:pt>
                <c:pt idx="783">
                  <c:v>2375</c:v>
                </c:pt>
                <c:pt idx="784">
                  <c:v>13041</c:v>
                </c:pt>
                <c:pt idx="785">
                  <c:v>6919</c:v>
                </c:pt>
                <c:pt idx="786">
                  <c:v>1750</c:v>
                </c:pt>
                <c:pt idx="787">
                  <c:v>22148</c:v>
                </c:pt>
                <c:pt idx="788">
                  <c:v>20645</c:v>
                </c:pt>
                <c:pt idx="789">
                  <c:v>14149</c:v>
                </c:pt>
                <c:pt idx="790">
                  <c:v>4000</c:v>
                </c:pt>
                <c:pt idx="791">
                  <c:v>47498</c:v>
                </c:pt>
                <c:pt idx="792">
                  <c:v>48521</c:v>
                </c:pt>
                <c:pt idx="793">
                  <c:v>36093</c:v>
                </c:pt>
                <c:pt idx="794">
                  <c:v>5095</c:v>
                </c:pt>
                <c:pt idx="795">
                  <c:v>6000</c:v>
                </c:pt>
                <c:pt idx="796">
                  <c:v>40367</c:v>
                </c:pt>
                <c:pt idx="797">
                  <c:v>29264</c:v>
                </c:pt>
                <c:pt idx="798">
                  <c:v>78967</c:v>
                </c:pt>
                <c:pt idx="799">
                  <c:v>0</c:v>
                </c:pt>
                <c:pt idx="800">
                  <c:v>59650</c:v>
                </c:pt>
                <c:pt idx="801">
                  <c:v>100</c:v>
                </c:pt>
                <c:pt idx="802">
                  <c:v>370</c:v>
                </c:pt>
                <c:pt idx="803">
                  <c:v>11756</c:v>
                </c:pt>
                <c:pt idx="804">
                  <c:v>0</c:v>
                </c:pt>
                <c:pt idx="805">
                  <c:v>11433</c:v>
                </c:pt>
                <c:pt idx="806">
                  <c:v>65077</c:v>
                </c:pt>
                <c:pt idx="807">
                  <c:v>34257</c:v>
                </c:pt>
                <c:pt idx="808">
                  <c:v>20730</c:v>
                </c:pt>
                <c:pt idx="809">
                  <c:v>475</c:v>
                </c:pt>
                <c:pt idx="810">
                  <c:v>2455</c:v>
                </c:pt>
                <c:pt idx="811">
                  <c:v>19077</c:v>
                </c:pt>
                <c:pt idx="812">
                  <c:v>53108</c:v>
                </c:pt>
                <c:pt idx="813">
                  <c:v>42774</c:v>
                </c:pt>
                <c:pt idx="814">
                  <c:v>58814</c:v>
                </c:pt>
                <c:pt idx="815">
                  <c:v>20442</c:v>
                </c:pt>
                <c:pt idx="816">
                  <c:v>0</c:v>
                </c:pt>
                <c:pt idx="817">
                  <c:v>1000</c:v>
                </c:pt>
                <c:pt idx="818">
                  <c:v>52263</c:v>
                </c:pt>
                <c:pt idx="819">
                  <c:v>7158</c:v>
                </c:pt>
                <c:pt idx="820">
                  <c:v>5950</c:v>
                </c:pt>
                <c:pt idx="821">
                  <c:v>4225</c:v>
                </c:pt>
                <c:pt idx="822">
                  <c:v>8500</c:v>
                </c:pt>
                <c:pt idx="823">
                  <c:v>62133</c:v>
                </c:pt>
                <c:pt idx="824">
                  <c:v>0</c:v>
                </c:pt>
                <c:pt idx="825">
                  <c:v>16504</c:v>
                </c:pt>
                <c:pt idx="826">
                  <c:v>13500</c:v>
                </c:pt>
                <c:pt idx="827">
                  <c:v>0</c:v>
                </c:pt>
                <c:pt idx="828">
                  <c:v>37251</c:v>
                </c:pt>
                <c:pt idx="829">
                  <c:v>11229</c:v>
                </c:pt>
                <c:pt idx="830">
                  <c:v>21221</c:v>
                </c:pt>
                <c:pt idx="831">
                  <c:v>31726</c:v>
                </c:pt>
                <c:pt idx="832">
                  <c:v>64186</c:v>
                </c:pt>
                <c:pt idx="833">
                  <c:v>3150</c:v>
                </c:pt>
                <c:pt idx="834">
                  <c:v>24660</c:v>
                </c:pt>
                <c:pt idx="835">
                  <c:v>71171</c:v>
                </c:pt>
                <c:pt idx="836">
                  <c:v>36024</c:v>
                </c:pt>
                <c:pt idx="837">
                  <c:v>31503</c:v>
                </c:pt>
                <c:pt idx="838">
                  <c:v>250</c:v>
                </c:pt>
                <c:pt idx="839">
                  <c:v>22463</c:v>
                </c:pt>
                <c:pt idx="840">
                  <c:v>33200</c:v>
                </c:pt>
                <c:pt idx="841">
                  <c:v>60000</c:v>
                </c:pt>
                <c:pt idx="842">
                  <c:v>23703</c:v>
                </c:pt>
                <c:pt idx="843">
                  <c:v>1390</c:v>
                </c:pt>
                <c:pt idx="844">
                  <c:v>43512</c:v>
                </c:pt>
                <c:pt idx="845">
                  <c:v>750</c:v>
                </c:pt>
                <c:pt idx="846">
                  <c:v>7944</c:v>
                </c:pt>
                <c:pt idx="847">
                  <c:v>64748</c:v>
                </c:pt>
                <c:pt idx="848">
                  <c:v>0</c:v>
                </c:pt>
                <c:pt idx="849">
                  <c:v>33447</c:v>
                </c:pt>
                <c:pt idx="850">
                  <c:v>107308</c:v>
                </c:pt>
                <c:pt idx="851">
                  <c:v>32635</c:v>
                </c:pt>
                <c:pt idx="852">
                  <c:v>1404</c:v>
                </c:pt>
                <c:pt idx="853">
                  <c:v>12060</c:v>
                </c:pt>
                <c:pt idx="854">
                  <c:v>40997</c:v>
                </c:pt>
                <c:pt idx="855">
                  <c:v>33187</c:v>
                </c:pt>
                <c:pt idx="856">
                  <c:v>2550</c:v>
                </c:pt>
                <c:pt idx="857">
                  <c:v>2125</c:v>
                </c:pt>
                <c:pt idx="858">
                  <c:v>74399</c:v>
                </c:pt>
                <c:pt idx="859">
                  <c:v>20257</c:v>
                </c:pt>
                <c:pt idx="860">
                  <c:v>27846</c:v>
                </c:pt>
                <c:pt idx="861">
                  <c:v>16715</c:v>
                </c:pt>
                <c:pt idx="862">
                  <c:v>4500</c:v>
                </c:pt>
                <c:pt idx="863">
                  <c:v>270</c:v>
                </c:pt>
                <c:pt idx="864">
                  <c:v>61634</c:v>
                </c:pt>
                <c:pt idx="865">
                  <c:v>34652</c:v>
                </c:pt>
                <c:pt idx="866">
                  <c:v>8528</c:v>
                </c:pt>
                <c:pt idx="867">
                  <c:v>8156</c:v>
                </c:pt>
                <c:pt idx="868">
                  <c:v>5132</c:v>
                </c:pt>
                <c:pt idx="869">
                  <c:v>9000</c:v>
                </c:pt>
                <c:pt idx="870">
                  <c:v>21568</c:v>
                </c:pt>
                <c:pt idx="871">
                  <c:v>17059</c:v>
                </c:pt>
                <c:pt idx="872">
                  <c:v>8384</c:v>
                </c:pt>
                <c:pt idx="873">
                  <c:v>4850</c:v>
                </c:pt>
                <c:pt idx="874">
                  <c:v>2750</c:v>
                </c:pt>
                <c:pt idx="875">
                  <c:v>14000</c:v>
                </c:pt>
                <c:pt idx="876">
                  <c:v>0</c:v>
                </c:pt>
                <c:pt idx="877">
                  <c:v>40806</c:v>
                </c:pt>
                <c:pt idx="878">
                  <c:v>6494</c:v>
                </c:pt>
                <c:pt idx="879">
                  <c:v>3193</c:v>
                </c:pt>
                <c:pt idx="880">
                  <c:v>63866</c:v>
                </c:pt>
                <c:pt idx="881">
                  <c:v>21078</c:v>
                </c:pt>
                <c:pt idx="882">
                  <c:v>0</c:v>
                </c:pt>
                <c:pt idx="883">
                  <c:v>29156</c:v>
                </c:pt>
                <c:pt idx="884">
                  <c:v>40232</c:v>
                </c:pt>
                <c:pt idx="885">
                  <c:v>19947</c:v>
                </c:pt>
                <c:pt idx="886">
                  <c:v>2631</c:v>
                </c:pt>
                <c:pt idx="887">
                  <c:v>26724</c:v>
                </c:pt>
                <c:pt idx="888">
                  <c:v>0</c:v>
                </c:pt>
                <c:pt idx="889">
                  <c:v>6500</c:v>
                </c:pt>
                <c:pt idx="890">
                  <c:v>15040</c:v>
                </c:pt>
                <c:pt idx="891">
                  <c:v>85844</c:v>
                </c:pt>
                <c:pt idx="892">
                  <c:v>2500</c:v>
                </c:pt>
                <c:pt idx="893">
                  <c:v>37419</c:v>
                </c:pt>
                <c:pt idx="894">
                  <c:v>65</c:v>
                </c:pt>
                <c:pt idx="895">
                  <c:v>2131</c:v>
                </c:pt>
                <c:pt idx="896">
                  <c:v>11650</c:v>
                </c:pt>
                <c:pt idx="897">
                  <c:v>4030</c:v>
                </c:pt>
                <c:pt idx="898">
                  <c:v>0</c:v>
                </c:pt>
                <c:pt idx="899">
                  <c:v>8867</c:v>
                </c:pt>
                <c:pt idx="900">
                  <c:v>62510</c:v>
                </c:pt>
                <c:pt idx="901">
                  <c:v>21382</c:v>
                </c:pt>
                <c:pt idx="902">
                  <c:v>3000</c:v>
                </c:pt>
                <c:pt idx="903">
                  <c:v>9406</c:v>
                </c:pt>
                <c:pt idx="904">
                  <c:v>112171</c:v>
                </c:pt>
                <c:pt idx="905">
                  <c:v>147787</c:v>
                </c:pt>
                <c:pt idx="906">
                  <c:v>3500</c:v>
                </c:pt>
                <c:pt idx="907">
                  <c:v>980</c:v>
                </c:pt>
                <c:pt idx="908">
                  <c:v>0</c:v>
                </c:pt>
                <c:pt idx="909">
                  <c:v>50533</c:v>
                </c:pt>
                <c:pt idx="910">
                  <c:v>100</c:v>
                </c:pt>
                <c:pt idx="911">
                  <c:v>44591</c:v>
                </c:pt>
                <c:pt idx="912">
                  <c:v>140</c:v>
                </c:pt>
                <c:pt idx="913">
                  <c:v>1650</c:v>
                </c:pt>
                <c:pt idx="914">
                  <c:v>9022</c:v>
                </c:pt>
                <c:pt idx="915">
                  <c:v>0</c:v>
                </c:pt>
                <c:pt idx="916">
                  <c:v>0</c:v>
                </c:pt>
                <c:pt idx="917">
                  <c:v>76256</c:v>
                </c:pt>
                <c:pt idx="918">
                  <c:v>5000</c:v>
                </c:pt>
                <c:pt idx="919">
                  <c:v>40233</c:v>
                </c:pt>
                <c:pt idx="920">
                  <c:v>0</c:v>
                </c:pt>
                <c:pt idx="921">
                  <c:v>2125</c:v>
                </c:pt>
                <c:pt idx="922">
                  <c:v>105913</c:v>
                </c:pt>
                <c:pt idx="923">
                  <c:v>11385</c:v>
                </c:pt>
                <c:pt idx="924">
                  <c:v>3200</c:v>
                </c:pt>
                <c:pt idx="925">
                  <c:v>500</c:v>
                </c:pt>
                <c:pt idx="926">
                  <c:v>9347</c:v>
                </c:pt>
                <c:pt idx="927">
                  <c:v>437</c:v>
                </c:pt>
                <c:pt idx="928">
                  <c:v>6000</c:v>
                </c:pt>
                <c:pt idx="929">
                  <c:v>2625</c:v>
                </c:pt>
                <c:pt idx="930">
                  <c:v>61599</c:v>
                </c:pt>
                <c:pt idx="931">
                  <c:v>2375</c:v>
                </c:pt>
                <c:pt idx="932">
                  <c:v>64360</c:v>
                </c:pt>
                <c:pt idx="933">
                  <c:v>10930</c:v>
                </c:pt>
                <c:pt idx="934">
                  <c:v>28202</c:v>
                </c:pt>
                <c:pt idx="935">
                  <c:v>74067</c:v>
                </c:pt>
                <c:pt idx="936">
                  <c:v>30116</c:v>
                </c:pt>
                <c:pt idx="937">
                  <c:v>27545</c:v>
                </c:pt>
                <c:pt idx="938">
                  <c:v>13617</c:v>
                </c:pt>
                <c:pt idx="939">
                  <c:v>23992</c:v>
                </c:pt>
                <c:pt idx="940">
                  <c:v>21107</c:v>
                </c:pt>
                <c:pt idx="941">
                  <c:v>894</c:v>
                </c:pt>
                <c:pt idx="942">
                  <c:v>21920</c:v>
                </c:pt>
                <c:pt idx="943">
                  <c:v>7552</c:v>
                </c:pt>
                <c:pt idx="944">
                  <c:v>14002</c:v>
                </c:pt>
                <c:pt idx="945">
                  <c:v>150</c:v>
                </c:pt>
                <c:pt idx="946">
                  <c:v>21881</c:v>
                </c:pt>
                <c:pt idx="947">
                  <c:v>91660</c:v>
                </c:pt>
                <c:pt idx="948">
                  <c:v>16688</c:v>
                </c:pt>
                <c:pt idx="949">
                  <c:v>3291</c:v>
                </c:pt>
                <c:pt idx="950">
                  <c:v>6498</c:v>
                </c:pt>
                <c:pt idx="951">
                  <c:v>2833</c:v>
                </c:pt>
                <c:pt idx="952">
                  <c:v>7197</c:v>
                </c:pt>
                <c:pt idx="953">
                  <c:v>24943</c:v>
                </c:pt>
                <c:pt idx="954">
                  <c:v>48963</c:v>
                </c:pt>
                <c:pt idx="955">
                  <c:v>68320</c:v>
                </c:pt>
                <c:pt idx="956">
                  <c:v>1945</c:v>
                </c:pt>
                <c:pt idx="957">
                  <c:v>0</c:v>
                </c:pt>
                <c:pt idx="958">
                  <c:v>15732</c:v>
                </c:pt>
                <c:pt idx="959">
                  <c:v>21426</c:v>
                </c:pt>
                <c:pt idx="960">
                  <c:v>0</c:v>
                </c:pt>
                <c:pt idx="961">
                  <c:v>0</c:v>
                </c:pt>
                <c:pt idx="962">
                  <c:v>41586</c:v>
                </c:pt>
                <c:pt idx="963">
                  <c:v>53521</c:v>
                </c:pt>
                <c:pt idx="964">
                  <c:v>19649</c:v>
                </c:pt>
                <c:pt idx="965">
                  <c:v>4300</c:v>
                </c:pt>
                <c:pt idx="966">
                  <c:v>44130</c:v>
                </c:pt>
                <c:pt idx="967">
                  <c:v>0</c:v>
                </c:pt>
                <c:pt idx="968">
                  <c:v>2946</c:v>
                </c:pt>
                <c:pt idx="969">
                  <c:v>30451</c:v>
                </c:pt>
                <c:pt idx="970">
                  <c:v>2850</c:v>
                </c:pt>
                <c:pt idx="971">
                  <c:v>16239</c:v>
                </c:pt>
                <c:pt idx="972">
                  <c:v>75540</c:v>
                </c:pt>
                <c:pt idx="973">
                  <c:v>6957</c:v>
                </c:pt>
                <c:pt idx="974">
                  <c:v>769</c:v>
                </c:pt>
                <c:pt idx="975">
                  <c:v>35166</c:v>
                </c:pt>
                <c:pt idx="976">
                  <c:v>7826</c:v>
                </c:pt>
                <c:pt idx="977">
                  <c:v>64937</c:v>
                </c:pt>
                <c:pt idx="978">
                  <c:v>15107</c:v>
                </c:pt>
                <c:pt idx="979">
                  <c:v>41854</c:v>
                </c:pt>
                <c:pt idx="980">
                  <c:v>21065</c:v>
                </c:pt>
                <c:pt idx="981">
                  <c:v>6893</c:v>
                </c:pt>
                <c:pt idx="982">
                  <c:v>2815</c:v>
                </c:pt>
                <c:pt idx="983">
                  <c:v>16197</c:v>
                </c:pt>
                <c:pt idx="984">
                  <c:v>61971</c:v>
                </c:pt>
                <c:pt idx="985">
                  <c:v>0</c:v>
                </c:pt>
                <c:pt idx="986">
                  <c:v>3128</c:v>
                </c:pt>
                <c:pt idx="987">
                  <c:v>19173</c:v>
                </c:pt>
                <c:pt idx="988">
                  <c:v>17424</c:v>
                </c:pt>
                <c:pt idx="989">
                  <c:v>15774</c:v>
                </c:pt>
                <c:pt idx="990">
                  <c:v>0</c:v>
                </c:pt>
                <c:pt idx="991">
                  <c:v>7171</c:v>
                </c:pt>
                <c:pt idx="992">
                  <c:v>32334</c:v>
                </c:pt>
                <c:pt idx="993">
                  <c:v>59012</c:v>
                </c:pt>
                <c:pt idx="994">
                  <c:v>2074</c:v>
                </c:pt>
                <c:pt idx="995">
                  <c:v>23503</c:v>
                </c:pt>
                <c:pt idx="996">
                  <c:v>0</c:v>
                </c:pt>
                <c:pt idx="997">
                  <c:v>62107</c:v>
                </c:pt>
                <c:pt idx="998">
                  <c:v>54818</c:v>
                </c:pt>
                <c:pt idx="999">
                  <c:v>50120</c:v>
                </c:pt>
                <c:pt idx="1000">
                  <c:v>63060</c:v>
                </c:pt>
                <c:pt idx="1001">
                  <c:v>22206</c:v>
                </c:pt>
                <c:pt idx="1002">
                  <c:v>0</c:v>
                </c:pt>
                <c:pt idx="1003">
                  <c:v>31471</c:v>
                </c:pt>
                <c:pt idx="1004">
                  <c:v>16293</c:v>
                </c:pt>
                <c:pt idx="1005">
                  <c:v>9982</c:v>
                </c:pt>
                <c:pt idx="1006">
                  <c:v>0</c:v>
                </c:pt>
                <c:pt idx="1007">
                  <c:v>2900</c:v>
                </c:pt>
                <c:pt idx="1008">
                  <c:v>7973</c:v>
                </c:pt>
                <c:pt idx="1009">
                  <c:v>43825</c:v>
                </c:pt>
                <c:pt idx="1010">
                  <c:v>24415</c:v>
                </c:pt>
                <c:pt idx="1011">
                  <c:v>0</c:v>
                </c:pt>
                <c:pt idx="1012">
                  <c:v>441</c:v>
                </c:pt>
                <c:pt idx="1013">
                  <c:v>500</c:v>
                </c:pt>
                <c:pt idx="1014">
                  <c:v>12100</c:v>
                </c:pt>
                <c:pt idx="1015">
                  <c:v>5359</c:v>
                </c:pt>
                <c:pt idx="1016">
                  <c:v>2620</c:v>
                </c:pt>
                <c:pt idx="1017">
                  <c:v>32115</c:v>
                </c:pt>
                <c:pt idx="1018">
                  <c:v>15103</c:v>
                </c:pt>
                <c:pt idx="1019">
                  <c:v>3225</c:v>
                </c:pt>
                <c:pt idx="1020">
                  <c:v>26695</c:v>
                </c:pt>
                <c:pt idx="1021">
                  <c:v>3750</c:v>
                </c:pt>
                <c:pt idx="1022">
                  <c:v>26706</c:v>
                </c:pt>
                <c:pt idx="1023">
                  <c:v>200</c:v>
                </c:pt>
                <c:pt idx="1024">
                  <c:v>3084</c:v>
                </c:pt>
                <c:pt idx="1025">
                  <c:v>11786</c:v>
                </c:pt>
                <c:pt idx="1026">
                  <c:v>5345</c:v>
                </c:pt>
                <c:pt idx="1027">
                  <c:v>0</c:v>
                </c:pt>
                <c:pt idx="1028">
                  <c:v>17385</c:v>
                </c:pt>
                <c:pt idx="1029">
                  <c:v>16907</c:v>
                </c:pt>
                <c:pt idx="1030">
                  <c:v>1100</c:v>
                </c:pt>
                <c:pt idx="1031">
                  <c:v>11821</c:v>
                </c:pt>
                <c:pt idx="1032">
                  <c:v>37541</c:v>
                </c:pt>
                <c:pt idx="1033">
                  <c:v>27799</c:v>
                </c:pt>
                <c:pt idx="1034">
                  <c:v>2280</c:v>
                </c:pt>
                <c:pt idx="1035">
                  <c:v>10232</c:v>
                </c:pt>
                <c:pt idx="1036">
                  <c:v>73881</c:v>
                </c:pt>
                <c:pt idx="1037">
                  <c:v>34448</c:v>
                </c:pt>
                <c:pt idx="1038">
                  <c:v>81</c:v>
                </c:pt>
                <c:pt idx="1039">
                  <c:v>11140</c:v>
                </c:pt>
                <c:pt idx="1040">
                  <c:v>1600</c:v>
                </c:pt>
                <c:pt idx="1041">
                  <c:v>6172</c:v>
                </c:pt>
                <c:pt idx="1042">
                  <c:v>68013</c:v>
                </c:pt>
                <c:pt idx="1043">
                  <c:v>11323</c:v>
                </c:pt>
                <c:pt idx="1044">
                  <c:v>33050</c:v>
                </c:pt>
                <c:pt idx="1045">
                  <c:v>3100</c:v>
                </c:pt>
                <c:pt idx="1046">
                  <c:v>18124</c:v>
                </c:pt>
                <c:pt idx="1047">
                  <c:v>68663</c:v>
                </c:pt>
                <c:pt idx="1048">
                  <c:v>31745</c:v>
                </c:pt>
                <c:pt idx="1049">
                  <c:v>51202</c:v>
                </c:pt>
                <c:pt idx="1050">
                  <c:v>475</c:v>
                </c:pt>
                <c:pt idx="1051">
                  <c:v>12282</c:v>
                </c:pt>
                <c:pt idx="1052">
                  <c:v>38635</c:v>
                </c:pt>
                <c:pt idx="1053">
                  <c:v>71312</c:v>
                </c:pt>
                <c:pt idx="1054">
                  <c:v>14507</c:v>
                </c:pt>
                <c:pt idx="1055">
                  <c:v>56792</c:v>
                </c:pt>
                <c:pt idx="1056">
                  <c:v>69262</c:v>
                </c:pt>
                <c:pt idx="1057">
                  <c:v>16106</c:v>
                </c:pt>
                <c:pt idx="1058">
                  <c:v>79216</c:v>
                </c:pt>
                <c:pt idx="1059">
                  <c:v>8042</c:v>
                </c:pt>
                <c:pt idx="1060">
                  <c:v>2850</c:v>
                </c:pt>
                <c:pt idx="1061">
                  <c:v>14189</c:v>
                </c:pt>
                <c:pt idx="1062">
                  <c:v>7761</c:v>
                </c:pt>
                <c:pt idx="1063">
                  <c:v>3250</c:v>
                </c:pt>
                <c:pt idx="1064">
                  <c:v>77694</c:v>
                </c:pt>
                <c:pt idx="1065">
                  <c:v>24091</c:v>
                </c:pt>
                <c:pt idx="1066">
                  <c:v>26650</c:v>
                </c:pt>
                <c:pt idx="1067">
                  <c:v>26366</c:v>
                </c:pt>
                <c:pt idx="1068">
                  <c:v>33801</c:v>
                </c:pt>
                <c:pt idx="1069">
                  <c:v>19318</c:v>
                </c:pt>
                <c:pt idx="1070">
                  <c:v>27754</c:v>
                </c:pt>
                <c:pt idx="1071">
                  <c:v>19931</c:v>
                </c:pt>
                <c:pt idx="1072">
                  <c:v>500</c:v>
                </c:pt>
                <c:pt idx="1073">
                  <c:v>13667</c:v>
                </c:pt>
                <c:pt idx="1074">
                  <c:v>8956</c:v>
                </c:pt>
                <c:pt idx="1075">
                  <c:v>433</c:v>
                </c:pt>
                <c:pt idx="1076">
                  <c:v>70454</c:v>
                </c:pt>
                <c:pt idx="1077">
                  <c:v>0</c:v>
                </c:pt>
                <c:pt idx="1078">
                  <c:v>6264</c:v>
                </c:pt>
                <c:pt idx="1079">
                  <c:v>14000</c:v>
                </c:pt>
                <c:pt idx="1080">
                  <c:v>10000</c:v>
                </c:pt>
                <c:pt idx="1081">
                  <c:v>2500</c:v>
                </c:pt>
                <c:pt idx="1082">
                  <c:v>2000</c:v>
                </c:pt>
                <c:pt idx="1083">
                  <c:v>2875</c:v>
                </c:pt>
                <c:pt idx="1084">
                  <c:v>6027</c:v>
                </c:pt>
                <c:pt idx="1085">
                  <c:v>48708</c:v>
                </c:pt>
                <c:pt idx="1086">
                  <c:v>7539</c:v>
                </c:pt>
                <c:pt idx="1087">
                  <c:v>22956</c:v>
                </c:pt>
                <c:pt idx="1088">
                  <c:v>8000</c:v>
                </c:pt>
                <c:pt idx="1089">
                  <c:v>1500</c:v>
                </c:pt>
                <c:pt idx="1090">
                  <c:v>5265</c:v>
                </c:pt>
                <c:pt idx="1091">
                  <c:v>1250</c:v>
                </c:pt>
                <c:pt idx="1092">
                  <c:v>0</c:v>
                </c:pt>
                <c:pt idx="1093">
                  <c:v>39561</c:v>
                </c:pt>
                <c:pt idx="1094">
                  <c:v>1250</c:v>
                </c:pt>
                <c:pt idx="1095">
                  <c:v>8144</c:v>
                </c:pt>
                <c:pt idx="1096">
                  <c:v>6115</c:v>
                </c:pt>
                <c:pt idx="1097">
                  <c:v>27320</c:v>
                </c:pt>
                <c:pt idx="1098">
                  <c:v>519</c:v>
                </c:pt>
                <c:pt idx="1099">
                  <c:v>60978</c:v>
                </c:pt>
                <c:pt idx="1100">
                  <c:v>0</c:v>
                </c:pt>
                <c:pt idx="1101">
                  <c:v>10771</c:v>
                </c:pt>
                <c:pt idx="1102">
                  <c:v>140573</c:v>
                </c:pt>
                <c:pt idx="1103">
                  <c:v>95918</c:v>
                </c:pt>
                <c:pt idx="1104">
                  <c:v>12656</c:v>
                </c:pt>
                <c:pt idx="1105">
                  <c:v>44932</c:v>
                </c:pt>
                <c:pt idx="1106">
                  <c:v>66150</c:v>
                </c:pt>
                <c:pt idx="1107">
                  <c:v>3430</c:v>
                </c:pt>
                <c:pt idx="1108">
                  <c:v>31347</c:v>
                </c:pt>
                <c:pt idx="1109">
                  <c:v>10192</c:v>
                </c:pt>
                <c:pt idx="1110">
                  <c:v>51296</c:v>
                </c:pt>
                <c:pt idx="1111">
                  <c:v>136704</c:v>
                </c:pt>
                <c:pt idx="1112">
                  <c:v>32355</c:v>
                </c:pt>
                <c:pt idx="1113">
                  <c:v>90605</c:v>
                </c:pt>
                <c:pt idx="1114">
                  <c:v>14218</c:v>
                </c:pt>
                <c:pt idx="1115">
                  <c:v>24215</c:v>
                </c:pt>
                <c:pt idx="1116">
                  <c:v>17740</c:v>
                </c:pt>
                <c:pt idx="1117">
                  <c:v>15906</c:v>
                </c:pt>
                <c:pt idx="1118">
                  <c:v>0</c:v>
                </c:pt>
                <c:pt idx="1119">
                  <c:v>40279</c:v>
                </c:pt>
                <c:pt idx="1120">
                  <c:v>1000</c:v>
                </c:pt>
                <c:pt idx="1121">
                  <c:v>14506</c:v>
                </c:pt>
                <c:pt idx="1122">
                  <c:v>8209</c:v>
                </c:pt>
                <c:pt idx="1123">
                  <c:v>58335</c:v>
                </c:pt>
                <c:pt idx="1124">
                  <c:v>105449</c:v>
                </c:pt>
                <c:pt idx="1125">
                  <c:v>32105</c:v>
                </c:pt>
                <c:pt idx="1126">
                  <c:v>18202</c:v>
                </c:pt>
                <c:pt idx="1127">
                  <c:v>8625</c:v>
                </c:pt>
                <c:pt idx="1128">
                  <c:v>30775</c:v>
                </c:pt>
                <c:pt idx="1129">
                  <c:v>1375</c:v>
                </c:pt>
                <c:pt idx="1130">
                  <c:v>37535</c:v>
                </c:pt>
                <c:pt idx="1131">
                  <c:v>14500</c:v>
                </c:pt>
                <c:pt idx="1132">
                  <c:v>500</c:v>
                </c:pt>
                <c:pt idx="1133">
                  <c:v>8199</c:v>
                </c:pt>
                <c:pt idx="1134">
                  <c:v>64968</c:v>
                </c:pt>
                <c:pt idx="1135">
                  <c:v>14775</c:v>
                </c:pt>
                <c:pt idx="1136">
                  <c:v>12533</c:v>
                </c:pt>
                <c:pt idx="1137">
                  <c:v>1770</c:v>
                </c:pt>
                <c:pt idx="1138">
                  <c:v>49052</c:v>
                </c:pt>
                <c:pt idx="1139">
                  <c:v>4066</c:v>
                </c:pt>
                <c:pt idx="1140">
                  <c:v>72129</c:v>
                </c:pt>
                <c:pt idx="1141">
                  <c:v>20809</c:v>
                </c:pt>
                <c:pt idx="1142">
                  <c:v>0</c:v>
                </c:pt>
                <c:pt idx="1143">
                  <c:v>22506</c:v>
                </c:pt>
                <c:pt idx="1144">
                  <c:v>28964</c:v>
                </c:pt>
                <c:pt idx="1145">
                  <c:v>8500</c:v>
                </c:pt>
                <c:pt idx="1146">
                  <c:v>7225</c:v>
                </c:pt>
                <c:pt idx="1147">
                  <c:v>15062</c:v>
                </c:pt>
                <c:pt idx="1148">
                  <c:v>17303</c:v>
                </c:pt>
                <c:pt idx="1149">
                  <c:v>6894</c:v>
                </c:pt>
                <c:pt idx="1150">
                  <c:v>17950</c:v>
                </c:pt>
                <c:pt idx="1151">
                  <c:v>1625</c:v>
                </c:pt>
                <c:pt idx="1152">
                  <c:v>1000</c:v>
                </c:pt>
                <c:pt idx="1153">
                  <c:v>17494</c:v>
                </c:pt>
                <c:pt idx="1154">
                  <c:v>64754</c:v>
                </c:pt>
                <c:pt idx="1155">
                  <c:v>25891</c:v>
                </c:pt>
                <c:pt idx="1156">
                  <c:v>5032</c:v>
                </c:pt>
                <c:pt idx="1157">
                  <c:v>12744</c:v>
                </c:pt>
                <c:pt idx="1158">
                  <c:v>63706</c:v>
                </c:pt>
                <c:pt idx="1159">
                  <c:v>0</c:v>
                </c:pt>
                <c:pt idx="1160">
                  <c:v>17235</c:v>
                </c:pt>
                <c:pt idx="1161">
                  <c:v>0</c:v>
                </c:pt>
                <c:pt idx="1162">
                  <c:v>22914</c:v>
                </c:pt>
                <c:pt idx="1163">
                  <c:v>77333</c:v>
                </c:pt>
                <c:pt idx="1164">
                  <c:v>11712</c:v>
                </c:pt>
                <c:pt idx="1165">
                  <c:v>14766</c:v>
                </c:pt>
                <c:pt idx="1166">
                  <c:v>4231</c:v>
                </c:pt>
                <c:pt idx="1167">
                  <c:v>1625</c:v>
                </c:pt>
                <c:pt idx="1168">
                  <c:v>38127</c:v>
                </c:pt>
                <c:pt idx="1169">
                  <c:v>29271</c:v>
                </c:pt>
                <c:pt idx="1170">
                  <c:v>9302</c:v>
                </c:pt>
                <c:pt idx="1171">
                  <c:v>21873</c:v>
                </c:pt>
                <c:pt idx="1172">
                  <c:v>18120</c:v>
                </c:pt>
                <c:pt idx="1173">
                  <c:v>15891</c:v>
                </c:pt>
                <c:pt idx="1174">
                  <c:v>15392</c:v>
                </c:pt>
                <c:pt idx="1175">
                  <c:v>14506</c:v>
                </c:pt>
                <c:pt idx="1176">
                  <c:v>13175</c:v>
                </c:pt>
                <c:pt idx="1177">
                  <c:v>12717</c:v>
                </c:pt>
                <c:pt idx="1178">
                  <c:v>28959</c:v>
                </c:pt>
                <c:pt idx="1179">
                  <c:v>26996</c:v>
                </c:pt>
                <c:pt idx="1180">
                  <c:v>375</c:v>
                </c:pt>
                <c:pt idx="1181">
                  <c:v>57011</c:v>
                </c:pt>
                <c:pt idx="1182">
                  <c:v>2850</c:v>
                </c:pt>
                <c:pt idx="1183">
                  <c:v>17910</c:v>
                </c:pt>
                <c:pt idx="1184">
                  <c:v>6000</c:v>
                </c:pt>
                <c:pt idx="1185">
                  <c:v>23960</c:v>
                </c:pt>
                <c:pt idx="1186">
                  <c:v>38243</c:v>
                </c:pt>
                <c:pt idx="1187">
                  <c:v>12450</c:v>
                </c:pt>
                <c:pt idx="1188">
                  <c:v>18372</c:v>
                </c:pt>
                <c:pt idx="1189">
                  <c:v>0</c:v>
                </c:pt>
                <c:pt idx="1190">
                  <c:v>5565</c:v>
                </c:pt>
                <c:pt idx="1191">
                  <c:v>2935</c:v>
                </c:pt>
                <c:pt idx="1192">
                  <c:v>827</c:v>
                </c:pt>
                <c:pt idx="1193">
                  <c:v>35841</c:v>
                </c:pt>
                <c:pt idx="1194">
                  <c:v>0</c:v>
                </c:pt>
                <c:pt idx="1195">
                  <c:v>1500</c:v>
                </c:pt>
                <c:pt idx="1196">
                  <c:v>1800</c:v>
                </c:pt>
                <c:pt idx="1197">
                  <c:v>3250</c:v>
                </c:pt>
                <c:pt idx="1198">
                  <c:v>0</c:v>
                </c:pt>
                <c:pt idx="1199">
                  <c:v>0</c:v>
                </c:pt>
                <c:pt idx="1200">
                  <c:v>3147</c:v>
                </c:pt>
                <c:pt idx="1201">
                  <c:v>2000</c:v>
                </c:pt>
                <c:pt idx="1202">
                  <c:v>0</c:v>
                </c:pt>
                <c:pt idx="1203">
                  <c:v>4296</c:v>
                </c:pt>
                <c:pt idx="1204">
                  <c:v>1875</c:v>
                </c:pt>
                <c:pt idx="1205">
                  <c:v>1250</c:v>
                </c:pt>
                <c:pt idx="1206">
                  <c:v>15300</c:v>
                </c:pt>
                <c:pt idx="1207">
                  <c:v>900</c:v>
                </c:pt>
                <c:pt idx="1208">
                  <c:v>39098</c:v>
                </c:pt>
                <c:pt idx="1209">
                  <c:v>3600</c:v>
                </c:pt>
                <c:pt idx="1210">
                  <c:v>38180</c:v>
                </c:pt>
                <c:pt idx="1211">
                  <c:v>12504</c:v>
                </c:pt>
                <c:pt idx="1212">
                  <c:v>0</c:v>
                </c:pt>
                <c:pt idx="1213">
                  <c:v>19669</c:v>
                </c:pt>
                <c:pt idx="1214">
                  <c:v>1250</c:v>
                </c:pt>
                <c:pt idx="1215">
                  <c:v>40945</c:v>
                </c:pt>
                <c:pt idx="1216">
                  <c:v>11981</c:v>
                </c:pt>
                <c:pt idx="1217">
                  <c:v>2550</c:v>
                </c:pt>
                <c:pt idx="1218">
                  <c:v>0</c:v>
                </c:pt>
                <c:pt idx="1219">
                  <c:v>28904</c:v>
                </c:pt>
                <c:pt idx="1220">
                  <c:v>9850</c:v>
                </c:pt>
                <c:pt idx="1221">
                  <c:v>52449</c:v>
                </c:pt>
                <c:pt idx="1222">
                  <c:v>7819</c:v>
                </c:pt>
                <c:pt idx="1223">
                  <c:v>13690</c:v>
                </c:pt>
                <c:pt idx="1224">
                  <c:v>101110</c:v>
                </c:pt>
                <c:pt idx="1225">
                  <c:v>11160</c:v>
                </c:pt>
                <c:pt idx="1226">
                  <c:v>101685</c:v>
                </c:pt>
                <c:pt idx="1227">
                  <c:v>15835</c:v>
                </c:pt>
                <c:pt idx="1228">
                  <c:v>0</c:v>
                </c:pt>
                <c:pt idx="1229">
                  <c:v>1600</c:v>
                </c:pt>
                <c:pt idx="1230">
                  <c:v>3676</c:v>
                </c:pt>
                <c:pt idx="1231">
                  <c:v>0</c:v>
                </c:pt>
                <c:pt idx="1232">
                  <c:v>5321</c:v>
                </c:pt>
                <c:pt idx="1233">
                  <c:v>16950</c:v>
                </c:pt>
                <c:pt idx="1234">
                  <c:v>6155</c:v>
                </c:pt>
                <c:pt idx="1235">
                  <c:v>1250</c:v>
                </c:pt>
                <c:pt idx="1236">
                  <c:v>6950</c:v>
                </c:pt>
                <c:pt idx="1237">
                  <c:v>1350</c:v>
                </c:pt>
                <c:pt idx="1238">
                  <c:v>5000</c:v>
                </c:pt>
                <c:pt idx="1239">
                  <c:v>0</c:v>
                </c:pt>
                <c:pt idx="1240">
                  <c:v>14150</c:v>
                </c:pt>
                <c:pt idx="1241">
                  <c:v>13495</c:v>
                </c:pt>
                <c:pt idx="1242">
                  <c:v>5577</c:v>
                </c:pt>
                <c:pt idx="1243">
                  <c:v>0</c:v>
                </c:pt>
                <c:pt idx="1244">
                  <c:v>98717</c:v>
                </c:pt>
                <c:pt idx="1245">
                  <c:v>30652</c:v>
                </c:pt>
                <c:pt idx="1246">
                  <c:v>2150</c:v>
                </c:pt>
                <c:pt idx="1247">
                  <c:v>12538</c:v>
                </c:pt>
                <c:pt idx="1248">
                  <c:v>10522</c:v>
                </c:pt>
                <c:pt idx="1249">
                  <c:v>11761</c:v>
                </c:pt>
                <c:pt idx="1250">
                  <c:v>35226</c:v>
                </c:pt>
                <c:pt idx="1251">
                  <c:v>300</c:v>
                </c:pt>
                <c:pt idx="1252">
                  <c:v>14559</c:v>
                </c:pt>
                <c:pt idx="1253">
                  <c:v>13844</c:v>
                </c:pt>
                <c:pt idx="1254">
                  <c:v>17045</c:v>
                </c:pt>
                <c:pt idx="1255">
                  <c:v>0</c:v>
                </c:pt>
                <c:pt idx="1256">
                  <c:v>25261</c:v>
                </c:pt>
                <c:pt idx="1257">
                  <c:v>50</c:v>
                </c:pt>
                <c:pt idx="1258">
                  <c:v>53602</c:v>
                </c:pt>
                <c:pt idx="1259">
                  <c:v>25153</c:v>
                </c:pt>
                <c:pt idx="1260">
                  <c:v>22581</c:v>
                </c:pt>
                <c:pt idx="1261">
                  <c:v>5700</c:v>
                </c:pt>
                <c:pt idx="1262">
                  <c:v>8425</c:v>
                </c:pt>
                <c:pt idx="1263">
                  <c:v>1</c:v>
                </c:pt>
                <c:pt idx="1264">
                  <c:v>3105</c:v>
                </c:pt>
                <c:pt idx="1265">
                  <c:v>2402</c:v>
                </c:pt>
                <c:pt idx="1266">
                  <c:v>40825</c:v>
                </c:pt>
                <c:pt idx="1267">
                  <c:v>4500</c:v>
                </c:pt>
                <c:pt idx="1268">
                  <c:v>46808</c:v>
                </c:pt>
                <c:pt idx="1269">
                  <c:v>62774</c:v>
                </c:pt>
                <c:pt idx="1270">
                  <c:v>10819</c:v>
                </c:pt>
                <c:pt idx="1271">
                  <c:v>2000</c:v>
                </c:pt>
                <c:pt idx="1272">
                  <c:v>1329</c:v>
                </c:pt>
                <c:pt idx="1273">
                  <c:v>53468</c:v>
                </c:pt>
                <c:pt idx="1274">
                  <c:v>5500</c:v>
                </c:pt>
                <c:pt idx="1275">
                  <c:v>4066</c:v>
                </c:pt>
                <c:pt idx="1276">
                  <c:v>0</c:v>
                </c:pt>
                <c:pt idx="1277">
                  <c:v>24100</c:v>
                </c:pt>
                <c:pt idx="1278">
                  <c:v>162</c:v>
                </c:pt>
                <c:pt idx="1279">
                  <c:v>8598</c:v>
                </c:pt>
                <c:pt idx="1280">
                  <c:v>1375</c:v>
                </c:pt>
                <c:pt idx="1281">
                  <c:v>49100</c:v>
                </c:pt>
                <c:pt idx="1282">
                  <c:v>32117</c:v>
                </c:pt>
                <c:pt idx="1283">
                  <c:v>45824</c:v>
                </c:pt>
                <c:pt idx="1284">
                  <c:v>1500</c:v>
                </c:pt>
                <c:pt idx="1285">
                  <c:v>63335</c:v>
                </c:pt>
                <c:pt idx="1286">
                  <c:v>5140</c:v>
                </c:pt>
                <c:pt idx="1287">
                  <c:v>5561</c:v>
                </c:pt>
                <c:pt idx="1288">
                  <c:v>56381</c:v>
                </c:pt>
                <c:pt idx="1289">
                  <c:v>10250</c:v>
                </c:pt>
                <c:pt idx="1290">
                  <c:v>200</c:v>
                </c:pt>
                <c:pt idx="1291">
                  <c:v>1000</c:v>
                </c:pt>
                <c:pt idx="1292">
                  <c:v>8600</c:v>
                </c:pt>
                <c:pt idx="1293">
                  <c:v>67795</c:v>
                </c:pt>
                <c:pt idx="1294">
                  <c:v>2250</c:v>
                </c:pt>
                <c:pt idx="1295">
                  <c:v>45629</c:v>
                </c:pt>
                <c:pt idx="1296">
                  <c:v>0</c:v>
                </c:pt>
                <c:pt idx="1297">
                  <c:v>2601</c:v>
                </c:pt>
                <c:pt idx="1298">
                  <c:v>9500</c:v>
                </c:pt>
                <c:pt idx="1299">
                  <c:v>4374</c:v>
                </c:pt>
                <c:pt idx="1300">
                  <c:v>43993</c:v>
                </c:pt>
                <c:pt idx="1301">
                  <c:v>0</c:v>
                </c:pt>
                <c:pt idx="1302">
                  <c:v>3350</c:v>
                </c:pt>
                <c:pt idx="1303">
                  <c:v>5740</c:v>
                </c:pt>
                <c:pt idx="1304">
                  <c:v>8500</c:v>
                </c:pt>
                <c:pt idx="1305">
                  <c:v>4788</c:v>
                </c:pt>
                <c:pt idx="1306">
                  <c:v>58314</c:v>
                </c:pt>
                <c:pt idx="1307">
                  <c:v>6785</c:v>
                </c:pt>
                <c:pt idx="1308">
                  <c:v>1135</c:v>
                </c:pt>
                <c:pt idx="1309">
                  <c:v>0</c:v>
                </c:pt>
                <c:pt idx="1310">
                  <c:v>39276</c:v>
                </c:pt>
                <c:pt idx="1311">
                  <c:v>3125</c:v>
                </c:pt>
                <c:pt idx="1312">
                  <c:v>0</c:v>
                </c:pt>
                <c:pt idx="1313">
                  <c:v>26916</c:v>
                </c:pt>
                <c:pt idx="1314">
                  <c:v>72965</c:v>
                </c:pt>
                <c:pt idx="1315">
                  <c:v>30347</c:v>
                </c:pt>
                <c:pt idx="1316">
                  <c:v>20630</c:v>
                </c:pt>
                <c:pt idx="1317">
                  <c:v>24630</c:v>
                </c:pt>
                <c:pt idx="1318">
                  <c:v>0</c:v>
                </c:pt>
                <c:pt idx="1319">
                  <c:v>11268</c:v>
                </c:pt>
                <c:pt idx="1320">
                  <c:v>19408</c:v>
                </c:pt>
                <c:pt idx="1321">
                  <c:v>77045</c:v>
                </c:pt>
                <c:pt idx="1322">
                  <c:v>3750</c:v>
                </c:pt>
                <c:pt idx="1323">
                  <c:v>0</c:v>
                </c:pt>
                <c:pt idx="1324">
                  <c:v>200</c:v>
                </c:pt>
                <c:pt idx="1325">
                  <c:v>49068</c:v>
                </c:pt>
                <c:pt idx="1326">
                  <c:v>6558</c:v>
                </c:pt>
                <c:pt idx="1327">
                  <c:v>44133</c:v>
                </c:pt>
                <c:pt idx="1328">
                  <c:v>2710</c:v>
                </c:pt>
                <c:pt idx="1329">
                  <c:v>9192</c:v>
                </c:pt>
                <c:pt idx="1330">
                  <c:v>4125</c:v>
                </c:pt>
                <c:pt idx="1331">
                  <c:v>99</c:v>
                </c:pt>
                <c:pt idx="1332">
                  <c:v>200</c:v>
                </c:pt>
                <c:pt idx="1333">
                  <c:v>0</c:v>
                </c:pt>
                <c:pt idx="1334">
                  <c:v>0</c:v>
                </c:pt>
                <c:pt idx="1335">
                  <c:v>5667</c:v>
                </c:pt>
                <c:pt idx="1336">
                  <c:v>3254</c:v>
                </c:pt>
                <c:pt idx="1337">
                  <c:v>44298</c:v>
                </c:pt>
                <c:pt idx="1338">
                  <c:v>2350</c:v>
                </c:pt>
                <c:pt idx="1339">
                  <c:v>20487</c:v>
                </c:pt>
                <c:pt idx="1340">
                  <c:v>625</c:v>
                </c:pt>
                <c:pt idx="1341">
                  <c:v>12930</c:v>
                </c:pt>
                <c:pt idx="1342">
                  <c:v>4752</c:v>
                </c:pt>
                <c:pt idx="1343">
                  <c:v>5190</c:v>
                </c:pt>
                <c:pt idx="1344">
                  <c:v>21809</c:v>
                </c:pt>
                <c:pt idx="1345">
                  <c:v>2200</c:v>
                </c:pt>
                <c:pt idx="1346">
                  <c:v>2275</c:v>
                </c:pt>
                <c:pt idx="1347">
                  <c:v>24687</c:v>
                </c:pt>
                <c:pt idx="1348">
                  <c:v>5720</c:v>
                </c:pt>
                <c:pt idx="1349">
                  <c:v>12616</c:v>
                </c:pt>
                <c:pt idx="1350">
                  <c:v>750</c:v>
                </c:pt>
                <c:pt idx="1351">
                  <c:v>16951</c:v>
                </c:pt>
                <c:pt idx="1352">
                  <c:v>33378</c:v>
                </c:pt>
                <c:pt idx="1353">
                  <c:v>52278</c:v>
                </c:pt>
                <c:pt idx="1354">
                  <c:v>24612</c:v>
                </c:pt>
                <c:pt idx="1355">
                  <c:v>10004</c:v>
                </c:pt>
                <c:pt idx="1356">
                  <c:v>14712</c:v>
                </c:pt>
                <c:pt idx="1357">
                  <c:v>3691</c:v>
                </c:pt>
                <c:pt idx="1358">
                  <c:v>35574</c:v>
                </c:pt>
                <c:pt idx="1359">
                  <c:v>0</c:v>
                </c:pt>
                <c:pt idx="1360">
                  <c:v>0</c:v>
                </c:pt>
                <c:pt idx="1361">
                  <c:v>1000</c:v>
                </c:pt>
                <c:pt idx="1362">
                  <c:v>23288</c:v>
                </c:pt>
                <c:pt idx="1363">
                  <c:v>200</c:v>
                </c:pt>
                <c:pt idx="1364">
                  <c:v>98535</c:v>
                </c:pt>
                <c:pt idx="1365">
                  <c:v>8940</c:v>
                </c:pt>
                <c:pt idx="1366">
                  <c:v>490</c:v>
                </c:pt>
                <c:pt idx="1367">
                  <c:v>2500</c:v>
                </c:pt>
                <c:pt idx="1368">
                  <c:v>0</c:v>
                </c:pt>
                <c:pt idx="1369">
                  <c:v>1100</c:v>
                </c:pt>
                <c:pt idx="1370">
                  <c:v>10811</c:v>
                </c:pt>
                <c:pt idx="1371">
                  <c:v>0</c:v>
                </c:pt>
                <c:pt idx="1372">
                  <c:v>31769</c:v>
                </c:pt>
                <c:pt idx="1373">
                  <c:v>2661</c:v>
                </c:pt>
                <c:pt idx="1374">
                  <c:v>1550</c:v>
                </c:pt>
                <c:pt idx="1375">
                  <c:v>0</c:v>
                </c:pt>
                <c:pt idx="1376">
                  <c:v>17587</c:v>
                </c:pt>
                <c:pt idx="1377">
                  <c:v>0</c:v>
                </c:pt>
                <c:pt idx="1378">
                  <c:v>48193</c:v>
                </c:pt>
                <c:pt idx="1379">
                  <c:v>62042</c:v>
                </c:pt>
                <c:pt idx="1380">
                  <c:v>20108</c:v>
                </c:pt>
                <c:pt idx="1381">
                  <c:v>2570</c:v>
                </c:pt>
                <c:pt idx="1382">
                  <c:v>45406</c:v>
                </c:pt>
                <c:pt idx="1383">
                  <c:v>7748</c:v>
                </c:pt>
                <c:pt idx="1384">
                  <c:v>82255</c:v>
                </c:pt>
                <c:pt idx="1385">
                  <c:v>50752</c:v>
                </c:pt>
                <c:pt idx="1386">
                  <c:v>17100</c:v>
                </c:pt>
                <c:pt idx="1387">
                  <c:v>850</c:v>
                </c:pt>
                <c:pt idx="1388">
                  <c:v>5644</c:v>
                </c:pt>
                <c:pt idx="1389">
                  <c:v>12755</c:v>
                </c:pt>
                <c:pt idx="1390">
                  <c:v>475</c:v>
                </c:pt>
                <c:pt idx="1391">
                  <c:v>4625</c:v>
                </c:pt>
                <c:pt idx="1392">
                  <c:v>2750</c:v>
                </c:pt>
                <c:pt idx="1393">
                  <c:v>100</c:v>
                </c:pt>
                <c:pt idx="1394">
                  <c:v>56754</c:v>
                </c:pt>
                <c:pt idx="1395">
                  <c:v>23831</c:v>
                </c:pt>
                <c:pt idx="1396">
                  <c:v>1100</c:v>
                </c:pt>
                <c:pt idx="1397">
                  <c:v>61926</c:v>
                </c:pt>
                <c:pt idx="1398">
                  <c:v>0</c:v>
                </c:pt>
                <c:pt idx="1399">
                  <c:v>11474</c:v>
                </c:pt>
                <c:pt idx="1400">
                  <c:v>15184</c:v>
                </c:pt>
                <c:pt idx="1401">
                  <c:v>31975</c:v>
                </c:pt>
                <c:pt idx="1402">
                  <c:v>5398</c:v>
                </c:pt>
                <c:pt idx="1403">
                  <c:v>5040</c:v>
                </c:pt>
                <c:pt idx="1404">
                  <c:v>3300</c:v>
                </c:pt>
                <c:pt idx="1405">
                  <c:v>40763</c:v>
                </c:pt>
                <c:pt idx="1406">
                  <c:v>36028</c:v>
                </c:pt>
                <c:pt idx="1407">
                  <c:v>22206</c:v>
                </c:pt>
                <c:pt idx="1408">
                  <c:v>11312</c:v>
                </c:pt>
                <c:pt idx="1409">
                  <c:v>0</c:v>
                </c:pt>
                <c:pt idx="1410">
                  <c:v>2299</c:v>
                </c:pt>
                <c:pt idx="1411">
                  <c:v>77923</c:v>
                </c:pt>
                <c:pt idx="1412">
                  <c:v>1647</c:v>
                </c:pt>
                <c:pt idx="1413">
                  <c:v>37056</c:v>
                </c:pt>
                <c:pt idx="1414">
                  <c:v>62083</c:v>
                </c:pt>
                <c:pt idx="1415">
                  <c:v>37173</c:v>
                </c:pt>
                <c:pt idx="1416">
                  <c:v>2125</c:v>
                </c:pt>
                <c:pt idx="1417">
                  <c:v>6962</c:v>
                </c:pt>
                <c:pt idx="1418">
                  <c:v>29188</c:v>
                </c:pt>
                <c:pt idx="1419">
                  <c:v>37451</c:v>
                </c:pt>
                <c:pt idx="1420">
                  <c:v>37257</c:v>
                </c:pt>
                <c:pt idx="1421">
                  <c:v>0</c:v>
                </c:pt>
                <c:pt idx="1422">
                  <c:v>92740</c:v>
                </c:pt>
                <c:pt idx="1423">
                  <c:v>100</c:v>
                </c:pt>
                <c:pt idx="1424">
                  <c:v>14857</c:v>
                </c:pt>
                <c:pt idx="1425">
                  <c:v>48670</c:v>
                </c:pt>
                <c:pt idx="1426">
                  <c:v>5304</c:v>
                </c:pt>
                <c:pt idx="1427">
                  <c:v>15518</c:v>
                </c:pt>
                <c:pt idx="1428">
                  <c:v>3600</c:v>
                </c:pt>
                <c:pt idx="1429">
                  <c:v>33765</c:v>
                </c:pt>
                <c:pt idx="1430">
                  <c:v>44238</c:v>
                </c:pt>
                <c:pt idx="1431">
                  <c:v>333</c:v>
                </c:pt>
                <c:pt idx="1432">
                  <c:v>1840</c:v>
                </c:pt>
                <c:pt idx="1433">
                  <c:v>6250</c:v>
                </c:pt>
                <c:pt idx="1434">
                  <c:v>4375</c:v>
                </c:pt>
                <c:pt idx="1435">
                  <c:v>450</c:v>
                </c:pt>
                <c:pt idx="1436">
                  <c:v>66546</c:v>
                </c:pt>
                <c:pt idx="1437">
                  <c:v>4000</c:v>
                </c:pt>
                <c:pt idx="1438">
                  <c:v>39163</c:v>
                </c:pt>
                <c:pt idx="1439">
                  <c:v>3544</c:v>
                </c:pt>
                <c:pt idx="1440">
                  <c:v>1500</c:v>
                </c:pt>
                <c:pt idx="1441">
                  <c:v>59645</c:v>
                </c:pt>
                <c:pt idx="1442">
                  <c:v>3450</c:v>
                </c:pt>
                <c:pt idx="1443">
                  <c:v>2100</c:v>
                </c:pt>
                <c:pt idx="1444">
                  <c:v>300</c:v>
                </c:pt>
                <c:pt idx="1445">
                  <c:v>11098</c:v>
                </c:pt>
                <c:pt idx="1446">
                  <c:v>7251</c:v>
                </c:pt>
                <c:pt idx="1447">
                  <c:v>0</c:v>
                </c:pt>
                <c:pt idx="1448">
                  <c:v>5835</c:v>
                </c:pt>
                <c:pt idx="1449">
                  <c:v>12948</c:v>
                </c:pt>
                <c:pt idx="1450">
                  <c:v>51240</c:v>
                </c:pt>
                <c:pt idx="1451">
                  <c:v>7206</c:v>
                </c:pt>
                <c:pt idx="1452">
                  <c:v>42469</c:v>
                </c:pt>
                <c:pt idx="1453">
                  <c:v>37122</c:v>
                </c:pt>
                <c:pt idx="1454">
                  <c:v>125</c:v>
                </c:pt>
                <c:pt idx="1455">
                  <c:v>33912</c:v>
                </c:pt>
                <c:pt idx="1456">
                  <c:v>13060</c:v>
                </c:pt>
                <c:pt idx="1457">
                  <c:v>9058</c:v>
                </c:pt>
                <c:pt idx="1458">
                  <c:v>10007</c:v>
                </c:pt>
                <c:pt idx="1459">
                  <c:v>12584</c:v>
                </c:pt>
                <c:pt idx="1460">
                  <c:v>50</c:v>
                </c:pt>
                <c:pt idx="1461">
                  <c:v>63679</c:v>
                </c:pt>
                <c:pt idx="1462">
                  <c:v>65264</c:v>
                </c:pt>
                <c:pt idx="1463">
                  <c:v>47089</c:v>
                </c:pt>
                <c:pt idx="1464">
                  <c:v>0</c:v>
                </c:pt>
                <c:pt idx="1465">
                  <c:v>380</c:v>
                </c:pt>
                <c:pt idx="1466">
                  <c:v>2600</c:v>
                </c:pt>
                <c:pt idx="1467">
                  <c:v>11422</c:v>
                </c:pt>
                <c:pt idx="1468">
                  <c:v>0</c:v>
                </c:pt>
                <c:pt idx="1469">
                  <c:v>10334</c:v>
                </c:pt>
                <c:pt idx="1470">
                  <c:v>33923</c:v>
                </c:pt>
                <c:pt idx="1471">
                  <c:v>43298</c:v>
                </c:pt>
                <c:pt idx="1472">
                  <c:v>0</c:v>
                </c:pt>
                <c:pt idx="1473">
                  <c:v>21704</c:v>
                </c:pt>
                <c:pt idx="1474">
                  <c:v>0</c:v>
                </c:pt>
                <c:pt idx="1475">
                  <c:v>5780</c:v>
                </c:pt>
                <c:pt idx="1476">
                  <c:v>27500</c:v>
                </c:pt>
                <c:pt idx="1477">
                  <c:v>53804</c:v>
                </c:pt>
                <c:pt idx="1478">
                  <c:v>4000</c:v>
                </c:pt>
                <c:pt idx="1479">
                  <c:v>56204</c:v>
                </c:pt>
                <c:pt idx="1480">
                  <c:v>0</c:v>
                </c:pt>
                <c:pt idx="1481">
                  <c:v>45312</c:v>
                </c:pt>
                <c:pt idx="1482">
                  <c:v>2375</c:v>
                </c:pt>
                <c:pt idx="1483">
                  <c:v>44146</c:v>
                </c:pt>
                <c:pt idx="1484">
                  <c:v>4100</c:v>
                </c:pt>
                <c:pt idx="1485">
                  <c:v>2520</c:v>
                </c:pt>
                <c:pt idx="1486">
                  <c:v>63372</c:v>
                </c:pt>
                <c:pt idx="1487">
                  <c:v>0</c:v>
                </c:pt>
                <c:pt idx="1488">
                  <c:v>63385</c:v>
                </c:pt>
                <c:pt idx="1489">
                  <c:v>8370</c:v>
                </c:pt>
                <c:pt idx="1490">
                  <c:v>15214</c:v>
                </c:pt>
                <c:pt idx="1491">
                  <c:v>1113</c:v>
                </c:pt>
                <c:pt idx="1492">
                  <c:v>1750</c:v>
                </c:pt>
                <c:pt idx="1493">
                  <c:v>1586</c:v>
                </c:pt>
                <c:pt idx="1494">
                  <c:v>17872</c:v>
                </c:pt>
                <c:pt idx="1495">
                  <c:v>569</c:v>
                </c:pt>
                <c:pt idx="1496">
                  <c:v>71013</c:v>
                </c:pt>
                <c:pt idx="1497">
                  <c:v>950</c:v>
                </c:pt>
                <c:pt idx="1498">
                  <c:v>10000</c:v>
                </c:pt>
                <c:pt idx="1499">
                  <c:v>2045</c:v>
                </c:pt>
                <c:pt idx="1500">
                  <c:v>9275</c:v>
                </c:pt>
                <c:pt idx="1501">
                  <c:v>34997</c:v>
                </c:pt>
                <c:pt idx="1502">
                  <c:v>1625</c:v>
                </c:pt>
                <c:pt idx="1503">
                  <c:v>51765</c:v>
                </c:pt>
                <c:pt idx="1504">
                  <c:v>18781</c:v>
                </c:pt>
                <c:pt idx="1505">
                  <c:v>27471</c:v>
                </c:pt>
                <c:pt idx="1506">
                  <c:v>9889</c:v>
                </c:pt>
                <c:pt idx="1507">
                  <c:v>2193</c:v>
                </c:pt>
                <c:pt idx="1508">
                  <c:v>1170</c:v>
                </c:pt>
                <c:pt idx="1509">
                  <c:v>4375</c:v>
                </c:pt>
                <c:pt idx="1510">
                  <c:v>2250</c:v>
                </c:pt>
                <c:pt idx="1511">
                  <c:v>0</c:v>
                </c:pt>
                <c:pt idx="1512">
                  <c:v>600</c:v>
                </c:pt>
                <c:pt idx="1513">
                  <c:v>11564</c:v>
                </c:pt>
                <c:pt idx="1514">
                  <c:v>17139</c:v>
                </c:pt>
                <c:pt idx="1515">
                  <c:v>540</c:v>
                </c:pt>
                <c:pt idx="1516">
                  <c:v>4475</c:v>
                </c:pt>
                <c:pt idx="1517">
                  <c:v>8000</c:v>
                </c:pt>
                <c:pt idx="1518">
                  <c:v>4000</c:v>
                </c:pt>
                <c:pt idx="1519">
                  <c:v>32774</c:v>
                </c:pt>
                <c:pt idx="1520">
                  <c:v>5942</c:v>
                </c:pt>
                <c:pt idx="1521">
                  <c:v>16671</c:v>
                </c:pt>
                <c:pt idx="1522">
                  <c:v>0</c:v>
                </c:pt>
                <c:pt idx="1523">
                  <c:v>23592</c:v>
                </c:pt>
                <c:pt idx="1524">
                  <c:v>25394</c:v>
                </c:pt>
                <c:pt idx="1525">
                  <c:v>55874</c:v>
                </c:pt>
                <c:pt idx="1526">
                  <c:v>33949</c:v>
                </c:pt>
                <c:pt idx="1527">
                  <c:v>7308</c:v>
                </c:pt>
                <c:pt idx="1528">
                  <c:v>4550</c:v>
                </c:pt>
                <c:pt idx="1529">
                  <c:v>62650</c:v>
                </c:pt>
                <c:pt idx="1530">
                  <c:v>4309</c:v>
                </c:pt>
                <c:pt idx="1531">
                  <c:v>4826</c:v>
                </c:pt>
                <c:pt idx="1532">
                  <c:v>0</c:v>
                </c:pt>
                <c:pt idx="1533">
                  <c:v>25369</c:v>
                </c:pt>
                <c:pt idx="1534">
                  <c:v>27166</c:v>
                </c:pt>
                <c:pt idx="1535">
                  <c:v>6500</c:v>
                </c:pt>
                <c:pt idx="1536">
                  <c:v>35282</c:v>
                </c:pt>
                <c:pt idx="1537">
                  <c:v>2125</c:v>
                </c:pt>
                <c:pt idx="1538">
                  <c:v>15510</c:v>
                </c:pt>
                <c:pt idx="1539">
                  <c:v>68136</c:v>
                </c:pt>
                <c:pt idx="1540">
                  <c:v>0</c:v>
                </c:pt>
                <c:pt idx="1541">
                  <c:v>9048</c:v>
                </c:pt>
                <c:pt idx="1542">
                  <c:v>60922</c:v>
                </c:pt>
                <c:pt idx="1543">
                  <c:v>6750</c:v>
                </c:pt>
                <c:pt idx="1544">
                  <c:v>0</c:v>
                </c:pt>
                <c:pt idx="1545">
                  <c:v>20443</c:v>
                </c:pt>
                <c:pt idx="1546">
                  <c:v>71867</c:v>
                </c:pt>
                <c:pt idx="1547">
                  <c:v>52013</c:v>
                </c:pt>
                <c:pt idx="1548">
                  <c:v>104</c:v>
                </c:pt>
                <c:pt idx="1549">
                  <c:v>10369</c:v>
                </c:pt>
                <c:pt idx="1550">
                  <c:v>28340</c:v>
                </c:pt>
                <c:pt idx="1551">
                  <c:v>3174</c:v>
                </c:pt>
                <c:pt idx="1552">
                  <c:v>3658</c:v>
                </c:pt>
                <c:pt idx="1553">
                  <c:v>1164</c:v>
                </c:pt>
                <c:pt idx="1554">
                  <c:v>965</c:v>
                </c:pt>
                <c:pt idx="1555">
                  <c:v>16331</c:v>
                </c:pt>
                <c:pt idx="1556">
                  <c:v>8500</c:v>
                </c:pt>
                <c:pt idx="1557">
                  <c:v>23492</c:v>
                </c:pt>
                <c:pt idx="1558">
                  <c:v>648</c:v>
                </c:pt>
                <c:pt idx="1559">
                  <c:v>13018</c:v>
                </c:pt>
                <c:pt idx="1560">
                  <c:v>7160</c:v>
                </c:pt>
                <c:pt idx="1561">
                  <c:v>0</c:v>
                </c:pt>
                <c:pt idx="1562">
                  <c:v>0</c:v>
                </c:pt>
                <c:pt idx="1563">
                  <c:v>1700</c:v>
                </c:pt>
                <c:pt idx="1564">
                  <c:v>0</c:v>
                </c:pt>
                <c:pt idx="1565">
                  <c:v>675</c:v>
                </c:pt>
                <c:pt idx="1566">
                  <c:v>20533</c:v>
                </c:pt>
                <c:pt idx="1567">
                  <c:v>13000</c:v>
                </c:pt>
                <c:pt idx="1568">
                  <c:v>2750</c:v>
                </c:pt>
                <c:pt idx="1569">
                  <c:v>78864</c:v>
                </c:pt>
                <c:pt idx="1570">
                  <c:v>0</c:v>
                </c:pt>
                <c:pt idx="1571">
                  <c:v>1058</c:v>
                </c:pt>
                <c:pt idx="1572">
                  <c:v>20839</c:v>
                </c:pt>
                <c:pt idx="1573">
                  <c:v>14063</c:v>
                </c:pt>
                <c:pt idx="1574">
                  <c:v>6164</c:v>
                </c:pt>
                <c:pt idx="1575">
                  <c:v>7742</c:v>
                </c:pt>
                <c:pt idx="1576">
                  <c:v>3000</c:v>
                </c:pt>
                <c:pt idx="1577">
                  <c:v>6000</c:v>
                </c:pt>
                <c:pt idx="1578">
                  <c:v>1273</c:v>
                </c:pt>
                <c:pt idx="1579">
                  <c:v>1958</c:v>
                </c:pt>
                <c:pt idx="1580">
                  <c:v>0</c:v>
                </c:pt>
                <c:pt idx="1581">
                  <c:v>4039</c:v>
                </c:pt>
                <c:pt idx="1582">
                  <c:v>255</c:v>
                </c:pt>
                <c:pt idx="1583">
                  <c:v>26633</c:v>
                </c:pt>
                <c:pt idx="1584">
                  <c:v>16237</c:v>
                </c:pt>
                <c:pt idx="1585">
                  <c:v>6139</c:v>
                </c:pt>
                <c:pt idx="1586">
                  <c:v>1195</c:v>
                </c:pt>
                <c:pt idx="1587">
                  <c:v>1113</c:v>
                </c:pt>
                <c:pt idx="1588">
                  <c:v>12500</c:v>
                </c:pt>
                <c:pt idx="1589">
                  <c:v>34770</c:v>
                </c:pt>
                <c:pt idx="1590">
                  <c:v>4652</c:v>
                </c:pt>
                <c:pt idx="1591">
                  <c:v>1500</c:v>
                </c:pt>
                <c:pt idx="1592">
                  <c:v>20910</c:v>
                </c:pt>
                <c:pt idx="1593">
                  <c:v>30988</c:v>
                </c:pt>
                <c:pt idx="1594">
                  <c:v>969</c:v>
                </c:pt>
                <c:pt idx="1595">
                  <c:v>5115</c:v>
                </c:pt>
                <c:pt idx="1596">
                  <c:v>15500</c:v>
                </c:pt>
                <c:pt idx="1597">
                  <c:v>49987</c:v>
                </c:pt>
                <c:pt idx="1598">
                  <c:v>4044</c:v>
                </c:pt>
                <c:pt idx="1599">
                  <c:v>32316</c:v>
                </c:pt>
                <c:pt idx="1600">
                  <c:v>181</c:v>
                </c:pt>
                <c:pt idx="1601">
                  <c:v>0</c:v>
                </c:pt>
                <c:pt idx="1602">
                  <c:v>75509</c:v>
                </c:pt>
                <c:pt idx="1603">
                  <c:v>0</c:v>
                </c:pt>
                <c:pt idx="1604">
                  <c:v>7346</c:v>
                </c:pt>
                <c:pt idx="1605">
                  <c:v>50888</c:v>
                </c:pt>
                <c:pt idx="1606">
                  <c:v>500</c:v>
                </c:pt>
                <c:pt idx="1607">
                  <c:v>1000</c:v>
                </c:pt>
                <c:pt idx="1608">
                  <c:v>2375</c:v>
                </c:pt>
                <c:pt idx="1609">
                  <c:v>6000</c:v>
                </c:pt>
                <c:pt idx="1610">
                  <c:v>1000</c:v>
                </c:pt>
                <c:pt idx="1611">
                  <c:v>3070</c:v>
                </c:pt>
                <c:pt idx="1612">
                  <c:v>36476</c:v>
                </c:pt>
                <c:pt idx="1613">
                  <c:v>47270</c:v>
                </c:pt>
                <c:pt idx="1614">
                  <c:v>303</c:v>
                </c:pt>
                <c:pt idx="1615">
                  <c:v>33237</c:v>
                </c:pt>
                <c:pt idx="1616">
                  <c:v>25962</c:v>
                </c:pt>
                <c:pt idx="1617">
                  <c:v>1188</c:v>
                </c:pt>
                <c:pt idx="1618">
                  <c:v>102840</c:v>
                </c:pt>
                <c:pt idx="1619">
                  <c:v>56890</c:v>
                </c:pt>
                <c:pt idx="1620">
                  <c:v>11430</c:v>
                </c:pt>
                <c:pt idx="1621">
                  <c:v>0</c:v>
                </c:pt>
                <c:pt idx="1622">
                  <c:v>27200</c:v>
                </c:pt>
                <c:pt idx="1623">
                  <c:v>10121</c:v>
                </c:pt>
                <c:pt idx="1624">
                  <c:v>40533</c:v>
                </c:pt>
                <c:pt idx="1625">
                  <c:v>22973</c:v>
                </c:pt>
                <c:pt idx="1626">
                  <c:v>27148</c:v>
                </c:pt>
                <c:pt idx="1627">
                  <c:v>5500</c:v>
                </c:pt>
                <c:pt idx="1628">
                  <c:v>30299</c:v>
                </c:pt>
                <c:pt idx="1629">
                  <c:v>12241</c:v>
                </c:pt>
                <c:pt idx="1630">
                  <c:v>28325</c:v>
                </c:pt>
                <c:pt idx="1631">
                  <c:v>2587</c:v>
                </c:pt>
                <c:pt idx="1632">
                  <c:v>58745</c:v>
                </c:pt>
                <c:pt idx="1633">
                  <c:v>120983</c:v>
                </c:pt>
                <c:pt idx="1634">
                  <c:v>23718</c:v>
                </c:pt>
                <c:pt idx="1635">
                  <c:v>17638</c:v>
                </c:pt>
                <c:pt idx="1636">
                  <c:v>815</c:v>
                </c:pt>
                <c:pt idx="1637">
                  <c:v>17490</c:v>
                </c:pt>
                <c:pt idx="1638">
                  <c:v>0</c:v>
                </c:pt>
                <c:pt idx="1639">
                  <c:v>68988</c:v>
                </c:pt>
                <c:pt idx="1640">
                  <c:v>2737</c:v>
                </c:pt>
                <c:pt idx="1641">
                  <c:v>48140</c:v>
                </c:pt>
                <c:pt idx="1642">
                  <c:v>94161</c:v>
                </c:pt>
                <c:pt idx="1643">
                  <c:v>20918</c:v>
                </c:pt>
                <c:pt idx="1644">
                  <c:v>13635</c:v>
                </c:pt>
                <c:pt idx="1645">
                  <c:v>35314</c:v>
                </c:pt>
                <c:pt idx="1646">
                  <c:v>100</c:v>
                </c:pt>
                <c:pt idx="1647">
                  <c:v>23572</c:v>
                </c:pt>
                <c:pt idx="1648">
                  <c:v>4164</c:v>
                </c:pt>
                <c:pt idx="1649">
                  <c:v>0</c:v>
                </c:pt>
                <c:pt idx="1650">
                  <c:v>31961</c:v>
                </c:pt>
                <c:pt idx="1651">
                  <c:v>45167</c:v>
                </c:pt>
                <c:pt idx="1652">
                  <c:v>12900</c:v>
                </c:pt>
                <c:pt idx="1653">
                  <c:v>24046</c:v>
                </c:pt>
                <c:pt idx="1654">
                  <c:v>12678</c:v>
                </c:pt>
                <c:pt idx="1655">
                  <c:v>13301</c:v>
                </c:pt>
                <c:pt idx="1656">
                  <c:v>37889</c:v>
                </c:pt>
                <c:pt idx="1657">
                  <c:v>51335</c:v>
                </c:pt>
                <c:pt idx="1658">
                  <c:v>1766</c:v>
                </c:pt>
                <c:pt idx="1659">
                  <c:v>10500</c:v>
                </c:pt>
                <c:pt idx="1660">
                  <c:v>3450</c:v>
                </c:pt>
                <c:pt idx="1661">
                  <c:v>1100</c:v>
                </c:pt>
                <c:pt idx="1662">
                  <c:v>48932</c:v>
                </c:pt>
                <c:pt idx="1663">
                  <c:v>28756</c:v>
                </c:pt>
                <c:pt idx="1664">
                  <c:v>2750</c:v>
                </c:pt>
                <c:pt idx="1665">
                  <c:v>0</c:v>
                </c:pt>
                <c:pt idx="1666">
                  <c:v>55903</c:v>
                </c:pt>
                <c:pt idx="1667">
                  <c:v>3103</c:v>
                </c:pt>
                <c:pt idx="1668">
                  <c:v>3833</c:v>
                </c:pt>
                <c:pt idx="1669">
                  <c:v>15942</c:v>
                </c:pt>
                <c:pt idx="1670">
                  <c:v>130</c:v>
                </c:pt>
                <c:pt idx="1671">
                  <c:v>78931</c:v>
                </c:pt>
                <c:pt idx="1672">
                  <c:v>0</c:v>
                </c:pt>
                <c:pt idx="1673">
                  <c:v>47848</c:v>
                </c:pt>
                <c:pt idx="1674">
                  <c:v>31226</c:v>
                </c:pt>
                <c:pt idx="1675">
                  <c:v>7720</c:v>
                </c:pt>
                <c:pt idx="1676">
                  <c:v>11611</c:v>
                </c:pt>
                <c:pt idx="1677">
                  <c:v>1950</c:v>
                </c:pt>
                <c:pt idx="1678">
                  <c:v>4413</c:v>
                </c:pt>
                <c:pt idx="1679">
                  <c:v>4400</c:v>
                </c:pt>
                <c:pt idx="1680">
                  <c:v>119512</c:v>
                </c:pt>
                <c:pt idx="1681">
                  <c:v>45113</c:v>
                </c:pt>
                <c:pt idx="1682">
                  <c:v>4100</c:v>
                </c:pt>
                <c:pt idx="1683">
                  <c:v>67836</c:v>
                </c:pt>
                <c:pt idx="1684">
                  <c:v>500</c:v>
                </c:pt>
                <c:pt idx="1685">
                  <c:v>19137</c:v>
                </c:pt>
                <c:pt idx="1686">
                  <c:v>3175</c:v>
                </c:pt>
                <c:pt idx="1687">
                  <c:v>52423</c:v>
                </c:pt>
                <c:pt idx="1688">
                  <c:v>28723</c:v>
                </c:pt>
                <c:pt idx="1689">
                  <c:v>23821</c:v>
                </c:pt>
                <c:pt idx="1690">
                  <c:v>23871</c:v>
                </c:pt>
                <c:pt idx="1691">
                  <c:v>59855</c:v>
                </c:pt>
                <c:pt idx="1692">
                  <c:v>29318</c:v>
                </c:pt>
                <c:pt idx="1693">
                  <c:v>3150</c:v>
                </c:pt>
                <c:pt idx="1694">
                  <c:v>16070</c:v>
                </c:pt>
                <c:pt idx="1695">
                  <c:v>9557</c:v>
                </c:pt>
                <c:pt idx="1696">
                  <c:v>375</c:v>
                </c:pt>
                <c:pt idx="1697">
                  <c:v>2875</c:v>
                </c:pt>
                <c:pt idx="1698">
                  <c:v>10200</c:v>
                </c:pt>
                <c:pt idx="1699">
                  <c:v>15720</c:v>
                </c:pt>
                <c:pt idx="1700">
                  <c:v>8322</c:v>
                </c:pt>
                <c:pt idx="1701">
                  <c:v>6772</c:v>
                </c:pt>
                <c:pt idx="1702">
                  <c:v>29117</c:v>
                </c:pt>
                <c:pt idx="1703">
                  <c:v>27415</c:v>
                </c:pt>
                <c:pt idx="1704">
                  <c:v>7776</c:v>
                </c:pt>
                <c:pt idx="1705">
                  <c:v>3794</c:v>
                </c:pt>
                <c:pt idx="1706">
                  <c:v>17289</c:v>
                </c:pt>
                <c:pt idx="1707">
                  <c:v>62973</c:v>
                </c:pt>
                <c:pt idx="1708">
                  <c:v>2250</c:v>
                </c:pt>
                <c:pt idx="1709">
                  <c:v>5175</c:v>
                </c:pt>
                <c:pt idx="1710">
                  <c:v>66817</c:v>
                </c:pt>
                <c:pt idx="1711">
                  <c:v>330</c:v>
                </c:pt>
                <c:pt idx="1712">
                  <c:v>6875</c:v>
                </c:pt>
                <c:pt idx="1713">
                  <c:v>0</c:v>
                </c:pt>
                <c:pt idx="1714">
                  <c:v>11221</c:v>
                </c:pt>
                <c:pt idx="1715">
                  <c:v>0</c:v>
                </c:pt>
                <c:pt idx="1716">
                  <c:v>16874</c:v>
                </c:pt>
                <c:pt idx="1717">
                  <c:v>43914</c:v>
                </c:pt>
                <c:pt idx="1718">
                  <c:v>74990</c:v>
                </c:pt>
                <c:pt idx="1719">
                  <c:v>616</c:v>
                </c:pt>
                <c:pt idx="1720">
                  <c:v>0</c:v>
                </c:pt>
                <c:pt idx="1721">
                  <c:v>52755</c:v>
                </c:pt>
                <c:pt idx="1722">
                  <c:v>62023</c:v>
                </c:pt>
                <c:pt idx="1723">
                  <c:v>40522</c:v>
                </c:pt>
                <c:pt idx="1724">
                  <c:v>41377</c:v>
                </c:pt>
                <c:pt idx="1725">
                  <c:v>63621</c:v>
                </c:pt>
                <c:pt idx="1726">
                  <c:v>0</c:v>
                </c:pt>
                <c:pt idx="1727">
                  <c:v>27889</c:v>
                </c:pt>
                <c:pt idx="1728">
                  <c:v>25590</c:v>
                </c:pt>
                <c:pt idx="1729">
                  <c:v>1202</c:v>
                </c:pt>
                <c:pt idx="1730">
                  <c:v>26149</c:v>
                </c:pt>
                <c:pt idx="1731">
                  <c:v>21958</c:v>
                </c:pt>
                <c:pt idx="1732">
                  <c:v>31280</c:v>
                </c:pt>
                <c:pt idx="1733">
                  <c:v>68947</c:v>
                </c:pt>
                <c:pt idx="1734">
                  <c:v>660</c:v>
                </c:pt>
                <c:pt idx="1735">
                  <c:v>60</c:v>
                </c:pt>
                <c:pt idx="1736">
                  <c:v>35874</c:v>
                </c:pt>
                <c:pt idx="1737">
                  <c:v>4600</c:v>
                </c:pt>
                <c:pt idx="1738">
                  <c:v>27177</c:v>
                </c:pt>
                <c:pt idx="1739">
                  <c:v>3402</c:v>
                </c:pt>
                <c:pt idx="1740">
                  <c:v>70503</c:v>
                </c:pt>
                <c:pt idx="1741">
                  <c:v>0</c:v>
                </c:pt>
                <c:pt idx="1742">
                  <c:v>0</c:v>
                </c:pt>
                <c:pt idx="1743">
                  <c:v>2000</c:v>
                </c:pt>
                <c:pt idx="1744">
                  <c:v>31956</c:v>
                </c:pt>
                <c:pt idx="1745">
                  <c:v>1162</c:v>
                </c:pt>
                <c:pt idx="1746">
                  <c:v>26669</c:v>
                </c:pt>
                <c:pt idx="1747">
                  <c:v>4635</c:v>
                </c:pt>
                <c:pt idx="1748">
                  <c:v>1500</c:v>
                </c:pt>
                <c:pt idx="1749">
                  <c:v>550</c:v>
                </c:pt>
                <c:pt idx="1750">
                  <c:v>929</c:v>
                </c:pt>
                <c:pt idx="1751">
                  <c:v>38612</c:v>
                </c:pt>
                <c:pt idx="1752">
                  <c:v>21210</c:v>
                </c:pt>
                <c:pt idx="1753">
                  <c:v>18507</c:v>
                </c:pt>
                <c:pt idx="1754">
                  <c:v>1643</c:v>
                </c:pt>
                <c:pt idx="1755">
                  <c:v>9959</c:v>
                </c:pt>
                <c:pt idx="1756">
                  <c:v>9006</c:v>
                </c:pt>
                <c:pt idx="1757">
                  <c:v>20844</c:v>
                </c:pt>
                <c:pt idx="1758">
                  <c:v>1000</c:v>
                </c:pt>
                <c:pt idx="1759">
                  <c:v>7232</c:v>
                </c:pt>
                <c:pt idx="1760">
                  <c:v>11654</c:v>
                </c:pt>
                <c:pt idx="1761">
                  <c:v>3667</c:v>
                </c:pt>
                <c:pt idx="1762">
                  <c:v>1230</c:v>
                </c:pt>
                <c:pt idx="1763">
                  <c:v>15505</c:v>
                </c:pt>
                <c:pt idx="1764">
                  <c:v>2000</c:v>
                </c:pt>
                <c:pt idx="1765">
                  <c:v>30480</c:v>
                </c:pt>
                <c:pt idx="1766">
                  <c:v>33420</c:v>
                </c:pt>
                <c:pt idx="1767">
                  <c:v>13577</c:v>
                </c:pt>
                <c:pt idx="1768">
                  <c:v>14195</c:v>
                </c:pt>
                <c:pt idx="1769">
                  <c:v>0</c:v>
                </c:pt>
                <c:pt idx="1770">
                  <c:v>6505</c:v>
                </c:pt>
                <c:pt idx="1771">
                  <c:v>16930</c:v>
                </c:pt>
                <c:pt idx="1772">
                  <c:v>500</c:v>
                </c:pt>
                <c:pt idx="1773">
                  <c:v>31631</c:v>
                </c:pt>
                <c:pt idx="1774">
                  <c:v>20203</c:v>
                </c:pt>
                <c:pt idx="1775">
                  <c:v>4200</c:v>
                </c:pt>
                <c:pt idx="1776">
                  <c:v>2200</c:v>
                </c:pt>
                <c:pt idx="1777">
                  <c:v>19198</c:v>
                </c:pt>
                <c:pt idx="1778">
                  <c:v>220</c:v>
                </c:pt>
                <c:pt idx="1779">
                  <c:v>14786</c:v>
                </c:pt>
                <c:pt idx="1780">
                  <c:v>4798</c:v>
                </c:pt>
                <c:pt idx="1781">
                  <c:v>34322</c:v>
                </c:pt>
                <c:pt idx="1782">
                  <c:v>18012</c:v>
                </c:pt>
                <c:pt idx="1783">
                  <c:v>40190</c:v>
                </c:pt>
                <c:pt idx="1784">
                  <c:v>8845</c:v>
                </c:pt>
                <c:pt idx="1785">
                  <c:v>0</c:v>
                </c:pt>
                <c:pt idx="1786">
                  <c:v>66298</c:v>
                </c:pt>
                <c:pt idx="1787">
                  <c:v>7927</c:v>
                </c:pt>
                <c:pt idx="1788">
                  <c:v>2200</c:v>
                </c:pt>
                <c:pt idx="1789">
                  <c:v>18449</c:v>
                </c:pt>
                <c:pt idx="1790">
                  <c:v>15641</c:v>
                </c:pt>
                <c:pt idx="1791">
                  <c:v>14568</c:v>
                </c:pt>
                <c:pt idx="1792">
                  <c:v>1235</c:v>
                </c:pt>
                <c:pt idx="1793">
                  <c:v>1625</c:v>
                </c:pt>
                <c:pt idx="1794">
                  <c:v>803</c:v>
                </c:pt>
                <c:pt idx="1795">
                  <c:v>6016</c:v>
                </c:pt>
                <c:pt idx="1796">
                  <c:v>0</c:v>
                </c:pt>
                <c:pt idx="1797">
                  <c:v>0</c:v>
                </c:pt>
                <c:pt idx="1798">
                  <c:v>1282</c:v>
                </c:pt>
                <c:pt idx="1799">
                  <c:v>12999</c:v>
                </c:pt>
                <c:pt idx="1800">
                  <c:v>29652</c:v>
                </c:pt>
                <c:pt idx="1801">
                  <c:v>30130</c:v>
                </c:pt>
                <c:pt idx="1802">
                  <c:v>3206</c:v>
                </c:pt>
                <c:pt idx="1803">
                  <c:v>25670</c:v>
                </c:pt>
                <c:pt idx="1804">
                  <c:v>0</c:v>
                </c:pt>
                <c:pt idx="1805">
                  <c:v>0</c:v>
                </c:pt>
                <c:pt idx="1806">
                  <c:v>36165</c:v>
                </c:pt>
                <c:pt idx="1807">
                  <c:v>8380</c:v>
                </c:pt>
                <c:pt idx="1808">
                  <c:v>2750</c:v>
                </c:pt>
                <c:pt idx="1809">
                  <c:v>3147</c:v>
                </c:pt>
                <c:pt idx="1810">
                  <c:v>62571</c:v>
                </c:pt>
                <c:pt idx="1811">
                  <c:v>1375</c:v>
                </c:pt>
                <c:pt idx="1812">
                  <c:v>7000</c:v>
                </c:pt>
                <c:pt idx="1813">
                  <c:v>4200</c:v>
                </c:pt>
                <c:pt idx="1814">
                  <c:v>5500</c:v>
                </c:pt>
                <c:pt idx="1815">
                  <c:v>22498</c:v>
                </c:pt>
                <c:pt idx="1816">
                  <c:v>0</c:v>
                </c:pt>
                <c:pt idx="1817">
                  <c:v>35532</c:v>
                </c:pt>
                <c:pt idx="1818">
                  <c:v>2016</c:v>
                </c:pt>
                <c:pt idx="1819">
                  <c:v>21242</c:v>
                </c:pt>
                <c:pt idx="1820">
                  <c:v>6978</c:v>
                </c:pt>
                <c:pt idx="1821">
                  <c:v>4500</c:v>
                </c:pt>
                <c:pt idx="1822">
                  <c:v>18779</c:v>
                </c:pt>
                <c:pt idx="1823">
                  <c:v>8183</c:v>
                </c:pt>
                <c:pt idx="1824">
                  <c:v>10</c:v>
                </c:pt>
                <c:pt idx="1825">
                  <c:v>0</c:v>
                </c:pt>
                <c:pt idx="1826">
                  <c:v>0</c:v>
                </c:pt>
                <c:pt idx="1827">
                  <c:v>1295</c:v>
                </c:pt>
                <c:pt idx="1828">
                  <c:v>11379</c:v>
                </c:pt>
                <c:pt idx="1829">
                  <c:v>2125</c:v>
                </c:pt>
                <c:pt idx="1830">
                  <c:v>275</c:v>
                </c:pt>
                <c:pt idx="1831">
                  <c:v>3664</c:v>
                </c:pt>
                <c:pt idx="1832">
                  <c:v>1000</c:v>
                </c:pt>
                <c:pt idx="1833">
                  <c:v>12059</c:v>
                </c:pt>
                <c:pt idx="1834">
                  <c:v>46593</c:v>
                </c:pt>
                <c:pt idx="1835">
                  <c:v>2912</c:v>
                </c:pt>
                <c:pt idx="1836">
                  <c:v>14610</c:v>
                </c:pt>
                <c:pt idx="1837">
                  <c:v>29219</c:v>
                </c:pt>
                <c:pt idx="1838">
                  <c:v>36600</c:v>
                </c:pt>
                <c:pt idx="1839">
                  <c:v>4836</c:v>
                </c:pt>
                <c:pt idx="1840">
                  <c:v>146201</c:v>
                </c:pt>
                <c:pt idx="1841">
                  <c:v>65073</c:v>
                </c:pt>
                <c:pt idx="1842">
                  <c:v>29960</c:v>
                </c:pt>
                <c:pt idx="1843">
                  <c:v>500</c:v>
                </c:pt>
                <c:pt idx="1844">
                  <c:v>0</c:v>
                </c:pt>
                <c:pt idx="1845">
                  <c:v>38591</c:v>
                </c:pt>
                <c:pt idx="1846">
                  <c:v>67212</c:v>
                </c:pt>
                <c:pt idx="1847">
                  <c:v>3993</c:v>
                </c:pt>
                <c:pt idx="1848">
                  <c:v>60000</c:v>
                </c:pt>
                <c:pt idx="1849">
                  <c:v>38814</c:v>
                </c:pt>
                <c:pt idx="1850">
                  <c:v>95</c:v>
                </c:pt>
                <c:pt idx="1851">
                  <c:v>31469</c:v>
                </c:pt>
                <c:pt idx="1852">
                  <c:v>0</c:v>
                </c:pt>
                <c:pt idx="1853">
                  <c:v>7514</c:v>
                </c:pt>
                <c:pt idx="1854">
                  <c:v>17500</c:v>
                </c:pt>
                <c:pt idx="1855">
                  <c:v>4500</c:v>
                </c:pt>
                <c:pt idx="1856">
                  <c:v>380</c:v>
                </c:pt>
                <c:pt idx="1857">
                  <c:v>0</c:v>
                </c:pt>
                <c:pt idx="1858">
                  <c:v>12667</c:v>
                </c:pt>
                <c:pt idx="1859">
                  <c:v>350</c:v>
                </c:pt>
                <c:pt idx="1860">
                  <c:v>72345</c:v>
                </c:pt>
                <c:pt idx="1861">
                  <c:v>14830</c:v>
                </c:pt>
                <c:pt idx="1862">
                  <c:v>21489</c:v>
                </c:pt>
                <c:pt idx="1863">
                  <c:v>24918</c:v>
                </c:pt>
                <c:pt idx="1864">
                  <c:v>19554</c:v>
                </c:pt>
                <c:pt idx="1865">
                  <c:v>0</c:v>
                </c:pt>
                <c:pt idx="1866">
                  <c:v>3250</c:v>
                </c:pt>
                <c:pt idx="1867">
                  <c:v>12082</c:v>
                </c:pt>
                <c:pt idx="1868">
                  <c:v>4081</c:v>
                </c:pt>
                <c:pt idx="1869">
                  <c:v>3375</c:v>
                </c:pt>
                <c:pt idx="1870">
                  <c:v>12811</c:v>
                </c:pt>
                <c:pt idx="1871">
                  <c:v>40585</c:v>
                </c:pt>
                <c:pt idx="1872">
                  <c:v>57505</c:v>
                </c:pt>
                <c:pt idx="1873">
                  <c:v>1600</c:v>
                </c:pt>
                <c:pt idx="1874">
                  <c:v>41359</c:v>
                </c:pt>
                <c:pt idx="1875">
                  <c:v>375</c:v>
                </c:pt>
                <c:pt idx="1876">
                  <c:v>44771</c:v>
                </c:pt>
                <c:pt idx="1877">
                  <c:v>111827</c:v>
                </c:pt>
                <c:pt idx="1878">
                  <c:v>132263</c:v>
                </c:pt>
                <c:pt idx="1879">
                  <c:v>0</c:v>
                </c:pt>
                <c:pt idx="1880">
                  <c:v>3905</c:v>
                </c:pt>
                <c:pt idx="1881">
                  <c:v>50602</c:v>
                </c:pt>
                <c:pt idx="1882">
                  <c:v>4000</c:v>
                </c:pt>
                <c:pt idx="1883">
                  <c:v>36033</c:v>
                </c:pt>
                <c:pt idx="1884">
                  <c:v>1900</c:v>
                </c:pt>
                <c:pt idx="1885">
                  <c:v>19175</c:v>
                </c:pt>
                <c:pt idx="1886">
                  <c:v>4851</c:v>
                </c:pt>
                <c:pt idx="1887">
                  <c:v>22713</c:v>
                </c:pt>
                <c:pt idx="1888">
                  <c:v>8315</c:v>
                </c:pt>
                <c:pt idx="1889">
                  <c:v>0</c:v>
                </c:pt>
                <c:pt idx="1890">
                  <c:v>29409</c:v>
                </c:pt>
                <c:pt idx="1891">
                  <c:v>0</c:v>
                </c:pt>
                <c:pt idx="1892">
                  <c:v>21623</c:v>
                </c:pt>
                <c:pt idx="1893">
                  <c:v>39211</c:v>
                </c:pt>
                <c:pt idx="1894">
                  <c:v>49893</c:v>
                </c:pt>
                <c:pt idx="1895">
                  <c:v>4288</c:v>
                </c:pt>
                <c:pt idx="1896">
                  <c:v>589</c:v>
                </c:pt>
                <c:pt idx="1897">
                  <c:v>292</c:v>
                </c:pt>
                <c:pt idx="1898">
                  <c:v>0</c:v>
                </c:pt>
                <c:pt idx="1899">
                  <c:v>67027</c:v>
                </c:pt>
                <c:pt idx="1900">
                  <c:v>400</c:v>
                </c:pt>
                <c:pt idx="1901">
                  <c:v>2160</c:v>
                </c:pt>
                <c:pt idx="1902">
                  <c:v>710</c:v>
                </c:pt>
                <c:pt idx="1903">
                  <c:v>500</c:v>
                </c:pt>
                <c:pt idx="1904">
                  <c:v>6326</c:v>
                </c:pt>
                <c:pt idx="1905">
                  <c:v>13363</c:v>
                </c:pt>
                <c:pt idx="1906">
                  <c:v>0</c:v>
                </c:pt>
                <c:pt idx="1907">
                  <c:v>20500</c:v>
                </c:pt>
                <c:pt idx="1908">
                  <c:v>280</c:v>
                </c:pt>
                <c:pt idx="1909">
                  <c:v>15081</c:v>
                </c:pt>
                <c:pt idx="1910">
                  <c:v>39260</c:v>
                </c:pt>
                <c:pt idx="1911">
                  <c:v>17900</c:v>
                </c:pt>
                <c:pt idx="1912">
                  <c:v>1000</c:v>
                </c:pt>
                <c:pt idx="1913">
                  <c:v>1250</c:v>
                </c:pt>
                <c:pt idx="1914">
                  <c:v>12616</c:v>
                </c:pt>
                <c:pt idx="1915">
                  <c:v>245</c:v>
                </c:pt>
                <c:pt idx="1916">
                  <c:v>30273</c:v>
                </c:pt>
                <c:pt idx="1917">
                  <c:v>105325</c:v>
                </c:pt>
                <c:pt idx="1918">
                  <c:v>16314</c:v>
                </c:pt>
                <c:pt idx="1919">
                  <c:v>31595</c:v>
                </c:pt>
                <c:pt idx="1920">
                  <c:v>37299</c:v>
                </c:pt>
                <c:pt idx="1921">
                  <c:v>5582</c:v>
                </c:pt>
                <c:pt idx="1922">
                  <c:v>13467</c:v>
                </c:pt>
                <c:pt idx="1923">
                  <c:v>43406</c:v>
                </c:pt>
                <c:pt idx="1924">
                  <c:v>20715</c:v>
                </c:pt>
                <c:pt idx="1925">
                  <c:v>1160</c:v>
                </c:pt>
                <c:pt idx="1926">
                  <c:v>6510</c:v>
                </c:pt>
                <c:pt idx="1927">
                  <c:v>1750</c:v>
                </c:pt>
                <c:pt idx="1928">
                  <c:v>0</c:v>
                </c:pt>
                <c:pt idx="1929">
                  <c:v>8142</c:v>
                </c:pt>
                <c:pt idx="1930">
                  <c:v>61068</c:v>
                </c:pt>
                <c:pt idx="1931">
                  <c:v>4950</c:v>
                </c:pt>
                <c:pt idx="1932">
                  <c:v>13480</c:v>
                </c:pt>
                <c:pt idx="1933">
                  <c:v>135</c:v>
                </c:pt>
                <c:pt idx="1934">
                  <c:v>53412</c:v>
                </c:pt>
                <c:pt idx="1935">
                  <c:v>0</c:v>
                </c:pt>
                <c:pt idx="1936">
                  <c:v>27516</c:v>
                </c:pt>
                <c:pt idx="1937">
                  <c:v>11304</c:v>
                </c:pt>
                <c:pt idx="1938">
                  <c:v>923</c:v>
                </c:pt>
                <c:pt idx="1939">
                  <c:v>82561</c:v>
                </c:pt>
                <c:pt idx="1940">
                  <c:v>3207</c:v>
                </c:pt>
                <c:pt idx="1941">
                  <c:v>29461</c:v>
                </c:pt>
                <c:pt idx="1942">
                  <c:v>150010</c:v>
                </c:pt>
                <c:pt idx="1943">
                  <c:v>38220</c:v>
                </c:pt>
                <c:pt idx="1944">
                  <c:v>3318</c:v>
                </c:pt>
                <c:pt idx="1945">
                  <c:v>1130</c:v>
                </c:pt>
                <c:pt idx="1946">
                  <c:v>95598</c:v>
                </c:pt>
                <c:pt idx="1947">
                  <c:v>2250</c:v>
                </c:pt>
                <c:pt idx="1948">
                  <c:v>23780</c:v>
                </c:pt>
                <c:pt idx="1949">
                  <c:v>26842</c:v>
                </c:pt>
                <c:pt idx="1950">
                  <c:v>0</c:v>
                </c:pt>
                <c:pt idx="1951">
                  <c:v>8041</c:v>
                </c:pt>
                <c:pt idx="1952">
                  <c:v>1413</c:v>
                </c:pt>
                <c:pt idx="1953">
                  <c:v>600</c:v>
                </c:pt>
                <c:pt idx="1954">
                  <c:v>34019</c:v>
                </c:pt>
                <c:pt idx="1955">
                  <c:v>17550</c:v>
                </c:pt>
                <c:pt idx="1956">
                  <c:v>13287</c:v>
                </c:pt>
                <c:pt idx="1957">
                  <c:v>9866</c:v>
                </c:pt>
                <c:pt idx="1958">
                  <c:v>37625</c:v>
                </c:pt>
                <c:pt idx="1959">
                  <c:v>7595</c:v>
                </c:pt>
                <c:pt idx="1960">
                  <c:v>32709</c:v>
                </c:pt>
                <c:pt idx="1961">
                  <c:v>8690</c:v>
                </c:pt>
                <c:pt idx="1962">
                  <c:v>0</c:v>
                </c:pt>
                <c:pt idx="1963">
                  <c:v>1250</c:v>
                </c:pt>
                <c:pt idx="1964">
                  <c:v>0</c:v>
                </c:pt>
                <c:pt idx="1965">
                  <c:v>0</c:v>
                </c:pt>
                <c:pt idx="1966">
                  <c:v>8125</c:v>
                </c:pt>
                <c:pt idx="1967">
                  <c:v>1210</c:v>
                </c:pt>
                <c:pt idx="1968">
                  <c:v>3125</c:v>
                </c:pt>
                <c:pt idx="1969">
                  <c:v>11289</c:v>
                </c:pt>
                <c:pt idx="1970">
                  <c:v>4709</c:v>
                </c:pt>
                <c:pt idx="1971">
                  <c:v>500</c:v>
                </c:pt>
                <c:pt idx="1972">
                  <c:v>3500</c:v>
                </c:pt>
                <c:pt idx="1973">
                  <c:v>0</c:v>
                </c:pt>
                <c:pt idx="1974">
                  <c:v>100210</c:v>
                </c:pt>
                <c:pt idx="1975">
                  <c:v>30546</c:v>
                </c:pt>
                <c:pt idx="1976">
                  <c:v>11961</c:v>
                </c:pt>
                <c:pt idx="1977">
                  <c:v>90181</c:v>
                </c:pt>
                <c:pt idx="1978">
                  <c:v>2155</c:v>
                </c:pt>
                <c:pt idx="1979">
                  <c:v>1134</c:v>
                </c:pt>
                <c:pt idx="1980">
                  <c:v>5000</c:v>
                </c:pt>
                <c:pt idx="1981">
                  <c:v>100</c:v>
                </c:pt>
                <c:pt idx="1982">
                  <c:v>2500</c:v>
                </c:pt>
                <c:pt idx="1983">
                  <c:v>7337</c:v>
                </c:pt>
                <c:pt idx="1984">
                  <c:v>0</c:v>
                </c:pt>
                <c:pt idx="1985">
                  <c:v>0</c:v>
                </c:pt>
                <c:pt idx="1986">
                  <c:v>5890</c:v>
                </c:pt>
                <c:pt idx="1987">
                  <c:v>34826</c:v>
                </c:pt>
                <c:pt idx="1988">
                  <c:v>610</c:v>
                </c:pt>
                <c:pt idx="1989">
                  <c:v>2682</c:v>
                </c:pt>
                <c:pt idx="1990">
                  <c:v>6589</c:v>
                </c:pt>
                <c:pt idx="1991">
                  <c:v>3271</c:v>
                </c:pt>
                <c:pt idx="1992">
                  <c:v>28607</c:v>
                </c:pt>
                <c:pt idx="1993">
                  <c:v>21957</c:v>
                </c:pt>
                <c:pt idx="1994">
                  <c:v>1478</c:v>
                </c:pt>
                <c:pt idx="1995">
                  <c:v>2750</c:v>
                </c:pt>
                <c:pt idx="1996">
                  <c:v>12700</c:v>
                </c:pt>
                <c:pt idx="1997">
                  <c:v>48874</c:v>
                </c:pt>
                <c:pt idx="1998">
                  <c:v>0</c:v>
                </c:pt>
                <c:pt idx="1999">
                  <c:v>97997</c:v>
                </c:pt>
                <c:pt idx="2000">
                  <c:v>3588</c:v>
                </c:pt>
                <c:pt idx="2001">
                  <c:v>26933</c:v>
                </c:pt>
                <c:pt idx="2002">
                  <c:v>35847</c:v>
                </c:pt>
                <c:pt idx="2003">
                  <c:v>19557</c:v>
                </c:pt>
                <c:pt idx="2004">
                  <c:v>6000</c:v>
                </c:pt>
                <c:pt idx="2005">
                  <c:v>1200</c:v>
                </c:pt>
                <c:pt idx="2006">
                  <c:v>17898</c:v>
                </c:pt>
                <c:pt idx="2007">
                  <c:v>0</c:v>
                </c:pt>
                <c:pt idx="2008">
                  <c:v>1375</c:v>
                </c:pt>
                <c:pt idx="2009">
                  <c:v>26465</c:v>
                </c:pt>
                <c:pt idx="2010">
                  <c:v>15681</c:v>
                </c:pt>
                <c:pt idx="2011">
                  <c:v>2275</c:v>
                </c:pt>
                <c:pt idx="2012">
                  <c:v>60609</c:v>
                </c:pt>
                <c:pt idx="2013">
                  <c:v>250</c:v>
                </c:pt>
                <c:pt idx="2014">
                  <c:v>15000</c:v>
                </c:pt>
                <c:pt idx="2015">
                  <c:v>80696</c:v>
                </c:pt>
                <c:pt idx="2016">
                  <c:v>14402</c:v>
                </c:pt>
                <c:pt idx="2017">
                  <c:v>5535</c:v>
                </c:pt>
                <c:pt idx="2018">
                  <c:v>5653</c:v>
                </c:pt>
                <c:pt idx="2019">
                  <c:v>38921</c:v>
                </c:pt>
                <c:pt idx="2020">
                  <c:v>2750</c:v>
                </c:pt>
                <c:pt idx="2021">
                  <c:v>43083</c:v>
                </c:pt>
                <c:pt idx="2022">
                  <c:v>4000</c:v>
                </c:pt>
                <c:pt idx="2023">
                  <c:v>16273</c:v>
                </c:pt>
                <c:pt idx="2024">
                  <c:v>63444</c:v>
                </c:pt>
                <c:pt idx="2025">
                  <c:v>17615</c:v>
                </c:pt>
                <c:pt idx="2026">
                  <c:v>2000</c:v>
                </c:pt>
                <c:pt idx="2027">
                  <c:v>1015</c:v>
                </c:pt>
                <c:pt idx="2028">
                  <c:v>500</c:v>
                </c:pt>
                <c:pt idx="2029">
                  <c:v>7052</c:v>
                </c:pt>
                <c:pt idx="2030">
                  <c:v>6500</c:v>
                </c:pt>
                <c:pt idx="2031">
                  <c:v>7230</c:v>
                </c:pt>
                <c:pt idx="2032">
                  <c:v>1600</c:v>
                </c:pt>
                <c:pt idx="2033">
                  <c:v>28686</c:v>
                </c:pt>
                <c:pt idx="2034">
                  <c:v>0</c:v>
                </c:pt>
                <c:pt idx="2035">
                  <c:v>3200</c:v>
                </c:pt>
                <c:pt idx="2036">
                  <c:v>2250</c:v>
                </c:pt>
                <c:pt idx="2037">
                  <c:v>41941</c:v>
                </c:pt>
                <c:pt idx="2038">
                  <c:v>635</c:v>
                </c:pt>
                <c:pt idx="2039">
                  <c:v>23364</c:v>
                </c:pt>
                <c:pt idx="2040">
                  <c:v>2000</c:v>
                </c:pt>
                <c:pt idx="2041">
                  <c:v>15148</c:v>
                </c:pt>
                <c:pt idx="2042">
                  <c:v>0</c:v>
                </c:pt>
                <c:pt idx="2043">
                  <c:v>15530</c:v>
                </c:pt>
                <c:pt idx="2044">
                  <c:v>14344</c:v>
                </c:pt>
                <c:pt idx="2045">
                  <c:v>821</c:v>
                </c:pt>
                <c:pt idx="2046">
                  <c:v>38601</c:v>
                </c:pt>
                <c:pt idx="2047">
                  <c:v>13504</c:v>
                </c:pt>
                <c:pt idx="2048">
                  <c:v>13981</c:v>
                </c:pt>
                <c:pt idx="2049">
                  <c:v>19191</c:v>
                </c:pt>
                <c:pt idx="2050">
                  <c:v>0</c:v>
                </c:pt>
                <c:pt idx="2051">
                  <c:v>29481</c:v>
                </c:pt>
                <c:pt idx="2052">
                  <c:v>13871</c:v>
                </c:pt>
                <c:pt idx="2053">
                  <c:v>647</c:v>
                </c:pt>
                <c:pt idx="2054">
                  <c:v>590</c:v>
                </c:pt>
                <c:pt idx="2055">
                  <c:v>4853</c:v>
                </c:pt>
                <c:pt idx="2056">
                  <c:v>21022</c:v>
                </c:pt>
                <c:pt idx="2057">
                  <c:v>9120</c:v>
                </c:pt>
                <c:pt idx="2058">
                  <c:v>11408</c:v>
                </c:pt>
                <c:pt idx="2059">
                  <c:v>23050</c:v>
                </c:pt>
                <c:pt idx="2060">
                  <c:v>10085</c:v>
                </c:pt>
                <c:pt idx="2061">
                  <c:v>30646</c:v>
                </c:pt>
                <c:pt idx="2062">
                  <c:v>0</c:v>
                </c:pt>
                <c:pt idx="2063">
                  <c:v>405</c:v>
                </c:pt>
                <c:pt idx="2064">
                  <c:v>2010</c:v>
                </c:pt>
                <c:pt idx="2065">
                  <c:v>7366</c:v>
                </c:pt>
                <c:pt idx="2066">
                  <c:v>40256</c:v>
                </c:pt>
                <c:pt idx="2067">
                  <c:v>8000</c:v>
                </c:pt>
                <c:pt idx="2068">
                  <c:v>8738</c:v>
                </c:pt>
                <c:pt idx="2069">
                  <c:v>69760</c:v>
                </c:pt>
                <c:pt idx="2070">
                  <c:v>39680</c:v>
                </c:pt>
                <c:pt idx="2071">
                  <c:v>0</c:v>
                </c:pt>
                <c:pt idx="2072">
                  <c:v>28969</c:v>
                </c:pt>
                <c:pt idx="2073">
                  <c:v>10736</c:v>
                </c:pt>
                <c:pt idx="2074">
                  <c:v>34002</c:v>
                </c:pt>
                <c:pt idx="2075">
                  <c:v>0</c:v>
                </c:pt>
                <c:pt idx="2076">
                  <c:v>500</c:v>
                </c:pt>
                <c:pt idx="2077">
                  <c:v>0</c:v>
                </c:pt>
                <c:pt idx="2078">
                  <c:v>38118</c:v>
                </c:pt>
                <c:pt idx="2079">
                  <c:v>0</c:v>
                </c:pt>
                <c:pt idx="2080">
                  <c:v>8636</c:v>
                </c:pt>
                <c:pt idx="2081">
                  <c:v>1000</c:v>
                </c:pt>
                <c:pt idx="2082">
                  <c:v>3500</c:v>
                </c:pt>
                <c:pt idx="2083">
                  <c:v>0</c:v>
                </c:pt>
                <c:pt idx="2084">
                  <c:v>260</c:v>
                </c:pt>
                <c:pt idx="2085">
                  <c:v>2500</c:v>
                </c:pt>
                <c:pt idx="2086">
                  <c:v>300</c:v>
                </c:pt>
                <c:pt idx="2087">
                  <c:v>87136</c:v>
                </c:pt>
                <c:pt idx="2088">
                  <c:v>5971</c:v>
                </c:pt>
                <c:pt idx="2089">
                  <c:v>3700</c:v>
                </c:pt>
                <c:pt idx="2090">
                  <c:v>9574</c:v>
                </c:pt>
                <c:pt idx="2091">
                  <c:v>0</c:v>
                </c:pt>
                <c:pt idx="2092">
                  <c:v>46473</c:v>
                </c:pt>
                <c:pt idx="2093">
                  <c:v>11050</c:v>
                </c:pt>
                <c:pt idx="2094">
                  <c:v>14575</c:v>
                </c:pt>
                <c:pt idx="2095">
                  <c:v>0</c:v>
                </c:pt>
                <c:pt idx="2096">
                  <c:v>5427</c:v>
                </c:pt>
                <c:pt idx="2097">
                  <c:v>16327</c:v>
                </c:pt>
                <c:pt idx="2098">
                  <c:v>950</c:v>
                </c:pt>
                <c:pt idx="2099">
                  <c:v>2125</c:v>
                </c:pt>
                <c:pt idx="2100">
                  <c:v>24314</c:v>
                </c:pt>
                <c:pt idx="2101">
                  <c:v>18479</c:v>
                </c:pt>
                <c:pt idx="2102">
                  <c:v>2210</c:v>
                </c:pt>
                <c:pt idx="2103">
                  <c:v>500</c:v>
                </c:pt>
                <c:pt idx="2104">
                  <c:v>18436</c:v>
                </c:pt>
                <c:pt idx="2105">
                  <c:v>63004</c:v>
                </c:pt>
                <c:pt idx="2106">
                  <c:v>1000</c:v>
                </c:pt>
                <c:pt idx="2107">
                  <c:v>6768</c:v>
                </c:pt>
                <c:pt idx="2108">
                  <c:v>4653</c:v>
                </c:pt>
                <c:pt idx="2109">
                  <c:v>6000</c:v>
                </c:pt>
                <c:pt idx="2110">
                  <c:v>1500</c:v>
                </c:pt>
                <c:pt idx="2111">
                  <c:v>16108</c:v>
                </c:pt>
                <c:pt idx="2112">
                  <c:v>107645</c:v>
                </c:pt>
                <c:pt idx="2113">
                  <c:v>9366</c:v>
                </c:pt>
                <c:pt idx="2114">
                  <c:v>15147</c:v>
                </c:pt>
                <c:pt idx="2115">
                  <c:v>4639</c:v>
                </c:pt>
                <c:pt idx="2116">
                  <c:v>5675</c:v>
                </c:pt>
                <c:pt idx="2117">
                  <c:v>0</c:v>
                </c:pt>
                <c:pt idx="2118">
                  <c:v>6330</c:v>
                </c:pt>
                <c:pt idx="2119">
                  <c:v>0</c:v>
                </c:pt>
                <c:pt idx="2120">
                  <c:v>45</c:v>
                </c:pt>
                <c:pt idx="2121">
                  <c:v>0</c:v>
                </c:pt>
                <c:pt idx="2122">
                  <c:v>4600</c:v>
                </c:pt>
                <c:pt idx="2123">
                  <c:v>30850</c:v>
                </c:pt>
                <c:pt idx="2124">
                  <c:v>8817</c:v>
                </c:pt>
                <c:pt idx="2125">
                  <c:v>50488</c:v>
                </c:pt>
                <c:pt idx="2126">
                  <c:v>6100</c:v>
                </c:pt>
                <c:pt idx="2127">
                  <c:v>2500</c:v>
                </c:pt>
                <c:pt idx="2128">
                  <c:v>3500</c:v>
                </c:pt>
                <c:pt idx="2129">
                  <c:v>0</c:v>
                </c:pt>
                <c:pt idx="2130">
                  <c:v>15523</c:v>
                </c:pt>
                <c:pt idx="2131">
                  <c:v>46771</c:v>
                </c:pt>
                <c:pt idx="2132">
                  <c:v>13639</c:v>
                </c:pt>
                <c:pt idx="2133">
                  <c:v>73933</c:v>
                </c:pt>
                <c:pt idx="2134">
                  <c:v>269</c:v>
                </c:pt>
                <c:pt idx="2135">
                  <c:v>10500</c:v>
                </c:pt>
                <c:pt idx="2136">
                  <c:v>47286</c:v>
                </c:pt>
                <c:pt idx="2137">
                  <c:v>48172</c:v>
                </c:pt>
                <c:pt idx="2138">
                  <c:v>9690</c:v>
                </c:pt>
                <c:pt idx="2139">
                  <c:v>15750</c:v>
                </c:pt>
                <c:pt idx="2140">
                  <c:v>4150</c:v>
                </c:pt>
                <c:pt idx="2141">
                  <c:v>0</c:v>
                </c:pt>
                <c:pt idx="2142">
                  <c:v>0</c:v>
                </c:pt>
                <c:pt idx="2143">
                  <c:v>1070</c:v>
                </c:pt>
                <c:pt idx="2144">
                  <c:v>2495</c:v>
                </c:pt>
                <c:pt idx="2145">
                  <c:v>29296</c:v>
                </c:pt>
                <c:pt idx="2146">
                  <c:v>23628</c:v>
                </c:pt>
                <c:pt idx="2147">
                  <c:v>38</c:v>
                </c:pt>
                <c:pt idx="2148">
                  <c:v>18907</c:v>
                </c:pt>
                <c:pt idx="2149">
                  <c:v>10500</c:v>
                </c:pt>
                <c:pt idx="2150">
                  <c:v>9124</c:v>
                </c:pt>
                <c:pt idx="2151">
                  <c:v>38490</c:v>
                </c:pt>
                <c:pt idx="2152">
                  <c:v>500</c:v>
                </c:pt>
                <c:pt idx="2153">
                  <c:v>6454</c:v>
                </c:pt>
                <c:pt idx="2154">
                  <c:v>0</c:v>
                </c:pt>
                <c:pt idx="2155">
                  <c:v>7048</c:v>
                </c:pt>
                <c:pt idx="2156">
                  <c:v>1500</c:v>
                </c:pt>
                <c:pt idx="2157">
                  <c:v>21845</c:v>
                </c:pt>
                <c:pt idx="2158">
                  <c:v>500</c:v>
                </c:pt>
                <c:pt idx="2159">
                  <c:v>870</c:v>
                </c:pt>
                <c:pt idx="2160">
                  <c:v>7000</c:v>
                </c:pt>
                <c:pt idx="2161">
                  <c:v>4700</c:v>
                </c:pt>
                <c:pt idx="2162">
                  <c:v>35464</c:v>
                </c:pt>
                <c:pt idx="2163">
                  <c:v>45582</c:v>
                </c:pt>
                <c:pt idx="2164">
                  <c:v>3522</c:v>
                </c:pt>
                <c:pt idx="2165">
                  <c:v>0</c:v>
                </c:pt>
                <c:pt idx="2166">
                  <c:v>69669</c:v>
                </c:pt>
                <c:pt idx="2167">
                  <c:v>5537</c:v>
                </c:pt>
                <c:pt idx="2168">
                  <c:v>25039</c:v>
                </c:pt>
                <c:pt idx="2169">
                  <c:v>19213</c:v>
                </c:pt>
                <c:pt idx="2170">
                  <c:v>7703</c:v>
                </c:pt>
                <c:pt idx="2171">
                  <c:v>8715</c:v>
                </c:pt>
                <c:pt idx="2172">
                  <c:v>29968</c:v>
                </c:pt>
                <c:pt idx="2173">
                  <c:v>57787</c:v>
                </c:pt>
                <c:pt idx="2174">
                  <c:v>10012</c:v>
                </c:pt>
                <c:pt idx="2175">
                  <c:v>20454</c:v>
                </c:pt>
                <c:pt idx="2176">
                  <c:v>7550</c:v>
                </c:pt>
                <c:pt idx="2177">
                  <c:v>28447</c:v>
                </c:pt>
                <c:pt idx="2178">
                  <c:v>4125</c:v>
                </c:pt>
                <c:pt idx="2179">
                  <c:v>7688</c:v>
                </c:pt>
                <c:pt idx="2180">
                  <c:v>741</c:v>
                </c:pt>
                <c:pt idx="2181">
                  <c:v>60503</c:v>
                </c:pt>
                <c:pt idx="2182">
                  <c:v>4300</c:v>
                </c:pt>
                <c:pt idx="2183">
                  <c:v>4500</c:v>
                </c:pt>
                <c:pt idx="2184">
                  <c:v>7401</c:v>
                </c:pt>
                <c:pt idx="2185">
                  <c:v>20458</c:v>
                </c:pt>
                <c:pt idx="2186">
                  <c:v>44430</c:v>
                </c:pt>
                <c:pt idx="2187">
                  <c:v>4149</c:v>
                </c:pt>
                <c:pt idx="2188">
                  <c:v>18835</c:v>
                </c:pt>
                <c:pt idx="2189">
                  <c:v>4320</c:v>
                </c:pt>
                <c:pt idx="2190">
                  <c:v>23495</c:v>
                </c:pt>
                <c:pt idx="2191">
                  <c:v>75</c:v>
                </c:pt>
                <c:pt idx="2192">
                  <c:v>500</c:v>
                </c:pt>
                <c:pt idx="2193">
                  <c:v>7624</c:v>
                </c:pt>
                <c:pt idx="2194">
                  <c:v>19500</c:v>
                </c:pt>
                <c:pt idx="2195">
                  <c:v>220</c:v>
                </c:pt>
                <c:pt idx="2196">
                  <c:v>40455</c:v>
                </c:pt>
                <c:pt idx="2197">
                  <c:v>2050</c:v>
                </c:pt>
                <c:pt idx="2198">
                  <c:v>9042</c:v>
                </c:pt>
                <c:pt idx="2199">
                  <c:v>41126</c:v>
                </c:pt>
                <c:pt idx="2200">
                  <c:v>7684</c:v>
                </c:pt>
                <c:pt idx="2201">
                  <c:v>39976</c:v>
                </c:pt>
                <c:pt idx="2202">
                  <c:v>3379</c:v>
                </c:pt>
                <c:pt idx="2203">
                  <c:v>5026</c:v>
                </c:pt>
                <c:pt idx="2204">
                  <c:v>14961</c:v>
                </c:pt>
                <c:pt idx="2205">
                  <c:v>23135</c:v>
                </c:pt>
                <c:pt idx="2206">
                  <c:v>19000</c:v>
                </c:pt>
                <c:pt idx="2207">
                  <c:v>511</c:v>
                </c:pt>
                <c:pt idx="2208">
                  <c:v>0</c:v>
                </c:pt>
                <c:pt idx="2209">
                  <c:v>1350</c:v>
                </c:pt>
                <c:pt idx="2210">
                  <c:v>11026</c:v>
                </c:pt>
                <c:pt idx="2211">
                  <c:v>9374</c:v>
                </c:pt>
                <c:pt idx="2212">
                  <c:v>3337</c:v>
                </c:pt>
                <c:pt idx="2213">
                  <c:v>2700</c:v>
                </c:pt>
                <c:pt idx="2214">
                  <c:v>14125</c:v>
                </c:pt>
                <c:pt idx="2215">
                  <c:v>0</c:v>
                </c:pt>
                <c:pt idx="2216">
                  <c:v>454</c:v>
                </c:pt>
                <c:pt idx="2217">
                  <c:v>19600</c:v>
                </c:pt>
                <c:pt idx="2218">
                  <c:v>13650</c:v>
                </c:pt>
                <c:pt idx="2219">
                  <c:v>1000</c:v>
                </c:pt>
                <c:pt idx="2220">
                  <c:v>0</c:v>
                </c:pt>
                <c:pt idx="2221">
                  <c:v>1069</c:v>
                </c:pt>
                <c:pt idx="2222">
                  <c:v>16456</c:v>
                </c:pt>
                <c:pt idx="2223">
                  <c:v>3376</c:v>
                </c:pt>
                <c:pt idx="2224">
                  <c:v>265</c:v>
                </c:pt>
                <c:pt idx="2225">
                  <c:v>4650</c:v>
                </c:pt>
                <c:pt idx="2226">
                  <c:v>1443</c:v>
                </c:pt>
                <c:pt idx="2227">
                  <c:v>897</c:v>
                </c:pt>
                <c:pt idx="2228">
                  <c:v>1634</c:v>
                </c:pt>
                <c:pt idx="2229">
                  <c:v>6245</c:v>
                </c:pt>
                <c:pt idx="2230">
                  <c:v>29039</c:v>
                </c:pt>
                <c:pt idx="2231">
                  <c:v>2060</c:v>
                </c:pt>
                <c:pt idx="2232">
                  <c:v>5030</c:v>
                </c:pt>
                <c:pt idx="2233">
                  <c:v>15267</c:v>
                </c:pt>
                <c:pt idx="2234">
                  <c:v>0</c:v>
                </c:pt>
                <c:pt idx="2235">
                  <c:v>0</c:v>
                </c:pt>
                <c:pt idx="2236">
                  <c:v>0</c:v>
                </c:pt>
                <c:pt idx="2237">
                  <c:v>65</c:v>
                </c:pt>
                <c:pt idx="2238">
                  <c:v>0</c:v>
                </c:pt>
                <c:pt idx="2239">
                  <c:v>250</c:v>
                </c:pt>
                <c:pt idx="2240">
                  <c:v>860</c:v>
                </c:pt>
                <c:pt idx="2241">
                  <c:v>6760</c:v>
                </c:pt>
                <c:pt idx="2242">
                  <c:v>17547</c:v>
                </c:pt>
                <c:pt idx="2243">
                  <c:v>36635</c:v>
                </c:pt>
                <c:pt idx="2244">
                  <c:v>300</c:v>
                </c:pt>
                <c:pt idx="2245">
                  <c:v>100</c:v>
                </c:pt>
                <c:pt idx="2246">
                  <c:v>57060</c:v>
                </c:pt>
                <c:pt idx="2247">
                  <c:v>14267</c:v>
                </c:pt>
                <c:pt idx="2248">
                  <c:v>1102</c:v>
                </c:pt>
                <c:pt idx="2249">
                  <c:v>12165</c:v>
                </c:pt>
                <c:pt idx="2250">
                  <c:v>47224</c:v>
                </c:pt>
                <c:pt idx="2251">
                  <c:v>68151</c:v>
                </c:pt>
                <c:pt idx="2252">
                  <c:v>56685</c:v>
                </c:pt>
                <c:pt idx="2253">
                  <c:v>1952</c:v>
                </c:pt>
                <c:pt idx="2254">
                  <c:v>16862</c:v>
                </c:pt>
                <c:pt idx="2255">
                  <c:v>0</c:v>
                </c:pt>
                <c:pt idx="2256">
                  <c:v>1150</c:v>
                </c:pt>
                <c:pt idx="2257">
                  <c:v>500</c:v>
                </c:pt>
                <c:pt idx="2258">
                  <c:v>5943</c:v>
                </c:pt>
                <c:pt idx="2259">
                  <c:v>6161</c:v>
                </c:pt>
                <c:pt idx="2260">
                  <c:v>700</c:v>
                </c:pt>
                <c:pt idx="2261">
                  <c:v>27937</c:v>
                </c:pt>
                <c:pt idx="2262">
                  <c:v>30565</c:v>
                </c:pt>
                <c:pt idx="2263">
                  <c:v>5000</c:v>
                </c:pt>
                <c:pt idx="2264">
                  <c:v>23563</c:v>
                </c:pt>
                <c:pt idx="2265">
                  <c:v>790</c:v>
                </c:pt>
                <c:pt idx="2266">
                  <c:v>853</c:v>
                </c:pt>
                <c:pt idx="2267">
                  <c:v>5850</c:v>
                </c:pt>
                <c:pt idx="2268">
                  <c:v>13755</c:v>
                </c:pt>
                <c:pt idx="2269">
                  <c:v>34656</c:v>
                </c:pt>
                <c:pt idx="2270">
                  <c:v>1411</c:v>
                </c:pt>
                <c:pt idx="2271">
                  <c:v>500</c:v>
                </c:pt>
                <c:pt idx="2272">
                  <c:v>28055</c:v>
                </c:pt>
                <c:pt idx="2273">
                  <c:v>19678</c:v>
                </c:pt>
                <c:pt idx="2274">
                  <c:v>17778</c:v>
                </c:pt>
                <c:pt idx="2275">
                  <c:v>56687</c:v>
                </c:pt>
                <c:pt idx="2276">
                  <c:v>89709</c:v>
                </c:pt>
                <c:pt idx="2277">
                  <c:v>400</c:v>
                </c:pt>
                <c:pt idx="2278">
                  <c:v>15370</c:v>
                </c:pt>
                <c:pt idx="2279">
                  <c:v>4881</c:v>
                </c:pt>
                <c:pt idx="2280">
                  <c:v>3225</c:v>
                </c:pt>
                <c:pt idx="2281">
                  <c:v>11965</c:v>
                </c:pt>
                <c:pt idx="2282">
                  <c:v>22500</c:v>
                </c:pt>
                <c:pt idx="2283">
                  <c:v>70125</c:v>
                </c:pt>
                <c:pt idx="2284">
                  <c:v>1800</c:v>
                </c:pt>
                <c:pt idx="2285">
                  <c:v>750</c:v>
                </c:pt>
                <c:pt idx="2286">
                  <c:v>2500</c:v>
                </c:pt>
                <c:pt idx="2287">
                  <c:v>45589</c:v>
                </c:pt>
                <c:pt idx="2288">
                  <c:v>43392</c:v>
                </c:pt>
                <c:pt idx="2289">
                  <c:v>2799</c:v>
                </c:pt>
                <c:pt idx="2290">
                  <c:v>7200</c:v>
                </c:pt>
                <c:pt idx="2291">
                  <c:v>22136</c:v>
                </c:pt>
                <c:pt idx="2292">
                  <c:v>13051</c:v>
                </c:pt>
                <c:pt idx="2293">
                  <c:v>3550</c:v>
                </c:pt>
                <c:pt idx="2294">
                  <c:v>30872</c:v>
                </c:pt>
                <c:pt idx="2295">
                  <c:v>76661</c:v>
                </c:pt>
                <c:pt idx="2296">
                  <c:v>5330</c:v>
                </c:pt>
                <c:pt idx="2297">
                  <c:v>19526</c:v>
                </c:pt>
                <c:pt idx="2298">
                  <c:v>10252</c:v>
                </c:pt>
                <c:pt idx="2299">
                  <c:v>6622</c:v>
                </c:pt>
                <c:pt idx="2300">
                  <c:v>7747</c:v>
                </c:pt>
                <c:pt idx="2301">
                  <c:v>33795</c:v>
                </c:pt>
                <c:pt idx="2302">
                  <c:v>4908</c:v>
                </c:pt>
                <c:pt idx="2303">
                  <c:v>1000</c:v>
                </c:pt>
                <c:pt idx="2304">
                  <c:v>40170</c:v>
                </c:pt>
                <c:pt idx="2305">
                  <c:v>33886</c:v>
                </c:pt>
                <c:pt idx="2306">
                  <c:v>705</c:v>
                </c:pt>
                <c:pt idx="2307">
                  <c:v>40152</c:v>
                </c:pt>
                <c:pt idx="2308">
                  <c:v>54657</c:v>
                </c:pt>
                <c:pt idx="2309">
                  <c:v>8668</c:v>
                </c:pt>
                <c:pt idx="2310">
                  <c:v>11550</c:v>
                </c:pt>
                <c:pt idx="2311">
                  <c:v>46421</c:v>
                </c:pt>
                <c:pt idx="2312">
                  <c:v>0</c:v>
                </c:pt>
                <c:pt idx="2313">
                  <c:v>0</c:v>
                </c:pt>
                <c:pt idx="2314">
                  <c:v>100</c:v>
                </c:pt>
                <c:pt idx="2315">
                  <c:v>16434</c:v>
                </c:pt>
                <c:pt idx="2316">
                  <c:v>34744</c:v>
                </c:pt>
                <c:pt idx="2317">
                  <c:v>10458</c:v>
                </c:pt>
                <c:pt idx="2318">
                  <c:v>32170</c:v>
                </c:pt>
                <c:pt idx="2319">
                  <c:v>43152</c:v>
                </c:pt>
                <c:pt idx="2320">
                  <c:v>0</c:v>
                </c:pt>
                <c:pt idx="2321">
                  <c:v>6393</c:v>
                </c:pt>
                <c:pt idx="2322">
                  <c:v>12254</c:v>
                </c:pt>
                <c:pt idx="2323">
                  <c:v>28969</c:v>
                </c:pt>
                <c:pt idx="2324">
                  <c:v>1230</c:v>
                </c:pt>
                <c:pt idx="2325">
                  <c:v>215</c:v>
                </c:pt>
                <c:pt idx="2326">
                  <c:v>16776</c:v>
                </c:pt>
                <c:pt idx="2327">
                  <c:v>3000</c:v>
                </c:pt>
                <c:pt idx="2328">
                  <c:v>11998</c:v>
                </c:pt>
                <c:pt idx="2329">
                  <c:v>5364</c:v>
                </c:pt>
                <c:pt idx="2330">
                  <c:v>0</c:v>
                </c:pt>
                <c:pt idx="2331">
                  <c:v>25131</c:v>
                </c:pt>
                <c:pt idx="2332">
                  <c:v>40129</c:v>
                </c:pt>
                <c:pt idx="2333">
                  <c:v>0</c:v>
                </c:pt>
                <c:pt idx="2334">
                  <c:v>79154</c:v>
                </c:pt>
                <c:pt idx="2335">
                  <c:v>8649</c:v>
                </c:pt>
                <c:pt idx="2336">
                  <c:v>14422</c:v>
                </c:pt>
                <c:pt idx="2337">
                  <c:v>0</c:v>
                </c:pt>
                <c:pt idx="2338">
                  <c:v>16449</c:v>
                </c:pt>
                <c:pt idx="2339">
                  <c:v>15537</c:v>
                </c:pt>
                <c:pt idx="2340">
                  <c:v>17481</c:v>
                </c:pt>
                <c:pt idx="2341">
                  <c:v>18520</c:v>
                </c:pt>
                <c:pt idx="2342">
                  <c:v>355</c:v>
                </c:pt>
                <c:pt idx="2343">
                  <c:v>50988</c:v>
                </c:pt>
                <c:pt idx="2344">
                  <c:v>3600</c:v>
                </c:pt>
                <c:pt idx="2345">
                  <c:v>19710</c:v>
                </c:pt>
                <c:pt idx="2346">
                  <c:v>20265</c:v>
                </c:pt>
                <c:pt idx="2347">
                  <c:v>0</c:v>
                </c:pt>
                <c:pt idx="2348">
                  <c:v>1000</c:v>
                </c:pt>
                <c:pt idx="2349">
                  <c:v>500</c:v>
                </c:pt>
                <c:pt idx="2350">
                  <c:v>17696</c:v>
                </c:pt>
                <c:pt idx="2351">
                  <c:v>56007</c:v>
                </c:pt>
                <c:pt idx="2352">
                  <c:v>51278</c:v>
                </c:pt>
                <c:pt idx="2353">
                  <c:v>13607</c:v>
                </c:pt>
                <c:pt idx="2354">
                  <c:v>12263</c:v>
                </c:pt>
                <c:pt idx="2355">
                  <c:v>24156</c:v>
                </c:pt>
                <c:pt idx="2356">
                  <c:v>0</c:v>
                </c:pt>
                <c:pt idx="2357">
                  <c:v>40560</c:v>
                </c:pt>
                <c:pt idx="2358">
                  <c:v>48564</c:v>
                </c:pt>
                <c:pt idx="2359">
                  <c:v>37127</c:v>
                </c:pt>
                <c:pt idx="2360">
                  <c:v>12325</c:v>
                </c:pt>
                <c:pt idx="2361">
                  <c:v>8156</c:v>
                </c:pt>
                <c:pt idx="2362">
                  <c:v>83783</c:v>
                </c:pt>
                <c:pt idx="2363">
                  <c:v>1875</c:v>
                </c:pt>
                <c:pt idx="2364">
                  <c:v>217006</c:v>
                </c:pt>
                <c:pt idx="2365">
                  <c:v>100</c:v>
                </c:pt>
                <c:pt idx="2366">
                  <c:v>38323</c:v>
                </c:pt>
                <c:pt idx="2367">
                  <c:v>9055</c:v>
                </c:pt>
                <c:pt idx="2368">
                  <c:v>2044</c:v>
                </c:pt>
                <c:pt idx="2369">
                  <c:v>3704</c:v>
                </c:pt>
                <c:pt idx="2370">
                  <c:v>3250</c:v>
                </c:pt>
                <c:pt idx="2371">
                  <c:v>133</c:v>
                </c:pt>
                <c:pt idx="2372">
                  <c:v>520</c:v>
                </c:pt>
                <c:pt idx="2373">
                  <c:v>10613</c:v>
                </c:pt>
                <c:pt idx="2374">
                  <c:v>841</c:v>
                </c:pt>
                <c:pt idx="2375">
                  <c:v>27650</c:v>
                </c:pt>
                <c:pt idx="2376">
                  <c:v>40878</c:v>
                </c:pt>
                <c:pt idx="2377">
                  <c:v>0</c:v>
                </c:pt>
                <c:pt idx="2378">
                  <c:v>43162</c:v>
                </c:pt>
                <c:pt idx="2379">
                  <c:v>12600</c:v>
                </c:pt>
                <c:pt idx="2380">
                  <c:v>0</c:v>
                </c:pt>
                <c:pt idx="2381">
                  <c:v>9680</c:v>
                </c:pt>
                <c:pt idx="2382">
                  <c:v>4286</c:v>
                </c:pt>
                <c:pt idx="2383">
                  <c:v>10500</c:v>
                </c:pt>
                <c:pt idx="2384">
                  <c:v>0</c:v>
                </c:pt>
                <c:pt idx="2385">
                  <c:v>333</c:v>
                </c:pt>
                <c:pt idx="2386">
                  <c:v>17259</c:v>
                </c:pt>
                <c:pt idx="2387">
                  <c:v>11039</c:v>
                </c:pt>
                <c:pt idx="2388">
                  <c:v>24430</c:v>
                </c:pt>
                <c:pt idx="2389">
                  <c:v>1000</c:v>
                </c:pt>
                <c:pt idx="2390">
                  <c:v>10350</c:v>
                </c:pt>
                <c:pt idx="2391">
                  <c:v>2585</c:v>
                </c:pt>
                <c:pt idx="2392">
                  <c:v>41345</c:v>
                </c:pt>
                <c:pt idx="2393">
                  <c:v>100</c:v>
                </c:pt>
                <c:pt idx="2394">
                  <c:v>18745</c:v>
                </c:pt>
                <c:pt idx="2395">
                  <c:v>3005</c:v>
                </c:pt>
                <c:pt idx="2396">
                  <c:v>520</c:v>
                </c:pt>
                <c:pt idx="2397">
                  <c:v>4977</c:v>
                </c:pt>
                <c:pt idx="2398">
                  <c:v>12798</c:v>
                </c:pt>
                <c:pt idx="2399">
                  <c:v>6883</c:v>
                </c:pt>
                <c:pt idx="2400">
                  <c:v>0</c:v>
                </c:pt>
                <c:pt idx="2401">
                  <c:v>26674</c:v>
                </c:pt>
                <c:pt idx="2402">
                  <c:v>48658</c:v>
                </c:pt>
                <c:pt idx="2403">
                  <c:v>21274</c:v>
                </c:pt>
                <c:pt idx="2404">
                  <c:v>3625</c:v>
                </c:pt>
                <c:pt idx="2405">
                  <c:v>626</c:v>
                </c:pt>
                <c:pt idx="2406">
                  <c:v>2920</c:v>
                </c:pt>
                <c:pt idx="2407">
                  <c:v>1375</c:v>
                </c:pt>
                <c:pt idx="2408">
                  <c:v>6321</c:v>
                </c:pt>
                <c:pt idx="2409">
                  <c:v>23159</c:v>
                </c:pt>
                <c:pt idx="2410">
                  <c:v>26962</c:v>
                </c:pt>
                <c:pt idx="2411">
                  <c:v>40755</c:v>
                </c:pt>
                <c:pt idx="2412">
                  <c:v>26480</c:v>
                </c:pt>
                <c:pt idx="2413">
                  <c:v>104159</c:v>
                </c:pt>
                <c:pt idx="2414">
                  <c:v>2375</c:v>
                </c:pt>
                <c:pt idx="2415">
                  <c:v>4175</c:v>
                </c:pt>
                <c:pt idx="2416">
                  <c:v>28356</c:v>
                </c:pt>
                <c:pt idx="2417">
                  <c:v>42569</c:v>
                </c:pt>
                <c:pt idx="2418">
                  <c:v>55338</c:v>
                </c:pt>
                <c:pt idx="2419">
                  <c:v>3033</c:v>
                </c:pt>
                <c:pt idx="2420">
                  <c:v>66292</c:v>
                </c:pt>
                <c:pt idx="2421">
                  <c:v>8275</c:v>
                </c:pt>
                <c:pt idx="2422">
                  <c:v>42007</c:v>
                </c:pt>
                <c:pt idx="2423">
                  <c:v>18971</c:v>
                </c:pt>
                <c:pt idx="2424">
                  <c:v>0</c:v>
                </c:pt>
                <c:pt idx="2425">
                  <c:v>18032</c:v>
                </c:pt>
                <c:pt idx="2426">
                  <c:v>8500</c:v>
                </c:pt>
                <c:pt idx="2427">
                  <c:v>2236</c:v>
                </c:pt>
                <c:pt idx="2428">
                  <c:v>45907</c:v>
                </c:pt>
                <c:pt idx="2429">
                  <c:v>247</c:v>
                </c:pt>
                <c:pt idx="2430">
                  <c:v>0</c:v>
                </c:pt>
                <c:pt idx="2431">
                  <c:v>1000</c:v>
                </c:pt>
                <c:pt idx="2432">
                  <c:v>1500</c:v>
                </c:pt>
                <c:pt idx="2433">
                  <c:v>4960</c:v>
                </c:pt>
                <c:pt idx="2434">
                  <c:v>30368</c:v>
                </c:pt>
                <c:pt idx="2435">
                  <c:v>41685</c:v>
                </c:pt>
                <c:pt idx="2436">
                  <c:v>12398</c:v>
                </c:pt>
                <c:pt idx="2437">
                  <c:v>36608</c:v>
                </c:pt>
                <c:pt idx="2438">
                  <c:v>2030</c:v>
                </c:pt>
                <c:pt idx="2439">
                  <c:v>100</c:v>
                </c:pt>
                <c:pt idx="2440">
                  <c:v>22089</c:v>
                </c:pt>
                <c:pt idx="2441">
                  <c:v>25936</c:v>
                </c:pt>
                <c:pt idx="2442">
                  <c:v>6795</c:v>
                </c:pt>
                <c:pt idx="2443">
                  <c:v>66859</c:v>
                </c:pt>
                <c:pt idx="2444">
                  <c:v>2875</c:v>
                </c:pt>
                <c:pt idx="2445">
                  <c:v>46521</c:v>
                </c:pt>
                <c:pt idx="2446">
                  <c:v>33424</c:v>
                </c:pt>
                <c:pt idx="2447">
                  <c:v>0</c:v>
                </c:pt>
                <c:pt idx="2448">
                  <c:v>64109</c:v>
                </c:pt>
                <c:pt idx="2449">
                  <c:v>8639</c:v>
                </c:pt>
                <c:pt idx="2450">
                  <c:v>0</c:v>
                </c:pt>
                <c:pt idx="2451">
                  <c:v>3189</c:v>
                </c:pt>
                <c:pt idx="2452">
                  <c:v>87549</c:v>
                </c:pt>
                <c:pt idx="2453">
                  <c:v>0</c:v>
                </c:pt>
                <c:pt idx="2454">
                  <c:v>36666</c:v>
                </c:pt>
                <c:pt idx="2455">
                  <c:v>45265</c:v>
                </c:pt>
                <c:pt idx="2456">
                  <c:v>61276</c:v>
                </c:pt>
                <c:pt idx="2457">
                  <c:v>0</c:v>
                </c:pt>
                <c:pt idx="2458">
                  <c:v>2500</c:v>
                </c:pt>
                <c:pt idx="2459">
                  <c:v>2585</c:v>
                </c:pt>
                <c:pt idx="2460">
                  <c:v>0</c:v>
                </c:pt>
                <c:pt idx="2461">
                  <c:v>58457</c:v>
                </c:pt>
                <c:pt idx="2462">
                  <c:v>45996</c:v>
                </c:pt>
                <c:pt idx="2463">
                  <c:v>19507</c:v>
                </c:pt>
                <c:pt idx="2464">
                  <c:v>10728</c:v>
                </c:pt>
                <c:pt idx="2465">
                  <c:v>34682</c:v>
                </c:pt>
                <c:pt idx="2466">
                  <c:v>500</c:v>
                </c:pt>
                <c:pt idx="2467">
                  <c:v>11050</c:v>
                </c:pt>
                <c:pt idx="2468">
                  <c:v>1385</c:v>
                </c:pt>
                <c:pt idx="2469">
                  <c:v>10953</c:v>
                </c:pt>
                <c:pt idx="2470">
                  <c:v>11845</c:v>
                </c:pt>
                <c:pt idx="2471">
                  <c:v>9944</c:v>
                </c:pt>
                <c:pt idx="2472">
                  <c:v>58008</c:v>
                </c:pt>
                <c:pt idx="2473">
                  <c:v>75019</c:v>
                </c:pt>
                <c:pt idx="2474">
                  <c:v>38956</c:v>
                </c:pt>
                <c:pt idx="2475">
                  <c:v>40051</c:v>
                </c:pt>
                <c:pt idx="2476">
                  <c:v>16336</c:v>
                </c:pt>
                <c:pt idx="2477">
                  <c:v>13692</c:v>
                </c:pt>
                <c:pt idx="2478">
                  <c:v>0</c:v>
                </c:pt>
                <c:pt idx="2479">
                  <c:v>19791</c:v>
                </c:pt>
                <c:pt idx="2480">
                  <c:v>14787</c:v>
                </c:pt>
                <c:pt idx="2481">
                  <c:v>24656</c:v>
                </c:pt>
                <c:pt idx="2482">
                  <c:v>30532</c:v>
                </c:pt>
                <c:pt idx="2483">
                  <c:v>250</c:v>
                </c:pt>
                <c:pt idx="2484">
                  <c:v>8035</c:v>
                </c:pt>
                <c:pt idx="2485">
                  <c:v>3250</c:v>
                </c:pt>
                <c:pt idx="2486">
                  <c:v>4741</c:v>
                </c:pt>
                <c:pt idx="2487">
                  <c:v>22824</c:v>
                </c:pt>
                <c:pt idx="2488">
                  <c:v>50</c:v>
                </c:pt>
                <c:pt idx="2489">
                  <c:v>98119</c:v>
                </c:pt>
                <c:pt idx="2490">
                  <c:v>19016</c:v>
                </c:pt>
                <c:pt idx="2491">
                  <c:v>1000</c:v>
                </c:pt>
                <c:pt idx="2492">
                  <c:v>3170</c:v>
                </c:pt>
                <c:pt idx="2493">
                  <c:v>34630</c:v>
                </c:pt>
                <c:pt idx="2494">
                  <c:v>19464</c:v>
                </c:pt>
                <c:pt idx="2495">
                  <c:v>0</c:v>
                </c:pt>
                <c:pt idx="2496">
                  <c:v>0</c:v>
                </c:pt>
                <c:pt idx="2497">
                  <c:v>0</c:v>
                </c:pt>
                <c:pt idx="2498">
                  <c:v>255</c:v>
                </c:pt>
                <c:pt idx="2499">
                  <c:v>90</c:v>
                </c:pt>
                <c:pt idx="2500">
                  <c:v>57130</c:v>
                </c:pt>
                <c:pt idx="2501">
                  <c:v>7373</c:v>
                </c:pt>
                <c:pt idx="2502">
                  <c:v>1972</c:v>
                </c:pt>
                <c:pt idx="2503">
                  <c:v>20991</c:v>
                </c:pt>
                <c:pt idx="2504">
                  <c:v>8000</c:v>
                </c:pt>
                <c:pt idx="2505">
                  <c:v>21136</c:v>
                </c:pt>
                <c:pt idx="2506">
                  <c:v>25675</c:v>
                </c:pt>
                <c:pt idx="2507">
                  <c:v>7600</c:v>
                </c:pt>
                <c:pt idx="2508">
                  <c:v>6503</c:v>
                </c:pt>
                <c:pt idx="2509">
                  <c:v>13959</c:v>
                </c:pt>
                <c:pt idx="2510">
                  <c:v>2845</c:v>
                </c:pt>
                <c:pt idx="2511">
                  <c:v>7147</c:v>
                </c:pt>
                <c:pt idx="2512">
                  <c:v>1700</c:v>
                </c:pt>
                <c:pt idx="2513">
                  <c:v>33678</c:v>
                </c:pt>
                <c:pt idx="2514">
                  <c:v>14967</c:v>
                </c:pt>
                <c:pt idx="2515">
                  <c:v>0</c:v>
                </c:pt>
                <c:pt idx="2516">
                  <c:v>850</c:v>
                </c:pt>
                <c:pt idx="2517">
                  <c:v>0</c:v>
                </c:pt>
                <c:pt idx="2518">
                  <c:v>4545</c:v>
                </c:pt>
                <c:pt idx="2519">
                  <c:v>44627</c:v>
                </c:pt>
                <c:pt idx="2520">
                  <c:v>6789</c:v>
                </c:pt>
                <c:pt idx="2521">
                  <c:v>2548</c:v>
                </c:pt>
                <c:pt idx="2522">
                  <c:v>35511</c:v>
                </c:pt>
                <c:pt idx="2523">
                  <c:v>1500</c:v>
                </c:pt>
                <c:pt idx="2524">
                  <c:v>305</c:v>
                </c:pt>
                <c:pt idx="2525">
                  <c:v>48989</c:v>
                </c:pt>
                <c:pt idx="2526">
                  <c:v>37408</c:v>
                </c:pt>
                <c:pt idx="2527">
                  <c:v>21292</c:v>
                </c:pt>
                <c:pt idx="2528">
                  <c:v>2607</c:v>
                </c:pt>
                <c:pt idx="2529">
                  <c:v>1000</c:v>
                </c:pt>
                <c:pt idx="2530">
                  <c:v>4100</c:v>
                </c:pt>
                <c:pt idx="2531">
                  <c:v>48287</c:v>
                </c:pt>
                <c:pt idx="2532">
                  <c:v>10513</c:v>
                </c:pt>
                <c:pt idx="2533">
                  <c:v>25675</c:v>
                </c:pt>
                <c:pt idx="2534">
                  <c:v>12845</c:v>
                </c:pt>
                <c:pt idx="2535">
                  <c:v>30808</c:v>
                </c:pt>
                <c:pt idx="2536">
                  <c:v>3750</c:v>
                </c:pt>
                <c:pt idx="2537">
                  <c:v>0</c:v>
                </c:pt>
                <c:pt idx="2538">
                  <c:v>15816</c:v>
                </c:pt>
                <c:pt idx="2539">
                  <c:v>47223</c:v>
                </c:pt>
                <c:pt idx="2540">
                  <c:v>2000</c:v>
                </c:pt>
                <c:pt idx="2541">
                  <c:v>13668</c:v>
                </c:pt>
                <c:pt idx="2542">
                  <c:v>0</c:v>
                </c:pt>
                <c:pt idx="2543">
                  <c:v>61165</c:v>
                </c:pt>
                <c:pt idx="2544">
                  <c:v>5000</c:v>
                </c:pt>
                <c:pt idx="2545">
                  <c:v>20636</c:v>
                </c:pt>
                <c:pt idx="2546">
                  <c:v>230</c:v>
                </c:pt>
                <c:pt idx="2547">
                  <c:v>5312</c:v>
                </c:pt>
                <c:pt idx="2548">
                  <c:v>45861</c:v>
                </c:pt>
                <c:pt idx="2549">
                  <c:v>118013</c:v>
                </c:pt>
                <c:pt idx="2550">
                  <c:v>185</c:v>
                </c:pt>
                <c:pt idx="2551">
                  <c:v>7072</c:v>
                </c:pt>
                <c:pt idx="2552">
                  <c:v>24808</c:v>
                </c:pt>
                <c:pt idx="2553">
                  <c:v>11270</c:v>
                </c:pt>
                <c:pt idx="2554">
                  <c:v>17579</c:v>
                </c:pt>
                <c:pt idx="2555">
                  <c:v>500</c:v>
                </c:pt>
                <c:pt idx="2556">
                  <c:v>2000</c:v>
                </c:pt>
                <c:pt idx="2557">
                  <c:v>7734</c:v>
                </c:pt>
                <c:pt idx="2558">
                  <c:v>0</c:v>
                </c:pt>
                <c:pt idx="2559">
                  <c:v>34178</c:v>
                </c:pt>
                <c:pt idx="2560">
                  <c:v>2250</c:v>
                </c:pt>
                <c:pt idx="2561">
                  <c:v>39897</c:v>
                </c:pt>
                <c:pt idx="2562">
                  <c:v>16332</c:v>
                </c:pt>
                <c:pt idx="2563">
                  <c:v>3215</c:v>
                </c:pt>
                <c:pt idx="2564">
                  <c:v>15700</c:v>
                </c:pt>
                <c:pt idx="2565">
                  <c:v>17388</c:v>
                </c:pt>
                <c:pt idx="2566">
                  <c:v>0</c:v>
                </c:pt>
                <c:pt idx="2567">
                  <c:v>7719</c:v>
                </c:pt>
                <c:pt idx="2568">
                  <c:v>6090</c:v>
                </c:pt>
                <c:pt idx="2569">
                  <c:v>2900</c:v>
                </c:pt>
                <c:pt idx="2570">
                  <c:v>0</c:v>
                </c:pt>
                <c:pt idx="2571">
                  <c:v>11073</c:v>
                </c:pt>
                <c:pt idx="2572">
                  <c:v>12978</c:v>
                </c:pt>
                <c:pt idx="2573">
                  <c:v>26700</c:v>
                </c:pt>
                <c:pt idx="2574">
                  <c:v>500</c:v>
                </c:pt>
                <c:pt idx="2575">
                  <c:v>350</c:v>
                </c:pt>
                <c:pt idx="2576">
                  <c:v>5000</c:v>
                </c:pt>
                <c:pt idx="2577">
                  <c:v>0</c:v>
                </c:pt>
                <c:pt idx="2578">
                  <c:v>150</c:v>
                </c:pt>
                <c:pt idx="2579">
                  <c:v>36866</c:v>
                </c:pt>
                <c:pt idx="2580">
                  <c:v>6293</c:v>
                </c:pt>
                <c:pt idx="2581">
                  <c:v>11400</c:v>
                </c:pt>
                <c:pt idx="2582">
                  <c:v>790</c:v>
                </c:pt>
                <c:pt idx="2583">
                  <c:v>15738</c:v>
                </c:pt>
                <c:pt idx="2584">
                  <c:v>17500</c:v>
                </c:pt>
                <c:pt idx="2585">
                  <c:v>25236</c:v>
                </c:pt>
                <c:pt idx="2586">
                  <c:v>2835</c:v>
                </c:pt>
                <c:pt idx="2587">
                  <c:v>2125</c:v>
                </c:pt>
                <c:pt idx="2588">
                  <c:v>27894</c:v>
                </c:pt>
                <c:pt idx="2589">
                  <c:v>33324</c:v>
                </c:pt>
                <c:pt idx="2590">
                  <c:v>0</c:v>
                </c:pt>
                <c:pt idx="2591">
                  <c:v>23256</c:v>
                </c:pt>
                <c:pt idx="2592">
                  <c:v>7625</c:v>
                </c:pt>
                <c:pt idx="2593">
                  <c:v>14152</c:v>
                </c:pt>
                <c:pt idx="2594">
                  <c:v>53001</c:v>
                </c:pt>
                <c:pt idx="2595">
                  <c:v>19057</c:v>
                </c:pt>
                <c:pt idx="2596">
                  <c:v>1754</c:v>
                </c:pt>
                <c:pt idx="2597">
                  <c:v>2790</c:v>
                </c:pt>
                <c:pt idx="2598">
                  <c:v>5103</c:v>
                </c:pt>
                <c:pt idx="2599">
                  <c:v>990</c:v>
                </c:pt>
                <c:pt idx="2600">
                  <c:v>10220</c:v>
                </c:pt>
                <c:pt idx="2601">
                  <c:v>3170</c:v>
                </c:pt>
                <c:pt idx="2602">
                  <c:v>23705</c:v>
                </c:pt>
                <c:pt idx="2603">
                  <c:v>16921</c:v>
                </c:pt>
                <c:pt idx="2604">
                  <c:v>62224</c:v>
                </c:pt>
                <c:pt idx="2605">
                  <c:v>3250</c:v>
                </c:pt>
                <c:pt idx="2606">
                  <c:v>10986</c:v>
                </c:pt>
                <c:pt idx="2607">
                  <c:v>1747</c:v>
                </c:pt>
                <c:pt idx="2608">
                  <c:v>54625</c:v>
                </c:pt>
                <c:pt idx="2609">
                  <c:v>3577</c:v>
                </c:pt>
                <c:pt idx="2610">
                  <c:v>2000</c:v>
                </c:pt>
                <c:pt idx="2611">
                  <c:v>4875</c:v>
                </c:pt>
                <c:pt idx="2612">
                  <c:v>51580</c:v>
                </c:pt>
                <c:pt idx="2613">
                  <c:v>1900</c:v>
                </c:pt>
                <c:pt idx="2614">
                  <c:v>17683</c:v>
                </c:pt>
                <c:pt idx="2615">
                  <c:v>63827</c:v>
                </c:pt>
                <c:pt idx="2616">
                  <c:v>0</c:v>
                </c:pt>
                <c:pt idx="2617">
                  <c:v>6252</c:v>
                </c:pt>
                <c:pt idx="2618">
                  <c:v>335</c:v>
                </c:pt>
                <c:pt idx="2619">
                  <c:v>475</c:v>
                </c:pt>
                <c:pt idx="2620">
                  <c:v>8114</c:v>
                </c:pt>
                <c:pt idx="2621">
                  <c:v>30208</c:v>
                </c:pt>
                <c:pt idx="2622">
                  <c:v>0</c:v>
                </c:pt>
                <c:pt idx="2623">
                  <c:v>13619</c:v>
                </c:pt>
                <c:pt idx="2624">
                  <c:v>0</c:v>
                </c:pt>
                <c:pt idx="2625">
                  <c:v>2500</c:v>
                </c:pt>
                <c:pt idx="2626">
                  <c:v>500</c:v>
                </c:pt>
                <c:pt idx="2627">
                  <c:v>2644</c:v>
                </c:pt>
                <c:pt idx="2628">
                  <c:v>3344</c:v>
                </c:pt>
                <c:pt idx="2629">
                  <c:v>3406</c:v>
                </c:pt>
                <c:pt idx="2630">
                  <c:v>50</c:v>
                </c:pt>
                <c:pt idx="2631">
                  <c:v>3388</c:v>
                </c:pt>
                <c:pt idx="2632">
                  <c:v>5580</c:v>
                </c:pt>
                <c:pt idx="2633">
                  <c:v>1220</c:v>
                </c:pt>
                <c:pt idx="2634">
                  <c:v>0</c:v>
                </c:pt>
                <c:pt idx="2635">
                  <c:v>9000</c:v>
                </c:pt>
                <c:pt idx="2636">
                  <c:v>130</c:v>
                </c:pt>
                <c:pt idx="2637">
                  <c:v>3500</c:v>
                </c:pt>
                <c:pt idx="2638">
                  <c:v>64949</c:v>
                </c:pt>
                <c:pt idx="2639">
                  <c:v>42410</c:v>
                </c:pt>
                <c:pt idx="2640">
                  <c:v>0</c:v>
                </c:pt>
                <c:pt idx="2641">
                  <c:v>27102</c:v>
                </c:pt>
                <c:pt idx="2642">
                  <c:v>17760</c:v>
                </c:pt>
                <c:pt idx="2643">
                  <c:v>400</c:v>
                </c:pt>
                <c:pt idx="2644">
                  <c:v>13952</c:v>
                </c:pt>
                <c:pt idx="2645">
                  <c:v>25706</c:v>
                </c:pt>
                <c:pt idx="2646">
                  <c:v>13681</c:v>
                </c:pt>
                <c:pt idx="2647">
                  <c:v>41315</c:v>
                </c:pt>
                <c:pt idx="2648">
                  <c:v>1854</c:v>
                </c:pt>
                <c:pt idx="2649">
                  <c:v>140</c:v>
                </c:pt>
                <c:pt idx="2650">
                  <c:v>1000</c:v>
                </c:pt>
                <c:pt idx="2651">
                  <c:v>44191</c:v>
                </c:pt>
                <c:pt idx="2652">
                  <c:v>35304</c:v>
                </c:pt>
                <c:pt idx="2653">
                  <c:v>16876</c:v>
                </c:pt>
                <c:pt idx="2654">
                  <c:v>3750</c:v>
                </c:pt>
                <c:pt idx="2655">
                  <c:v>1130</c:v>
                </c:pt>
                <c:pt idx="2656">
                  <c:v>14350</c:v>
                </c:pt>
                <c:pt idx="2657">
                  <c:v>37682</c:v>
                </c:pt>
                <c:pt idx="2658">
                  <c:v>2528</c:v>
                </c:pt>
                <c:pt idx="2659">
                  <c:v>2210</c:v>
                </c:pt>
                <c:pt idx="2660">
                  <c:v>4500</c:v>
                </c:pt>
                <c:pt idx="2661">
                  <c:v>17131</c:v>
                </c:pt>
                <c:pt idx="2662">
                  <c:v>13338</c:v>
                </c:pt>
                <c:pt idx="2663">
                  <c:v>6317</c:v>
                </c:pt>
                <c:pt idx="2664">
                  <c:v>24295</c:v>
                </c:pt>
                <c:pt idx="2665">
                  <c:v>55027</c:v>
                </c:pt>
                <c:pt idx="2666">
                  <c:v>1450</c:v>
                </c:pt>
                <c:pt idx="2667">
                  <c:v>13993</c:v>
                </c:pt>
                <c:pt idx="2668">
                  <c:v>6208</c:v>
                </c:pt>
                <c:pt idx="2669">
                  <c:v>1875</c:v>
                </c:pt>
                <c:pt idx="2670">
                  <c:v>44783</c:v>
                </c:pt>
                <c:pt idx="2671">
                  <c:v>5075</c:v>
                </c:pt>
                <c:pt idx="2672">
                  <c:v>14941</c:v>
                </c:pt>
                <c:pt idx="2673">
                  <c:v>19314</c:v>
                </c:pt>
                <c:pt idx="2674">
                  <c:v>57404</c:v>
                </c:pt>
                <c:pt idx="2675">
                  <c:v>5375</c:v>
                </c:pt>
                <c:pt idx="2676">
                  <c:v>4478</c:v>
                </c:pt>
                <c:pt idx="2677">
                  <c:v>20310</c:v>
                </c:pt>
                <c:pt idx="2678">
                  <c:v>0</c:v>
                </c:pt>
                <c:pt idx="2679">
                  <c:v>0</c:v>
                </c:pt>
                <c:pt idx="2680">
                  <c:v>0</c:v>
                </c:pt>
                <c:pt idx="2681">
                  <c:v>1375</c:v>
                </c:pt>
                <c:pt idx="2682">
                  <c:v>3679</c:v>
                </c:pt>
                <c:pt idx="2683">
                  <c:v>12515</c:v>
                </c:pt>
                <c:pt idx="2684">
                  <c:v>16726</c:v>
                </c:pt>
                <c:pt idx="2685">
                  <c:v>36986</c:v>
                </c:pt>
                <c:pt idx="2686">
                  <c:v>5964</c:v>
                </c:pt>
                <c:pt idx="2687">
                  <c:v>9463</c:v>
                </c:pt>
                <c:pt idx="2688">
                  <c:v>0</c:v>
                </c:pt>
                <c:pt idx="2689">
                  <c:v>14714</c:v>
                </c:pt>
                <c:pt idx="2690">
                  <c:v>23503</c:v>
                </c:pt>
                <c:pt idx="2691">
                  <c:v>9075</c:v>
                </c:pt>
                <c:pt idx="2692">
                  <c:v>500</c:v>
                </c:pt>
                <c:pt idx="2693">
                  <c:v>56780</c:v>
                </c:pt>
                <c:pt idx="2694">
                  <c:v>495</c:v>
                </c:pt>
                <c:pt idx="2695">
                  <c:v>0</c:v>
                </c:pt>
                <c:pt idx="2696">
                  <c:v>31000</c:v>
                </c:pt>
                <c:pt idx="2697">
                  <c:v>12483</c:v>
                </c:pt>
                <c:pt idx="2698">
                  <c:v>4300</c:v>
                </c:pt>
                <c:pt idx="2699">
                  <c:v>10046</c:v>
                </c:pt>
                <c:pt idx="2700">
                  <c:v>9744</c:v>
                </c:pt>
                <c:pt idx="2701">
                  <c:v>19665</c:v>
                </c:pt>
                <c:pt idx="2702">
                  <c:v>445</c:v>
                </c:pt>
                <c:pt idx="2703">
                  <c:v>320</c:v>
                </c:pt>
                <c:pt idx="2704">
                  <c:v>2745</c:v>
                </c:pt>
                <c:pt idx="2705">
                  <c:v>3700</c:v>
                </c:pt>
                <c:pt idx="2706">
                  <c:v>700</c:v>
                </c:pt>
                <c:pt idx="2707">
                  <c:v>0</c:v>
                </c:pt>
                <c:pt idx="2708">
                  <c:v>2125</c:v>
                </c:pt>
                <c:pt idx="2709">
                  <c:v>72318</c:v>
                </c:pt>
                <c:pt idx="2710">
                  <c:v>1729</c:v>
                </c:pt>
                <c:pt idx="2711">
                  <c:v>30752</c:v>
                </c:pt>
                <c:pt idx="2712">
                  <c:v>781</c:v>
                </c:pt>
                <c:pt idx="2713">
                  <c:v>800</c:v>
                </c:pt>
                <c:pt idx="2714">
                  <c:v>1660</c:v>
                </c:pt>
                <c:pt idx="2715">
                  <c:v>73665</c:v>
                </c:pt>
                <c:pt idx="2716">
                  <c:v>1726</c:v>
                </c:pt>
                <c:pt idx="2717">
                  <c:v>20291</c:v>
                </c:pt>
                <c:pt idx="2718">
                  <c:v>10722</c:v>
                </c:pt>
                <c:pt idx="2719">
                  <c:v>1000</c:v>
                </c:pt>
                <c:pt idx="2720">
                  <c:v>27460</c:v>
                </c:pt>
                <c:pt idx="2721">
                  <c:v>3517</c:v>
                </c:pt>
                <c:pt idx="2722">
                  <c:v>11238</c:v>
                </c:pt>
                <c:pt idx="2723">
                  <c:v>16617</c:v>
                </c:pt>
                <c:pt idx="2724">
                  <c:v>1000</c:v>
                </c:pt>
                <c:pt idx="2725">
                  <c:v>25053</c:v>
                </c:pt>
                <c:pt idx="2726">
                  <c:v>9094</c:v>
                </c:pt>
                <c:pt idx="2727">
                  <c:v>24779</c:v>
                </c:pt>
                <c:pt idx="2728">
                  <c:v>52700</c:v>
                </c:pt>
                <c:pt idx="2729">
                  <c:v>44283</c:v>
                </c:pt>
                <c:pt idx="2730">
                  <c:v>34007</c:v>
                </c:pt>
                <c:pt idx="2731">
                  <c:v>57382</c:v>
                </c:pt>
                <c:pt idx="2732">
                  <c:v>6500</c:v>
                </c:pt>
                <c:pt idx="2733">
                  <c:v>0</c:v>
                </c:pt>
                <c:pt idx="2734">
                  <c:v>0</c:v>
                </c:pt>
                <c:pt idx="2735">
                  <c:v>3675</c:v>
                </c:pt>
                <c:pt idx="2736">
                  <c:v>24928</c:v>
                </c:pt>
                <c:pt idx="2737">
                  <c:v>18156</c:v>
                </c:pt>
                <c:pt idx="2738">
                  <c:v>10597</c:v>
                </c:pt>
                <c:pt idx="2739">
                  <c:v>22666</c:v>
                </c:pt>
                <c:pt idx="2740">
                  <c:v>50272</c:v>
                </c:pt>
                <c:pt idx="2741">
                  <c:v>7889</c:v>
                </c:pt>
                <c:pt idx="2742">
                  <c:v>18303</c:v>
                </c:pt>
                <c:pt idx="2743">
                  <c:v>40397</c:v>
                </c:pt>
                <c:pt idx="2744">
                  <c:v>0</c:v>
                </c:pt>
                <c:pt idx="2745">
                  <c:v>2000</c:v>
                </c:pt>
                <c:pt idx="2746">
                  <c:v>0</c:v>
                </c:pt>
                <c:pt idx="2747">
                  <c:v>9198</c:v>
                </c:pt>
                <c:pt idx="2748">
                  <c:v>18678</c:v>
                </c:pt>
                <c:pt idx="2749">
                  <c:v>420</c:v>
                </c:pt>
                <c:pt idx="2750">
                  <c:v>14086</c:v>
                </c:pt>
                <c:pt idx="2751">
                  <c:v>9030</c:v>
                </c:pt>
                <c:pt idx="2752">
                  <c:v>43071</c:v>
                </c:pt>
                <c:pt idx="2753">
                  <c:v>23068</c:v>
                </c:pt>
                <c:pt idx="2754">
                  <c:v>700</c:v>
                </c:pt>
                <c:pt idx="2755">
                  <c:v>220</c:v>
                </c:pt>
                <c:pt idx="2756">
                  <c:v>952</c:v>
                </c:pt>
                <c:pt idx="2757">
                  <c:v>22598</c:v>
                </c:pt>
                <c:pt idx="2758">
                  <c:v>3150</c:v>
                </c:pt>
                <c:pt idx="2759">
                  <c:v>3993</c:v>
                </c:pt>
                <c:pt idx="2760">
                  <c:v>5780</c:v>
                </c:pt>
                <c:pt idx="2761">
                  <c:v>29782</c:v>
                </c:pt>
                <c:pt idx="2762">
                  <c:v>2475</c:v>
                </c:pt>
                <c:pt idx="2763">
                  <c:v>1600</c:v>
                </c:pt>
                <c:pt idx="2764">
                  <c:v>23392</c:v>
                </c:pt>
                <c:pt idx="2765">
                  <c:v>17868</c:v>
                </c:pt>
                <c:pt idx="2766">
                  <c:v>41704</c:v>
                </c:pt>
                <c:pt idx="2767">
                  <c:v>18012</c:v>
                </c:pt>
                <c:pt idx="2768">
                  <c:v>3422</c:v>
                </c:pt>
                <c:pt idx="2769">
                  <c:v>400</c:v>
                </c:pt>
                <c:pt idx="2770">
                  <c:v>0</c:v>
                </c:pt>
                <c:pt idx="2771">
                  <c:v>33836</c:v>
                </c:pt>
                <c:pt idx="2772">
                  <c:v>15000</c:v>
                </c:pt>
                <c:pt idx="2773">
                  <c:v>9113</c:v>
                </c:pt>
                <c:pt idx="2774">
                  <c:v>24279</c:v>
                </c:pt>
                <c:pt idx="2775">
                  <c:v>52429</c:v>
                </c:pt>
                <c:pt idx="2776">
                  <c:v>500</c:v>
                </c:pt>
                <c:pt idx="2777">
                  <c:v>26682</c:v>
                </c:pt>
                <c:pt idx="2778">
                  <c:v>6147</c:v>
                </c:pt>
                <c:pt idx="2779">
                  <c:v>14159</c:v>
                </c:pt>
                <c:pt idx="2780">
                  <c:v>41048</c:v>
                </c:pt>
                <c:pt idx="2781">
                  <c:v>0</c:v>
                </c:pt>
                <c:pt idx="2782">
                  <c:v>2500</c:v>
                </c:pt>
                <c:pt idx="2783">
                  <c:v>34495</c:v>
                </c:pt>
                <c:pt idx="2784">
                  <c:v>18992</c:v>
                </c:pt>
                <c:pt idx="2785">
                  <c:v>13421</c:v>
                </c:pt>
                <c:pt idx="2786">
                  <c:v>0</c:v>
                </c:pt>
                <c:pt idx="2787">
                  <c:v>150</c:v>
                </c:pt>
                <c:pt idx="2788">
                  <c:v>2650</c:v>
                </c:pt>
                <c:pt idx="2789">
                  <c:v>18248</c:v>
                </c:pt>
                <c:pt idx="2790">
                  <c:v>0</c:v>
                </c:pt>
                <c:pt idx="2791">
                  <c:v>27904</c:v>
                </c:pt>
                <c:pt idx="2792">
                  <c:v>12463</c:v>
                </c:pt>
                <c:pt idx="2793">
                  <c:v>0</c:v>
                </c:pt>
                <c:pt idx="2794">
                  <c:v>11512</c:v>
                </c:pt>
                <c:pt idx="2795">
                  <c:v>7011</c:v>
                </c:pt>
                <c:pt idx="2796">
                  <c:v>1600</c:v>
                </c:pt>
                <c:pt idx="2797">
                  <c:v>22571</c:v>
                </c:pt>
                <c:pt idx="2798">
                  <c:v>0</c:v>
                </c:pt>
                <c:pt idx="2799">
                  <c:v>645</c:v>
                </c:pt>
                <c:pt idx="2800">
                  <c:v>0</c:v>
                </c:pt>
                <c:pt idx="2801">
                  <c:v>1250</c:v>
                </c:pt>
                <c:pt idx="2802">
                  <c:v>69237</c:v>
                </c:pt>
                <c:pt idx="2803">
                  <c:v>4000</c:v>
                </c:pt>
                <c:pt idx="2804">
                  <c:v>17332</c:v>
                </c:pt>
                <c:pt idx="2805">
                  <c:v>2750</c:v>
                </c:pt>
                <c:pt idx="2806">
                  <c:v>35151</c:v>
                </c:pt>
                <c:pt idx="2807">
                  <c:v>500</c:v>
                </c:pt>
                <c:pt idx="2808">
                  <c:v>18405</c:v>
                </c:pt>
                <c:pt idx="2809">
                  <c:v>2773</c:v>
                </c:pt>
                <c:pt idx="2810">
                  <c:v>11595</c:v>
                </c:pt>
                <c:pt idx="2811">
                  <c:v>4985</c:v>
                </c:pt>
                <c:pt idx="2812">
                  <c:v>0</c:v>
                </c:pt>
                <c:pt idx="2813">
                  <c:v>6485</c:v>
                </c:pt>
                <c:pt idx="2814">
                  <c:v>0</c:v>
                </c:pt>
                <c:pt idx="2815">
                  <c:v>39810</c:v>
                </c:pt>
                <c:pt idx="2816">
                  <c:v>11556</c:v>
                </c:pt>
                <c:pt idx="2817">
                  <c:v>5598</c:v>
                </c:pt>
                <c:pt idx="2818">
                  <c:v>0</c:v>
                </c:pt>
                <c:pt idx="2819">
                  <c:v>32108</c:v>
                </c:pt>
                <c:pt idx="2820">
                  <c:v>51234</c:v>
                </c:pt>
                <c:pt idx="2821">
                  <c:v>56281</c:v>
                </c:pt>
                <c:pt idx="2822">
                  <c:v>18315</c:v>
                </c:pt>
                <c:pt idx="2823">
                  <c:v>9500</c:v>
                </c:pt>
                <c:pt idx="2824">
                  <c:v>9402</c:v>
                </c:pt>
                <c:pt idx="2825">
                  <c:v>0</c:v>
                </c:pt>
                <c:pt idx="2826">
                  <c:v>2</c:v>
                </c:pt>
                <c:pt idx="2827">
                  <c:v>0</c:v>
                </c:pt>
                <c:pt idx="2828">
                  <c:v>200</c:v>
                </c:pt>
                <c:pt idx="2829">
                  <c:v>8228</c:v>
                </c:pt>
                <c:pt idx="2830">
                  <c:v>2250</c:v>
                </c:pt>
                <c:pt idx="2831">
                  <c:v>89360</c:v>
                </c:pt>
                <c:pt idx="2832">
                  <c:v>18957</c:v>
                </c:pt>
                <c:pt idx="2833">
                  <c:v>1000</c:v>
                </c:pt>
                <c:pt idx="2834">
                  <c:v>2100</c:v>
                </c:pt>
                <c:pt idx="2835">
                  <c:v>500</c:v>
                </c:pt>
                <c:pt idx="2836">
                  <c:v>4091</c:v>
                </c:pt>
                <c:pt idx="2837">
                  <c:v>0</c:v>
                </c:pt>
                <c:pt idx="2838">
                  <c:v>15000</c:v>
                </c:pt>
                <c:pt idx="2839">
                  <c:v>46165</c:v>
                </c:pt>
                <c:pt idx="2840">
                  <c:v>200622</c:v>
                </c:pt>
                <c:pt idx="2841">
                  <c:v>1000</c:v>
                </c:pt>
                <c:pt idx="2842">
                  <c:v>22397</c:v>
                </c:pt>
                <c:pt idx="2843">
                  <c:v>1300</c:v>
                </c:pt>
                <c:pt idx="2844">
                  <c:v>22276</c:v>
                </c:pt>
                <c:pt idx="2845">
                  <c:v>11850</c:v>
                </c:pt>
                <c:pt idx="2846">
                  <c:v>12279</c:v>
                </c:pt>
                <c:pt idx="2847">
                  <c:v>7627</c:v>
                </c:pt>
                <c:pt idx="2848">
                  <c:v>0</c:v>
                </c:pt>
                <c:pt idx="2849">
                  <c:v>31989</c:v>
                </c:pt>
                <c:pt idx="2850">
                  <c:v>18250</c:v>
                </c:pt>
                <c:pt idx="2851">
                  <c:v>675</c:v>
                </c:pt>
                <c:pt idx="2852">
                  <c:v>7247</c:v>
                </c:pt>
                <c:pt idx="2853">
                  <c:v>86952</c:v>
                </c:pt>
                <c:pt idx="2854">
                  <c:v>49146</c:v>
                </c:pt>
                <c:pt idx="2855">
                  <c:v>500</c:v>
                </c:pt>
                <c:pt idx="2856">
                  <c:v>27538</c:v>
                </c:pt>
                <c:pt idx="2857">
                  <c:v>1625</c:v>
                </c:pt>
                <c:pt idx="2858">
                  <c:v>0</c:v>
                </c:pt>
                <c:pt idx="2859">
                  <c:v>440</c:v>
                </c:pt>
                <c:pt idx="2860">
                  <c:v>90</c:v>
                </c:pt>
                <c:pt idx="2861">
                  <c:v>8229</c:v>
                </c:pt>
                <c:pt idx="2862">
                  <c:v>7917</c:v>
                </c:pt>
                <c:pt idx="2863">
                  <c:v>0</c:v>
                </c:pt>
                <c:pt idx="2864">
                  <c:v>14404</c:v>
                </c:pt>
                <c:pt idx="2865">
                  <c:v>14809</c:v>
                </c:pt>
                <c:pt idx="2866">
                  <c:v>10595</c:v>
                </c:pt>
                <c:pt idx="2867">
                  <c:v>0</c:v>
                </c:pt>
                <c:pt idx="2868">
                  <c:v>4100</c:v>
                </c:pt>
                <c:pt idx="2869">
                  <c:v>11943</c:v>
                </c:pt>
                <c:pt idx="2870">
                  <c:v>5000</c:v>
                </c:pt>
                <c:pt idx="2871">
                  <c:v>11297</c:v>
                </c:pt>
                <c:pt idx="2872">
                  <c:v>3750</c:v>
                </c:pt>
                <c:pt idx="2873">
                  <c:v>300</c:v>
                </c:pt>
                <c:pt idx="2874">
                  <c:v>0</c:v>
                </c:pt>
                <c:pt idx="2875">
                  <c:v>2025</c:v>
                </c:pt>
                <c:pt idx="2876">
                  <c:v>0</c:v>
                </c:pt>
                <c:pt idx="2877">
                  <c:v>2875</c:v>
                </c:pt>
                <c:pt idx="2878">
                  <c:v>7300</c:v>
                </c:pt>
                <c:pt idx="2879">
                  <c:v>500</c:v>
                </c:pt>
                <c:pt idx="2880">
                  <c:v>23163</c:v>
                </c:pt>
                <c:pt idx="2881">
                  <c:v>4200</c:v>
                </c:pt>
                <c:pt idx="2882">
                  <c:v>55567</c:v>
                </c:pt>
                <c:pt idx="2883">
                  <c:v>2375</c:v>
                </c:pt>
                <c:pt idx="2884">
                  <c:v>2986</c:v>
                </c:pt>
                <c:pt idx="2885">
                  <c:v>16359</c:v>
                </c:pt>
                <c:pt idx="2886">
                  <c:v>0</c:v>
                </c:pt>
                <c:pt idx="2887">
                  <c:v>15766</c:v>
                </c:pt>
                <c:pt idx="2888">
                  <c:v>34282</c:v>
                </c:pt>
                <c:pt idx="2889">
                  <c:v>40234</c:v>
                </c:pt>
                <c:pt idx="2890">
                  <c:v>9704</c:v>
                </c:pt>
                <c:pt idx="2891">
                  <c:v>10550</c:v>
                </c:pt>
                <c:pt idx="2892">
                  <c:v>64517</c:v>
                </c:pt>
                <c:pt idx="2893">
                  <c:v>500</c:v>
                </c:pt>
                <c:pt idx="2894">
                  <c:v>0</c:v>
                </c:pt>
                <c:pt idx="2895">
                  <c:v>57114</c:v>
                </c:pt>
                <c:pt idx="2896">
                  <c:v>0</c:v>
                </c:pt>
                <c:pt idx="2897">
                  <c:v>16366</c:v>
                </c:pt>
                <c:pt idx="2898">
                  <c:v>800</c:v>
                </c:pt>
                <c:pt idx="2899">
                  <c:v>50255</c:v>
                </c:pt>
                <c:pt idx="2900">
                  <c:v>400</c:v>
                </c:pt>
                <c:pt idx="2901">
                  <c:v>1600</c:v>
                </c:pt>
                <c:pt idx="2902">
                  <c:v>23007</c:v>
                </c:pt>
                <c:pt idx="2903">
                  <c:v>2900</c:v>
                </c:pt>
                <c:pt idx="2904">
                  <c:v>5796</c:v>
                </c:pt>
                <c:pt idx="2905">
                  <c:v>29816</c:v>
                </c:pt>
                <c:pt idx="2906">
                  <c:v>5165</c:v>
                </c:pt>
                <c:pt idx="2907">
                  <c:v>1507</c:v>
                </c:pt>
                <c:pt idx="2908">
                  <c:v>1010</c:v>
                </c:pt>
                <c:pt idx="2909">
                  <c:v>1000</c:v>
                </c:pt>
                <c:pt idx="2910">
                  <c:v>5760</c:v>
                </c:pt>
                <c:pt idx="2911">
                  <c:v>230</c:v>
                </c:pt>
                <c:pt idx="2912">
                  <c:v>0</c:v>
                </c:pt>
                <c:pt idx="2913">
                  <c:v>17001</c:v>
                </c:pt>
                <c:pt idx="2914">
                  <c:v>24356</c:v>
                </c:pt>
                <c:pt idx="2915">
                  <c:v>6589</c:v>
                </c:pt>
                <c:pt idx="2916">
                  <c:v>34664</c:v>
                </c:pt>
                <c:pt idx="2917">
                  <c:v>3119</c:v>
                </c:pt>
                <c:pt idx="2918">
                  <c:v>29226</c:v>
                </c:pt>
                <c:pt idx="2919">
                  <c:v>100</c:v>
                </c:pt>
                <c:pt idx="2920">
                  <c:v>11843</c:v>
                </c:pt>
                <c:pt idx="2921">
                  <c:v>3463</c:v>
                </c:pt>
                <c:pt idx="2922">
                  <c:v>4437</c:v>
                </c:pt>
                <c:pt idx="2923">
                  <c:v>6817</c:v>
                </c:pt>
                <c:pt idx="2924">
                  <c:v>24667</c:v>
                </c:pt>
                <c:pt idx="2925">
                  <c:v>68315</c:v>
                </c:pt>
                <c:pt idx="2926">
                  <c:v>60</c:v>
                </c:pt>
                <c:pt idx="2927">
                  <c:v>29227</c:v>
                </c:pt>
                <c:pt idx="2928">
                  <c:v>1500</c:v>
                </c:pt>
                <c:pt idx="2929">
                  <c:v>11540</c:v>
                </c:pt>
                <c:pt idx="2930">
                  <c:v>10144</c:v>
                </c:pt>
                <c:pt idx="2931">
                  <c:v>7041</c:v>
                </c:pt>
                <c:pt idx="2932">
                  <c:v>31922</c:v>
                </c:pt>
                <c:pt idx="2933">
                  <c:v>9068</c:v>
                </c:pt>
                <c:pt idx="2934">
                  <c:v>60315</c:v>
                </c:pt>
                <c:pt idx="2935">
                  <c:v>8698</c:v>
                </c:pt>
                <c:pt idx="2936">
                  <c:v>140</c:v>
                </c:pt>
                <c:pt idx="2937">
                  <c:v>5000</c:v>
                </c:pt>
                <c:pt idx="2938">
                  <c:v>61894</c:v>
                </c:pt>
                <c:pt idx="2939">
                  <c:v>0</c:v>
                </c:pt>
                <c:pt idx="2940">
                  <c:v>0</c:v>
                </c:pt>
                <c:pt idx="2941">
                  <c:v>24862</c:v>
                </c:pt>
                <c:pt idx="2942">
                  <c:v>18908</c:v>
                </c:pt>
                <c:pt idx="2943">
                  <c:v>4850</c:v>
                </c:pt>
                <c:pt idx="2944">
                  <c:v>3606</c:v>
                </c:pt>
                <c:pt idx="2945">
                  <c:v>1150</c:v>
                </c:pt>
                <c:pt idx="2946">
                  <c:v>500</c:v>
                </c:pt>
                <c:pt idx="2947">
                  <c:v>6600</c:v>
                </c:pt>
                <c:pt idx="2948">
                  <c:v>5167</c:v>
                </c:pt>
                <c:pt idx="2949">
                  <c:v>7069</c:v>
                </c:pt>
                <c:pt idx="2950">
                  <c:v>4100</c:v>
                </c:pt>
                <c:pt idx="2951">
                  <c:v>525</c:v>
                </c:pt>
                <c:pt idx="2952">
                  <c:v>3558</c:v>
                </c:pt>
                <c:pt idx="2953">
                  <c:v>855</c:v>
                </c:pt>
                <c:pt idx="2954">
                  <c:v>3050</c:v>
                </c:pt>
                <c:pt idx="2955">
                  <c:v>47717</c:v>
                </c:pt>
                <c:pt idx="2956">
                  <c:v>28641</c:v>
                </c:pt>
                <c:pt idx="2957">
                  <c:v>705</c:v>
                </c:pt>
                <c:pt idx="2958">
                  <c:v>145</c:v>
                </c:pt>
                <c:pt idx="2959">
                  <c:v>11639</c:v>
                </c:pt>
                <c:pt idx="2960">
                  <c:v>18303</c:v>
                </c:pt>
                <c:pt idx="2961">
                  <c:v>22370</c:v>
                </c:pt>
                <c:pt idx="2962">
                  <c:v>42980</c:v>
                </c:pt>
                <c:pt idx="2963">
                  <c:v>4642</c:v>
                </c:pt>
                <c:pt idx="2964">
                  <c:v>13609</c:v>
                </c:pt>
                <c:pt idx="2965">
                  <c:v>450</c:v>
                </c:pt>
                <c:pt idx="2966">
                  <c:v>16368</c:v>
                </c:pt>
                <c:pt idx="2967">
                  <c:v>9122</c:v>
                </c:pt>
                <c:pt idx="2968">
                  <c:v>12885</c:v>
                </c:pt>
                <c:pt idx="2969">
                  <c:v>1337</c:v>
                </c:pt>
                <c:pt idx="2970">
                  <c:v>0</c:v>
                </c:pt>
                <c:pt idx="2971">
                  <c:v>1850</c:v>
                </c:pt>
                <c:pt idx="2972">
                  <c:v>2625</c:v>
                </c:pt>
                <c:pt idx="2973">
                  <c:v>0</c:v>
                </c:pt>
                <c:pt idx="2974">
                  <c:v>6000</c:v>
                </c:pt>
                <c:pt idx="2975">
                  <c:v>17714</c:v>
                </c:pt>
                <c:pt idx="2976">
                  <c:v>5858</c:v>
                </c:pt>
                <c:pt idx="2977">
                  <c:v>6362</c:v>
                </c:pt>
                <c:pt idx="2978">
                  <c:v>26334</c:v>
                </c:pt>
                <c:pt idx="2979">
                  <c:v>13523</c:v>
                </c:pt>
                <c:pt idx="2980">
                  <c:v>0</c:v>
                </c:pt>
                <c:pt idx="2981">
                  <c:v>325</c:v>
                </c:pt>
                <c:pt idx="2982">
                  <c:v>20333</c:v>
                </c:pt>
                <c:pt idx="2983">
                  <c:v>11500</c:v>
                </c:pt>
                <c:pt idx="2984">
                  <c:v>19350</c:v>
                </c:pt>
                <c:pt idx="2985">
                  <c:v>34540</c:v>
                </c:pt>
                <c:pt idx="2986">
                  <c:v>500</c:v>
                </c:pt>
                <c:pt idx="2987">
                  <c:v>14000</c:v>
                </c:pt>
                <c:pt idx="2988">
                  <c:v>11662</c:v>
                </c:pt>
                <c:pt idx="2989">
                  <c:v>4773</c:v>
                </c:pt>
                <c:pt idx="2990">
                  <c:v>80554</c:v>
                </c:pt>
                <c:pt idx="2991">
                  <c:v>0</c:v>
                </c:pt>
                <c:pt idx="2992">
                  <c:v>17878</c:v>
                </c:pt>
                <c:pt idx="2993">
                  <c:v>51615</c:v>
                </c:pt>
                <c:pt idx="2994">
                  <c:v>32551</c:v>
                </c:pt>
                <c:pt idx="2995">
                  <c:v>17984</c:v>
                </c:pt>
                <c:pt idx="2996">
                  <c:v>5491</c:v>
                </c:pt>
                <c:pt idx="2997">
                  <c:v>1600</c:v>
                </c:pt>
                <c:pt idx="2998">
                  <c:v>21715</c:v>
                </c:pt>
                <c:pt idx="2999">
                  <c:v>24091</c:v>
                </c:pt>
                <c:pt idx="3000">
                  <c:v>2500</c:v>
                </c:pt>
                <c:pt idx="3001">
                  <c:v>50698</c:v>
                </c:pt>
                <c:pt idx="3002">
                  <c:v>34832</c:v>
                </c:pt>
                <c:pt idx="3003">
                  <c:v>710</c:v>
                </c:pt>
                <c:pt idx="3004">
                  <c:v>510</c:v>
                </c:pt>
                <c:pt idx="3005">
                  <c:v>2396</c:v>
                </c:pt>
                <c:pt idx="3006">
                  <c:v>9712</c:v>
                </c:pt>
                <c:pt idx="3007">
                  <c:v>9177</c:v>
                </c:pt>
                <c:pt idx="3008">
                  <c:v>0</c:v>
                </c:pt>
                <c:pt idx="3009">
                  <c:v>7681</c:v>
                </c:pt>
                <c:pt idx="3010">
                  <c:v>5005</c:v>
                </c:pt>
                <c:pt idx="3011">
                  <c:v>20372</c:v>
                </c:pt>
                <c:pt idx="3012">
                  <c:v>0</c:v>
                </c:pt>
                <c:pt idx="3013">
                  <c:v>3500</c:v>
                </c:pt>
                <c:pt idx="3014">
                  <c:v>45526</c:v>
                </c:pt>
                <c:pt idx="3015">
                  <c:v>68846</c:v>
                </c:pt>
                <c:pt idx="3016">
                  <c:v>63796</c:v>
                </c:pt>
                <c:pt idx="3017">
                  <c:v>115</c:v>
                </c:pt>
                <c:pt idx="3018">
                  <c:v>20450</c:v>
                </c:pt>
                <c:pt idx="3019">
                  <c:v>130</c:v>
                </c:pt>
                <c:pt idx="3020">
                  <c:v>27703</c:v>
                </c:pt>
                <c:pt idx="3021">
                  <c:v>44791</c:v>
                </c:pt>
                <c:pt idx="3022">
                  <c:v>4920</c:v>
                </c:pt>
                <c:pt idx="3023">
                  <c:v>5718</c:v>
                </c:pt>
                <c:pt idx="3024">
                  <c:v>23773</c:v>
                </c:pt>
                <c:pt idx="3025">
                  <c:v>0</c:v>
                </c:pt>
                <c:pt idx="3026">
                  <c:v>0</c:v>
                </c:pt>
                <c:pt idx="3027">
                  <c:v>7150</c:v>
                </c:pt>
                <c:pt idx="3028">
                  <c:v>9623</c:v>
                </c:pt>
                <c:pt idx="3029">
                  <c:v>947</c:v>
                </c:pt>
                <c:pt idx="3030">
                  <c:v>29618</c:v>
                </c:pt>
                <c:pt idx="3031">
                  <c:v>7573</c:v>
                </c:pt>
                <c:pt idx="3032">
                  <c:v>68704</c:v>
                </c:pt>
                <c:pt idx="3033">
                  <c:v>2725</c:v>
                </c:pt>
                <c:pt idx="3034">
                  <c:v>90</c:v>
                </c:pt>
                <c:pt idx="3035">
                  <c:v>5500</c:v>
                </c:pt>
                <c:pt idx="3036">
                  <c:v>13619</c:v>
                </c:pt>
                <c:pt idx="3037">
                  <c:v>6980</c:v>
                </c:pt>
                <c:pt idx="3038">
                  <c:v>5647</c:v>
                </c:pt>
                <c:pt idx="3039">
                  <c:v>100</c:v>
                </c:pt>
                <c:pt idx="3040">
                  <c:v>4750</c:v>
                </c:pt>
                <c:pt idx="3041">
                  <c:v>0</c:v>
                </c:pt>
                <c:pt idx="3042">
                  <c:v>56208</c:v>
                </c:pt>
                <c:pt idx="3043">
                  <c:v>7670</c:v>
                </c:pt>
                <c:pt idx="3044">
                  <c:v>5000</c:v>
                </c:pt>
                <c:pt idx="3045">
                  <c:v>0</c:v>
                </c:pt>
                <c:pt idx="3046">
                  <c:v>935</c:v>
                </c:pt>
                <c:pt idx="3047">
                  <c:v>4379</c:v>
                </c:pt>
                <c:pt idx="3048">
                  <c:v>8502</c:v>
                </c:pt>
                <c:pt idx="3049">
                  <c:v>10639</c:v>
                </c:pt>
                <c:pt idx="3050">
                  <c:v>0</c:v>
                </c:pt>
                <c:pt idx="3051">
                  <c:v>26666</c:v>
                </c:pt>
                <c:pt idx="3052">
                  <c:v>1800</c:v>
                </c:pt>
                <c:pt idx="3053">
                  <c:v>6313</c:v>
                </c:pt>
                <c:pt idx="3054">
                  <c:v>300</c:v>
                </c:pt>
                <c:pt idx="3055">
                  <c:v>21378</c:v>
                </c:pt>
                <c:pt idx="3056">
                  <c:v>4000</c:v>
                </c:pt>
                <c:pt idx="3057">
                  <c:v>23223</c:v>
                </c:pt>
                <c:pt idx="3058">
                  <c:v>13653</c:v>
                </c:pt>
                <c:pt idx="3059">
                  <c:v>0</c:v>
                </c:pt>
                <c:pt idx="3060">
                  <c:v>3082</c:v>
                </c:pt>
                <c:pt idx="3061">
                  <c:v>25598</c:v>
                </c:pt>
                <c:pt idx="3062">
                  <c:v>47252</c:v>
                </c:pt>
                <c:pt idx="3063">
                  <c:v>28670</c:v>
                </c:pt>
                <c:pt idx="3064">
                  <c:v>290</c:v>
                </c:pt>
                <c:pt idx="3065">
                  <c:v>0</c:v>
                </c:pt>
                <c:pt idx="3066">
                  <c:v>0</c:v>
                </c:pt>
                <c:pt idx="3067">
                  <c:v>18950</c:v>
                </c:pt>
                <c:pt idx="3068">
                  <c:v>980</c:v>
                </c:pt>
                <c:pt idx="3069">
                  <c:v>31001</c:v>
                </c:pt>
                <c:pt idx="3070">
                  <c:v>11294</c:v>
                </c:pt>
                <c:pt idx="3071">
                  <c:v>2975</c:v>
                </c:pt>
                <c:pt idx="3072">
                  <c:v>0</c:v>
                </c:pt>
                <c:pt idx="3073">
                  <c:v>29307</c:v>
                </c:pt>
                <c:pt idx="3074">
                  <c:v>2691</c:v>
                </c:pt>
                <c:pt idx="3075">
                  <c:v>1094</c:v>
                </c:pt>
                <c:pt idx="3076">
                  <c:v>48276</c:v>
                </c:pt>
                <c:pt idx="3077">
                  <c:v>2563</c:v>
                </c:pt>
                <c:pt idx="3078">
                  <c:v>875</c:v>
                </c:pt>
                <c:pt idx="3079">
                  <c:v>40826</c:v>
                </c:pt>
                <c:pt idx="3080">
                  <c:v>11727</c:v>
                </c:pt>
                <c:pt idx="3081">
                  <c:v>700</c:v>
                </c:pt>
                <c:pt idx="3082">
                  <c:v>21181</c:v>
                </c:pt>
                <c:pt idx="3083">
                  <c:v>2000</c:v>
                </c:pt>
                <c:pt idx="3084">
                  <c:v>9655</c:v>
                </c:pt>
                <c:pt idx="3085">
                  <c:v>0</c:v>
                </c:pt>
                <c:pt idx="3086">
                  <c:v>7956</c:v>
                </c:pt>
                <c:pt idx="3087">
                  <c:v>11029</c:v>
                </c:pt>
                <c:pt idx="3088">
                  <c:v>25102</c:v>
                </c:pt>
                <c:pt idx="3089">
                  <c:v>1340</c:v>
                </c:pt>
                <c:pt idx="3090">
                  <c:v>3630</c:v>
                </c:pt>
                <c:pt idx="3091">
                  <c:v>0</c:v>
                </c:pt>
                <c:pt idx="3092">
                  <c:v>17117</c:v>
                </c:pt>
                <c:pt idx="3093">
                  <c:v>3900</c:v>
                </c:pt>
                <c:pt idx="3094">
                  <c:v>16453</c:v>
                </c:pt>
                <c:pt idx="3095">
                  <c:v>174</c:v>
                </c:pt>
                <c:pt idx="3096">
                  <c:v>34318</c:v>
                </c:pt>
                <c:pt idx="3097">
                  <c:v>80</c:v>
                </c:pt>
                <c:pt idx="3098">
                  <c:v>25688</c:v>
                </c:pt>
                <c:pt idx="3099">
                  <c:v>1004</c:v>
                </c:pt>
                <c:pt idx="3100">
                  <c:v>1750</c:v>
                </c:pt>
                <c:pt idx="3101">
                  <c:v>7910</c:v>
                </c:pt>
                <c:pt idx="3102">
                  <c:v>3125</c:v>
                </c:pt>
                <c:pt idx="3103">
                  <c:v>36941</c:v>
                </c:pt>
                <c:pt idx="3104">
                  <c:v>9050</c:v>
                </c:pt>
                <c:pt idx="3105">
                  <c:v>11327</c:v>
                </c:pt>
                <c:pt idx="3106">
                  <c:v>23375</c:v>
                </c:pt>
                <c:pt idx="3107">
                  <c:v>335</c:v>
                </c:pt>
                <c:pt idx="3108">
                  <c:v>6167</c:v>
                </c:pt>
                <c:pt idx="3109">
                  <c:v>500</c:v>
                </c:pt>
                <c:pt idx="3110">
                  <c:v>15415</c:v>
                </c:pt>
                <c:pt idx="3111">
                  <c:v>14138</c:v>
                </c:pt>
                <c:pt idx="3112">
                  <c:v>7843</c:v>
                </c:pt>
                <c:pt idx="3113">
                  <c:v>40004</c:v>
                </c:pt>
                <c:pt idx="3114">
                  <c:v>13955</c:v>
                </c:pt>
                <c:pt idx="3115">
                  <c:v>2229</c:v>
                </c:pt>
                <c:pt idx="3116">
                  <c:v>850</c:v>
                </c:pt>
                <c:pt idx="3117">
                  <c:v>0</c:v>
                </c:pt>
                <c:pt idx="3118">
                  <c:v>45403</c:v>
                </c:pt>
                <c:pt idx="3119">
                  <c:v>23061</c:v>
                </c:pt>
                <c:pt idx="3120">
                  <c:v>0</c:v>
                </c:pt>
                <c:pt idx="3121">
                  <c:v>2702</c:v>
                </c:pt>
                <c:pt idx="3122">
                  <c:v>500</c:v>
                </c:pt>
                <c:pt idx="3123">
                  <c:v>0</c:v>
                </c:pt>
                <c:pt idx="3124">
                  <c:v>1500</c:v>
                </c:pt>
                <c:pt idx="3125">
                  <c:v>7658</c:v>
                </c:pt>
                <c:pt idx="3126">
                  <c:v>6000</c:v>
                </c:pt>
                <c:pt idx="3127">
                  <c:v>63759</c:v>
                </c:pt>
                <c:pt idx="3128">
                  <c:v>190</c:v>
                </c:pt>
                <c:pt idx="3129">
                  <c:v>19904</c:v>
                </c:pt>
                <c:pt idx="3130">
                  <c:v>0</c:v>
                </c:pt>
                <c:pt idx="3131">
                  <c:v>0</c:v>
                </c:pt>
                <c:pt idx="3132">
                  <c:v>6211</c:v>
                </c:pt>
                <c:pt idx="3133">
                  <c:v>34227</c:v>
                </c:pt>
                <c:pt idx="3134">
                  <c:v>370</c:v>
                </c:pt>
                <c:pt idx="3135">
                  <c:v>4200</c:v>
                </c:pt>
                <c:pt idx="3136">
                  <c:v>54152</c:v>
                </c:pt>
                <c:pt idx="3137">
                  <c:v>130647</c:v>
                </c:pt>
                <c:pt idx="3138">
                  <c:v>1475</c:v>
                </c:pt>
                <c:pt idx="3139">
                  <c:v>830</c:v>
                </c:pt>
                <c:pt idx="3140">
                  <c:v>1250</c:v>
                </c:pt>
                <c:pt idx="3141">
                  <c:v>2125</c:v>
                </c:pt>
                <c:pt idx="3142">
                  <c:v>0</c:v>
                </c:pt>
                <c:pt idx="3143">
                  <c:v>3250</c:v>
                </c:pt>
                <c:pt idx="3144">
                  <c:v>1396</c:v>
                </c:pt>
                <c:pt idx="3145">
                  <c:v>0</c:v>
                </c:pt>
                <c:pt idx="3146">
                  <c:v>37668</c:v>
                </c:pt>
                <c:pt idx="3147">
                  <c:v>40887</c:v>
                </c:pt>
                <c:pt idx="3148">
                  <c:v>55865</c:v>
                </c:pt>
                <c:pt idx="3149">
                  <c:v>53627</c:v>
                </c:pt>
                <c:pt idx="3150">
                  <c:v>0</c:v>
                </c:pt>
                <c:pt idx="3151">
                  <c:v>15323</c:v>
                </c:pt>
                <c:pt idx="3152">
                  <c:v>0</c:v>
                </c:pt>
                <c:pt idx="3153">
                  <c:v>10851</c:v>
                </c:pt>
                <c:pt idx="3154">
                  <c:v>28334</c:v>
                </c:pt>
                <c:pt idx="3155">
                  <c:v>6672</c:v>
                </c:pt>
                <c:pt idx="3156">
                  <c:v>11082</c:v>
                </c:pt>
                <c:pt idx="3157">
                  <c:v>2300</c:v>
                </c:pt>
                <c:pt idx="3158">
                  <c:v>26810</c:v>
                </c:pt>
                <c:pt idx="3159">
                  <c:v>240</c:v>
                </c:pt>
                <c:pt idx="3160">
                  <c:v>13422</c:v>
                </c:pt>
                <c:pt idx="3161">
                  <c:v>3614</c:v>
                </c:pt>
                <c:pt idx="3162">
                  <c:v>3200</c:v>
                </c:pt>
                <c:pt idx="3163">
                  <c:v>0</c:v>
                </c:pt>
                <c:pt idx="3164">
                  <c:v>1375</c:v>
                </c:pt>
                <c:pt idx="3165">
                  <c:v>20822</c:v>
                </c:pt>
                <c:pt idx="3166">
                  <c:v>0</c:v>
                </c:pt>
                <c:pt idx="3167">
                  <c:v>0</c:v>
                </c:pt>
                <c:pt idx="3168">
                  <c:v>53065</c:v>
                </c:pt>
                <c:pt idx="3169">
                  <c:v>2807</c:v>
                </c:pt>
                <c:pt idx="3170">
                  <c:v>1500</c:v>
                </c:pt>
                <c:pt idx="3171">
                  <c:v>13357</c:v>
                </c:pt>
                <c:pt idx="3172">
                  <c:v>12902</c:v>
                </c:pt>
                <c:pt idx="3173">
                  <c:v>21950</c:v>
                </c:pt>
                <c:pt idx="3174">
                  <c:v>1058</c:v>
                </c:pt>
                <c:pt idx="3175">
                  <c:v>5500</c:v>
                </c:pt>
                <c:pt idx="3176">
                  <c:v>0</c:v>
                </c:pt>
                <c:pt idx="3177">
                  <c:v>745</c:v>
                </c:pt>
                <c:pt idx="3178">
                  <c:v>0</c:v>
                </c:pt>
                <c:pt idx="3179">
                  <c:v>1725</c:v>
                </c:pt>
                <c:pt idx="3180">
                  <c:v>5455</c:v>
                </c:pt>
                <c:pt idx="3181">
                  <c:v>4337</c:v>
                </c:pt>
                <c:pt idx="3182">
                  <c:v>4652</c:v>
                </c:pt>
                <c:pt idx="3183">
                  <c:v>4566</c:v>
                </c:pt>
                <c:pt idx="3184">
                  <c:v>200</c:v>
                </c:pt>
                <c:pt idx="3185">
                  <c:v>34600</c:v>
                </c:pt>
                <c:pt idx="3186">
                  <c:v>195</c:v>
                </c:pt>
                <c:pt idx="3187">
                  <c:v>0</c:v>
                </c:pt>
                <c:pt idx="3188">
                  <c:v>9634</c:v>
                </c:pt>
                <c:pt idx="3189">
                  <c:v>550</c:v>
                </c:pt>
                <c:pt idx="3190">
                  <c:v>8682</c:v>
                </c:pt>
                <c:pt idx="3191">
                  <c:v>12311</c:v>
                </c:pt>
                <c:pt idx="3192">
                  <c:v>115</c:v>
                </c:pt>
                <c:pt idx="3193">
                  <c:v>3802</c:v>
                </c:pt>
                <c:pt idx="3194">
                  <c:v>28100</c:v>
                </c:pt>
                <c:pt idx="3195">
                  <c:v>3751</c:v>
                </c:pt>
                <c:pt idx="3196">
                  <c:v>2692</c:v>
                </c:pt>
                <c:pt idx="3197">
                  <c:v>2500</c:v>
                </c:pt>
                <c:pt idx="3198">
                  <c:v>22073</c:v>
                </c:pt>
                <c:pt idx="3199">
                  <c:v>31658</c:v>
                </c:pt>
                <c:pt idx="3200">
                  <c:v>3250</c:v>
                </c:pt>
                <c:pt idx="3201">
                  <c:v>13466</c:v>
                </c:pt>
                <c:pt idx="3202">
                  <c:v>375</c:v>
                </c:pt>
                <c:pt idx="3203">
                  <c:v>14971</c:v>
                </c:pt>
                <c:pt idx="3204">
                  <c:v>14500</c:v>
                </c:pt>
                <c:pt idx="3205">
                  <c:v>0</c:v>
                </c:pt>
                <c:pt idx="3206">
                  <c:v>168</c:v>
                </c:pt>
                <c:pt idx="3207">
                  <c:v>1875</c:v>
                </c:pt>
                <c:pt idx="3208">
                  <c:v>485</c:v>
                </c:pt>
                <c:pt idx="3209">
                  <c:v>16802</c:v>
                </c:pt>
                <c:pt idx="3210">
                  <c:v>5539</c:v>
                </c:pt>
                <c:pt idx="3211">
                  <c:v>5158</c:v>
                </c:pt>
                <c:pt idx="3212">
                  <c:v>5824</c:v>
                </c:pt>
                <c:pt idx="3213">
                  <c:v>17026</c:v>
                </c:pt>
                <c:pt idx="3214">
                  <c:v>49484</c:v>
                </c:pt>
                <c:pt idx="3215">
                  <c:v>0</c:v>
                </c:pt>
                <c:pt idx="3216">
                  <c:v>3050</c:v>
                </c:pt>
                <c:pt idx="3217">
                  <c:v>26210</c:v>
                </c:pt>
                <c:pt idx="3218">
                  <c:v>27305</c:v>
                </c:pt>
                <c:pt idx="3219">
                  <c:v>72905</c:v>
                </c:pt>
                <c:pt idx="3220">
                  <c:v>625</c:v>
                </c:pt>
                <c:pt idx="3221">
                  <c:v>2358</c:v>
                </c:pt>
                <c:pt idx="3222">
                  <c:v>6600</c:v>
                </c:pt>
                <c:pt idx="3223">
                  <c:v>21183</c:v>
                </c:pt>
                <c:pt idx="3224">
                  <c:v>3920</c:v>
                </c:pt>
                <c:pt idx="3225">
                  <c:v>4436</c:v>
                </c:pt>
                <c:pt idx="3226">
                  <c:v>9846</c:v>
                </c:pt>
                <c:pt idx="3227">
                  <c:v>0</c:v>
                </c:pt>
                <c:pt idx="3228">
                  <c:v>800</c:v>
                </c:pt>
                <c:pt idx="3229">
                  <c:v>0</c:v>
                </c:pt>
                <c:pt idx="3230">
                  <c:v>12011</c:v>
                </c:pt>
                <c:pt idx="3231">
                  <c:v>1250</c:v>
                </c:pt>
                <c:pt idx="3232">
                  <c:v>0</c:v>
                </c:pt>
                <c:pt idx="3233">
                  <c:v>0</c:v>
                </c:pt>
                <c:pt idx="3234">
                  <c:v>9181</c:v>
                </c:pt>
                <c:pt idx="3235">
                  <c:v>26161</c:v>
                </c:pt>
                <c:pt idx="3236">
                  <c:v>23123</c:v>
                </c:pt>
                <c:pt idx="3237">
                  <c:v>21157</c:v>
                </c:pt>
                <c:pt idx="3238">
                  <c:v>90</c:v>
                </c:pt>
                <c:pt idx="3239">
                  <c:v>1750</c:v>
                </c:pt>
                <c:pt idx="3240">
                  <c:v>93</c:v>
                </c:pt>
                <c:pt idx="3241">
                  <c:v>2319</c:v>
                </c:pt>
                <c:pt idx="3242">
                  <c:v>872</c:v>
                </c:pt>
                <c:pt idx="3243">
                  <c:v>150</c:v>
                </c:pt>
                <c:pt idx="3244">
                  <c:v>500</c:v>
                </c:pt>
                <c:pt idx="3245">
                  <c:v>9259</c:v>
                </c:pt>
                <c:pt idx="3246">
                  <c:v>0</c:v>
                </c:pt>
                <c:pt idx="3247">
                  <c:v>5125</c:v>
                </c:pt>
                <c:pt idx="3248">
                  <c:v>600</c:v>
                </c:pt>
                <c:pt idx="3249">
                  <c:v>54926</c:v>
                </c:pt>
                <c:pt idx="3250">
                  <c:v>12472</c:v>
                </c:pt>
                <c:pt idx="3251">
                  <c:v>18351</c:v>
                </c:pt>
                <c:pt idx="3252">
                  <c:v>4400</c:v>
                </c:pt>
                <c:pt idx="3253">
                  <c:v>0</c:v>
                </c:pt>
                <c:pt idx="3254">
                  <c:v>0</c:v>
                </c:pt>
                <c:pt idx="3255">
                  <c:v>23928</c:v>
                </c:pt>
                <c:pt idx="3256">
                  <c:v>11564</c:v>
                </c:pt>
                <c:pt idx="3257">
                  <c:v>4200</c:v>
                </c:pt>
                <c:pt idx="3258">
                  <c:v>3445</c:v>
                </c:pt>
                <c:pt idx="3259">
                  <c:v>3204</c:v>
                </c:pt>
                <c:pt idx="3260">
                  <c:v>12350</c:v>
                </c:pt>
                <c:pt idx="3261">
                  <c:v>59991</c:v>
                </c:pt>
                <c:pt idx="3262">
                  <c:v>2300</c:v>
                </c:pt>
                <c:pt idx="3263">
                  <c:v>22057</c:v>
                </c:pt>
                <c:pt idx="3264">
                  <c:v>510</c:v>
                </c:pt>
                <c:pt idx="3265">
                  <c:v>500</c:v>
                </c:pt>
                <c:pt idx="3266">
                  <c:v>3475</c:v>
                </c:pt>
                <c:pt idx="3267">
                  <c:v>5625</c:v>
                </c:pt>
                <c:pt idx="3268">
                  <c:v>600</c:v>
                </c:pt>
                <c:pt idx="3269">
                  <c:v>8942</c:v>
                </c:pt>
                <c:pt idx="3270">
                  <c:v>10492</c:v>
                </c:pt>
                <c:pt idx="3271">
                  <c:v>0</c:v>
                </c:pt>
                <c:pt idx="3272">
                  <c:v>0</c:v>
                </c:pt>
                <c:pt idx="3273">
                  <c:v>49364</c:v>
                </c:pt>
                <c:pt idx="3274">
                  <c:v>2000</c:v>
                </c:pt>
                <c:pt idx="3275">
                  <c:v>4950</c:v>
                </c:pt>
                <c:pt idx="3276">
                  <c:v>0</c:v>
                </c:pt>
                <c:pt idx="3277">
                  <c:v>0</c:v>
                </c:pt>
                <c:pt idx="3278">
                  <c:v>33876</c:v>
                </c:pt>
                <c:pt idx="3279">
                  <c:v>500</c:v>
                </c:pt>
                <c:pt idx="3280">
                  <c:v>500</c:v>
                </c:pt>
                <c:pt idx="3281">
                  <c:v>1500</c:v>
                </c:pt>
                <c:pt idx="3282">
                  <c:v>17550</c:v>
                </c:pt>
                <c:pt idx="3283">
                  <c:v>3100</c:v>
                </c:pt>
                <c:pt idx="3284">
                  <c:v>17832</c:v>
                </c:pt>
                <c:pt idx="3285">
                  <c:v>0</c:v>
                </c:pt>
                <c:pt idx="3286">
                  <c:v>780</c:v>
                </c:pt>
                <c:pt idx="3287">
                  <c:v>2125</c:v>
                </c:pt>
                <c:pt idx="3288">
                  <c:v>550</c:v>
                </c:pt>
                <c:pt idx="3289">
                  <c:v>300</c:v>
                </c:pt>
                <c:pt idx="3290">
                  <c:v>29586</c:v>
                </c:pt>
                <c:pt idx="3291">
                  <c:v>2220</c:v>
                </c:pt>
                <c:pt idx="3292">
                  <c:v>50</c:v>
                </c:pt>
                <c:pt idx="3293">
                  <c:v>65029</c:v>
                </c:pt>
                <c:pt idx="3294">
                  <c:v>13441</c:v>
                </c:pt>
                <c:pt idx="3295">
                  <c:v>2000</c:v>
                </c:pt>
                <c:pt idx="3296">
                  <c:v>0</c:v>
                </c:pt>
                <c:pt idx="3297">
                  <c:v>3650</c:v>
                </c:pt>
                <c:pt idx="3298">
                  <c:v>23835</c:v>
                </c:pt>
                <c:pt idx="3299">
                  <c:v>0</c:v>
                </c:pt>
                <c:pt idx="3300">
                  <c:v>0</c:v>
                </c:pt>
                <c:pt idx="3301">
                  <c:v>0</c:v>
                </c:pt>
                <c:pt idx="3302">
                  <c:v>16207</c:v>
                </c:pt>
                <c:pt idx="3303">
                  <c:v>0</c:v>
                </c:pt>
                <c:pt idx="3304">
                  <c:v>34197</c:v>
                </c:pt>
                <c:pt idx="3305">
                  <c:v>2375</c:v>
                </c:pt>
                <c:pt idx="3306">
                  <c:v>4444</c:v>
                </c:pt>
                <c:pt idx="3307">
                  <c:v>23456</c:v>
                </c:pt>
                <c:pt idx="3308">
                  <c:v>1500</c:v>
                </c:pt>
                <c:pt idx="3309">
                  <c:v>3500</c:v>
                </c:pt>
                <c:pt idx="3310">
                  <c:v>5731</c:v>
                </c:pt>
                <c:pt idx="3311">
                  <c:v>60090</c:v>
                </c:pt>
                <c:pt idx="3312">
                  <c:v>5930</c:v>
                </c:pt>
                <c:pt idx="3313">
                  <c:v>209</c:v>
                </c:pt>
                <c:pt idx="3314">
                  <c:v>35099</c:v>
                </c:pt>
                <c:pt idx="3315">
                  <c:v>69449</c:v>
                </c:pt>
                <c:pt idx="3316">
                  <c:v>4750</c:v>
                </c:pt>
                <c:pt idx="3317">
                  <c:v>0</c:v>
                </c:pt>
                <c:pt idx="3318">
                  <c:v>23548</c:v>
                </c:pt>
                <c:pt idx="3319">
                  <c:v>1050</c:v>
                </c:pt>
                <c:pt idx="3320">
                  <c:v>3850</c:v>
                </c:pt>
                <c:pt idx="3321">
                  <c:v>38812</c:v>
                </c:pt>
                <c:pt idx="3322">
                  <c:v>7750</c:v>
                </c:pt>
                <c:pt idx="3323">
                  <c:v>2472</c:v>
                </c:pt>
                <c:pt idx="3324">
                  <c:v>0</c:v>
                </c:pt>
                <c:pt idx="3325">
                  <c:v>22404</c:v>
                </c:pt>
                <c:pt idx="3326">
                  <c:v>22432</c:v>
                </c:pt>
                <c:pt idx="3327">
                  <c:v>2375</c:v>
                </c:pt>
                <c:pt idx="3328">
                  <c:v>0</c:v>
                </c:pt>
                <c:pt idx="3329">
                  <c:v>58475</c:v>
                </c:pt>
                <c:pt idx="3330">
                  <c:v>1000</c:v>
                </c:pt>
                <c:pt idx="3331">
                  <c:v>20700</c:v>
                </c:pt>
                <c:pt idx="3332">
                  <c:v>600</c:v>
                </c:pt>
                <c:pt idx="3333">
                  <c:v>1625</c:v>
                </c:pt>
                <c:pt idx="3334">
                  <c:v>0</c:v>
                </c:pt>
                <c:pt idx="3335">
                  <c:v>23122</c:v>
                </c:pt>
                <c:pt idx="3336">
                  <c:v>13080</c:v>
                </c:pt>
                <c:pt idx="3337">
                  <c:v>10534</c:v>
                </c:pt>
                <c:pt idx="3338">
                  <c:v>84148</c:v>
                </c:pt>
                <c:pt idx="3339">
                  <c:v>2000</c:v>
                </c:pt>
                <c:pt idx="3340">
                  <c:v>5488</c:v>
                </c:pt>
                <c:pt idx="3341">
                  <c:v>23755</c:v>
                </c:pt>
                <c:pt idx="3342">
                  <c:v>125</c:v>
                </c:pt>
                <c:pt idx="3343">
                  <c:v>16771</c:v>
                </c:pt>
                <c:pt idx="3344">
                  <c:v>150</c:v>
                </c:pt>
                <c:pt idx="3345">
                  <c:v>825</c:v>
                </c:pt>
                <c:pt idx="3346">
                  <c:v>70403</c:v>
                </c:pt>
                <c:pt idx="3347">
                  <c:v>1815</c:v>
                </c:pt>
                <c:pt idx="3348">
                  <c:v>0</c:v>
                </c:pt>
                <c:pt idx="3349">
                  <c:v>8253</c:v>
                </c:pt>
                <c:pt idx="3350">
                  <c:v>0</c:v>
                </c:pt>
                <c:pt idx="3351">
                  <c:v>4375</c:v>
                </c:pt>
                <c:pt idx="3352">
                  <c:v>31357</c:v>
                </c:pt>
                <c:pt idx="3353">
                  <c:v>20553</c:v>
                </c:pt>
                <c:pt idx="3354">
                  <c:v>5208</c:v>
                </c:pt>
                <c:pt idx="3355">
                  <c:v>0</c:v>
                </c:pt>
                <c:pt idx="3356">
                  <c:v>36375</c:v>
                </c:pt>
                <c:pt idx="3357">
                  <c:v>9295</c:v>
                </c:pt>
                <c:pt idx="3358">
                  <c:v>255</c:v>
                </c:pt>
                <c:pt idx="3359">
                  <c:v>6990</c:v>
                </c:pt>
                <c:pt idx="3360">
                  <c:v>2100</c:v>
                </c:pt>
                <c:pt idx="3361">
                  <c:v>2135</c:v>
                </c:pt>
                <c:pt idx="3362">
                  <c:v>21014</c:v>
                </c:pt>
                <c:pt idx="3363">
                  <c:v>6050</c:v>
                </c:pt>
                <c:pt idx="3364">
                  <c:v>1875</c:v>
                </c:pt>
                <c:pt idx="3365">
                  <c:v>16165</c:v>
                </c:pt>
                <c:pt idx="3366">
                  <c:v>48700</c:v>
                </c:pt>
                <c:pt idx="3367">
                  <c:v>10587</c:v>
                </c:pt>
                <c:pt idx="3368">
                  <c:v>0</c:v>
                </c:pt>
                <c:pt idx="3369">
                  <c:v>11612</c:v>
                </c:pt>
                <c:pt idx="3370">
                  <c:v>0</c:v>
                </c:pt>
                <c:pt idx="3371">
                  <c:v>0</c:v>
                </c:pt>
                <c:pt idx="3372">
                  <c:v>0</c:v>
                </c:pt>
                <c:pt idx="3373">
                  <c:v>0</c:v>
                </c:pt>
                <c:pt idx="3374">
                  <c:v>0</c:v>
                </c:pt>
                <c:pt idx="3375">
                  <c:v>14734</c:v>
                </c:pt>
                <c:pt idx="3376">
                  <c:v>2719</c:v>
                </c:pt>
                <c:pt idx="3377">
                  <c:v>4000</c:v>
                </c:pt>
                <c:pt idx="3378">
                  <c:v>0</c:v>
                </c:pt>
                <c:pt idx="3379">
                  <c:v>3850</c:v>
                </c:pt>
                <c:pt idx="3380">
                  <c:v>350</c:v>
                </c:pt>
                <c:pt idx="3381">
                  <c:v>1500</c:v>
                </c:pt>
                <c:pt idx="3382">
                  <c:v>39983</c:v>
                </c:pt>
                <c:pt idx="3383">
                  <c:v>4167</c:v>
                </c:pt>
                <c:pt idx="3384">
                  <c:v>15803</c:v>
                </c:pt>
                <c:pt idx="3385">
                  <c:v>100</c:v>
                </c:pt>
                <c:pt idx="3386">
                  <c:v>1128</c:v>
                </c:pt>
                <c:pt idx="3387">
                  <c:v>9612</c:v>
                </c:pt>
                <c:pt idx="3388">
                  <c:v>4977</c:v>
                </c:pt>
                <c:pt idx="3389">
                  <c:v>2500</c:v>
                </c:pt>
                <c:pt idx="3390">
                  <c:v>4752</c:v>
                </c:pt>
                <c:pt idx="3391">
                  <c:v>2100</c:v>
                </c:pt>
                <c:pt idx="3392">
                  <c:v>7834</c:v>
                </c:pt>
                <c:pt idx="3393">
                  <c:v>24617</c:v>
                </c:pt>
                <c:pt idx="3394">
                  <c:v>3725</c:v>
                </c:pt>
                <c:pt idx="3395">
                  <c:v>0</c:v>
                </c:pt>
                <c:pt idx="3396">
                  <c:v>25860</c:v>
                </c:pt>
                <c:pt idx="3397">
                  <c:v>56111</c:v>
                </c:pt>
                <c:pt idx="3398">
                  <c:v>3289</c:v>
                </c:pt>
                <c:pt idx="3399">
                  <c:v>5250</c:v>
                </c:pt>
                <c:pt idx="3400">
                  <c:v>2350</c:v>
                </c:pt>
                <c:pt idx="3401">
                  <c:v>3950</c:v>
                </c:pt>
                <c:pt idx="3402">
                  <c:v>350</c:v>
                </c:pt>
                <c:pt idx="3403">
                  <c:v>3450</c:v>
                </c:pt>
                <c:pt idx="3404">
                  <c:v>3300</c:v>
                </c:pt>
                <c:pt idx="3405">
                  <c:v>4403</c:v>
                </c:pt>
                <c:pt idx="3406">
                  <c:v>16011</c:v>
                </c:pt>
                <c:pt idx="3407">
                  <c:v>4250</c:v>
                </c:pt>
                <c:pt idx="3408">
                  <c:v>4010</c:v>
                </c:pt>
                <c:pt idx="3409">
                  <c:v>5739</c:v>
                </c:pt>
                <c:pt idx="3410">
                  <c:v>160</c:v>
                </c:pt>
                <c:pt idx="3411">
                  <c:v>71728</c:v>
                </c:pt>
                <c:pt idx="3412">
                  <c:v>0</c:v>
                </c:pt>
                <c:pt idx="3413">
                  <c:v>15086</c:v>
                </c:pt>
                <c:pt idx="3414">
                  <c:v>500</c:v>
                </c:pt>
                <c:pt idx="3415">
                  <c:v>2750</c:v>
                </c:pt>
                <c:pt idx="3416">
                  <c:v>2375</c:v>
                </c:pt>
                <c:pt idx="3417">
                  <c:v>37766</c:v>
                </c:pt>
                <c:pt idx="3418">
                  <c:v>3500</c:v>
                </c:pt>
                <c:pt idx="3419">
                  <c:v>26299</c:v>
                </c:pt>
                <c:pt idx="3420">
                  <c:v>7625</c:v>
                </c:pt>
                <c:pt idx="3421">
                  <c:v>14500</c:v>
                </c:pt>
                <c:pt idx="3422">
                  <c:v>1300</c:v>
                </c:pt>
                <c:pt idx="3423">
                  <c:v>5043</c:v>
                </c:pt>
                <c:pt idx="3424">
                  <c:v>42497</c:v>
                </c:pt>
                <c:pt idx="3425">
                  <c:v>39760</c:v>
                </c:pt>
                <c:pt idx="3426">
                  <c:v>1750</c:v>
                </c:pt>
                <c:pt idx="3427">
                  <c:v>1400</c:v>
                </c:pt>
                <c:pt idx="3428">
                  <c:v>2350</c:v>
                </c:pt>
                <c:pt idx="3429">
                  <c:v>84215</c:v>
                </c:pt>
                <c:pt idx="3430">
                  <c:v>1831</c:v>
                </c:pt>
                <c:pt idx="3431">
                  <c:v>15779</c:v>
                </c:pt>
                <c:pt idx="3432">
                  <c:v>10500</c:v>
                </c:pt>
                <c:pt idx="3433">
                  <c:v>6654</c:v>
                </c:pt>
                <c:pt idx="3434">
                  <c:v>1644</c:v>
                </c:pt>
                <c:pt idx="3435">
                  <c:v>1500</c:v>
                </c:pt>
                <c:pt idx="3436">
                  <c:v>9015</c:v>
                </c:pt>
                <c:pt idx="3437">
                  <c:v>0</c:v>
                </c:pt>
                <c:pt idx="3438">
                  <c:v>38807</c:v>
                </c:pt>
                <c:pt idx="3439">
                  <c:v>4619</c:v>
                </c:pt>
                <c:pt idx="3440">
                  <c:v>0</c:v>
                </c:pt>
                <c:pt idx="3441">
                  <c:v>8620</c:v>
                </c:pt>
                <c:pt idx="3442">
                  <c:v>1375</c:v>
                </c:pt>
                <c:pt idx="3443">
                  <c:v>400</c:v>
                </c:pt>
                <c:pt idx="3444">
                  <c:v>49904</c:v>
                </c:pt>
                <c:pt idx="3445">
                  <c:v>12833</c:v>
                </c:pt>
                <c:pt idx="3446">
                  <c:v>18722</c:v>
                </c:pt>
                <c:pt idx="3447">
                  <c:v>45175</c:v>
                </c:pt>
                <c:pt idx="3448">
                  <c:v>0</c:v>
                </c:pt>
                <c:pt idx="3449">
                  <c:v>0</c:v>
                </c:pt>
                <c:pt idx="3450">
                  <c:v>23050</c:v>
                </c:pt>
                <c:pt idx="3451">
                  <c:v>1720</c:v>
                </c:pt>
                <c:pt idx="3452">
                  <c:v>0</c:v>
                </c:pt>
                <c:pt idx="3453">
                  <c:v>0</c:v>
                </c:pt>
                <c:pt idx="3454">
                  <c:v>0</c:v>
                </c:pt>
                <c:pt idx="3455">
                  <c:v>0</c:v>
                </c:pt>
                <c:pt idx="3456">
                  <c:v>16634</c:v>
                </c:pt>
                <c:pt idx="3457">
                  <c:v>2125</c:v>
                </c:pt>
                <c:pt idx="3458">
                  <c:v>0</c:v>
                </c:pt>
                <c:pt idx="3459">
                  <c:v>750</c:v>
                </c:pt>
                <c:pt idx="3460">
                  <c:v>500</c:v>
                </c:pt>
                <c:pt idx="3461">
                  <c:v>3726</c:v>
                </c:pt>
                <c:pt idx="3462">
                  <c:v>27292</c:v>
                </c:pt>
                <c:pt idx="3463">
                  <c:v>19633</c:v>
                </c:pt>
                <c:pt idx="3464">
                  <c:v>4520</c:v>
                </c:pt>
                <c:pt idx="3465">
                  <c:v>2000</c:v>
                </c:pt>
                <c:pt idx="3466">
                  <c:v>0</c:v>
                </c:pt>
                <c:pt idx="3467">
                  <c:v>500</c:v>
                </c:pt>
                <c:pt idx="3468">
                  <c:v>300</c:v>
                </c:pt>
                <c:pt idx="3469">
                  <c:v>265</c:v>
                </c:pt>
                <c:pt idx="3470">
                  <c:v>4400</c:v>
                </c:pt>
                <c:pt idx="3471">
                  <c:v>16448</c:v>
                </c:pt>
                <c:pt idx="3472">
                  <c:v>1000</c:v>
                </c:pt>
                <c:pt idx="3473">
                  <c:v>7358</c:v>
                </c:pt>
                <c:pt idx="3474">
                  <c:v>1605</c:v>
                </c:pt>
                <c:pt idx="3475">
                  <c:v>2500</c:v>
                </c:pt>
                <c:pt idx="3476">
                  <c:v>350</c:v>
                </c:pt>
                <c:pt idx="3477">
                  <c:v>10550</c:v>
                </c:pt>
                <c:pt idx="3478">
                  <c:v>0</c:v>
                </c:pt>
                <c:pt idx="3479">
                  <c:v>1150</c:v>
                </c:pt>
                <c:pt idx="3480">
                  <c:v>10463</c:v>
                </c:pt>
                <c:pt idx="3481">
                  <c:v>0</c:v>
                </c:pt>
                <c:pt idx="3482">
                  <c:v>9200</c:v>
                </c:pt>
                <c:pt idx="3483">
                  <c:v>11899</c:v>
                </c:pt>
                <c:pt idx="3484">
                  <c:v>10000</c:v>
                </c:pt>
                <c:pt idx="3485">
                  <c:v>57676</c:v>
                </c:pt>
                <c:pt idx="3486">
                  <c:v>3505</c:v>
                </c:pt>
                <c:pt idx="3487">
                  <c:v>12487</c:v>
                </c:pt>
                <c:pt idx="3488">
                  <c:v>28916</c:v>
                </c:pt>
                <c:pt idx="3489">
                  <c:v>3450</c:v>
                </c:pt>
                <c:pt idx="3490">
                  <c:v>54353</c:v>
                </c:pt>
                <c:pt idx="3491">
                  <c:v>0</c:v>
                </c:pt>
                <c:pt idx="3492">
                  <c:v>0</c:v>
                </c:pt>
                <c:pt idx="3493">
                  <c:v>0</c:v>
                </c:pt>
                <c:pt idx="3494">
                  <c:v>22051</c:v>
                </c:pt>
                <c:pt idx="3495">
                  <c:v>0</c:v>
                </c:pt>
                <c:pt idx="3496">
                  <c:v>14447</c:v>
                </c:pt>
                <c:pt idx="3497">
                  <c:v>61068</c:v>
                </c:pt>
                <c:pt idx="3498">
                  <c:v>6000</c:v>
                </c:pt>
                <c:pt idx="3499">
                  <c:v>0</c:v>
                </c:pt>
                <c:pt idx="3500">
                  <c:v>1883</c:v>
                </c:pt>
                <c:pt idx="3501">
                  <c:v>77203</c:v>
                </c:pt>
                <c:pt idx="3502">
                  <c:v>550</c:v>
                </c:pt>
                <c:pt idx="3503">
                  <c:v>500</c:v>
                </c:pt>
                <c:pt idx="3504">
                  <c:v>0</c:v>
                </c:pt>
                <c:pt idx="3505">
                  <c:v>340</c:v>
                </c:pt>
                <c:pt idx="3506">
                  <c:v>0</c:v>
                </c:pt>
                <c:pt idx="3507">
                  <c:v>18105</c:v>
                </c:pt>
                <c:pt idx="3508">
                  <c:v>4195</c:v>
                </c:pt>
                <c:pt idx="3509">
                  <c:v>7875</c:v>
                </c:pt>
                <c:pt idx="3510">
                  <c:v>2000</c:v>
                </c:pt>
                <c:pt idx="3511">
                  <c:v>5375</c:v>
                </c:pt>
                <c:pt idx="3512">
                  <c:v>6540</c:v>
                </c:pt>
                <c:pt idx="3513">
                  <c:v>375</c:v>
                </c:pt>
                <c:pt idx="3514">
                  <c:v>1875</c:v>
                </c:pt>
                <c:pt idx="3515">
                  <c:v>23735</c:v>
                </c:pt>
                <c:pt idx="3516">
                  <c:v>625</c:v>
                </c:pt>
                <c:pt idx="3517">
                  <c:v>45105</c:v>
                </c:pt>
                <c:pt idx="3518">
                  <c:v>4875</c:v>
                </c:pt>
                <c:pt idx="3519">
                  <c:v>3000</c:v>
                </c:pt>
                <c:pt idx="3520">
                  <c:v>6875</c:v>
                </c:pt>
                <c:pt idx="3521">
                  <c:v>3250</c:v>
                </c:pt>
                <c:pt idx="3522">
                  <c:v>3125</c:v>
                </c:pt>
                <c:pt idx="3523">
                  <c:v>1500</c:v>
                </c:pt>
                <c:pt idx="3524">
                  <c:v>4125</c:v>
                </c:pt>
                <c:pt idx="3525">
                  <c:v>2625</c:v>
                </c:pt>
                <c:pt idx="3526">
                  <c:v>3375</c:v>
                </c:pt>
                <c:pt idx="3527">
                  <c:v>1250</c:v>
                </c:pt>
                <c:pt idx="3528">
                  <c:v>1750</c:v>
                </c:pt>
                <c:pt idx="3529">
                  <c:v>4250</c:v>
                </c:pt>
                <c:pt idx="3530">
                  <c:v>875</c:v>
                </c:pt>
                <c:pt idx="3531">
                  <c:v>4000</c:v>
                </c:pt>
                <c:pt idx="3532">
                  <c:v>3375</c:v>
                </c:pt>
                <c:pt idx="3533">
                  <c:v>7000</c:v>
                </c:pt>
                <c:pt idx="3534">
                  <c:v>2750</c:v>
                </c:pt>
                <c:pt idx="3535">
                  <c:v>750</c:v>
                </c:pt>
                <c:pt idx="3536">
                  <c:v>3625</c:v>
                </c:pt>
                <c:pt idx="3537">
                  <c:v>12931</c:v>
                </c:pt>
                <c:pt idx="3538">
                  <c:v>3250</c:v>
                </c:pt>
                <c:pt idx="3539">
                  <c:v>1250</c:v>
                </c:pt>
                <c:pt idx="3540">
                  <c:v>1625</c:v>
                </c:pt>
                <c:pt idx="3541">
                  <c:v>1875</c:v>
                </c:pt>
                <c:pt idx="3542">
                  <c:v>2875</c:v>
                </c:pt>
                <c:pt idx="3543">
                  <c:v>3517</c:v>
                </c:pt>
                <c:pt idx="3544">
                  <c:v>2600</c:v>
                </c:pt>
                <c:pt idx="3545">
                  <c:v>2100</c:v>
                </c:pt>
                <c:pt idx="3546">
                  <c:v>4625</c:v>
                </c:pt>
                <c:pt idx="3547">
                  <c:v>2250</c:v>
                </c:pt>
                <c:pt idx="3548">
                  <c:v>4000</c:v>
                </c:pt>
                <c:pt idx="3549">
                  <c:v>2500</c:v>
                </c:pt>
                <c:pt idx="3550">
                  <c:v>3375</c:v>
                </c:pt>
                <c:pt idx="3551">
                  <c:v>1375</c:v>
                </c:pt>
                <c:pt idx="3552">
                  <c:v>1500</c:v>
                </c:pt>
                <c:pt idx="3553">
                  <c:v>375</c:v>
                </c:pt>
                <c:pt idx="3554">
                  <c:v>750</c:v>
                </c:pt>
                <c:pt idx="3555">
                  <c:v>3500</c:v>
                </c:pt>
                <c:pt idx="3556">
                  <c:v>500</c:v>
                </c:pt>
                <c:pt idx="3557">
                  <c:v>1840</c:v>
                </c:pt>
                <c:pt idx="3558">
                  <c:v>1750</c:v>
                </c:pt>
                <c:pt idx="3559">
                  <c:v>5600</c:v>
                </c:pt>
                <c:pt idx="3560">
                  <c:v>3958</c:v>
                </c:pt>
                <c:pt idx="3561">
                  <c:v>1500</c:v>
                </c:pt>
                <c:pt idx="3562">
                  <c:v>4475</c:v>
                </c:pt>
                <c:pt idx="3563">
                  <c:v>2750</c:v>
                </c:pt>
                <c:pt idx="3564">
                  <c:v>625</c:v>
                </c:pt>
                <c:pt idx="3565">
                  <c:v>3625</c:v>
                </c:pt>
                <c:pt idx="3566">
                  <c:v>2750</c:v>
                </c:pt>
                <c:pt idx="3567">
                  <c:v>15178</c:v>
                </c:pt>
                <c:pt idx="3568">
                  <c:v>33147</c:v>
                </c:pt>
                <c:pt idx="3569">
                  <c:v>18284</c:v>
                </c:pt>
                <c:pt idx="3570">
                  <c:v>375</c:v>
                </c:pt>
                <c:pt idx="3571">
                  <c:v>2250</c:v>
                </c:pt>
                <c:pt idx="3572">
                  <c:v>7164</c:v>
                </c:pt>
                <c:pt idx="3573">
                  <c:v>5625</c:v>
                </c:pt>
                <c:pt idx="3574">
                  <c:v>500</c:v>
                </c:pt>
                <c:pt idx="3575">
                  <c:v>2125</c:v>
                </c:pt>
                <c:pt idx="3576">
                  <c:v>3850</c:v>
                </c:pt>
                <c:pt idx="3577">
                  <c:v>3098</c:v>
                </c:pt>
                <c:pt idx="3578">
                  <c:v>2125</c:v>
                </c:pt>
                <c:pt idx="3579">
                  <c:v>3875</c:v>
                </c:pt>
                <c:pt idx="3580">
                  <c:v>4375</c:v>
                </c:pt>
                <c:pt idx="3581">
                  <c:v>3625</c:v>
                </c:pt>
                <c:pt idx="3582">
                  <c:v>1250</c:v>
                </c:pt>
                <c:pt idx="3583">
                  <c:v>71954</c:v>
                </c:pt>
                <c:pt idx="3584">
                  <c:v>2250</c:v>
                </c:pt>
                <c:pt idx="3585">
                  <c:v>1375</c:v>
                </c:pt>
                <c:pt idx="3586">
                  <c:v>1875</c:v>
                </c:pt>
                <c:pt idx="3587">
                  <c:v>10375</c:v>
                </c:pt>
                <c:pt idx="3588">
                  <c:v>4875</c:v>
                </c:pt>
                <c:pt idx="3589">
                  <c:v>1375</c:v>
                </c:pt>
                <c:pt idx="3590">
                  <c:v>2125</c:v>
                </c:pt>
                <c:pt idx="3591">
                  <c:v>125</c:v>
                </c:pt>
                <c:pt idx="3592">
                  <c:v>3375</c:v>
                </c:pt>
                <c:pt idx="3593">
                  <c:v>2250</c:v>
                </c:pt>
                <c:pt idx="3594">
                  <c:v>83726</c:v>
                </c:pt>
                <c:pt idx="3595">
                  <c:v>3250</c:v>
                </c:pt>
                <c:pt idx="3596">
                  <c:v>5409</c:v>
                </c:pt>
                <c:pt idx="3597">
                  <c:v>0</c:v>
                </c:pt>
                <c:pt idx="3598">
                  <c:v>400</c:v>
                </c:pt>
                <c:pt idx="3599">
                  <c:v>0</c:v>
                </c:pt>
                <c:pt idx="3600">
                  <c:v>0</c:v>
                </c:pt>
                <c:pt idx="3601">
                  <c:v>20055</c:v>
                </c:pt>
                <c:pt idx="3602">
                  <c:v>0</c:v>
                </c:pt>
                <c:pt idx="3603">
                  <c:v>0</c:v>
                </c:pt>
                <c:pt idx="3604">
                  <c:v>450</c:v>
                </c:pt>
                <c:pt idx="3605">
                  <c:v>6000</c:v>
                </c:pt>
                <c:pt idx="3606">
                  <c:v>2484</c:v>
                </c:pt>
                <c:pt idx="3607">
                  <c:v>16165</c:v>
                </c:pt>
                <c:pt idx="3608">
                  <c:v>1136</c:v>
                </c:pt>
                <c:pt idx="3609">
                  <c:v>24761</c:v>
                </c:pt>
                <c:pt idx="3610">
                  <c:v>0</c:v>
                </c:pt>
                <c:pt idx="3611">
                  <c:v>23760</c:v>
                </c:pt>
                <c:pt idx="3612">
                  <c:v>14935</c:v>
                </c:pt>
                <c:pt idx="3613">
                  <c:v>21634</c:v>
                </c:pt>
                <c:pt idx="3614">
                  <c:v>0</c:v>
                </c:pt>
                <c:pt idx="3615">
                  <c:v>36694</c:v>
                </c:pt>
                <c:pt idx="3616">
                  <c:v>500</c:v>
                </c:pt>
                <c:pt idx="3617">
                  <c:v>41685</c:v>
                </c:pt>
                <c:pt idx="3618">
                  <c:v>1550</c:v>
                </c:pt>
                <c:pt idx="3619">
                  <c:v>16093</c:v>
                </c:pt>
                <c:pt idx="3620">
                  <c:v>3500</c:v>
                </c:pt>
                <c:pt idx="3621">
                  <c:v>100</c:v>
                </c:pt>
                <c:pt idx="3622">
                  <c:v>0</c:v>
                </c:pt>
                <c:pt idx="3623">
                  <c:v>500</c:v>
                </c:pt>
                <c:pt idx="3624">
                  <c:v>31605</c:v>
                </c:pt>
                <c:pt idx="3625">
                  <c:v>0</c:v>
                </c:pt>
                <c:pt idx="3626">
                  <c:v>17988</c:v>
                </c:pt>
                <c:pt idx="3627">
                  <c:v>16524</c:v>
                </c:pt>
                <c:pt idx="3628">
                  <c:v>1000</c:v>
                </c:pt>
                <c:pt idx="3629">
                  <c:v>0</c:v>
                </c:pt>
                <c:pt idx="3630">
                  <c:v>1225</c:v>
                </c:pt>
                <c:pt idx="3631">
                  <c:v>100</c:v>
                </c:pt>
                <c:pt idx="3632">
                  <c:v>1000</c:v>
                </c:pt>
                <c:pt idx="3633">
                  <c:v>4794</c:v>
                </c:pt>
                <c:pt idx="3634">
                  <c:v>500</c:v>
                </c:pt>
                <c:pt idx="3635">
                  <c:v>0</c:v>
                </c:pt>
                <c:pt idx="3636">
                  <c:v>8417</c:v>
                </c:pt>
                <c:pt idx="3637">
                  <c:v>6406</c:v>
                </c:pt>
                <c:pt idx="3638">
                  <c:v>1000</c:v>
                </c:pt>
                <c:pt idx="3639">
                  <c:v>5115</c:v>
                </c:pt>
                <c:pt idx="3640">
                  <c:v>1750</c:v>
                </c:pt>
                <c:pt idx="3641">
                  <c:v>50</c:v>
                </c:pt>
                <c:pt idx="3642">
                  <c:v>7500</c:v>
                </c:pt>
                <c:pt idx="3643">
                  <c:v>100</c:v>
                </c:pt>
                <c:pt idx="3644">
                  <c:v>0</c:v>
                </c:pt>
                <c:pt idx="3645">
                  <c:v>2875</c:v>
                </c:pt>
                <c:pt idx="3646">
                  <c:v>37937</c:v>
                </c:pt>
                <c:pt idx="3647">
                  <c:v>0</c:v>
                </c:pt>
                <c:pt idx="3648">
                  <c:v>500</c:v>
                </c:pt>
                <c:pt idx="3649">
                  <c:v>3000</c:v>
                </c:pt>
                <c:pt idx="3650">
                  <c:v>0</c:v>
                </c:pt>
                <c:pt idx="3651">
                  <c:v>11075</c:v>
                </c:pt>
                <c:pt idx="3652">
                  <c:v>16697</c:v>
                </c:pt>
                <c:pt idx="3653">
                  <c:v>15949</c:v>
                </c:pt>
                <c:pt idx="3654">
                  <c:v>0</c:v>
                </c:pt>
                <c:pt idx="3655">
                  <c:v>500</c:v>
                </c:pt>
                <c:pt idx="3656">
                  <c:v>1336</c:v>
                </c:pt>
                <c:pt idx="3657">
                  <c:v>9864</c:v>
                </c:pt>
                <c:pt idx="3658">
                  <c:v>0</c:v>
                </c:pt>
                <c:pt idx="3659">
                  <c:v>0</c:v>
                </c:pt>
                <c:pt idx="3660">
                  <c:v>2100</c:v>
                </c:pt>
                <c:pt idx="3661">
                  <c:v>7972</c:v>
                </c:pt>
                <c:pt idx="3662">
                  <c:v>500</c:v>
                </c:pt>
                <c:pt idx="3663">
                  <c:v>0</c:v>
                </c:pt>
                <c:pt idx="3664">
                  <c:v>20695</c:v>
                </c:pt>
                <c:pt idx="3665">
                  <c:v>22802</c:v>
                </c:pt>
                <c:pt idx="3666">
                  <c:v>4537</c:v>
                </c:pt>
                <c:pt idx="3667">
                  <c:v>30627</c:v>
                </c:pt>
                <c:pt idx="3668">
                  <c:v>19969</c:v>
                </c:pt>
                <c:pt idx="3669">
                  <c:v>100</c:v>
                </c:pt>
                <c:pt idx="3670">
                  <c:v>1100</c:v>
                </c:pt>
                <c:pt idx="3671">
                  <c:v>15685</c:v>
                </c:pt>
                <c:pt idx="3672">
                  <c:v>0</c:v>
                </c:pt>
                <c:pt idx="3673">
                  <c:v>4600</c:v>
                </c:pt>
                <c:pt idx="3674">
                  <c:v>250</c:v>
                </c:pt>
                <c:pt idx="3675">
                  <c:v>3139</c:v>
                </c:pt>
                <c:pt idx="3676">
                  <c:v>1919</c:v>
                </c:pt>
                <c:pt idx="3677">
                  <c:v>0</c:v>
                </c:pt>
                <c:pt idx="3678">
                  <c:v>4354</c:v>
                </c:pt>
                <c:pt idx="3679">
                  <c:v>500</c:v>
                </c:pt>
                <c:pt idx="3680">
                  <c:v>180</c:v>
                </c:pt>
                <c:pt idx="3681">
                  <c:v>3740</c:v>
                </c:pt>
                <c:pt idx="3682">
                  <c:v>1000</c:v>
                </c:pt>
                <c:pt idx="3683">
                  <c:v>0</c:v>
                </c:pt>
                <c:pt idx="3684">
                  <c:v>7946</c:v>
                </c:pt>
                <c:pt idx="3685">
                  <c:v>0</c:v>
                </c:pt>
                <c:pt idx="3686">
                  <c:v>0</c:v>
                </c:pt>
                <c:pt idx="3687">
                  <c:v>0</c:v>
                </c:pt>
                <c:pt idx="3688">
                  <c:v>22697</c:v>
                </c:pt>
                <c:pt idx="3689">
                  <c:v>1200</c:v>
                </c:pt>
                <c:pt idx="3690">
                  <c:v>0</c:v>
                </c:pt>
                <c:pt idx="3691">
                  <c:v>0</c:v>
                </c:pt>
                <c:pt idx="3692">
                  <c:v>1000</c:v>
                </c:pt>
                <c:pt idx="3693">
                  <c:v>2500</c:v>
                </c:pt>
                <c:pt idx="3694">
                  <c:v>0</c:v>
                </c:pt>
                <c:pt idx="3695">
                  <c:v>0</c:v>
                </c:pt>
                <c:pt idx="3696">
                  <c:v>0</c:v>
                </c:pt>
                <c:pt idx="3697">
                  <c:v>0</c:v>
                </c:pt>
                <c:pt idx="3698">
                  <c:v>0</c:v>
                </c:pt>
                <c:pt idx="3699">
                  <c:v>0</c:v>
                </c:pt>
                <c:pt idx="3700">
                  <c:v>0</c:v>
                </c:pt>
                <c:pt idx="3701">
                  <c:v>0</c:v>
                </c:pt>
                <c:pt idx="3702">
                  <c:v>1000</c:v>
                </c:pt>
                <c:pt idx="3703">
                  <c:v>0</c:v>
                </c:pt>
                <c:pt idx="3704">
                  <c:v>0</c:v>
                </c:pt>
                <c:pt idx="3705">
                  <c:v>0</c:v>
                </c:pt>
                <c:pt idx="3706">
                  <c:v>30500</c:v>
                </c:pt>
                <c:pt idx="3707">
                  <c:v>0</c:v>
                </c:pt>
                <c:pt idx="3708">
                  <c:v>0</c:v>
                </c:pt>
                <c:pt idx="3709">
                  <c:v>600</c:v>
                </c:pt>
                <c:pt idx="3710">
                  <c:v>0</c:v>
                </c:pt>
                <c:pt idx="3711">
                  <c:v>1100</c:v>
                </c:pt>
                <c:pt idx="3712">
                  <c:v>1000</c:v>
                </c:pt>
                <c:pt idx="3713">
                  <c:v>0</c:v>
                </c:pt>
                <c:pt idx="3714">
                  <c:v>0</c:v>
                </c:pt>
                <c:pt idx="3715">
                  <c:v>28923</c:v>
                </c:pt>
                <c:pt idx="3716">
                  <c:v>1693</c:v>
                </c:pt>
                <c:pt idx="3717">
                  <c:v>0</c:v>
                </c:pt>
                <c:pt idx="3718">
                  <c:v>4830</c:v>
                </c:pt>
                <c:pt idx="3719">
                  <c:v>0</c:v>
                </c:pt>
                <c:pt idx="3720">
                  <c:v>0</c:v>
                </c:pt>
                <c:pt idx="3721">
                  <c:v>0</c:v>
                </c:pt>
                <c:pt idx="3722">
                  <c:v>0</c:v>
                </c:pt>
                <c:pt idx="3723">
                  <c:v>0</c:v>
                </c:pt>
                <c:pt idx="3724">
                  <c:v>0</c:v>
                </c:pt>
                <c:pt idx="3725">
                  <c:v>0</c:v>
                </c:pt>
                <c:pt idx="3726">
                  <c:v>0</c:v>
                </c:pt>
                <c:pt idx="3727">
                  <c:v>5632</c:v>
                </c:pt>
                <c:pt idx="3728">
                  <c:v>0</c:v>
                </c:pt>
                <c:pt idx="3729">
                  <c:v>0</c:v>
                </c:pt>
                <c:pt idx="3730">
                  <c:v>0</c:v>
                </c:pt>
                <c:pt idx="3731">
                  <c:v>1000</c:v>
                </c:pt>
                <c:pt idx="3732">
                  <c:v>125</c:v>
                </c:pt>
                <c:pt idx="3733">
                  <c:v>1431</c:v>
                </c:pt>
                <c:pt idx="3734">
                  <c:v>765</c:v>
                </c:pt>
                <c:pt idx="3735">
                  <c:v>14970</c:v>
                </c:pt>
                <c:pt idx="3736">
                  <c:v>0</c:v>
                </c:pt>
                <c:pt idx="3737">
                  <c:v>0</c:v>
                </c:pt>
                <c:pt idx="3738">
                  <c:v>7195</c:v>
                </c:pt>
                <c:pt idx="3739">
                  <c:v>500</c:v>
                </c:pt>
                <c:pt idx="3740">
                  <c:v>32592</c:v>
                </c:pt>
                <c:pt idx="3741">
                  <c:v>0</c:v>
                </c:pt>
                <c:pt idx="3742">
                  <c:v>0</c:v>
                </c:pt>
                <c:pt idx="3743">
                  <c:v>1500</c:v>
                </c:pt>
                <c:pt idx="3744">
                  <c:v>5000</c:v>
                </c:pt>
                <c:pt idx="3745">
                  <c:v>642</c:v>
                </c:pt>
                <c:pt idx="3746">
                  <c:v>0</c:v>
                </c:pt>
                <c:pt idx="3747">
                  <c:v>0</c:v>
                </c:pt>
                <c:pt idx="3748">
                  <c:v>23927</c:v>
                </c:pt>
                <c:pt idx="3749">
                  <c:v>0</c:v>
                </c:pt>
                <c:pt idx="3750">
                  <c:v>27119</c:v>
                </c:pt>
                <c:pt idx="3751">
                  <c:v>17848</c:v>
                </c:pt>
                <c:pt idx="3752">
                  <c:v>5025</c:v>
                </c:pt>
                <c:pt idx="3753">
                  <c:v>61530</c:v>
                </c:pt>
                <c:pt idx="3754">
                  <c:v>10300</c:v>
                </c:pt>
                <c:pt idx="3755">
                  <c:v>1373</c:v>
                </c:pt>
                <c:pt idx="3756">
                  <c:v>14000</c:v>
                </c:pt>
                <c:pt idx="3757">
                  <c:v>5756</c:v>
                </c:pt>
                <c:pt idx="3758">
                  <c:v>3600</c:v>
                </c:pt>
                <c:pt idx="3759">
                  <c:v>2850</c:v>
                </c:pt>
                <c:pt idx="3760">
                  <c:v>4263</c:v>
                </c:pt>
                <c:pt idx="3761">
                  <c:v>19182</c:v>
                </c:pt>
                <c:pt idx="3762">
                  <c:v>10914</c:v>
                </c:pt>
                <c:pt idx="3763">
                  <c:v>22539</c:v>
                </c:pt>
                <c:pt idx="3764">
                  <c:v>7787</c:v>
                </c:pt>
                <c:pt idx="3765">
                  <c:v>1500</c:v>
                </c:pt>
                <c:pt idx="3766">
                  <c:v>0</c:v>
                </c:pt>
                <c:pt idx="3767">
                  <c:v>10893</c:v>
                </c:pt>
                <c:pt idx="3768">
                  <c:v>160</c:v>
                </c:pt>
                <c:pt idx="3769">
                  <c:v>49702</c:v>
                </c:pt>
                <c:pt idx="3770">
                  <c:v>0</c:v>
                </c:pt>
                <c:pt idx="3771">
                  <c:v>31329</c:v>
                </c:pt>
                <c:pt idx="3772">
                  <c:v>138334</c:v>
                </c:pt>
                <c:pt idx="3773">
                  <c:v>1021</c:v>
                </c:pt>
                <c:pt idx="3774">
                  <c:v>1491</c:v>
                </c:pt>
                <c:pt idx="3775">
                  <c:v>45212</c:v>
                </c:pt>
                <c:pt idx="3776">
                  <c:v>400</c:v>
                </c:pt>
                <c:pt idx="3777">
                  <c:v>20594</c:v>
                </c:pt>
                <c:pt idx="3778">
                  <c:v>750</c:v>
                </c:pt>
                <c:pt idx="3779">
                  <c:v>17759</c:v>
                </c:pt>
                <c:pt idx="3780">
                  <c:v>220</c:v>
                </c:pt>
                <c:pt idx="3781">
                  <c:v>5101</c:v>
                </c:pt>
                <c:pt idx="3782">
                  <c:v>8102</c:v>
                </c:pt>
                <c:pt idx="3783">
                  <c:v>23956</c:v>
                </c:pt>
                <c:pt idx="3784">
                  <c:v>31463</c:v>
                </c:pt>
                <c:pt idx="3785">
                  <c:v>33434</c:v>
                </c:pt>
                <c:pt idx="3786">
                  <c:v>3219</c:v>
                </c:pt>
                <c:pt idx="3787">
                  <c:v>10000</c:v>
                </c:pt>
                <c:pt idx="3788">
                  <c:v>23592</c:v>
                </c:pt>
                <c:pt idx="3789">
                  <c:v>26734</c:v>
                </c:pt>
                <c:pt idx="3790">
                  <c:v>358</c:v>
                </c:pt>
                <c:pt idx="3791">
                  <c:v>34224</c:v>
                </c:pt>
                <c:pt idx="3792">
                  <c:v>32417</c:v>
                </c:pt>
                <c:pt idx="3793">
                  <c:v>0</c:v>
                </c:pt>
                <c:pt idx="3794">
                  <c:v>1225</c:v>
                </c:pt>
                <c:pt idx="3795">
                  <c:v>0</c:v>
                </c:pt>
                <c:pt idx="3796">
                  <c:v>41949</c:v>
                </c:pt>
                <c:pt idx="3797">
                  <c:v>10156</c:v>
                </c:pt>
                <c:pt idx="3798">
                  <c:v>730</c:v>
                </c:pt>
                <c:pt idx="3799">
                  <c:v>0</c:v>
                </c:pt>
                <c:pt idx="3800">
                  <c:v>20430</c:v>
                </c:pt>
                <c:pt idx="3801">
                  <c:v>51620</c:v>
                </c:pt>
                <c:pt idx="3802">
                  <c:v>2525</c:v>
                </c:pt>
                <c:pt idx="3803">
                  <c:v>2225</c:v>
                </c:pt>
                <c:pt idx="3804">
                  <c:v>8426</c:v>
                </c:pt>
                <c:pt idx="3805">
                  <c:v>3320</c:v>
                </c:pt>
                <c:pt idx="3806">
                  <c:v>2800</c:v>
                </c:pt>
                <c:pt idx="3807">
                  <c:v>23974</c:v>
                </c:pt>
                <c:pt idx="3808">
                  <c:v>21559</c:v>
                </c:pt>
                <c:pt idx="3809">
                  <c:v>0</c:v>
                </c:pt>
                <c:pt idx="3810">
                  <c:v>5125</c:v>
                </c:pt>
                <c:pt idx="3811">
                  <c:v>8130</c:v>
                </c:pt>
                <c:pt idx="3812">
                  <c:v>891</c:v>
                </c:pt>
                <c:pt idx="3813">
                  <c:v>1500</c:v>
                </c:pt>
                <c:pt idx="3814">
                  <c:v>9482</c:v>
                </c:pt>
                <c:pt idx="3815">
                  <c:v>1750</c:v>
                </c:pt>
                <c:pt idx="3816">
                  <c:v>18487</c:v>
                </c:pt>
                <c:pt idx="3817">
                  <c:v>465</c:v>
                </c:pt>
                <c:pt idx="3818">
                  <c:v>6500</c:v>
                </c:pt>
                <c:pt idx="3819">
                  <c:v>43527</c:v>
                </c:pt>
                <c:pt idx="3820">
                  <c:v>0</c:v>
                </c:pt>
                <c:pt idx="3821">
                  <c:v>2750</c:v>
                </c:pt>
                <c:pt idx="3822">
                  <c:v>64572</c:v>
                </c:pt>
                <c:pt idx="3823">
                  <c:v>51740</c:v>
                </c:pt>
                <c:pt idx="3824">
                  <c:v>5500</c:v>
                </c:pt>
                <c:pt idx="3825">
                  <c:v>3602</c:v>
                </c:pt>
                <c:pt idx="3826">
                  <c:v>8096</c:v>
                </c:pt>
                <c:pt idx="3827">
                  <c:v>0</c:v>
                </c:pt>
                <c:pt idx="3828">
                  <c:v>500</c:v>
                </c:pt>
                <c:pt idx="3829">
                  <c:v>5990</c:v>
                </c:pt>
                <c:pt idx="3830">
                  <c:v>24333</c:v>
                </c:pt>
                <c:pt idx="3831">
                  <c:v>7500</c:v>
                </c:pt>
                <c:pt idx="3832">
                  <c:v>7676</c:v>
                </c:pt>
                <c:pt idx="3833">
                  <c:v>32069</c:v>
                </c:pt>
                <c:pt idx="3834">
                  <c:v>49801</c:v>
                </c:pt>
                <c:pt idx="3835">
                  <c:v>500</c:v>
                </c:pt>
                <c:pt idx="3836">
                  <c:v>0</c:v>
                </c:pt>
                <c:pt idx="3837">
                  <c:v>14135</c:v>
                </c:pt>
                <c:pt idx="3838">
                  <c:v>3812</c:v>
                </c:pt>
                <c:pt idx="3839">
                  <c:v>5159</c:v>
                </c:pt>
                <c:pt idx="3840">
                  <c:v>6085</c:v>
                </c:pt>
                <c:pt idx="3841">
                  <c:v>550</c:v>
                </c:pt>
                <c:pt idx="3842">
                  <c:v>3375</c:v>
                </c:pt>
                <c:pt idx="3843">
                  <c:v>36640</c:v>
                </c:pt>
                <c:pt idx="3844">
                  <c:v>2950</c:v>
                </c:pt>
                <c:pt idx="3845">
                  <c:v>0</c:v>
                </c:pt>
                <c:pt idx="3846">
                  <c:v>71609</c:v>
                </c:pt>
                <c:pt idx="3847">
                  <c:v>5000</c:v>
                </c:pt>
                <c:pt idx="3848">
                  <c:v>0</c:v>
                </c:pt>
                <c:pt idx="3849">
                  <c:v>14630</c:v>
                </c:pt>
                <c:pt idx="3850">
                  <c:v>0</c:v>
                </c:pt>
                <c:pt idx="3851">
                  <c:v>8099</c:v>
                </c:pt>
                <c:pt idx="3852">
                  <c:v>0</c:v>
                </c:pt>
                <c:pt idx="3853">
                  <c:v>0</c:v>
                </c:pt>
                <c:pt idx="3854">
                  <c:v>19715</c:v>
                </c:pt>
                <c:pt idx="3855">
                  <c:v>78916</c:v>
                </c:pt>
                <c:pt idx="3856">
                  <c:v>135</c:v>
                </c:pt>
                <c:pt idx="3857">
                  <c:v>0</c:v>
                </c:pt>
                <c:pt idx="3858">
                  <c:v>0</c:v>
                </c:pt>
                <c:pt idx="3859">
                  <c:v>410</c:v>
                </c:pt>
                <c:pt idx="3860">
                  <c:v>23130</c:v>
                </c:pt>
                <c:pt idx="3861">
                  <c:v>100</c:v>
                </c:pt>
                <c:pt idx="3862">
                  <c:v>31390</c:v>
                </c:pt>
                <c:pt idx="3863">
                  <c:v>6129</c:v>
                </c:pt>
                <c:pt idx="3864">
                  <c:v>0</c:v>
                </c:pt>
                <c:pt idx="3865">
                  <c:v>11110</c:v>
                </c:pt>
                <c:pt idx="3866">
                  <c:v>0</c:v>
                </c:pt>
                <c:pt idx="3867">
                  <c:v>37304</c:v>
                </c:pt>
                <c:pt idx="3868">
                  <c:v>10333</c:v>
                </c:pt>
                <c:pt idx="3869">
                  <c:v>4398</c:v>
                </c:pt>
                <c:pt idx="3870">
                  <c:v>1291</c:v>
                </c:pt>
                <c:pt idx="3871">
                  <c:v>24051</c:v>
                </c:pt>
                <c:pt idx="3872">
                  <c:v>0</c:v>
                </c:pt>
                <c:pt idx="3873">
                  <c:v>800</c:v>
                </c:pt>
                <c:pt idx="3874">
                  <c:v>3400</c:v>
                </c:pt>
                <c:pt idx="3875">
                  <c:v>9178</c:v>
                </c:pt>
                <c:pt idx="3876">
                  <c:v>0</c:v>
                </c:pt>
                <c:pt idx="3877">
                  <c:v>27564</c:v>
                </c:pt>
                <c:pt idx="3878">
                  <c:v>500</c:v>
                </c:pt>
                <c:pt idx="3879">
                  <c:v>0</c:v>
                </c:pt>
                <c:pt idx="3880">
                  <c:v>5736</c:v>
                </c:pt>
                <c:pt idx="3881">
                  <c:v>39635</c:v>
                </c:pt>
                <c:pt idx="3882">
                  <c:v>350</c:v>
                </c:pt>
                <c:pt idx="3883">
                  <c:v>190160</c:v>
                </c:pt>
                <c:pt idx="3884">
                  <c:v>4000</c:v>
                </c:pt>
                <c:pt idx="3885">
                  <c:v>0</c:v>
                </c:pt>
                <c:pt idx="3886">
                  <c:v>36702</c:v>
                </c:pt>
                <c:pt idx="3887">
                  <c:v>2882</c:v>
                </c:pt>
                <c:pt idx="3888">
                  <c:v>13160</c:v>
                </c:pt>
                <c:pt idx="3889">
                  <c:v>4574</c:v>
                </c:pt>
                <c:pt idx="3890">
                  <c:v>10000</c:v>
                </c:pt>
                <c:pt idx="3891">
                  <c:v>18603</c:v>
                </c:pt>
                <c:pt idx="3892">
                  <c:v>15717</c:v>
                </c:pt>
                <c:pt idx="3893">
                  <c:v>500</c:v>
                </c:pt>
                <c:pt idx="3894">
                  <c:v>10058</c:v>
                </c:pt>
                <c:pt idx="3895">
                  <c:v>26</c:v>
                </c:pt>
                <c:pt idx="3896">
                  <c:v>11052</c:v>
                </c:pt>
                <c:pt idx="3897">
                  <c:v>18218</c:v>
                </c:pt>
                <c:pt idx="3898">
                  <c:v>650</c:v>
                </c:pt>
                <c:pt idx="3899">
                  <c:v>32474</c:v>
                </c:pt>
                <c:pt idx="3900">
                  <c:v>6593</c:v>
                </c:pt>
                <c:pt idx="3901">
                  <c:v>8500</c:v>
                </c:pt>
                <c:pt idx="3902">
                  <c:v>13890</c:v>
                </c:pt>
                <c:pt idx="3903">
                  <c:v>8092</c:v>
                </c:pt>
                <c:pt idx="3904">
                  <c:v>4025</c:v>
                </c:pt>
                <c:pt idx="3905">
                  <c:v>5899</c:v>
                </c:pt>
                <c:pt idx="3906">
                  <c:v>1570</c:v>
                </c:pt>
                <c:pt idx="3907">
                  <c:v>8808</c:v>
                </c:pt>
                <c:pt idx="3908">
                  <c:v>52176</c:v>
                </c:pt>
                <c:pt idx="3909">
                  <c:v>625</c:v>
                </c:pt>
                <c:pt idx="3910">
                  <c:v>0</c:v>
                </c:pt>
                <c:pt idx="3911">
                  <c:v>8104</c:v>
                </c:pt>
                <c:pt idx="3912">
                  <c:v>500</c:v>
                </c:pt>
                <c:pt idx="3913">
                  <c:v>15021</c:v>
                </c:pt>
                <c:pt idx="3914">
                  <c:v>0</c:v>
                </c:pt>
                <c:pt idx="3915">
                  <c:v>12245</c:v>
                </c:pt>
                <c:pt idx="3916">
                  <c:v>0</c:v>
                </c:pt>
                <c:pt idx="3917">
                  <c:v>65510</c:v>
                </c:pt>
                <c:pt idx="3918">
                  <c:v>0</c:v>
                </c:pt>
                <c:pt idx="3919">
                  <c:v>5000</c:v>
                </c:pt>
                <c:pt idx="3920">
                  <c:v>1060</c:v>
                </c:pt>
                <c:pt idx="3921">
                  <c:v>5600</c:v>
                </c:pt>
                <c:pt idx="3922">
                  <c:v>0</c:v>
                </c:pt>
                <c:pt idx="3923">
                  <c:v>3405</c:v>
                </c:pt>
                <c:pt idx="3924">
                  <c:v>14275</c:v>
                </c:pt>
                <c:pt idx="3925">
                  <c:v>1750</c:v>
                </c:pt>
                <c:pt idx="3926">
                  <c:v>0</c:v>
                </c:pt>
                <c:pt idx="3927">
                  <c:v>2625</c:v>
                </c:pt>
                <c:pt idx="3928">
                  <c:v>1375</c:v>
                </c:pt>
                <c:pt idx="3929">
                  <c:v>0</c:v>
                </c:pt>
                <c:pt idx="3930">
                  <c:v>44110</c:v>
                </c:pt>
                <c:pt idx="3931">
                  <c:v>25762</c:v>
                </c:pt>
                <c:pt idx="3932">
                  <c:v>10205</c:v>
                </c:pt>
                <c:pt idx="3933">
                  <c:v>375</c:v>
                </c:pt>
                <c:pt idx="3934">
                  <c:v>10577</c:v>
                </c:pt>
                <c:pt idx="3935">
                  <c:v>4970</c:v>
                </c:pt>
                <c:pt idx="3936">
                  <c:v>365</c:v>
                </c:pt>
                <c:pt idx="3937">
                  <c:v>0</c:v>
                </c:pt>
                <c:pt idx="3938">
                  <c:v>3960</c:v>
                </c:pt>
                <c:pt idx="3939">
                  <c:v>5412</c:v>
                </c:pt>
                <c:pt idx="3940">
                  <c:v>0</c:v>
                </c:pt>
                <c:pt idx="3941">
                  <c:v>5030</c:v>
                </c:pt>
                <c:pt idx="3942">
                  <c:v>405</c:v>
                </c:pt>
                <c:pt idx="3943">
                  <c:v>751</c:v>
                </c:pt>
                <c:pt idx="3944">
                  <c:v>2324</c:v>
                </c:pt>
                <c:pt idx="3945">
                  <c:v>19602</c:v>
                </c:pt>
                <c:pt idx="3946">
                  <c:v>19565</c:v>
                </c:pt>
                <c:pt idx="3947">
                  <c:v>12247</c:v>
                </c:pt>
                <c:pt idx="3948">
                  <c:v>14204</c:v>
                </c:pt>
                <c:pt idx="3949">
                  <c:v>4650</c:v>
                </c:pt>
                <c:pt idx="3950">
                  <c:v>5050</c:v>
                </c:pt>
                <c:pt idx="3951">
                  <c:v>0</c:v>
                </c:pt>
                <c:pt idx="3952">
                  <c:v>2000</c:v>
                </c:pt>
                <c:pt idx="3953">
                  <c:v>3100</c:v>
                </c:pt>
                <c:pt idx="3954">
                  <c:v>21029</c:v>
                </c:pt>
                <c:pt idx="3955">
                  <c:v>6000</c:v>
                </c:pt>
                <c:pt idx="3956">
                  <c:v>4561</c:v>
                </c:pt>
                <c:pt idx="3957">
                  <c:v>5240</c:v>
                </c:pt>
                <c:pt idx="3958">
                  <c:v>1460</c:v>
                </c:pt>
                <c:pt idx="3959">
                  <c:v>5822</c:v>
                </c:pt>
                <c:pt idx="3960">
                  <c:v>3948</c:v>
                </c:pt>
                <c:pt idx="3961">
                  <c:v>4993</c:v>
                </c:pt>
                <c:pt idx="3962">
                  <c:v>935</c:v>
                </c:pt>
                <c:pt idx="3963">
                  <c:v>4030</c:v>
                </c:pt>
                <c:pt idx="3964">
                  <c:v>0</c:v>
                </c:pt>
                <c:pt idx="3965">
                  <c:v>2330</c:v>
                </c:pt>
                <c:pt idx="3966">
                  <c:v>37840</c:v>
                </c:pt>
                <c:pt idx="3967">
                  <c:v>10599</c:v>
                </c:pt>
                <c:pt idx="3968">
                  <c:v>3200</c:v>
                </c:pt>
                <c:pt idx="3969">
                  <c:v>2069</c:v>
                </c:pt>
                <c:pt idx="3970">
                  <c:v>2500</c:v>
                </c:pt>
                <c:pt idx="3971">
                  <c:v>375</c:v>
                </c:pt>
                <c:pt idx="3972">
                  <c:v>5957</c:v>
                </c:pt>
                <c:pt idx="3973">
                  <c:v>16241</c:v>
                </c:pt>
                <c:pt idx="3974">
                  <c:v>14581</c:v>
                </c:pt>
                <c:pt idx="3975">
                  <c:v>0</c:v>
                </c:pt>
                <c:pt idx="3976">
                  <c:v>19924</c:v>
                </c:pt>
                <c:pt idx="3977">
                  <c:v>2125</c:v>
                </c:pt>
                <c:pt idx="3978">
                  <c:v>27701</c:v>
                </c:pt>
                <c:pt idx="3979">
                  <c:v>20959</c:v>
                </c:pt>
                <c:pt idx="3980">
                  <c:v>19169</c:v>
                </c:pt>
                <c:pt idx="3981">
                  <c:v>0</c:v>
                </c:pt>
                <c:pt idx="3982">
                  <c:v>339</c:v>
                </c:pt>
                <c:pt idx="3983">
                  <c:v>305</c:v>
                </c:pt>
                <c:pt idx="3984">
                  <c:v>550</c:v>
                </c:pt>
                <c:pt idx="3985">
                  <c:v>34746</c:v>
                </c:pt>
                <c:pt idx="3986">
                  <c:v>18910</c:v>
                </c:pt>
                <c:pt idx="3987">
                  <c:v>249</c:v>
                </c:pt>
                <c:pt idx="3988">
                  <c:v>2125</c:v>
                </c:pt>
                <c:pt idx="3989">
                  <c:v>1625</c:v>
                </c:pt>
                <c:pt idx="3990">
                  <c:v>5021</c:v>
                </c:pt>
                <c:pt idx="3991">
                  <c:v>14981</c:v>
                </c:pt>
                <c:pt idx="3992">
                  <c:v>929</c:v>
                </c:pt>
                <c:pt idx="3993">
                  <c:v>365</c:v>
                </c:pt>
                <c:pt idx="3994">
                  <c:v>8525</c:v>
                </c:pt>
                <c:pt idx="3995">
                  <c:v>981</c:v>
                </c:pt>
                <c:pt idx="3996">
                  <c:v>25447</c:v>
                </c:pt>
                <c:pt idx="3997">
                  <c:v>500</c:v>
                </c:pt>
                <c:pt idx="3998">
                  <c:v>0</c:v>
                </c:pt>
              </c:numCache>
            </c:numRef>
          </c:bubbleSize>
          <c:bubble3D val="0"/>
          <c:extLst>
            <c:ext xmlns:c16="http://schemas.microsoft.com/office/drawing/2014/chart" uri="{C3380CC4-5D6E-409C-BE32-E72D297353CC}">
              <c16:uniqueId val="{00000000-0AD7-478F-B4CC-B855348734B6}"/>
            </c:ext>
          </c:extLst>
        </c:ser>
        <c:ser>
          <c:idx val="1"/>
          <c:order val="1"/>
          <c:tx>
            <c:strRef>
              <c:f>AirlinesCluster!$D$1</c:f>
              <c:strCache>
                <c:ptCount val="1"/>
                <c:pt idx="0">
                  <c:v>BonusTrans</c:v>
                </c:pt>
              </c:strCache>
            </c:strRef>
          </c:tx>
          <c:spPr>
            <a:solidFill>
              <a:schemeClr val="accent4">
                <a:alpha val="75000"/>
              </a:schemeClr>
            </a:solidFill>
            <a:ln>
              <a:noFill/>
            </a:ln>
            <a:effectLst/>
          </c:spPr>
          <c:invertIfNegative val="0"/>
          <c:xVal>
            <c:numRef>
              <c:f>AirlinesCluster!$A$2:$A$4000</c:f>
              <c:numCache>
                <c:formatCode>General</c:formatCode>
                <c:ptCount val="3999"/>
                <c:pt idx="0">
                  <c:v>28143</c:v>
                </c:pt>
                <c:pt idx="1">
                  <c:v>19244</c:v>
                </c:pt>
                <c:pt idx="2">
                  <c:v>41354</c:v>
                </c:pt>
                <c:pt idx="3">
                  <c:v>14776</c:v>
                </c:pt>
                <c:pt idx="4">
                  <c:v>97752</c:v>
                </c:pt>
                <c:pt idx="5">
                  <c:v>16420</c:v>
                </c:pt>
                <c:pt idx="6">
                  <c:v>84914</c:v>
                </c:pt>
                <c:pt idx="7">
                  <c:v>20856</c:v>
                </c:pt>
                <c:pt idx="8">
                  <c:v>443003</c:v>
                </c:pt>
                <c:pt idx="9">
                  <c:v>104860</c:v>
                </c:pt>
                <c:pt idx="10">
                  <c:v>40091</c:v>
                </c:pt>
                <c:pt idx="11">
                  <c:v>96522</c:v>
                </c:pt>
                <c:pt idx="12">
                  <c:v>43382</c:v>
                </c:pt>
                <c:pt idx="13">
                  <c:v>43097</c:v>
                </c:pt>
                <c:pt idx="14">
                  <c:v>17648</c:v>
                </c:pt>
                <c:pt idx="15">
                  <c:v>28495</c:v>
                </c:pt>
                <c:pt idx="16">
                  <c:v>51890</c:v>
                </c:pt>
                <c:pt idx="17">
                  <c:v>13958</c:v>
                </c:pt>
                <c:pt idx="18">
                  <c:v>91473</c:v>
                </c:pt>
                <c:pt idx="19">
                  <c:v>23354</c:v>
                </c:pt>
                <c:pt idx="20">
                  <c:v>120576</c:v>
                </c:pt>
                <c:pt idx="21">
                  <c:v>185681</c:v>
                </c:pt>
                <c:pt idx="22">
                  <c:v>20584</c:v>
                </c:pt>
                <c:pt idx="23">
                  <c:v>66275</c:v>
                </c:pt>
                <c:pt idx="24">
                  <c:v>205651</c:v>
                </c:pt>
                <c:pt idx="25">
                  <c:v>20726</c:v>
                </c:pt>
                <c:pt idx="26">
                  <c:v>18521</c:v>
                </c:pt>
                <c:pt idx="27">
                  <c:v>8828</c:v>
                </c:pt>
                <c:pt idx="28">
                  <c:v>59763</c:v>
                </c:pt>
                <c:pt idx="29">
                  <c:v>19221</c:v>
                </c:pt>
                <c:pt idx="30">
                  <c:v>177926</c:v>
                </c:pt>
                <c:pt idx="31">
                  <c:v>10021</c:v>
                </c:pt>
                <c:pt idx="32">
                  <c:v>276571</c:v>
                </c:pt>
                <c:pt idx="33">
                  <c:v>18047</c:v>
                </c:pt>
                <c:pt idx="34">
                  <c:v>43832</c:v>
                </c:pt>
                <c:pt idx="35">
                  <c:v>123759</c:v>
                </c:pt>
                <c:pt idx="36">
                  <c:v>23193</c:v>
                </c:pt>
                <c:pt idx="37">
                  <c:v>68666</c:v>
                </c:pt>
                <c:pt idx="38">
                  <c:v>59990</c:v>
                </c:pt>
                <c:pt idx="39">
                  <c:v>2176</c:v>
                </c:pt>
                <c:pt idx="40">
                  <c:v>34616</c:v>
                </c:pt>
                <c:pt idx="41">
                  <c:v>10470</c:v>
                </c:pt>
                <c:pt idx="42">
                  <c:v>60313</c:v>
                </c:pt>
                <c:pt idx="43">
                  <c:v>619393</c:v>
                </c:pt>
                <c:pt idx="44">
                  <c:v>121260</c:v>
                </c:pt>
                <c:pt idx="45">
                  <c:v>288865</c:v>
                </c:pt>
                <c:pt idx="46">
                  <c:v>92336</c:v>
                </c:pt>
                <c:pt idx="47">
                  <c:v>36924</c:v>
                </c:pt>
                <c:pt idx="48">
                  <c:v>70312</c:v>
                </c:pt>
                <c:pt idx="49">
                  <c:v>17051</c:v>
                </c:pt>
                <c:pt idx="50">
                  <c:v>108137</c:v>
                </c:pt>
                <c:pt idx="51">
                  <c:v>1300</c:v>
                </c:pt>
                <c:pt idx="52">
                  <c:v>118531</c:v>
                </c:pt>
                <c:pt idx="53">
                  <c:v>121395</c:v>
                </c:pt>
                <c:pt idx="54">
                  <c:v>38348</c:v>
                </c:pt>
                <c:pt idx="55">
                  <c:v>14448</c:v>
                </c:pt>
                <c:pt idx="56">
                  <c:v>75971</c:v>
                </c:pt>
                <c:pt idx="57">
                  <c:v>36298</c:v>
                </c:pt>
                <c:pt idx="58">
                  <c:v>38077</c:v>
                </c:pt>
                <c:pt idx="59">
                  <c:v>95118</c:v>
                </c:pt>
                <c:pt idx="60">
                  <c:v>134457</c:v>
                </c:pt>
                <c:pt idx="61">
                  <c:v>19918</c:v>
                </c:pt>
                <c:pt idx="62">
                  <c:v>10120</c:v>
                </c:pt>
                <c:pt idx="63">
                  <c:v>362642</c:v>
                </c:pt>
                <c:pt idx="64">
                  <c:v>80250</c:v>
                </c:pt>
                <c:pt idx="65">
                  <c:v>53914</c:v>
                </c:pt>
                <c:pt idx="66">
                  <c:v>9375</c:v>
                </c:pt>
                <c:pt idx="67">
                  <c:v>83237</c:v>
                </c:pt>
                <c:pt idx="68">
                  <c:v>230715</c:v>
                </c:pt>
                <c:pt idx="69">
                  <c:v>47457</c:v>
                </c:pt>
                <c:pt idx="70">
                  <c:v>84409</c:v>
                </c:pt>
                <c:pt idx="71">
                  <c:v>252386</c:v>
                </c:pt>
                <c:pt idx="72">
                  <c:v>550367</c:v>
                </c:pt>
                <c:pt idx="73">
                  <c:v>12646</c:v>
                </c:pt>
                <c:pt idx="74">
                  <c:v>123867</c:v>
                </c:pt>
                <c:pt idx="75">
                  <c:v>129871</c:v>
                </c:pt>
                <c:pt idx="76">
                  <c:v>109380</c:v>
                </c:pt>
                <c:pt idx="77">
                  <c:v>111157</c:v>
                </c:pt>
                <c:pt idx="78">
                  <c:v>49238</c:v>
                </c:pt>
                <c:pt idx="79">
                  <c:v>38896</c:v>
                </c:pt>
                <c:pt idx="80">
                  <c:v>4340</c:v>
                </c:pt>
                <c:pt idx="81">
                  <c:v>88443</c:v>
                </c:pt>
                <c:pt idx="82">
                  <c:v>8454</c:v>
                </c:pt>
                <c:pt idx="83">
                  <c:v>61990</c:v>
                </c:pt>
                <c:pt idx="84">
                  <c:v>24093</c:v>
                </c:pt>
                <c:pt idx="85">
                  <c:v>35418</c:v>
                </c:pt>
                <c:pt idx="86">
                  <c:v>40284</c:v>
                </c:pt>
                <c:pt idx="87">
                  <c:v>609477</c:v>
                </c:pt>
                <c:pt idx="88">
                  <c:v>62553</c:v>
                </c:pt>
                <c:pt idx="89">
                  <c:v>48433</c:v>
                </c:pt>
                <c:pt idx="90">
                  <c:v>20508</c:v>
                </c:pt>
                <c:pt idx="91">
                  <c:v>2000</c:v>
                </c:pt>
                <c:pt idx="92">
                  <c:v>78629</c:v>
                </c:pt>
                <c:pt idx="93">
                  <c:v>143566</c:v>
                </c:pt>
                <c:pt idx="94">
                  <c:v>185549</c:v>
                </c:pt>
                <c:pt idx="95">
                  <c:v>16796</c:v>
                </c:pt>
                <c:pt idx="96">
                  <c:v>57346</c:v>
                </c:pt>
                <c:pt idx="97">
                  <c:v>102062</c:v>
                </c:pt>
                <c:pt idx="98">
                  <c:v>22324</c:v>
                </c:pt>
                <c:pt idx="99">
                  <c:v>64824</c:v>
                </c:pt>
                <c:pt idx="100">
                  <c:v>25076</c:v>
                </c:pt>
                <c:pt idx="101">
                  <c:v>8053</c:v>
                </c:pt>
                <c:pt idx="102">
                  <c:v>35119</c:v>
                </c:pt>
                <c:pt idx="103">
                  <c:v>28667</c:v>
                </c:pt>
                <c:pt idx="104">
                  <c:v>34327</c:v>
                </c:pt>
                <c:pt idx="105">
                  <c:v>3734</c:v>
                </c:pt>
                <c:pt idx="106">
                  <c:v>96627</c:v>
                </c:pt>
                <c:pt idx="107">
                  <c:v>43498</c:v>
                </c:pt>
                <c:pt idx="108">
                  <c:v>84674</c:v>
                </c:pt>
                <c:pt idx="109">
                  <c:v>15098</c:v>
                </c:pt>
                <c:pt idx="110">
                  <c:v>181019</c:v>
                </c:pt>
                <c:pt idx="111">
                  <c:v>298911</c:v>
                </c:pt>
                <c:pt idx="112">
                  <c:v>124198</c:v>
                </c:pt>
                <c:pt idx="113">
                  <c:v>56906</c:v>
                </c:pt>
                <c:pt idx="114">
                  <c:v>295638</c:v>
                </c:pt>
                <c:pt idx="115">
                  <c:v>67018</c:v>
                </c:pt>
                <c:pt idx="116">
                  <c:v>143967</c:v>
                </c:pt>
                <c:pt idx="117">
                  <c:v>969559</c:v>
                </c:pt>
                <c:pt idx="118">
                  <c:v>122705</c:v>
                </c:pt>
                <c:pt idx="119">
                  <c:v>16583</c:v>
                </c:pt>
                <c:pt idx="120">
                  <c:v>77540</c:v>
                </c:pt>
                <c:pt idx="121">
                  <c:v>205126</c:v>
                </c:pt>
                <c:pt idx="122">
                  <c:v>81974</c:v>
                </c:pt>
                <c:pt idx="123">
                  <c:v>47258</c:v>
                </c:pt>
                <c:pt idx="124">
                  <c:v>77699</c:v>
                </c:pt>
                <c:pt idx="125">
                  <c:v>133954</c:v>
                </c:pt>
                <c:pt idx="126">
                  <c:v>602064</c:v>
                </c:pt>
                <c:pt idx="127">
                  <c:v>213150</c:v>
                </c:pt>
                <c:pt idx="128">
                  <c:v>48333</c:v>
                </c:pt>
                <c:pt idx="129">
                  <c:v>142175</c:v>
                </c:pt>
                <c:pt idx="130">
                  <c:v>17469</c:v>
                </c:pt>
                <c:pt idx="131">
                  <c:v>19823</c:v>
                </c:pt>
                <c:pt idx="132">
                  <c:v>145074</c:v>
                </c:pt>
                <c:pt idx="133">
                  <c:v>101101</c:v>
                </c:pt>
                <c:pt idx="134">
                  <c:v>125948</c:v>
                </c:pt>
                <c:pt idx="135">
                  <c:v>259484</c:v>
                </c:pt>
                <c:pt idx="136">
                  <c:v>129298</c:v>
                </c:pt>
                <c:pt idx="137">
                  <c:v>103302</c:v>
                </c:pt>
                <c:pt idx="138">
                  <c:v>160447</c:v>
                </c:pt>
                <c:pt idx="139">
                  <c:v>15472</c:v>
                </c:pt>
                <c:pt idx="140">
                  <c:v>39628</c:v>
                </c:pt>
                <c:pt idx="141">
                  <c:v>6112</c:v>
                </c:pt>
                <c:pt idx="142">
                  <c:v>31769</c:v>
                </c:pt>
                <c:pt idx="143">
                  <c:v>126787</c:v>
                </c:pt>
                <c:pt idx="144">
                  <c:v>41547</c:v>
                </c:pt>
                <c:pt idx="145">
                  <c:v>100640</c:v>
                </c:pt>
                <c:pt idx="146">
                  <c:v>18707</c:v>
                </c:pt>
                <c:pt idx="147">
                  <c:v>50593</c:v>
                </c:pt>
                <c:pt idx="148">
                  <c:v>84631</c:v>
                </c:pt>
                <c:pt idx="149">
                  <c:v>24868</c:v>
                </c:pt>
                <c:pt idx="150">
                  <c:v>77097</c:v>
                </c:pt>
                <c:pt idx="151">
                  <c:v>930410</c:v>
                </c:pt>
                <c:pt idx="152">
                  <c:v>298121</c:v>
                </c:pt>
                <c:pt idx="153">
                  <c:v>87474</c:v>
                </c:pt>
                <c:pt idx="154">
                  <c:v>48707</c:v>
                </c:pt>
                <c:pt idx="155">
                  <c:v>220081</c:v>
                </c:pt>
                <c:pt idx="156">
                  <c:v>212976</c:v>
                </c:pt>
                <c:pt idx="157">
                  <c:v>44182</c:v>
                </c:pt>
                <c:pt idx="158">
                  <c:v>228829</c:v>
                </c:pt>
                <c:pt idx="159">
                  <c:v>46823</c:v>
                </c:pt>
                <c:pt idx="160">
                  <c:v>69110</c:v>
                </c:pt>
                <c:pt idx="161">
                  <c:v>120700</c:v>
                </c:pt>
                <c:pt idx="162">
                  <c:v>152945</c:v>
                </c:pt>
                <c:pt idx="163">
                  <c:v>10302</c:v>
                </c:pt>
                <c:pt idx="164">
                  <c:v>80331</c:v>
                </c:pt>
                <c:pt idx="165">
                  <c:v>69882</c:v>
                </c:pt>
                <c:pt idx="166">
                  <c:v>95658</c:v>
                </c:pt>
                <c:pt idx="167">
                  <c:v>402874</c:v>
                </c:pt>
                <c:pt idx="168">
                  <c:v>370941</c:v>
                </c:pt>
                <c:pt idx="169">
                  <c:v>21694</c:v>
                </c:pt>
                <c:pt idx="170">
                  <c:v>71767</c:v>
                </c:pt>
                <c:pt idx="171">
                  <c:v>35820</c:v>
                </c:pt>
                <c:pt idx="172">
                  <c:v>352508</c:v>
                </c:pt>
                <c:pt idx="173">
                  <c:v>149285</c:v>
                </c:pt>
                <c:pt idx="174">
                  <c:v>120941</c:v>
                </c:pt>
                <c:pt idx="175">
                  <c:v>451673</c:v>
                </c:pt>
                <c:pt idx="176">
                  <c:v>106961</c:v>
                </c:pt>
                <c:pt idx="177">
                  <c:v>28086</c:v>
                </c:pt>
                <c:pt idx="178">
                  <c:v>60230</c:v>
                </c:pt>
                <c:pt idx="179">
                  <c:v>6663</c:v>
                </c:pt>
                <c:pt idx="180">
                  <c:v>48145</c:v>
                </c:pt>
                <c:pt idx="181">
                  <c:v>127807</c:v>
                </c:pt>
                <c:pt idx="182">
                  <c:v>32948</c:v>
                </c:pt>
                <c:pt idx="183">
                  <c:v>8933</c:v>
                </c:pt>
                <c:pt idx="184">
                  <c:v>49885</c:v>
                </c:pt>
                <c:pt idx="185">
                  <c:v>89999</c:v>
                </c:pt>
                <c:pt idx="186">
                  <c:v>707079</c:v>
                </c:pt>
                <c:pt idx="187">
                  <c:v>211595</c:v>
                </c:pt>
                <c:pt idx="188">
                  <c:v>410795</c:v>
                </c:pt>
                <c:pt idx="189">
                  <c:v>72173</c:v>
                </c:pt>
                <c:pt idx="190">
                  <c:v>123516</c:v>
                </c:pt>
                <c:pt idx="191">
                  <c:v>143080</c:v>
                </c:pt>
                <c:pt idx="192">
                  <c:v>386061</c:v>
                </c:pt>
                <c:pt idx="193">
                  <c:v>52738</c:v>
                </c:pt>
                <c:pt idx="194">
                  <c:v>24523</c:v>
                </c:pt>
                <c:pt idx="195">
                  <c:v>134601</c:v>
                </c:pt>
                <c:pt idx="196">
                  <c:v>32742</c:v>
                </c:pt>
                <c:pt idx="197">
                  <c:v>108341</c:v>
                </c:pt>
                <c:pt idx="198">
                  <c:v>8669</c:v>
                </c:pt>
                <c:pt idx="199">
                  <c:v>118940</c:v>
                </c:pt>
                <c:pt idx="200">
                  <c:v>41385</c:v>
                </c:pt>
                <c:pt idx="201">
                  <c:v>28621</c:v>
                </c:pt>
                <c:pt idx="202">
                  <c:v>16230</c:v>
                </c:pt>
                <c:pt idx="203">
                  <c:v>152881</c:v>
                </c:pt>
                <c:pt idx="204">
                  <c:v>37348</c:v>
                </c:pt>
                <c:pt idx="205">
                  <c:v>51468</c:v>
                </c:pt>
                <c:pt idx="206">
                  <c:v>95989</c:v>
                </c:pt>
                <c:pt idx="207">
                  <c:v>23184</c:v>
                </c:pt>
                <c:pt idx="208">
                  <c:v>27381</c:v>
                </c:pt>
                <c:pt idx="209">
                  <c:v>6854</c:v>
                </c:pt>
                <c:pt idx="210">
                  <c:v>201346</c:v>
                </c:pt>
                <c:pt idx="211">
                  <c:v>31588</c:v>
                </c:pt>
                <c:pt idx="212">
                  <c:v>204582</c:v>
                </c:pt>
                <c:pt idx="213">
                  <c:v>8298</c:v>
                </c:pt>
                <c:pt idx="214">
                  <c:v>10097</c:v>
                </c:pt>
                <c:pt idx="215">
                  <c:v>114356</c:v>
                </c:pt>
                <c:pt idx="216">
                  <c:v>1344</c:v>
                </c:pt>
                <c:pt idx="217">
                  <c:v>59797</c:v>
                </c:pt>
                <c:pt idx="218">
                  <c:v>189053</c:v>
                </c:pt>
                <c:pt idx="219">
                  <c:v>143481</c:v>
                </c:pt>
                <c:pt idx="220">
                  <c:v>1302051</c:v>
                </c:pt>
                <c:pt idx="221">
                  <c:v>229744</c:v>
                </c:pt>
                <c:pt idx="222">
                  <c:v>75039</c:v>
                </c:pt>
                <c:pt idx="223">
                  <c:v>20203</c:v>
                </c:pt>
                <c:pt idx="224">
                  <c:v>193976</c:v>
                </c:pt>
                <c:pt idx="225">
                  <c:v>98224</c:v>
                </c:pt>
                <c:pt idx="226">
                  <c:v>117329</c:v>
                </c:pt>
                <c:pt idx="227">
                  <c:v>119239</c:v>
                </c:pt>
                <c:pt idx="228">
                  <c:v>53715</c:v>
                </c:pt>
                <c:pt idx="229">
                  <c:v>153747</c:v>
                </c:pt>
                <c:pt idx="230">
                  <c:v>133309</c:v>
                </c:pt>
                <c:pt idx="231">
                  <c:v>81380</c:v>
                </c:pt>
                <c:pt idx="232">
                  <c:v>22074</c:v>
                </c:pt>
                <c:pt idx="233">
                  <c:v>24051</c:v>
                </c:pt>
                <c:pt idx="234">
                  <c:v>11449</c:v>
                </c:pt>
                <c:pt idx="235">
                  <c:v>182317</c:v>
                </c:pt>
                <c:pt idx="236">
                  <c:v>46184</c:v>
                </c:pt>
                <c:pt idx="237">
                  <c:v>285116</c:v>
                </c:pt>
                <c:pt idx="238">
                  <c:v>30962</c:v>
                </c:pt>
                <c:pt idx="239">
                  <c:v>15525</c:v>
                </c:pt>
                <c:pt idx="240">
                  <c:v>163530</c:v>
                </c:pt>
                <c:pt idx="241">
                  <c:v>2075</c:v>
                </c:pt>
                <c:pt idx="242">
                  <c:v>227881</c:v>
                </c:pt>
                <c:pt idx="243">
                  <c:v>118934</c:v>
                </c:pt>
                <c:pt idx="244">
                  <c:v>468175</c:v>
                </c:pt>
                <c:pt idx="245">
                  <c:v>12526</c:v>
                </c:pt>
                <c:pt idx="246">
                  <c:v>176090</c:v>
                </c:pt>
                <c:pt idx="247">
                  <c:v>15221</c:v>
                </c:pt>
                <c:pt idx="248">
                  <c:v>92875</c:v>
                </c:pt>
                <c:pt idx="249">
                  <c:v>88702</c:v>
                </c:pt>
                <c:pt idx="250">
                  <c:v>62882</c:v>
                </c:pt>
                <c:pt idx="251">
                  <c:v>30015</c:v>
                </c:pt>
                <c:pt idx="252">
                  <c:v>87293</c:v>
                </c:pt>
                <c:pt idx="253">
                  <c:v>45225</c:v>
                </c:pt>
                <c:pt idx="254">
                  <c:v>96098</c:v>
                </c:pt>
                <c:pt idx="255">
                  <c:v>236274</c:v>
                </c:pt>
                <c:pt idx="256">
                  <c:v>423540</c:v>
                </c:pt>
                <c:pt idx="257">
                  <c:v>25279</c:v>
                </c:pt>
                <c:pt idx="258">
                  <c:v>198137</c:v>
                </c:pt>
                <c:pt idx="259">
                  <c:v>402312</c:v>
                </c:pt>
                <c:pt idx="260">
                  <c:v>149733</c:v>
                </c:pt>
                <c:pt idx="261">
                  <c:v>70730</c:v>
                </c:pt>
                <c:pt idx="262">
                  <c:v>164613</c:v>
                </c:pt>
                <c:pt idx="263">
                  <c:v>47557</c:v>
                </c:pt>
                <c:pt idx="264">
                  <c:v>35065</c:v>
                </c:pt>
                <c:pt idx="265">
                  <c:v>105769</c:v>
                </c:pt>
                <c:pt idx="266">
                  <c:v>35900</c:v>
                </c:pt>
                <c:pt idx="267">
                  <c:v>43088</c:v>
                </c:pt>
                <c:pt idx="268">
                  <c:v>58703</c:v>
                </c:pt>
                <c:pt idx="269">
                  <c:v>70354</c:v>
                </c:pt>
                <c:pt idx="270">
                  <c:v>145726</c:v>
                </c:pt>
                <c:pt idx="271">
                  <c:v>121639</c:v>
                </c:pt>
                <c:pt idx="272">
                  <c:v>70676</c:v>
                </c:pt>
                <c:pt idx="273">
                  <c:v>18263</c:v>
                </c:pt>
                <c:pt idx="274">
                  <c:v>51250</c:v>
                </c:pt>
                <c:pt idx="275">
                  <c:v>1704838</c:v>
                </c:pt>
                <c:pt idx="276">
                  <c:v>12895</c:v>
                </c:pt>
                <c:pt idx="277">
                  <c:v>120073</c:v>
                </c:pt>
                <c:pt idx="278">
                  <c:v>2003</c:v>
                </c:pt>
                <c:pt idx="279">
                  <c:v>22652</c:v>
                </c:pt>
                <c:pt idx="280">
                  <c:v>168515</c:v>
                </c:pt>
                <c:pt idx="281">
                  <c:v>44873</c:v>
                </c:pt>
                <c:pt idx="282">
                  <c:v>190542</c:v>
                </c:pt>
                <c:pt idx="283">
                  <c:v>156230</c:v>
                </c:pt>
                <c:pt idx="284">
                  <c:v>79211</c:v>
                </c:pt>
                <c:pt idx="285">
                  <c:v>98006</c:v>
                </c:pt>
                <c:pt idx="286">
                  <c:v>33982</c:v>
                </c:pt>
                <c:pt idx="287">
                  <c:v>62998</c:v>
                </c:pt>
                <c:pt idx="288">
                  <c:v>137908</c:v>
                </c:pt>
                <c:pt idx="289">
                  <c:v>45586</c:v>
                </c:pt>
                <c:pt idx="290">
                  <c:v>568174</c:v>
                </c:pt>
                <c:pt idx="291">
                  <c:v>145993</c:v>
                </c:pt>
                <c:pt idx="292">
                  <c:v>294881</c:v>
                </c:pt>
                <c:pt idx="293">
                  <c:v>12195</c:v>
                </c:pt>
                <c:pt idx="294">
                  <c:v>16622</c:v>
                </c:pt>
                <c:pt idx="295">
                  <c:v>141813</c:v>
                </c:pt>
                <c:pt idx="296">
                  <c:v>58139</c:v>
                </c:pt>
                <c:pt idx="297">
                  <c:v>238868</c:v>
                </c:pt>
                <c:pt idx="298">
                  <c:v>149286</c:v>
                </c:pt>
                <c:pt idx="299">
                  <c:v>35945</c:v>
                </c:pt>
                <c:pt idx="300">
                  <c:v>28218</c:v>
                </c:pt>
                <c:pt idx="301">
                  <c:v>7061</c:v>
                </c:pt>
                <c:pt idx="302">
                  <c:v>217846</c:v>
                </c:pt>
                <c:pt idx="303">
                  <c:v>364387</c:v>
                </c:pt>
                <c:pt idx="304">
                  <c:v>125465</c:v>
                </c:pt>
                <c:pt idx="305">
                  <c:v>94222</c:v>
                </c:pt>
                <c:pt idx="306">
                  <c:v>123370</c:v>
                </c:pt>
                <c:pt idx="307">
                  <c:v>383030</c:v>
                </c:pt>
                <c:pt idx="308">
                  <c:v>112969</c:v>
                </c:pt>
                <c:pt idx="309">
                  <c:v>46430</c:v>
                </c:pt>
                <c:pt idx="310">
                  <c:v>179433</c:v>
                </c:pt>
                <c:pt idx="311">
                  <c:v>20746</c:v>
                </c:pt>
                <c:pt idx="312">
                  <c:v>61455</c:v>
                </c:pt>
                <c:pt idx="313">
                  <c:v>714717</c:v>
                </c:pt>
                <c:pt idx="314">
                  <c:v>179559</c:v>
                </c:pt>
                <c:pt idx="315">
                  <c:v>119977</c:v>
                </c:pt>
                <c:pt idx="316">
                  <c:v>16928</c:v>
                </c:pt>
                <c:pt idx="317">
                  <c:v>65316</c:v>
                </c:pt>
                <c:pt idx="318">
                  <c:v>766419</c:v>
                </c:pt>
                <c:pt idx="319">
                  <c:v>52060</c:v>
                </c:pt>
                <c:pt idx="320">
                  <c:v>84700</c:v>
                </c:pt>
                <c:pt idx="321">
                  <c:v>205523</c:v>
                </c:pt>
                <c:pt idx="322">
                  <c:v>20457</c:v>
                </c:pt>
                <c:pt idx="323">
                  <c:v>278727</c:v>
                </c:pt>
                <c:pt idx="324">
                  <c:v>50325</c:v>
                </c:pt>
                <c:pt idx="325">
                  <c:v>455228</c:v>
                </c:pt>
                <c:pt idx="326">
                  <c:v>73849</c:v>
                </c:pt>
                <c:pt idx="327">
                  <c:v>388455</c:v>
                </c:pt>
                <c:pt idx="328">
                  <c:v>138999</c:v>
                </c:pt>
                <c:pt idx="329">
                  <c:v>65573</c:v>
                </c:pt>
                <c:pt idx="330">
                  <c:v>172288</c:v>
                </c:pt>
                <c:pt idx="331">
                  <c:v>47958</c:v>
                </c:pt>
                <c:pt idx="332">
                  <c:v>133002</c:v>
                </c:pt>
                <c:pt idx="333">
                  <c:v>42363</c:v>
                </c:pt>
                <c:pt idx="334">
                  <c:v>133370</c:v>
                </c:pt>
                <c:pt idx="335">
                  <c:v>278457</c:v>
                </c:pt>
                <c:pt idx="336">
                  <c:v>105166</c:v>
                </c:pt>
                <c:pt idx="337">
                  <c:v>34956</c:v>
                </c:pt>
                <c:pt idx="338">
                  <c:v>46963</c:v>
                </c:pt>
                <c:pt idx="339">
                  <c:v>55788</c:v>
                </c:pt>
                <c:pt idx="340">
                  <c:v>174910</c:v>
                </c:pt>
                <c:pt idx="341">
                  <c:v>13812</c:v>
                </c:pt>
                <c:pt idx="342">
                  <c:v>38718</c:v>
                </c:pt>
                <c:pt idx="343">
                  <c:v>112501</c:v>
                </c:pt>
                <c:pt idx="344">
                  <c:v>54005</c:v>
                </c:pt>
                <c:pt idx="345">
                  <c:v>66863</c:v>
                </c:pt>
                <c:pt idx="346">
                  <c:v>93045</c:v>
                </c:pt>
                <c:pt idx="347">
                  <c:v>197328</c:v>
                </c:pt>
                <c:pt idx="348">
                  <c:v>151301</c:v>
                </c:pt>
                <c:pt idx="349">
                  <c:v>87938</c:v>
                </c:pt>
                <c:pt idx="350">
                  <c:v>15283</c:v>
                </c:pt>
                <c:pt idx="351">
                  <c:v>105423</c:v>
                </c:pt>
                <c:pt idx="352">
                  <c:v>312512</c:v>
                </c:pt>
                <c:pt idx="353">
                  <c:v>13680</c:v>
                </c:pt>
                <c:pt idx="354">
                  <c:v>41279</c:v>
                </c:pt>
                <c:pt idx="355">
                  <c:v>25313</c:v>
                </c:pt>
                <c:pt idx="356">
                  <c:v>148691</c:v>
                </c:pt>
                <c:pt idx="357">
                  <c:v>224081</c:v>
                </c:pt>
                <c:pt idx="358">
                  <c:v>51088</c:v>
                </c:pt>
                <c:pt idx="359">
                  <c:v>95305</c:v>
                </c:pt>
                <c:pt idx="360">
                  <c:v>22080</c:v>
                </c:pt>
                <c:pt idx="361">
                  <c:v>11660</c:v>
                </c:pt>
                <c:pt idx="362">
                  <c:v>222227</c:v>
                </c:pt>
                <c:pt idx="363">
                  <c:v>16200</c:v>
                </c:pt>
                <c:pt idx="364">
                  <c:v>38227</c:v>
                </c:pt>
                <c:pt idx="365">
                  <c:v>80214</c:v>
                </c:pt>
                <c:pt idx="366">
                  <c:v>53985</c:v>
                </c:pt>
                <c:pt idx="367">
                  <c:v>14414</c:v>
                </c:pt>
                <c:pt idx="368">
                  <c:v>44457</c:v>
                </c:pt>
                <c:pt idx="369">
                  <c:v>161813</c:v>
                </c:pt>
                <c:pt idx="370">
                  <c:v>138020</c:v>
                </c:pt>
                <c:pt idx="371">
                  <c:v>107707</c:v>
                </c:pt>
                <c:pt idx="372">
                  <c:v>95656</c:v>
                </c:pt>
                <c:pt idx="373">
                  <c:v>149678</c:v>
                </c:pt>
                <c:pt idx="374">
                  <c:v>15113</c:v>
                </c:pt>
                <c:pt idx="375">
                  <c:v>231</c:v>
                </c:pt>
                <c:pt idx="376">
                  <c:v>22380</c:v>
                </c:pt>
                <c:pt idx="377">
                  <c:v>146263</c:v>
                </c:pt>
                <c:pt idx="378">
                  <c:v>24598</c:v>
                </c:pt>
                <c:pt idx="379">
                  <c:v>76150</c:v>
                </c:pt>
                <c:pt idx="380">
                  <c:v>377252</c:v>
                </c:pt>
                <c:pt idx="381">
                  <c:v>167670</c:v>
                </c:pt>
                <c:pt idx="382">
                  <c:v>86853</c:v>
                </c:pt>
                <c:pt idx="383">
                  <c:v>479989</c:v>
                </c:pt>
                <c:pt idx="384">
                  <c:v>28193</c:v>
                </c:pt>
                <c:pt idx="385">
                  <c:v>67086</c:v>
                </c:pt>
                <c:pt idx="386">
                  <c:v>35969</c:v>
                </c:pt>
                <c:pt idx="387">
                  <c:v>53790</c:v>
                </c:pt>
                <c:pt idx="388">
                  <c:v>198859</c:v>
                </c:pt>
                <c:pt idx="389">
                  <c:v>91939</c:v>
                </c:pt>
                <c:pt idx="390">
                  <c:v>88449</c:v>
                </c:pt>
                <c:pt idx="391">
                  <c:v>54842</c:v>
                </c:pt>
                <c:pt idx="392">
                  <c:v>11189</c:v>
                </c:pt>
                <c:pt idx="393">
                  <c:v>16999</c:v>
                </c:pt>
                <c:pt idx="394">
                  <c:v>114713</c:v>
                </c:pt>
                <c:pt idx="395">
                  <c:v>1612</c:v>
                </c:pt>
                <c:pt idx="396">
                  <c:v>97763</c:v>
                </c:pt>
                <c:pt idx="397">
                  <c:v>15129</c:v>
                </c:pt>
                <c:pt idx="398">
                  <c:v>15669</c:v>
                </c:pt>
                <c:pt idx="399">
                  <c:v>26720</c:v>
                </c:pt>
                <c:pt idx="400">
                  <c:v>205292</c:v>
                </c:pt>
                <c:pt idx="401">
                  <c:v>56635</c:v>
                </c:pt>
                <c:pt idx="402">
                  <c:v>127297</c:v>
                </c:pt>
                <c:pt idx="403">
                  <c:v>8927</c:v>
                </c:pt>
                <c:pt idx="404">
                  <c:v>507506</c:v>
                </c:pt>
                <c:pt idx="405">
                  <c:v>145723</c:v>
                </c:pt>
                <c:pt idx="406">
                  <c:v>6458</c:v>
                </c:pt>
                <c:pt idx="407">
                  <c:v>267640</c:v>
                </c:pt>
                <c:pt idx="408">
                  <c:v>5581</c:v>
                </c:pt>
                <c:pt idx="409">
                  <c:v>10732</c:v>
                </c:pt>
                <c:pt idx="410">
                  <c:v>620498</c:v>
                </c:pt>
                <c:pt idx="411">
                  <c:v>68963</c:v>
                </c:pt>
                <c:pt idx="412">
                  <c:v>109640</c:v>
                </c:pt>
                <c:pt idx="413">
                  <c:v>225802</c:v>
                </c:pt>
                <c:pt idx="414">
                  <c:v>58452</c:v>
                </c:pt>
                <c:pt idx="415">
                  <c:v>109087</c:v>
                </c:pt>
                <c:pt idx="416">
                  <c:v>68286</c:v>
                </c:pt>
                <c:pt idx="417">
                  <c:v>68464</c:v>
                </c:pt>
                <c:pt idx="418">
                  <c:v>131960</c:v>
                </c:pt>
                <c:pt idx="419">
                  <c:v>199956</c:v>
                </c:pt>
                <c:pt idx="420">
                  <c:v>529886</c:v>
                </c:pt>
                <c:pt idx="421">
                  <c:v>23529</c:v>
                </c:pt>
                <c:pt idx="422">
                  <c:v>190295</c:v>
                </c:pt>
                <c:pt idx="423">
                  <c:v>21083</c:v>
                </c:pt>
                <c:pt idx="424">
                  <c:v>117860</c:v>
                </c:pt>
                <c:pt idx="425">
                  <c:v>118844</c:v>
                </c:pt>
                <c:pt idx="426">
                  <c:v>60493</c:v>
                </c:pt>
                <c:pt idx="427">
                  <c:v>491987</c:v>
                </c:pt>
                <c:pt idx="428">
                  <c:v>87692</c:v>
                </c:pt>
                <c:pt idx="429">
                  <c:v>78028</c:v>
                </c:pt>
                <c:pt idx="430">
                  <c:v>251286</c:v>
                </c:pt>
                <c:pt idx="431">
                  <c:v>17575</c:v>
                </c:pt>
                <c:pt idx="432">
                  <c:v>50431</c:v>
                </c:pt>
                <c:pt idx="433">
                  <c:v>153597</c:v>
                </c:pt>
                <c:pt idx="434">
                  <c:v>74579</c:v>
                </c:pt>
                <c:pt idx="435">
                  <c:v>2494</c:v>
                </c:pt>
                <c:pt idx="436">
                  <c:v>96031</c:v>
                </c:pt>
                <c:pt idx="437">
                  <c:v>353678</c:v>
                </c:pt>
                <c:pt idx="438">
                  <c:v>50052</c:v>
                </c:pt>
                <c:pt idx="439">
                  <c:v>13381</c:v>
                </c:pt>
                <c:pt idx="440">
                  <c:v>25123</c:v>
                </c:pt>
                <c:pt idx="441">
                  <c:v>132555</c:v>
                </c:pt>
                <c:pt idx="442">
                  <c:v>14528</c:v>
                </c:pt>
                <c:pt idx="443">
                  <c:v>24038</c:v>
                </c:pt>
                <c:pt idx="444">
                  <c:v>192104</c:v>
                </c:pt>
                <c:pt idx="445">
                  <c:v>106773</c:v>
                </c:pt>
                <c:pt idx="446">
                  <c:v>229397</c:v>
                </c:pt>
                <c:pt idx="447">
                  <c:v>14732</c:v>
                </c:pt>
                <c:pt idx="448">
                  <c:v>383129</c:v>
                </c:pt>
                <c:pt idx="449">
                  <c:v>11431</c:v>
                </c:pt>
                <c:pt idx="450">
                  <c:v>175461</c:v>
                </c:pt>
                <c:pt idx="451">
                  <c:v>52953</c:v>
                </c:pt>
                <c:pt idx="452">
                  <c:v>182291</c:v>
                </c:pt>
                <c:pt idx="453">
                  <c:v>198317</c:v>
                </c:pt>
                <c:pt idx="454">
                  <c:v>49053</c:v>
                </c:pt>
                <c:pt idx="455">
                  <c:v>22772</c:v>
                </c:pt>
                <c:pt idx="456">
                  <c:v>34170</c:v>
                </c:pt>
                <c:pt idx="457">
                  <c:v>158483</c:v>
                </c:pt>
                <c:pt idx="458">
                  <c:v>43285</c:v>
                </c:pt>
                <c:pt idx="459">
                  <c:v>52980</c:v>
                </c:pt>
                <c:pt idx="460">
                  <c:v>74342</c:v>
                </c:pt>
                <c:pt idx="461">
                  <c:v>139849</c:v>
                </c:pt>
                <c:pt idx="462">
                  <c:v>26080</c:v>
                </c:pt>
                <c:pt idx="463">
                  <c:v>29469</c:v>
                </c:pt>
                <c:pt idx="464">
                  <c:v>189252</c:v>
                </c:pt>
                <c:pt idx="465">
                  <c:v>382546</c:v>
                </c:pt>
                <c:pt idx="466">
                  <c:v>1113394</c:v>
                </c:pt>
                <c:pt idx="467">
                  <c:v>459681</c:v>
                </c:pt>
                <c:pt idx="468">
                  <c:v>83590</c:v>
                </c:pt>
                <c:pt idx="469">
                  <c:v>82528</c:v>
                </c:pt>
                <c:pt idx="470">
                  <c:v>5600</c:v>
                </c:pt>
                <c:pt idx="471">
                  <c:v>743745</c:v>
                </c:pt>
                <c:pt idx="472">
                  <c:v>43954</c:v>
                </c:pt>
                <c:pt idx="473">
                  <c:v>52005</c:v>
                </c:pt>
                <c:pt idx="474">
                  <c:v>45494</c:v>
                </c:pt>
                <c:pt idx="475">
                  <c:v>171509</c:v>
                </c:pt>
                <c:pt idx="476">
                  <c:v>235947</c:v>
                </c:pt>
                <c:pt idx="477">
                  <c:v>153108</c:v>
                </c:pt>
                <c:pt idx="478">
                  <c:v>260261</c:v>
                </c:pt>
                <c:pt idx="479">
                  <c:v>80223</c:v>
                </c:pt>
                <c:pt idx="480">
                  <c:v>38716</c:v>
                </c:pt>
                <c:pt idx="481">
                  <c:v>1125076</c:v>
                </c:pt>
                <c:pt idx="482">
                  <c:v>10954</c:v>
                </c:pt>
                <c:pt idx="483">
                  <c:v>97099</c:v>
                </c:pt>
                <c:pt idx="484">
                  <c:v>62396</c:v>
                </c:pt>
                <c:pt idx="485">
                  <c:v>40645</c:v>
                </c:pt>
                <c:pt idx="486">
                  <c:v>82655</c:v>
                </c:pt>
                <c:pt idx="487">
                  <c:v>84035</c:v>
                </c:pt>
                <c:pt idx="488">
                  <c:v>1199220</c:v>
                </c:pt>
                <c:pt idx="489">
                  <c:v>86345</c:v>
                </c:pt>
                <c:pt idx="490">
                  <c:v>2701</c:v>
                </c:pt>
                <c:pt idx="491">
                  <c:v>46874</c:v>
                </c:pt>
                <c:pt idx="492">
                  <c:v>10879</c:v>
                </c:pt>
                <c:pt idx="493">
                  <c:v>12742</c:v>
                </c:pt>
                <c:pt idx="494">
                  <c:v>122904</c:v>
                </c:pt>
                <c:pt idx="495">
                  <c:v>10994</c:v>
                </c:pt>
                <c:pt idx="496">
                  <c:v>2318</c:v>
                </c:pt>
                <c:pt idx="497">
                  <c:v>11070</c:v>
                </c:pt>
                <c:pt idx="498">
                  <c:v>21921</c:v>
                </c:pt>
                <c:pt idx="499">
                  <c:v>162521</c:v>
                </c:pt>
                <c:pt idx="500">
                  <c:v>207545</c:v>
                </c:pt>
                <c:pt idx="501">
                  <c:v>86112</c:v>
                </c:pt>
                <c:pt idx="502">
                  <c:v>18328</c:v>
                </c:pt>
                <c:pt idx="503">
                  <c:v>217557</c:v>
                </c:pt>
                <c:pt idx="504">
                  <c:v>11504</c:v>
                </c:pt>
                <c:pt idx="505">
                  <c:v>143200</c:v>
                </c:pt>
                <c:pt idx="506">
                  <c:v>160703</c:v>
                </c:pt>
                <c:pt idx="507">
                  <c:v>910</c:v>
                </c:pt>
                <c:pt idx="508">
                  <c:v>94105</c:v>
                </c:pt>
                <c:pt idx="509">
                  <c:v>18422</c:v>
                </c:pt>
                <c:pt idx="510">
                  <c:v>889456</c:v>
                </c:pt>
                <c:pt idx="511">
                  <c:v>9800</c:v>
                </c:pt>
                <c:pt idx="512">
                  <c:v>148318</c:v>
                </c:pt>
                <c:pt idx="513">
                  <c:v>26149</c:v>
                </c:pt>
                <c:pt idx="514">
                  <c:v>76933</c:v>
                </c:pt>
                <c:pt idx="515">
                  <c:v>346178</c:v>
                </c:pt>
                <c:pt idx="516">
                  <c:v>22878</c:v>
                </c:pt>
                <c:pt idx="517">
                  <c:v>66741</c:v>
                </c:pt>
                <c:pt idx="518">
                  <c:v>134060</c:v>
                </c:pt>
                <c:pt idx="519">
                  <c:v>3305</c:v>
                </c:pt>
                <c:pt idx="520">
                  <c:v>28930</c:v>
                </c:pt>
                <c:pt idx="521">
                  <c:v>208519</c:v>
                </c:pt>
                <c:pt idx="522">
                  <c:v>58951</c:v>
                </c:pt>
                <c:pt idx="523">
                  <c:v>25395</c:v>
                </c:pt>
                <c:pt idx="524">
                  <c:v>109248</c:v>
                </c:pt>
                <c:pt idx="525">
                  <c:v>43387</c:v>
                </c:pt>
                <c:pt idx="526">
                  <c:v>52423</c:v>
                </c:pt>
                <c:pt idx="527">
                  <c:v>26858</c:v>
                </c:pt>
                <c:pt idx="528">
                  <c:v>5410</c:v>
                </c:pt>
                <c:pt idx="529">
                  <c:v>18177</c:v>
                </c:pt>
                <c:pt idx="530">
                  <c:v>413509</c:v>
                </c:pt>
                <c:pt idx="531">
                  <c:v>98472</c:v>
                </c:pt>
                <c:pt idx="532">
                  <c:v>86520</c:v>
                </c:pt>
                <c:pt idx="533">
                  <c:v>16648</c:v>
                </c:pt>
                <c:pt idx="534">
                  <c:v>267404</c:v>
                </c:pt>
                <c:pt idx="535">
                  <c:v>31478</c:v>
                </c:pt>
                <c:pt idx="536">
                  <c:v>17445</c:v>
                </c:pt>
                <c:pt idx="537">
                  <c:v>49052</c:v>
                </c:pt>
                <c:pt idx="538">
                  <c:v>21689</c:v>
                </c:pt>
                <c:pt idx="539">
                  <c:v>18302</c:v>
                </c:pt>
                <c:pt idx="540">
                  <c:v>26220</c:v>
                </c:pt>
                <c:pt idx="541">
                  <c:v>59552</c:v>
                </c:pt>
                <c:pt idx="542">
                  <c:v>34962</c:v>
                </c:pt>
                <c:pt idx="543">
                  <c:v>16153</c:v>
                </c:pt>
                <c:pt idx="544">
                  <c:v>28931</c:v>
                </c:pt>
                <c:pt idx="545">
                  <c:v>202636</c:v>
                </c:pt>
                <c:pt idx="546">
                  <c:v>153962</c:v>
                </c:pt>
                <c:pt idx="547">
                  <c:v>63311</c:v>
                </c:pt>
                <c:pt idx="548">
                  <c:v>8561</c:v>
                </c:pt>
                <c:pt idx="549">
                  <c:v>256219</c:v>
                </c:pt>
                <c:pt idx="550">
                  <c:v>122700</c:v>
                </c:pt>
                <c:pt idx="551">
                  <c:v>81419</c:v>
                </c:pt>
                <c:pt idx="552">
                  <c:v>13873</c:v>
                </c:pt>
                <c:pt idx="553">
                  <c:v>148</c:v>
                </c:pt>
                <c:pt idx="554">
                  <c:v>178919</c:v>
                </c:pt>
                <c:pt idx="555">
                  <c:v>19702</c:v>
                </c:pt>
                <c:pt idx="556">
                  <c:v>18820</c:v>
                </c:pt>
                <c:pt idx="557">
                  <c:v>213849</c:v>
                </c:pt>
                <c:pt idx="558">
                  <c:v>28077</c:v>
                </c:pt>
                <c:pt idx="559">
                  <c:v>4528</c:v>
                </c:pt>
                <c:pt idx="560">
                  <c:v>40418</c:v>
                </c:pt>
                <c:pt idx="561">
                  <c:v>380930</c:v>
                </c:pt>
                <c:pt idx="562">
                  <c:v>176849</c:v>
                </c:pt>
                <c:pt idx="563">
                  <c:v>71235</c:v>
                </c:pt>
                <c:pt idx="564">
                  <c:v>76446</c:v>
                </c:pt>
                <c:pt idx="565">
                  <c:v>148915</c:v>
                </c:pt>
                <c:pt idx="566">
                  <c:v>65034</c:v>
                </c:pt>
                <c:pt idx="567">
                  <c:v>35738</c:v>
                </c:pt>
                <c:pt idx="568">
                  <c:v>313</c:v>
                </c:pt>
                <c:pt idx="569">
                  <c:v>55703</c:v>
                </c:pt>
                <c:pt idx="570">
                  <c:v>11613</c:v>
                </c:pt>
                <c:pt idx="571">
                  <c:v>65672</c:v>
                </c:pt>
                <c:pt idx="572">
                  <c:v>84785</c:v>
                </c:pt>
                <c:pt idx="573">
                  <c:v>30592</c:v>
                </c:pt>
                <c:pt idx="574">
                  <c:v>99293</c:v>
                </c:pt>
                <c:pt idx="575">
                  <c:v>51830</c:v>
                </c:pt>
                <c:pt idx="576">
                  <c:v>20126</c:v>
                </c:pt>
                <c:pt idx="577">
                  <c:v>3294</c:v>
                </c:pt>
                <c:pt idx="578">
                  <c:v>11143</c:v>
                </c:pt>
                <c:pt idx="579">
                  <c:v>8250</c:v>
                </c:pt>
                <c:pt idx="580">
                  <c:v>117670</c:v>
                </c:pt>
                <c:pt idx="581">
                  <c:v>49454</c:v>
                </c:pt>
                <c:pt idx="582">
                  <c:v>58421</c:v>
                </c:pt>
                <c:pt idx="583">
                  <c:v>33443</c:v>
                </c:pt>
                <c:pt idx="584">
                  <c:v>13886</c:v>
                </c:pt>
                <c:pt idx="585">
                  <c:v>15349</c:v>
                </c:pt>
                <c:pt idx="586">
                  <c:v>78712</c:v>
                </c:pt>
                <c:pt idx="587">
                  <c:v>89742</c:v>
                </c:pt>
                <c:pt idx="588">
                  <c:v>31311</c:v>
                </c:pt>
                <c:pt idx="589">
                  <c:v>133445</c:v>
                </c:pt>
                <c:pt idx="590">
                  <c:v>136161</c:v>
                </c:pt>
                <c:pt idx="591">
                  <c:v>9998</c:v>
                </c:pt>
                <c:pt idx="592">
                  <c:v>37904</c:v>
                </c:pt>
                <c:pt idx="593">
                  <c:v>41243</c:v>
                </c:pt>
                <c:pt idx="594">
                  <c:v>54011</c:v>
                </c:pt>
                <c:pt idx="595">
                  <c:v>5351</c:v>
                </c:pt>
                <c:pt idx="596">
                  <c:v>23334</c:v>
                </c:pt>
                <c:pt idx="597">
                  <c:v>11255</c:v>
                </c:pt>
                <c:pt idx="598">
                  <c:v>48127</c:v>
                </c:pt>
                <c:pt idx="599">
                  <c:v>329497</c:v>
                </c:pt>
                <c:pt idx="600">
                  <c:v>158895</c:v>
                </c:pt>
                <c:pt idx="601">
                  <c:v>34540</c:v>
                </c:pt>
                <c:pt idx="602">
                  <c:v>117623</c:v>
                </c:pt>
                <c:pt idx="603">
                  <c:v>126409</c:v>
                </c:pt>
                <c:pt idx="604">
                  <c:v>112843</c:v>
                </c:pt>
                <c:pt idx="605">
                  <c:v>117240</c:v>
                </c:pt>
                <c:pt idx="606">
                  <c:v>7216</c:v>
                </c:pt>
                <c:pt idx="607">
                  <c:v>26412</c:v>
                </c:pt>
                <c:pt idx="608">
                  <c:v>427528</c:v>
                </c:pt>
                <c:pt idx="609">
                  <c:v>1846</c:v>
                </c:pt>
                <c:pt idx="610">
                  <c:v>45830</c:v>
                </c:pt>
                <c:pt idx="611">
                  <c:v>179042</c:v>
                </c:pt>
                <c:pt idx="612">
                  <c:v>41487</c:v>
                </c:pt>
                <c:pt idx="613">
                  <c:v>39601</c:v>
                </c:pt>
                <c:pt idx="614">
                  <c:v>46142</c:v>
                </c:pt>
                <c:pt idx="615">
                  <c:v>110277</c:v>
                </c:pt>
                <c:pt idx="616">
                  <c:v>122928</c:v>
                </c:pt>
                <c:pt idx="617">
                  <c:v>146599</c:v>
                </c:pt>
                <c:pt idx="618">
                  <c:v>338656</c:v>
                </c:pt>
                <c:pt idx="619">
                  <c:v>54125</c:v>
                </c:pt>
                <c:pt idx="620">
                  <c:v>29861</c:v>
                </c:pt>
                <c:pt idx="621">
                  <c:v>126148</c:v>
                </c:pt>
                <c:pt idx="622">
                  <c:v>62080</c:v>
                </c:pt>
                <c:pt idx="623">
                  <c:v>175131</c:v>
                </c:pt>
                <c:pt idx="624">
                  <c:v>365918</c:v>
                </c:pt>
                <c:pt idx="625">
                  <c:v>105547</c:v>
                </c:pt>
                <c:pt idx="626">
                  <c:v>67615</c:v>
                </c:pt>
                <c:pt idx="627">
                  <c:v>33554</c:v>
                </c:pt>
                <c:pt idx="628">
                  <c:v>163083</c:v>
                </c:pt>
                <c:pt idx="629">
                  <c:v>747983</c:v>
                </c:pt>
                <c:pt idx="630">
                  <c:v>415070</c:v>
                </c:pt>
                <c:pt idx="631">
                  <c:v>18111</c:v>
                </c:pt>
                <c:pt idx="632">
                  <c:v>41526</c:v>
                </c:pt>
                <c:pt idx="633">
                  <c:v>38021</c:v>
                </c:pt>
                <c:pt idx="634">
                  <c:v>17500</c:v>
                </c:pt>
                <c:pt idx="635">
                  <c:v>5906</c:v>
                </c:pt>
                <c:pt idx="636">
                  <c:v>70133</c:v>
                </c:pt>
                <c:pt idx="637">
                  <c:v>32010</c:v>
                </c:pt>
                <c:pt idx="638">
                  <c:v>82605</c:v>
                </c:pt>
                <c:pt idx="639">
                  <c:v>77285</c:v>
                </c:pt>
                <c:pt idx="640">
                  <c:v>15219</c:v>
                </c:pt>
                <c:pt idx="641">
                  <c:v>54889</c:v>
                </c:pt>
                <c:pt idx="642">
                  <c:v>8910</c:v>
                </c:pt>
                <c:pt idx="643">
                  <c:v>49891</c:v>
                </c:pt>
                <c:pt idx="644">
                  <c:v>10484</c:v>
                </c:pt>
                <c:pt idx="645">
                  <c:v>15496</c:v>
                </c:pt>
                <c:pt idx="646">
                  <c:v>16714</c:v>
                </c:pt>
                <c:pt idx="647">
                  <c:v>25835</c:v>
                </c:pt>
                <c:pt idx="648">
                  <c:v>3487</c:v>
                </c:pt>
                <c:pt idx="649">
                  <c:v>347096</c:v>
                </c:pt>
                <c:pt idx="650">
                  <c:v>155962</c:v>
                </c:pt>
                <c:pt idx="651">
                  <c:v>160572</c:v>
                </c:pt>
                <c:pt idx="652">
                  <c:v>257068</c:v>
                </c:pt>
                <c:pt idx="653">
                  <c:v>48410</c:v>
                </c:pt>
                <c:pt idx="654">
                  <c:v>33269</c:v>
                </c:pt>
                <c:pt idx="655">
                  <c:v>25685</c:v>
                </c:pt>
                <c:pt idx="656">
                  <c:v>50500</c:v>
                </c:pt>
                <c:pt idx="657">
                  <c:v>97486</c:v>
                </c:pt>
                <c:pt idx="658">
                  <c:v>323459</c:v>
                </c:pt>
                <c:pt idx="659">
                  <c:v>11821</c:v>
                </c:pt>
                <c:pt idx="660">
                  <c:v>37039</c:v>
                </c:pt>
                <c:pt idx="661">
                  <c:v>28306</c:v>
                </c:pt>
                <c:pt idx="662">
                  <c:v>109532</c:v>
                </c:pt>
                <c:pt idx="663">
                  <c:v>91974</c:v>
                </c:pt>
                <c:pt idx="664">
                  <c:v>65823</c:v>
                </c:pt>
                <c:pt idx="665">
                  <c:v>104824</c:v>
                </c:pt>
                <c:pt idx="666">
                  <c:v>16061</c:v>
                </c:pt>
                <c:pt idx="667">
                  <c:v>55237</c:v>
                </c:pt>
                <c:pt idx="668">
                  <c:v>10491</c:v>
                </c:pt>
                <c:pt idx="669">
                  <c:v>192334</c:v>
                </c:pt>
                <c:pt idx="670">
                  <c:v>45501</c:v>
                </c:pt>
                <c:pt idx="671">
                  <c:v>18661</c:v>
                </c:pt>
                <c:pt idx="672">
                  <c:v>89668</c:v>
                </c:pt>
                <c:pt idx="673">
                  <c:v>53327</c:v>
                </c:pt>
                <c:pt idx="674">
                  <c:v>133143</c:v>
                </c:pt>
                <c:pt idx="675">
                  <c:v>22268</c:v>
                </c:pt>
                <c:pt idx="676">
                  <c:v>26556</c:v>
                </c:pt>
                <c:pt idx="677">
                  <c:v>9601</c:v>
                </c:pt>
                <c:pt idx="678">
                  <c:v>280561</c:v>
                </c:pt>
                <c:pt idx="679">
                  <c:v>146248</c:v>
                </c:pt>
                <c:pt idx="680">
                  <c:v>9483</c:v>
                </c:pt>
                <c:pt idx="681">
                  <c:v>119082</c:v>
                </c:pt>
                <c:pt idx="682">
                  <c:v>232171</c:v>
                </c:pt>
                <c:pt idx="683">
                  <c:v>369816</c:v>
                </c:pt>
                <c:pt idx="684">
                  <c:v>37381</c:v>
                </c:pt>
                <c:pt idx="685">
                  <c:v>173543</c:v>
                </c:pt>
                <c:pt idx="686">
                  <c:v>31211</c:v>
                </c:pt>
                <c:pt idx="687">
                  <c:v>47780</c:v>
                </c:pt>
                <c:pt idx="688">
                  <c:v>79479</c:v>
                </c:pt>
                <c:pt idx="689">
                  <c:v>81960</c:v>
                </c:pt>
                <c:pt idx="690">
                  <c:v>20162</c:v>
                </c:pt>
                <c:pt idx="691">
                  <c:v>105683</c:v>
                </c:pt>
                <c:pt idx="692">
                  <c:v>234327</c:v>
                </c:pt>
                <c:pt idx="693">
                  <c:v>463494</c:v>
                </c:pt>
                <c:pt idx="694">
                  <c:v>17334</c:v>
                </c:pt>
                <c:pt idx="695">
                  <c:v>57909</c:v>
                </c:pt>
                <c:pt idx="696">
                  <c:v>17949</c:v>
                </c:pt>
                <c:pt idx="697">
                  <c:v>529477</c:v>
                </c:pt>
                <c:pt idx="698">
                  <c:v>71543</c:v>
                </c:pt>
                <c:pt idx="699">
                  <c:v>111897</c:v>
                </c:pt>
                <c:pt idx="700">
                  <c:v>61598</c:v>
                </c:pt>
                <c:pt idx="701">
                  <c:v>417875</c:v>
                </c:pt>
                <c:pt idx="702">
                  <c:v>340874</c:v>
                </c:pt>
                <c:pt idx="703">
                  <c:v>32774</c:v>
                </c:pt>
                <c:pt idx="704">
                  <c:v>242910</c:v>
                </c:pt>
                <c:pt idx="705">
                  <c:v>137843</c:v>
                </c:pt>
                <c:pt idx="706">
                  <c:v>30530</c:v>
                </c:pt>
                <c:pt idx="707">
                  <c:v>30973</c:v>
                </c:pt>
                <c:pt idx="708">
                  <c:v>238749</c:v>
                </c:pt>
                <c:pt idx="709">
                  <c:v>16803</c:v>
                </c:pt>
                <c:pt idx="710">
                  <c:v>23553</c:v>
                </c:pt>
                <c:pt idx="711">
                  <c:v>48161</c:v>
                </c:pt>
                <c:pt idx="712">
                  <c:v>21616</c:v>
                </c:pt>
                <c:pt idx="713">
                  <c:v>13114</c:v>
                </c:pt>
                <c:pt idx="714">
                  <c:v>117120</c:v>
                </c:pt>
                <c:pt idx="715">
                  <c:v>52987</c:v>
                </c:pt>
                <c:pt idx="716">
                  <c:v>150176</c:v>
                </c:pt>
                <c:pt idx="717">
                  <c:v>19002</c:v>
                </c:pt>
                <c:pt idx="718">
                  <c:v>60976</c:v>
                </c:pt>
                <c:pt idx="719">
                  <c:v>50675</c:v>
                </c:pt>
                <c:pt idx="720">
                  <c:v>65466</c:v>
                </c:pt>
                <c:pt idx="721">
                  <c:v>64280</c:v>
                </c:pt>
                <c:pt idx="722">
                  <c:v>14523</c:v>
                </c:pt>
                <c:pt idx="723">
                  <c:v>384470</c:v>
                </c:pt>
                <c:pt idx="724">
                  <c:v>9157</c:v>
                </c:pt>
                <c:pt idx="725">
                  <c:v>151904</c:v>
                </c:pt>
                <c:pt idx="726">
                  <c:v>13781</c:v>
                </c:pt>
                <c:pt idx="727">
                  <c:v>40567</c:v>
                </c:pt>
                <c:pt idx="728">
                  <c:v>43090</c:v>
                </c:pt>
                <c:pt idx="729">
                  <c:v>1875</c:v>
                </c:pt>
                <c:pt idx="730">
                  <c:v>126555</c:v>
                </c:pt>
                <c:pt idx="731">
                  <c:v>16472</c:v>
                </c:pt>
                <c:pt idx="732">
                  <c:v>21270</c:v>
                </c:pt>
                <c:pt idx="733">
                  <c:v>33410</c:v>
                </c:pt>
                <c:pt idx="734">
                  <c:v>15750</c:v>
                </c:pt>
                <c:pt idx="735">
                  <c:v>104665</c:v>
                </c:pt>
                <c:pt idx="736">
                  <c:v>86285</c:v>
                </c:pt>
                <c:pt idx="737">
                  <c:v>41967</c:v>
                </c:pt>
                <c:pt idx="738">
                  <c:v>35026</c:v>
                </c:pt>
                <c:pt idx="739">
                  <c:v>138411</c:v>
                </c:pt>
                <c:pt idx="740">
                  <c:v>127693</c:v>
                </c:pt>
                <c:pt idx="741">
                  <c:v>52050</c:v>
                </c:pt>
                <c:pt idx="742">
                  <c:v>37162</c:v>
                </c:pt>
                <c:pt idx="743">
                  <c:v>440265</c:v>
                </c:pt>
                <c:pt idx="744">
                  <c:v>66572</c:v>
                </c:pt>
                <c:pt idx="745">
                  <c:v>237093</c:v>
                </c:pt>
                <c:pt idx="746">
                  <c:v>79561</c:v>
                </c:pt>
                <c:pt idx="747">
                  <c:v>131528</c:v>
                </c:pt>
                <c:pt idx="748">
                  <c:v>11820</c:v>
                </c:pt>
                <c:pt idx="749">
                  <c:v>20810</c:v>
                </c:pt>
                <c:pt idx="750">
                  <c:v>189423</c:v>
                </c:pt>
                <c:pt idx="751">
                  <c:v>96477</c:v>
                </c:pt>
                <c:pt idx="752">
                  <c:v>106471</c:v>
                </c:pt>
                <c:pt idx="753">
                  <c:v>33374</c:v>
                </c:pt>
                <c:pt idx="754">
                  <c:v>210018</c:v>
                </c:pt>
                <c:pt idx="755">
                  <c:v>26740</c:v>
                </c:pt>
                <c:pt idx="756">
                  <c:v>244216</c:v>
                </c:pt>
                <c:pt idx="757">
                  <c:v>76737</c:v>
                </c:pt>
                <c:pt idx="758">
                  <c:v>20999</c:v>
                </c:pt>
                <c:pt idx="759">
                  <c:v>43179</c:v>
                </c:pt>
                <c:pt idx="760">
                  <c:v>119214</c:v>
                </c:pt>
                <c:pt idx="761">
                  <c:v>14988</c:v>
                </c:pt>
                <c:pt idx="762">
                  <c:v>21334</c:v>
                </c:pt>
                <c:pt idx="763">
                  <c:v>104307</c:v>
                </c:pt>
                <c:pt idx="764">
                  <c:v>34357</c:v>
                </c:pt>
                <c:pt idx="765">
                  <c:v>231437</c:v>
                </c:pt>
                <c:pt idx="766">
                  <c:v>14662</c:v>
                </c:pt>
                <c:pt idx="767">
                  <c:v>13144</c:v>
                </c:pt>
                <c:pt idx="768">
                  <c:v>10978</c:v>
                </c:pt>
                <c:pt idx="769">
                  <c:v>150698</c:v>
                </c:pt>
                <c:pt idx="770">
                  <c:v>18035</c:v>
                </c:pt>
                <c:pt idx="771">
                  <c:v>194604</c:v>
                </c:pt>
                <c:pt idx="772">
                  <c:v>117852</c:v>
                </c:pt>
                <c:pt idx="773">
                  <c:v>32356</c:v>
                </c:pt>
                <c:pt idx="774">
                  <c:v>44247</c:v>
                </c:pt>
                <c:pt idx="775">
                  <c:v>23431</c:v>
                </c:pt>
                <c:pt idx="776">
                  <c:v>37773</c:v>
                </c:pt>
                <c:pt idx="777">
                  <c:v>245758</c:v>
                </c:pt>
                <c:pt idx="778">
                  <c:v>63587</c:v>
                </c:pt>
                <c:pt idx="779">
                  <c:v>15088</c:v>
                </c:pt>
                <c:pt idx="780">
                  <c:v>152539</c:v>
                </c:pt>
                <c:pt idx="781">
                  <c:v>333500</c:v>
                </c:pt>
                <c:pt idx="782">
                  <c:v>15064</c:v>
                </c:pt>
                <c:pt idx="783">
                  <c:v>19032</c:v>
                </c:pt>
                <c:pt idx="784">
                  <c:v>66434</c:v>
                </c:pt>
                <c:pt idx="785">
                  <c:v>146097</c:v>
                </c:pt>
                <c:pt idx="786">
                  <c:v>8207</c:v>
                </c:pt>
                <c:pt idx="787">
                  <c:v>293648</c:v>
                </c:pt>
                <c:pt idx="788">
                  <c:v>147472</c:v>
                </c:pt>
                <c:pt idx="789">
                  <c:v>103993</c:v>
                </c:pt>
                <c:pt idx="790">
                  <c:v>34651</c:v>
                </c:pt>
                <c:pt idx="791">
                  <c:v>102339</c:v>
                </c:pt>
                <c:pt idx="792">
                  <c:v>149167</c:v>
                </c:pt>
                <c:pt idx="793">
                  <c:v>105249</c:v>
                </c:pt>
                <c:pt idx="794">
                  <c:v>55610</c:v>
                </c:pt>
                <c:pt idx="795">
                  <c:v>70391</c:v>
                </c:pt>
                <c:pt idx="796">
                  <c:v>74645</c:v>
                </c:pt>
                <c:pt idx="797">
                  <c:v>26939</c:v>
                </c:pt>
                <c:pt idx="798">
                  <c:v>207655</c:v>
                </c:pt>
                <c:pt idx="799">
                  <c:v>7421</c:v>
                </c:pt>
                <c:pt idx="800">
                  <c:v>74924</c:v>
                </c:pt>
                <c:pt idx="801">
                  <c:v>17599</c:v>
                </c:pt>
                <c:pt idx="802">
                  <c:v>5594</c:v>
                </c:pt>
                <c:pt idx="803">
                  <c:v>66122</c:v>
                </c:pt>
                <c:pt idx="804">
                  <c:v>12024</c:v>
                </c:pt>
                <c:pt idx="805">
                  <c:v>42044</c:v>
                </c:pt>
                <c:pt idx="806">
                  <c:v>83105</c:v>
                </c:pt>
                <c:pt idx="807">
                  <c:v>152063</c:v>
                </c:pt>
                <c:pt idx="808">
                  <c:v>59546</c:v>
                </c:pt>
                <c:pt idx="809">
                  <c:v>1258</c:v>
                </c:pt>
                <c:pt idx="810">
                  <c:v>75181</c:v>
                </c:pt>
                <c:pt idx="811">
                  <c:v>68255</c:v>
                </c:pt>
                <c:pt idx="812">
                  <c:v>58229</c:v>
                </c:pt>
                <c:pt idx="813">
                  <c:v>97349</c:v>
                </c:pt>
                <c:pt idx="814">
                  <c:v>131424</c:v>
                </c:pt>
                <c:pt idx="815">
                  <c:v>24011</c:v>
                </c:pt>
                <c:pt idx="816">
                  <c:v>64538</c:v>
                </c:pt>
                <c:pt idx="817">
                  <c:v>3832</c:v>
                </c:pt>
                <c:pt idx="818">
                  <c:v>3268</c:v>
                </c:pt>
                <c:pt idx="819">
                  <c:v>36790</c:v>
                </c:pt>
                <c:pt idx="820">
                  <c:v>363165</c:v>
                </c:pt>
                <c:pt idx="821">
                  <c:v>179382</c:v>
                </c:pt>
                <c:pt idx="822">
                  <c:v>218207</c:v>
                </c:pt>
                <c:pt idx="823">
                  <c:v>765738</c:v>
                </c:pt>
                <c:pt idx="824">
                  <c:v>54265</c:v>
                </c:pt>
                <c:pt idx="825">
                  <c:v>69959</c:v>
                </c:pt>
                <c:pt idx="826">
                  <c:v>86380</c:v>
                </c:pt>
                <c:pt idx="827">
                  <c:v>48321</c:v>
                </c:pt>
                <c:pt idx="828">
                  <c:v>78130</c:v>
                </c:pt>
                <c:pt idx="829">
                  <c:v>25333</c:v>
                </c:pt>
                <c:pt idx="830">
                  <c:v>54522</c:v>
                </c:pt>
                <c:pt idx="831">
                  <c:v>75413</c:v>
                </c:pt>
                <c:pt idx="832">
                  <c:v>292533</c:v>
                </c:pt>
                <c:pt idx="833">
                  <c:v>114932</c:v>
                </c:pt>
                <c:pt idx="834">
                  <c:v>18932</c:v>
                </c:pt>
                <c:pt idx="835">
                  <c:v>35997</c:v>
                </c:pt>
                <c:pt idx="836">
                  <c:v>136664</c:v>
                </c:pt>
                <c:pt idx="837">
                  <c:v>173191</c:v>
                </c:pt>
                <c:pt idx="838">
                  <c:v>16528</c:v>
                </c:pt>
                <c:pt idx="839">
                  <c:v>119932</c:v>
                </c:pt>
                <c:pt idx="840">
                  <c:v>144171</c:v>
                </c:pt>
                <c:pt idx="841">
                  <c:v>77109</c:v>
                </c:pt>
                <c:pt idx="842">
                  <c:v>144973</c:v>
                </c:pt>
                <c:pt idx="843">
                  <c:v>75027</c:v>
                </c:pt>
                <c:pt idx="844">
                  <c:v>96387</c:v>
                </c:pt>
                <c:pt idx="845">
                  <c:v>34854</c:v>
                </c:pt>
                <c:pt idx="846">
                  <c:v>44307</c:v>
                </c:pt>
                <c:pt idx="847">
                  <c:v>73836</c:v>
                </c:pt>
                <c:pt idx="848">
                  <c:v>20126</c:v>
                </c:pt>
                <c:pt idx="849">
                  <c:v>56268</c:v>
                </c:pt>
                <c:pt idx="850">
                  <c:v>25629</c:v>
                </c:pt>
                <c:pt idx="851">
                  <c:v>70774</c:v>
                </c:pt>
                <c:pt idx="852">
                  <c:v>6371</c:v>
                </c:pt>
                <c:pt idx="853">
                  <c:v>95595</c:v>
                </c:pt>
                <c:pt idx="854">
                  <c:v>51843</c:v>
                </c:pt>
                <c:pt idx="855">
                  <c:v>84868</c:v>
                </c:pt>
                <c:pt idx="856">
                  <c:v>79629</c:v>
                </c:pt>
                <c:pt idx="857">
                  <c:v>58620</c:v>
                </c:pt>
                <c:pt idx="858">
                  <c:v>70380</c:v>
                </c:pt>
                <c:pt idx="859">
                  <c:v>93473</c:v>
                </c:pt>
                <c:pt idx="860">
                  <c:v>131621</c:v>
                </c:pt>
                <c:pt idx="861">
                  <c:v>195563</c:v>
                </c:pt>
                <c:pt idx="862">
                  <c:v>21138</c:v>
                </c:pt>
                <c:pt idx="863">
                  <c:v>93319</c:v>
                </c:pt>
                <c:pt idx="864">
                  <c:v>56606</c:v>
                </c:pt>
                <c:pt idx="865">
                  <c:v>38763</c:v>
                </c:pt>
                <c:pt idx="866">
                  <c:v>16430</c:v>
                </c:pt>
                <c:pt idx="867">
                  <c:v>61440</c:v>
                </c:pt>
                <c:pt idx="868">
                  <c:v>206648</c:v>
                </c:pt>
                <c:pt idx="869">
                  <c:v>323273</c:v>
                </c:pt>
                <c:pt idx="870">
                  <c:v>76702</c:v>
                </c:pt>
                <c:pt idx="871">
                  <c:v>19348</c:v>
                </c:pt>
                <c:pt idx="872">
                  <c:v>31669</c:v>
                </c:pt>
                <c:pt idx="873">
                  <c:v>40902</c:v>
                </c:pt>
                <c:pt idx="874">
                  <c:v>16906</c:v>
                </c:pt>
                <c:pt idx="875">
                  <c:v>65508</c:v>
                </c:pt>
                <c:pt idx="876">
                  <c:v>10152</c:v>
                </c:pt>
                <c:pt idx="877">
                  <c:v>21461</c:v>
                </c:pt>
                <c:pt idx="878">
                  <c:v>28979</c:v>
                </c:pt>
                <c:pt idx="879">
                  <c:v>24711</c:v>
                </c:pt>
                <c:pt idx="880">
                  <c:v>301447</c:v>
                </c:pt>
                <c:pt idx="881">
                  <c:v>234308</c:v>
                </c:pt>
                <c:pt idx="882">
                  <c:v>37832</c:v>
                </c:pt>
                <c:pt idx="883">
                  <c:v>135168</c:v>
                </c:pt>
                <c:pt idx="884">
                  <c:v>134650</c:v>
                </c:pt>
                <c:pt idx="885">
                  <c:v>20665</c:v>
                </c:pt>
                <c:pt idx="886">
                  <c:v>5546</c:v>
                </c:pt>
                <c:pt idx="887">
                  <c:v>91736</c:v>
                </c:pt>
                <c:pt idx="888">
                  <c:v>444159</c:v>
                </c:pt>
                <c:pt idx="889">
                  <c:v>94167</c:v>
                </c:pt>
                <c:pt idx="890">
                  <c:v>132256</c:v>
                </c:pt>
                <c:pt idx="891">
                  <c:v>149959</c:v>
                </c:pt>
                <c:pt idx="892">
                  <c:v>104338</c:v>
                </c:pt>
                <c:pt idx="893">
                  <c:v>38312</c:v>
                </c:pt>
                <c:pt idx="894">
                  <c:v>1860</c:v>
                </c:pt>
                <c:pt idx="895">
                  <c:v>54337</c:v>
                </c:pt>
                <c:pt idx="896">
                  <c:v>218763</c:v>
                </c:pt>
                <c:pt idx="897">
                  <c:v>26204</c:v>
                </c:pt>
                <c:pt idx="898">
                  <c:v>27876</c:v>
                </c:pt>
                <c:pt idx="899">
                  <c:v>115533</c:v>
                </c:pt>
                <c:pt idx="900">
                  <c:v>129412</c:v>
                </c:pt>
                <c:pt idx="901">
                  <c:v>172110</c:v>
                </c:pt>
                <c:pt idx="902">
                  <c:v>143378</c:v>
                </c:pt>
                <c:pt idx="903">
                  <c:v>120476</c:v>
                </c:pt>
                <c:pt idx="904">
                  <c:v>15835</c:v>
                </c:pt>
                <c:pt idx="905">
                  <c:v>289351</c:v>
                </c:pt>
                <c:pt idx="906">
                  <c:v>32141</c:v>
                </c:pt>
                <c:pt idx="907">
                  <c:v>967</c:v>
                </c:pt>
                <c:pt idx="908">
                  <c:v>20281</c:v>
                </c:pt>
                <c:pt idx="909">
                  <c:v>111072</c:v>
                </c:pt>
                <c:pt idx="910">
                  <c:v>2111</c:v>
                </c:pt>
                <c:pt idx="911">
                  <c:v>322454</c:v>
                </c:pt>
                <c:pt idx="912">
                  <c:v>4600</c:v>
                </c:pt>
                <c:pt idx="913">
                  <c:v>23390</c:v>
                </c:pt>
                <c:pt idx="914">
                  <c:v>210496</c:v>
                </c:pt>
                <c:pt idx="915">
                  <c:v>40189</c:v>
                </c:pt>
                <c:pt idx="916">
                  <c:v>21747</c:v>
                </c:pt>
                <c:pt idx="917">
                  <c:v>212051</c:v>
                </c:pt>
                <c:pt idx="918">
                  <c:v>266200</c:v>
                </c:pt>
                <c:pt idx="919">
                  <c:v>54148</c:v>
                </c:pt>
                <c:pt idx="920">
                  <c:v>25512</c:v>
                </c:pt>
                <c:pt idx="921">
                  <c:v>28519</c:v>
                </c:pt>
                <c:pt idx="922">
                  <c:v>219387</c:v>
                </c:pt>
                <c:pt idx="923">
                  <c:v>163964</c:v>
                </c:pt>
                <c:pt idx="924">
                  <c:v>49736</c:v>
                </c:pt>
                <c:pt idx="925">
                  <c:v>10084</c:v>
                </c:pt>
                <c:pt idx="926">
                  <c:v>22988</c:v>
                </c:pt>
                <c:pt idx="927">
                  <c:v>17739</c:v>
                </c:pt>
                <c:pt idx="928">
                  <c:v>152426</c:v>
                </c:pt>
                <c:pt idx="929">
                  <c:v>34428</c:v>
                </c:pt>
                <c:pt idx="930">
                  <c:v>124030</c:v>
                </c:pt>
                <c:pt idx="931">
                  <c:v>17336</c:v>
                </c:pt>
                <c:pt idx="932">
                  <c:v>290012</c:v>
                </c:pt>
                <c:pt idx="933">
                  <c:v>29125</c:v>
                </c:pt>
                <c:pt idx="934">
                  <c:v>83848</c:v>
                </c:pt>
                <c:pt idx="935">
                  <c:v>133264</c:v>
                </c:pt>
                <c:pt idx="936">
                  <c:v>124869</c:v>
                </c:pt>
                <c:pt idx="937">
                  <c:v>39233</c:v>
                </c:pt>
                <c:pt idx="938">
                  <c:v>13050</c:v>
                </c:pt>
                <c:pt idx="939">
                  <c:v>90855</c:v>
                </c:pt>
                <c:pt idx="940">
                  <c:v>44824</c:v>
                </c:pt>
                <c:pt idx="941">
                  <c:v>3663</c:v>
                </c:pt>
                <c:pt idx="942">
                  <c:v>44293</c:v>
                </c:pt>
                <c:pt idx="943">
                  <c:v>31319</c:v>
                </c:pt>
                <c:pt idx="944">
                  <c:v>40757</c:v>
                </c:pt>
                <c:pt idx="945">
                  <c:v>130356</c:v>
                </c:pt>
                <c:pt idx="946">
                  <c:v>125077</c:v>
                </c:pt>
                <c:pt idx="947">
                  <c:v>226826</c:v>
                </c:pt>
                <c:pt idx="948">
                  <c:v>38150</c:v>
                </c:pt>
                <c:pt idx="949">
                  <c:v>20342</c:v>
                </c:pt>
                <c:pt idx="950">
                  <c:v>45781</c:v>
                </c:pt>
                <c:pt idx="951">
                  <c:v>144525</c:v>
                </c:pt>
                <c:pt idx="952">
                  <c:v>37571</c:v>
                </c:pt>
                <c:pt idx="953">
                  <c:v>112013</c:v>
                </c:pt>
                <c:pt idx="954">
                  <c:v>30638</c:v>
                </c:pt>
                <c:pt idx="955">
                  <c:v>55997</c:v>
                </c:pt>
                <c:pt idx="956">
                  <c:v>11447</c:v>
                </c:pt>
                <c:pt idx="957">
                  <c:v>17778</c:v>
                </c:pt>
                <c:pt idx="958">
                  <c:v>13375</c:v>
                </c:pt>
                <c:pt idx="959">
                  <c:v>118572</c:v>
                </c:pt>
                <c:pt idx="960">
                  <c:v>13720</c:v>
                </c:pt>
                <c:pt idx="961">
                  <c:v>11030</c:v>
                </c:pt>
                <c:pt idx="962">
                  <c:v>8651</c:v>
                </c:pt>
                <c:pt idx="963">
                  <c:v>281626</c:v>
                </c:pt>
                <c:pt idx="964">
                  <c:v>26367</c:v>
                </c:pt>
                <c:pt idx="965">
                  <c:v>120945</c:v>
                </c:pt>
                <c:pt idx="966">
                  <c:v>2843</c:v>
                </c:pt>
                <c:pt idx="967">
                  <c:v>11782</c:v>
                </c:pt>
                <c:pt idx="968">
                  <c:v>89480</c:v>
                </c:pt>
                <c:pt idx="969">
                  <c:v>20702</c:v>
                </c:pt>
                <c:pt idx="970">
                  <c:v>15108</c:v>
                </c:pt>
                <c:pt idx="971">
                  <c:v>24917</c:v>
                </c:pt>
                <c:pt idx="972">
                  <c:v>132910</c:v>
                </c:pt>
                <c:pt idx="973">
                  <c:v>61227</c:v>
                </c:pt>
                <c:pt idx="974">
                  <c:v>2117</c:v>
                </c:pt>
                <c:pt idx="975">
                  <c:v>38964</c:v>
                </c:pt>
                <c:pt idx="976">
                  <c:v>20498</c:v>
                </c:pt>
                <c:pt idx="977">
                  <c:v>131554</c:v>
                </c:pt>
                <c:pt idx="978">
                  <c:v>55661</c:v>
                </c:pt>
                <c:pt idx="979">
                  <c:v>84949</c:v>
                </c:pt>
                <c:pt idx="980">
                  <c:v>139897</c:v>
                </c:pt>
                <c:pt idx="981">
                  <c:v>155587</c:v>
                </c:pt>
                <c:pt idx="982">
                  <c:v>24310</c:v>
                </c:pt>
                <c:pt idx="983">
                  <c:v>106115</c:v>
                </c:pt>
                <c:pt idx="984">
                  <c:v>238641</c:v>
                </c:pt>
                <c:pt idx="985">
                  <c:v>70671</c:v>
                </c:pt>
                <c:pt idx="986">
                  <c:v>31593</c:v>
                </c:pt>
                <c:pt idx="987">
                  <c:v>101397</c:v>
                </c:pt>
                <c:pt idx="988">
                  <c:v>133052</c:v>
                </c:pt>
                <c:pt idx="989">
                  <c:v>37252</c:v>
                </c:pt>
                <c:pt idx="990">
                  <c:v>15241</c:v>
                </c:pt>
                <c:pt idx="991">
                  <c:v>21101</c:v>
                </c:pt>
                <c:pt idx="992">
                  <c:v>80612</c:v>
                </c:pt>
                <c:pt idx="993">
                  <c:v>45542</c:v>
                </c:pt>
                <c:pt idx="994">
                  <c:v>5274</c:v>
                </c:pt>
                <c:pt idx="995">
                  <c:v>101089</c:v>
                </c:pt>
                <c:pt idx="996">
                  <c:v>7560</c:v>
                </c:pt>
                <c:pt idx="997">
                  <c:v>255797</c:v>
                </c:pt>
                <c:pt idx="998">
                  <c:v>192046</c:v>
                </c:pt>
                <c:pt idx="999">
                  <c:v>370596</c:v>
                </c:pt>
                <c:pt idx="1000">
                  <c:v>141491</c:v>
                </c:pt>
                <c:pt idx="1001">
                  <c:v>89527</c:v>
                </c:pt>
                <c:pt idx="1002">
                  <c:v>330644</c:v>
                </c:pt>
                <c:pt idx="1003">
                  <c:v>49430</c:v>
                </c:pt>
                <c:pt idx="1004">
                  <c:v>114070</c:v>
                </c:pt>
                <c:pt idx="1005">
                  <c:v>124004</c:v>
                </c:pt>
                <c:pt idx="1006">
                  <c:v>10497</c:v>
                </c:pt>
                <c:pt idx="1007">
                  <c:v>8327</c:v>
                </c:pt>
                <c:pt idx="1008">
                  <c:v>25463</c:v>
                </c:pt>
                <c:pt idx="1009">
                  <c:v>85036</c:v>
                </c:pt>
                <c:pt idx="1010">
                  <c:v>11449</c:v>
                </c:pt>
                <c:pt idx="1011">
                  <c:v>54392</c:v>
                </c:pt>
                <c:pt idx="1012">
                  <c:v>52577</c:v>
                </c:pt>
                <c:pt idx="1013">
                  <c:v>80174</c:v>
                </c:pt>
                <c:pt idx="1014">
                  <c:v>96827</c:v>
                </c:pt>
                <c:pt idx="1015">
                  <c:v>9489</c:v>
                </c:pt>
                <c:pt idx="1016">
                  <c:v>57587</c:v>
                </c:pt>
                <c:pt idx="1017">
                  <c:v>131306</c:v>
                </c:pt>
                <c:pt idx="1018">
                  <c:v>39985</c:v>
                </c:pt>
                <c:pt idx="1019">
                  <c:v>71627</c:v>
                </c:pt>
                <c:pt idx="1020">
                  <c:v>161396</c:v>
                </c:pt>
                <c:pt idx="1021">
                  <c:v>81300</c:v>
                </c:pt>
                <c:pt idx="1022">
                  <c:v>66015</c:v>
                </c:pt>
                <c:pt idx="1023">
                  <c:v>7800</c:v>
                </c:pt>
                <c:pt idx="1024">
                  <c:v>27348</c:v>
                </c:pt>
                <c:pt idx="1025">
                  <c:v>153554</c:v>
                </c:pt>
                <c:pt idx="1026">
                  <c:v>42990</c:v>
                </c:pt>
                <c:pt idx="1027">
                  <c:v>16664</c:v>
                </c:pt>
                <c:pt idx="1028">
                  <c:v>37618</c:v>
                </c:pt>
                <c:pt idx="1029">
                  <c:v>53384</c:v>
                </c:pt>
                <c:pt idx="1030">
                  <c:v>43326</c:v>
                </c:pt>
                <c:pt idx="1031">
                  <c:v>113683</c:v>
                </c:pt>
                <c:pt idx="1032">
                  <c:v>77930</c:v>
                </c:pt>
                <c:pt idx="1033">
                  <c:v>27625</c:v>
                </c:pt>
                <c:pt idx="1034">
                  <c:v>33835</c:v>
                </c:pt>
                <c:pt idx="1035">
                  <c:v>170049</c:v>
                </c:pt>
                <c:pt idx="1036">
                  <c:v>154664</c:v>
                </c:pt>
                <c:pt idx="1037">
                  <c:v>36935</c:v>
                </c:pt>
                <c:pt idx="1038">
                  <c:v>67904</c:v>
                </c:pt>
                <c:pt idx="1039">
                  <c:v>57434</c:v>
                </c:pt>
                <c:pt idx="1040">
                  <c:v>11031</c:v>
                </c:pt>
                <c:pt idx="1041">
                  <c:v>78268</c:v>
                </c:pt>
                <c:pt idx="1042">
                  <c:v>98213</c:v>
                </c:pt>
                <c:pt idx="1043">
                  <c:v>9430</c:v>
                </c:pt>
                <c:pt idx="1044">
                  <c:v>5195</c:v>
                </c:pt>
                <c:pt idx="1045">
                  <c:v>9793</c:v>
                </c:pt>
                <c:pt idx="1046">
                  <c:v>34690</c:v>
                </c:pt>
                <c:pt idx="1047">
                  <c:v>138368</c:v>
                </c:pt>
                <c:pt idx="1048">
                  <c:v>63547</c:v>
                </c:pt>
                <c:pt idx="1049">
                  <c:v>217130</c:v>
                </c:pt>
                <c:pt idx="1050">
                  <c:v>14106</c:v>
                </c:pt>
                <c:pt idx="1051">
                  <c:v>44026</c:v>
                </c:pt>
                <c:pt idx="1052">
                  <c:v>62183</c:v>
                </c:pt>
                <c:pt idx="1053">
                  <c:v>165534</c:v>
                </c:pt>
                <c:pt idx="1054">
                  <c:v>45358</c:v>
                </c:pt>
                <c:pt idx="1055">
                  <c:v>72325</c:v>
                </c:pt>
                <c:pt idx="1056">
                  <c:v>190285</c:v>
                </c:pt>
                <c:pt idx="1057">
                  <c:v>235567</c:v>
                </c:pt>
                <c:pt idx="1058">
                  <c:v>305519</c:v>
                </c:pt>
                <c:pt idx="1059">
                  <c:v>161546</c:v>
                </c:pt>
                <c:pt idx="1060">
                  <c:v>38884</c:v>
                </c:pt>
                <c:pt idx="1061">
                  <c:v>42040</c:v>
                </c:pt>
                <c:pt idx="1062">
                  <c:v>96988</c:v>
                </c:pt>
                <c:pt idx="1063">
                  <c:v>24394</c:v>
                </c:pt>
                <c:pt idx="1064">
                  <c:v>354641</c:v>
                </c:pt>
                <c:pt idx="1065">
                  <c:v>39313</c:v>
                </c:pt>
                <c:pt idx="1066">
                  <c:v>468</c:v>
                </c:pt>
                <c:pt idx="1067">
                  <c:v>146014</c:v>
                </c:pt>
                <c:pt idx="1068">
                  <c:v>42999</c:v>
                </c:pt>
                <c:pt idx="1069">
                  <c:v>37163</c:v>
                </c:pt>
                <c:pt idx="1070">
                  <c:v>6158</c:v>
                </c:pt>
                <c:pt idx="1071">
                  <c:v>108904</c:v>
                </c:pt>
                <c:pt idx="1072">
                  <c:v>25168</c:v>
                </c:pt>
                <c:pt idx="1073">
                  <c:v>68454</c:v>
                </c:pt>
                <c:pt idx="1074">
                  <c:v>70877</c:v>
                </c:pt>
                <c:pt idx="1075">
                  <c:v>1057</c:v>
                </c:pt>
                <c:pt idx="1076">
                  <c:v>35342</c:v>
                </c:pt>
                <c:pt idx="1077">
                  <c:v>16992</c:v>
                </c:pt>
                <c:pt idx="1078">
                  <c:v>2558</c:v>
                </c:pt>
                <c:pt idx="1079">
                  <c:v>196093</c:v>
                </c:pt>
                <c:pt idx="1080">
                  <c:v>269558</c:v>
                </c:pt>
                <c:pt idx="1081">
                  <c:v>88500</c:v>
                </c:pt>
                <c:pt idx="1082">
                  <c:v>8719</c:v>
                </c:pt>
                <c:pt idx="1083">
                  <c:v>36936</c:v>
                </c:pt>
                <c:pt idx="1084">
                  <c:v>427357</c:v>
                </c:pt>
                <c:pt idx="1085">
                  <c:v>258422</c:v>
                </c:pt>
                <c:pt idx="1086">
                  <c:v>75428</c:v>
                </c:pt>
                <c:pt idx="1087">
                  <c:v>34383</c:v>
                </c:pt>
                <c:pt idx="1088">
                  <c:v>82120</c:v>
                </c:pt>
                <c:pt idx="1089">
                  <c:v>34546</c:v>
                </c:pt>
                <c:pt idx="1090">
                  <c:v>92641</c:v>
                </c:pt>
                <c:pt idx="1091">
                  <c:v>95100</c:v>
                </c:pt>
                <c:pt idx="1092">
                  <c:v>19960</c:v>
                </c:pt>
                <c:pt idx="1093">
                  <c:v>47150</c:v>
                </c:pt>
                <c:pt idx="1094">
                  <c:v>1650</c:v>
                </c:pt>
                <c:pt idx="1095">
                  <c:v>100992</c:v>
                </c:pt>
                <c:pt idx="1096">
                  <c:v>68610</c:v>
                </c:pt>
                <c:pt idx="1097">
                  <c:v>75684</c:v>
                </c:pt>
                <c:pt idx="1098">
                  <c:v>42438</c:v>
                </c:pt>
                <c:pt idx="1099">
                  <c:v>17645</c:v>
                </c:pt>
                <c:pt idx="1100">
                  <c:v>24545</c:v>
                </c:pt>
                <c:pt idx="1101">
                  <c:v>84633</c:v>
                </c:pt>
                <c:pt idx="1102">
                  <c:v>103891</c:v>
                </c:pt>
                <c:pt idx="1103">
                  <c:v>39847</c:v>
                </c:pt>
                <c:pt idx="1104">
                  <c:v>47938</c:v>
                </c:pt>
                <c:pt idx="1105">
                  <c:v>88929</c:v>
                </c:pt>
                <c:pt idx="1106">
                  <c:v>129866</c:v>
                </c:pt>
                <c:pt idx="1107">
                  <c:v>22585</c:v>
                </c:pt>
                <c:pt idx="1108">
                  <c:v>47394</c:v>
                </c:pt>
                <c:pt idx="1109">
                  <c:v>73640</c:v>
                </c:pt>
                <c:pt idx="1110">
                  <c:v>247743</c:v>
                </c:pt>
                <c:pt idx="1111">
                  <c:v>295008</c:v>
                </c:pt>
                <c:pt idx="1112">
                  <c:v>117543</c:v>
                </c:pt>
                <c:pt idx="1113">
                  <c:v>102803</c:v>
                </c:pt>
                <c:pt idx="1114">
                  <c:v>89945</c:v>
                </c:pt>
                <c:pt idx="1115">
                  <c:v>739476</c:v>
                </c:pt>
                <c:pt idx="1116">
                  <c:v>69337</c:v>
                </c:pt>
                <c:pt idx="1117">
                  <c:v>140866</c:v>
                </c:pt>
                <c:pt idx="1118">
                  <c:v>25634</c:v>
                </c:pt>
                <c:pt idx="1119">
                  <c:v>82078</c:v>
                </c:pt>
                <c:pt idx="1120">
                  <c:v>33327</c:v>
                </c:pt>
                <c:pt idx="1121">
                  <c:v>95783</c:v>
                </c:pt>
                <c:pt idx="1122">
                  <c:v>27591</c:v>
                </c:pt>
                <c:pt idx="1123">
                  <c:v>82114</c:v>
                </c:pt>
                <c:pt idx="1124">
                  <c:v>15917</c:v>
                </c:pt>
                <c:pt idx="1125">
                  <c:v>140511</c:v>
                </c:pt>
                <c:pt idx="1126">
                  <c:v>375927</c:v>
                </c:pt>
                <c:pt idx="1127">
                  <c:v>28223</c:v>
                </c:pt>
                <c:pt idx="1128">
                  <c:v>33129</c:v>
                </c:pt>
                <c:pt idx="1129">
                  <c:v>1625</c:v>
                </c:pt>
                <c:pt idx="1130">
                  <c:v>52819</c:v>
                </c:pt>
                <c:pt idx="1131">
                  <c:v>3507</c:v>
                </c:pt>
                <c:pt idx="1132">
                  <c:v>14769</c:v>
                </c:pt>
                <c:pt idx="1133">
                  <c:v>37215</c:v>
                </c:pt>
                <c:pt idx="1134">
                  <c:v>115655</c:v>
                </c:pt>
                <c:pt idx="1135">
                  <c:v>179251</c:v>
                </c:pt>
                <c:pt idx="1136">
                  <c:v>24418</c:v>
                </c:pt>
                <c:pt idx="1137">
                  <c:v>34562</c:v>
                </c:pt>
                <c:pt idx="1138">
                  <c:v>144570</c:v>
                </c:pt>
                <c:pt idx="1139">
                  <c:v>24813</c:v>
                </c:pt>
                <c:pt idx="1140">
                  <c:v>48803</c:v>
                </c:pt>
                <c:pt idx="1141">
                  <c:v>22116</c:v>
                </c:pt>
                <c:pt idx="1142">
                  <c:v>8516</c:v>
                </c:pt>
                <c:pt idx="1143">
                  <c:v>36079</c:v>
                </c:pt>
                <c:pt idx="1144">
                  <c:v>16872</c:v>
                </c:pt>
                <c:pt idx="1145">
                  <c:v>62895</c:v>
                </c:pt>
                <c:pt idx="1146">
                  <c:v>7383</c:v>
                </c:pt>
                <c:pt idx="1147">
                  <c:v>2261</c:v>
                </c:pt>
                <c:pt idx="1148">
                  <c:v>66950</c:v>
                </c:pt>
                <c:pt idx="1149">
                  <c:v>84856</c:v>
                </c:pt>
                <c:pt idx="1150">
                  <c:v>71128</c:v>
                </c:pt>
                <c:pt idx="1151">
                  <c:v>39654</c:v>
                </c:pt>
                <c:pt idx="1152">
                  <c:v>25214</c:v>
                </c:pt>
                <c:pt idx="1153">
                  <c:v>48775</c:v>
                </c:pt>
                <c:pt idx="1154">
                  <c:v>81952</c:v>
                </c:pt>
                <c:pt idx="1155">
                  <c:v>46535</c:v>
                </c:pt>
                <c:pt idx="1156">
                  <c:v>23130</c:v>
                </c:pt>
                <c:pt idx="1157">
                  <c:v>100443</c:v>
                </c:pt>
                <c:pt idx="1158">
                  <c:v>139664</c:v>
                </c:pt>
                <c:pt idx="1159">
                  <c:v>31769</c:v>
                </c:pt>
                <c:pt idx="1160">
                  <c:v>60170</c:v>
                </c:pt>
                <c:pt idx="1161">
                  <c:v>33373</c:v>
                </c:pt>
                <c:pt idx="1162">
                  <c:v>59385</c:v>
                </c:pt>
                <c:pt idx="1163">
                  <c:v>210040</c:v>
                </c:pt>
                <c:pt idx="1164">
                  <c:v>23379</c:v>
                </c:pt>
                <c:pt idx="1165">
                  <c:v>22372</c:v>
                </c:pt>
                <c:pt idx="1166">
                  <c:v>23120</c:v>
                </c:pt>
                <c:pt idx="1167">
                  <c:v>46157</c:v>
                </c:pt>
                <c:pt idx="1168">
                  <c:v>94896</c:v>
                </c:pt>
                <c:pt idx="1169">
                  <c:v>12091</c:v>
                </c:pt>
                <c:pt idx="1170">
                  <c:v>56451</c:v>
                </c:pt>
                <c:pt idx="1171">
                  <c:v>106309</c:v>
                </c:pt>
                <c:pt idx="1172">
                  <c:v>121853</c:v>
                </c:pt>
                <c:pt idx="1173">
                  <c:v>4137</c:v>
                </c:pt>
                <c:pt idx="1174">
                  <c:v>21676</c:v>
                </c:pt>
                <c:pt idx="1175">
                  <c:v>36644</c:v>
                </c:pt>
                <c:pt idx="1176">
                  <c:v>77102</c:v>
                </c:pt>
                <c:pt idx="1177">
                  <c:v>32214</c:v>
                </c:pt>
                <c:pt idx="1178">
                  <c:v>42351</c:v>
                </c:pt>
                <c:pt idx="1179">
                  <c:v>34450</c:v>
                </c:pt>
                <c:pt idx="1180">
                  <c:v>4151</c:v>
                </c:pt>
                <c:pt idx="1181">
                  <c:v>60646</c:v>
                </c:pt>
                <c:pt idx="1182">
                  <c:v>44331</c:v>
                </c:pt>
                <c:pt idx="1183">
                  <c:v>76742</c:v>
                </c:pt>
                <c:pt idx="1184">
                  <c:v>27993</c:v>
                </c:pt>
                <c:pt idx="1185">
                  <c:v>67770</c:v>
                </c:pt>
                <c:pt idx="1186">
                  <c:v>30554</c:v>
                </c:pt>
                <c:pt idx="1187">
                  <c:v>123646</c:v>
                </c:pt>
                <c:pt idx="1188">
                  <c:v>837979</c:v>
                </c:pt>
                <c:pt idx="1189">
                  <c:v>6584</c:v>
                </c:pt>
                <c:pt idx="1190">
                  <c:v>17489</c:v>
                </c:pt>
                <c:pt idx="1191">
                  <c:v>28941</c:v>
                </c:pt>
                <c:pt idx="1192">
                  <c:v>19085</c:v>
                </c:pt>
                <c:pt idx="1193">
                  <c:v>56480</c:v>
                </c:pt>
                <c:pt idx="1194">
                  <c:v>8320</c:v>
                </c:pt>
                <c:pt idx="1195">
                  <c:v>13640</c:v>
                </c:pt>
                <c:pt idx="1196">
                  <c:v>14739</c:v>
                </c:pt>
                <c:pt idx="1197">
                  <c:v>30594</c:v>
                </c:pt>
                <c:pt idx="1198">
                  <c:v>11162</c:v>
                </c:pt>
                <c:pt idx="1199">
                  <c:v>15964</c:v>
                </c:pt>
                <c:pt idx="1200">
                  <c:v>5583</c:v>
                </c:pt>
                <c:pt idx="1201">
                  <c:v>38822</c:v>
                </c:pt>
                <c:pt idx="1202">
                  <c:v>2305</c:v>
                </c:pt>
                <c:pt idx="1203">
                  <c:v>39372</c:v>
                </c:pt>
                <c:pt idx="1204">
                  <c:v>25125</c:v>
                </c:pt>
                <c:pt idx="1205">
                  <c:v>10288</c:v>
                </c:pt>
                <c:pt idx="1206">
                  <c:v>135149</c:v>
                </c:pt>
                <c:pt idx="1207">
                  <c:v>4916</c:v>
                </c:pt>
                <c:pt idx="1208">
                  <c:v>163976</c:v>
                </c:pt>
                <c:pt idx="1209">
                  <c:v>207021</c:v>
                </c:pt>
                <c:pt idx="1210">
                  <c:v>104442</c:v>
                </c:pt>
                <c:pt idx="1211">
                  <c:v>131992</c:v>
                </c:pt>
                <c:pt idx="1212">
                  <c:v>2278</c:v>
                </c:pt>
                <c:pt idx="1213">
                  <c:v>34086</c:v>
                </c:pt>
                <c:pt idx="1214">
                  <c:v>8740</c:v>
                </c:pt>
                <c:pt idx="1215">
                  <c:v>241918</c:v>
                </c:pt>
                <c:pt idx="1216">
                  <c:v>26748</c:v>
                </c:pt>
                <c:pt idx="1217">
                  <c:v>65969</c:v>
                </c:pt>
                <c:pt idx="1218">
                  <c:v>10009</c:v>
                </c:pt>
                <c:pt idx="1219">
                  <c:v>378759</c:v>
                </c:pt>
                <c:pt idx="1220">
                  <c:v>40965</c:v>
                </c:pt>
                <c:pt idx="1221">
                  <c:v>57509</c:v>
                </c:pt>
                <c:pt idx="1222">
                  <c:v>71503</c:v>
                </c:pt>
                <c:pt idx="1223">
                  <c:v>110247</c:v>
                </c:pt>
                <c:pt idx="1224">
                  <c:v>83572</c:v>
                </c:pt>
                <c:pt idx="1225">
                  <c:v>106234</c:v>
                </c:pt>
                <c:pt idx="1226">
                  <c:v>28205</c:v>
                </c:pt>
                <c:pt idx="1227">
                  <c:v>7239</c:v>
                </c:pt>
                <c:pt idx="1228">
                  <c:v>63638</c:v>
                </c:pt>
                <c:pt idx="1229">
                  <c:v>31967</c:v>
                </c:pt>
                <c:pt idx="1230">
                  <c:v>97752</c:v>
                </c:pt>
                <c:pt idx="1231">
                  <c:v>8327</c:v>
                </c:pt>
                <c:pt idx="1232">
                  <c:v>10179</c:v>
                </c:pt>
                <c:pt idx="1233">
                  <c:v>23786</c:v>
                </c:pt>
                <c:pt idx="1234">
                  <c:v>33020</c:v>
                </c:pt>
                <c:pt idx="1235">
                  <c:v>35316</c:v>
                </c:pt>
                <c:pt idx="1236">
                  <c:v>146086</c:v>
                </c:pt>
                <c:pt idx="1237">
                  <c:v>15352</c:v>
                </c:pt>
                <c:pt idx="1238">
                  <c:v>13522</c:v>
                </c:pt>
                <c:pt idx="1239">
                  <c:v>13949</c:v>
                </c:pt>
                <c:pt idx="1240">
                  <c:v>99405</c:v>
                </c:pt>
                <c:pt idx="1241">
                  <c:v>50016</c:v>
                </c:pt>
                <c:pt idx="1242">
                  <c:v>23696</c:v>
                </c:pt>
                <c:pt idx="1243">
                  <c:v>55384</c:v>
                </c:pt>
                <c:pt idx="1244">
                  <c:v>166465</c:v>
                </c:pt>
                <c:pt idx="1245">
                  <c:v>95207</c:v>
                </c:pt>
                <c:pt idx="1246">
                  <c:v>80431</c:v>
                </c:pt>
                <c:pt idx="1247">
                  <c:v>49288</c:v>
                </c:pt>
                <c:pt idx="1248">
                  <c:v>81291</c:v>
                </c:pt>
                <c:pt idx="1249">
                  <c:v>48877</c:v>
                </c:pt>
                <c:pt idx="1250">
                  <c:v>164884</c:v>
                </c:pt>
                <c:pt idx="1251">
                  <c:v>29707</c:v>
                </c:pt>
                <c:pt idx="1252">
                  <c:v>26325</c:v>
                </c:pt>
                <c:pt idx="1253">
                  <c:v>28553</c:v>
                </c:pt>
                <c:pt idx="1254">
                  <c:v>152421</c:v>
                </c:pt>
                <c:pt idx="1255">
                  <c:v>17699</c:v>
                </c:pt>
                <c:pt idx="1256">
                  <c:v>70565</c:v>
                </c:pt>
                <c:pt idx="1257">
                  <c:v>15450</c:v>
                </c:pt>
                <c:pt idx="1258">
                  <c:v>71736</c:v>
                </c:pt>
                <c:pt idx="1259">
                  <c:v>37926</c:v>
                </c:pt>
                <c:pt idx="1260">
                  <c:v>58628</c:v>
                </c:pt>
                <c:pt idx="1261">
                  <c:v>31007</c:v>
                </c:pt>
                <c:pt idx="1262">
                  <c:v>11494</c:v>
                </c:pt>
                <c:pt idx="1263">
                  <c:v>27469</c:v>
                </c:pt>
                <c:pt idx="1264">
                  <c:v>44760</c:v>
                </c:pt>
                <c:pt idx="1265">
                  <c:v>7210</c:v>
                </c:pt>
                <c:pt idx="1266">
                  <c:v>92402</c:v>
                </c:pt>
                <c:pt idx="1267">
                  <c:v>22831</c:v>
                </c:pt>
                <c:pt idx="1268">
                  <c:v>59113</c:v>
                </c:pt>
                <c:pt idx="1269">
                  <c:v>24608</c:v>
                </c:pt>
                <c:pt idx="1270">
                  <c:v>16103</c:v>
                </c:pt>
                <c:pt idx="1271">
                  <c:v>51261</c:v>
                </c:pt>
                <c:pt idx="1272">
                  <c:v>24698</c:v>
                </c:pt>
                <c:pt idx="1273">
                  <c:v>88177</c:v>
                </c:pt>
                <c:pt idx="1274">
                  <c:v>74453</c:v>
                </c:pt>
                <c:pt idx="1275">
                  <c:v>39601</c:v>
                </c:pt>
                <c:pt idx="1276">
                  <c:v>1227</c:v>
                </c:pt>
                <c:pt idx="1277">
                  <c:v>138254</c:v>
                </c:pt>
                <c:pt idx="1278">
                  <c:v>18046</c:v>
                </c:pt>
                <c:pt idx="1279">
                  <c:v>108395</c:v>
                </c:pt>
                <c:pt idx="1280">
                  <c:v>21839</c:v>
                </c:pt>
                <c:pt idx="1281">
                  <c:v>11542</c:v>
                </c:pt>
                <c:pt idx="1282">
                  <c:v>41648</c:v>
                </c:pt>
                <c:pt idx="1283">
                  <c:v>39908</c:v>
                </c:pt>
                <c:pt idx="1284">
                  <c:v>14889</c:v>
                </c:pt>
                <c:pt idx="1285">
                  <c:v>103796</c:v>
                </c:pt>
                <c:pt idx="1286">
                  <c:v>69323</c:v>
                </c:pt>
                <c:pt idx="1287">
                  <c:v>21599</c:v>
                </c:pt>
                <c:pt idx="1288">
                  <c:v>60936</c:v>
                </c:pt>
                <c:pt idx="1289">
                  <c:v>148053</c:v>
                </c:pt>
                <c:pt idx="1290">
                  <c:v>10702</c:v>
                </c:pt>
                <c:pt idx="1291">
                  <c:v>249</c:v>
                </c:pt>
                <c:pt idx="1292">
                  <c:v>36290</c:v>
                </c:pt>
                <c:pt idx="1293">
                  <c:v>157416</c:v>
                </c:pt>
                <c:pt idx="1294">
                  <c:v>1511</c:v>
                </c:pt>
                <c:pt idx="1295">
                  <c:v>184701</c:v>
                </c:pt>
                <c:pt idx="1296">
                  <c:v>139298</c:v>
                </c:pt>
                <c:pt idx="1297">
                  <c:v>82380</c:v>
                </c:pt>
                <c:pt idx="1298">
                  <c:v>115591</c:v>
                </c:pt>
                <c:pt idx="1299">
                  <c:v>107333</c:v>
                </c:pt>
                <c:pt idx="1300">
                  <c:v>737514</c:v>
                </c:pt>
                <c:pt idx="1301">
                  <c:v>23023</c:v>
                </c:pt>
                <c:pt idx="1302">
                  <c:v>43403</c:v>
                </c:pt>
                <c:pt idx="1303">
                  <c:v>15719</c:v>
                </c:pt>
                <c:pt idx="1304">
                  <c:v>128676</c:v>
                </c:pt>
                <c:pt idx="1305">
                  <c:v>8836</c:v>
                </c:pt>
                <c:pt idx="1306">
                  <c:v>94875</c:v>
                </c:pt>
                <c:pt idx="1307">
                  <c:v>27243</c:v>
                </c:pt>
                <c:pt idx="1308">
                  <c:v>64969</c:v>
                </c:pt>
                <c:pt idx="1309">
                  <c:v>6112</c:v>
                </c:pt>
                <c:pt idx="1310">
                  <c:v>71784</c:v>
                </c:pt>
                <c:pt idx="1311">
                  <c:v>31484</c:v>
                </c:pt>
                <c:pt idx="1312">
                  <c:v>17995</c:v>
                </c:pt>
                <c:pt idx="1313">
                  <c:v>40994</c:v>
                </c:pt>
                <c:pt idx="1314">
                  <c:v>286101</c:v>
                </c:pt>
                <c:pt idx="1315">
                  <c:v>205219</c:v>
                </c:pt>
                <c:pt idx="1316">
                  <c:v>74777</c:v>
                </c:pt>
                <c:pt idx="1317">
                  <c:v>218191</c:v>
                </c:pt>
                <c:pt idx="1318">
                  <c:v>22132</c:v>
                </c:pt>
                <c:pt idx="1319">
                  <c:v>83508</c:v>
                </c:pt>
                <c:pt idx="1320">
                  <c:v>88122</c:v>
                </c:pt>
                <c:pt idx="1321">
                  <c:v>152284</c:v>
                </c:pt>
                <c:pt idx="1322">
                  <c:v>4146</c:v>
                </c:pt>
                <c:pt idx="1323">
                  <c:v>25272</c:v>
                </c:pt>
                <c:pt idx="1324">
                  <c:v>21855</c:v>
                </c:pt>
                <c:pt idx="1325">
                  <c:v>63454</c:v>
                </c:pt>
                <c:pt idx="1326">
                  <c:v>24292</c:v>
                </c:pt>
                <c:pt idx="1327">
                  <c:v>60168</c:v>
                </c:pt>
                <c:pt idx="1328">
                  <c:v>9554</c:v>
                </c:pt>
                <c:pt idx="1329">
                  <c:v>30130</c:v>
                </c:pt>
                <c:pt idx="1330">
                  <c:v>12665</c:v>
                </c:pt>
                <c:pt idx="1331">
                  <c:v>9860</c:v>
                </c:pt>
                <c:pt idx="1332">
                  <c:v>10069</c:v>
                </c:pt>
                <c:pt idx="1333">
                  <c:v>2224</c:v>
                </c:pt>
                <c:pt idx="1334">
                  <c:v>40576</c:v>
                </c:pt>
                <c:pt idx="1335">
                  <c:v>5667</c:v>
                </c:pt>
                <c:pt idx="1336">
                  <c:v>59791</c:v>
                </c:pt>
                <c:pt idx="1337">
                  <c:v>128664</c:v>
                </c:pt>
                <c:pt idx="1338">
                  <c:v>126947</c:v>
                </c:pt>
                <c:pt idx="1339">
                  <c:v>189235</c:v>
                </c:pt>
                <c:pt idx="1340">
                  <c:v>38604</c:v>
                </c:pt>
                <c:pt idx="1341">
                  <c:v>73008</c:v>
                </c:pt>
                <c:pt idx="1342">
                  <c:v>62942</c:v>
                </c:pt>
                <c:pt idx="1343">
                  <c:v>33057</c:v>
                </c:pt>
                <c:pt idx="1344">
                  <c:v>42572</c:v>
                </c:pt>
                <c:pt idx="1345">
                  <c:v>38671</c:v>
                </c:pt>
                <c:pt idx="1346">
                  <c:v>5320</c:v>
                </c:pt>
                <c:pt idx="1347">
                  <c:v>228529</c:v>
                </c:pt>
                <c:pt idx="1348">
                  <c:v>46272</c:v>
                </c:pt>
                <c:pt idx="1349">
                  <c:v>113758</c:v>
                </c:pt>
                <c:pt idx="1350">
                  <c:v>105458</c:v>
                </c:pt>
                <c:pt idx="1351">
                  <c:v>39946</c:v>
                </c:pt>
                <c:pt idx="1352">
                  <c:v>92859</c:v>
                </c:pt>
                <c:pt idx="1353">
                  <c:v>25158</c:v>
                </c:pt>
                <c:pt idx="1354">
                  <c:v>82270</c:v>
                </c:pt>
                <c:pt idx="1355">
                  <c:v>97155</c:v>
                </c:pt>
                <c:pt idx="1356">
                  <c:v>153197</c:v>
                </c:pt>
                <c:pt idx="1357">
                  <c:v>55864</c:v>
                </c:pt>
                <c:pt idx="1358">
                  <c:v>23890</c:v>
                </c:pt>
                <c:pt idx="1359">
                  <c:v>46545</c:v>
                </c:pt>
                <c:pt idx="1360">
                  <c:v>7354</c:v>
                </c:pt>
                <c:pt idx="1361">
                  <c:v>45031</c:v>
                </c:pt>
                <c:pt idx="1362">
                  <c:v>16125</c:v>
                </c:pt>
                <c:pt idx="1363">
                  <c:v>200</c:v>
                </c:pt>
                <c:pt idx="1364">
                  <c:v>195754</c:v>
                </c:pt>
                <c:pt idx="1365">
                  <c:v>54189</c:v>
                </c:pt>
                <c:pt idx="1366">
                  <c:v>15439</c:v>
                </c:pt>
                <c:pt idx="1367">
                  <c:v>56308</c:v>
                </c:pt>
                <c:pt idx="1368">
                  <c:v>1000</c:v>
                </c:pt>
                <c:pt idx="1369">
                  <c:v>45412</c:v>
                </c:pt>
                <c:pt idx="1370">
                  <c:v>21582</c:v>
                </c:pt>
                <c:pt idx="1371">
                  <c:v>16866</c:v>
                </c:pt>
                <c:pt idx="1372">
                  <c:v>86011</c:v>
                </c:pt>
                <c:pt idx="1373">
                  <c:v>31786</c:v>
                </c:pt>
                <c:pt idx="1374">
                  <c:v>16994</c:v>
                </c:pt>
                <c:pt idx="1375">
                  <c:v>5824</c:v>
                </c:pt>
                <c:pt idx="1376">
                  <c:v>17587</c:v>
                </c:pt>
                <c:pt idx="1377">
                  <c:v>1000</c:v>
                </c:pt>
                <c:pt idx="1378">
                  <c:v>91670</c:v>
                </c:pt>
                <c:pt idx="1379">
                  <c:v>92800</c:v>
                </c:pt>
                <c:pt idx="1380">
                  <c:v>31134</c:v>
                </c:pt>
                <c:pt idx="1381">
                  <c:v>57002</c:v>
                </c:pt>
                <c:pt idx="1382">
                  <c:v>66516</c:v>
                </c:pt>
                <c:pt idx="1383">
                  <c:v>18154</c:v>
                </c:pt>
                <c:pt idx="1384">
                  <c:v>320997</c:v>
                </c:pt>
                <c:pt idx="1385">
                  <c:v>14345</c:v>
                </c:pt>
                <c:pt idx="1386">
                  <c:v>43603</c:v>
                </c:pt>
                <c:pt idx="1387">
                  <c:v>1836</c:v>
                </c:pt>
                <c:pt idx="1388">
                  <c:v>156041</c:v>
                </c:pt>
                <c:pt idx="1389">
                  <c:v>49145</c:v>
                </c:pt>
                <c:pt idx="1390">
                  <c:v>11648</c:v>
                </c:pt>
                <c:pt idx="1391">
                  <c:v>14525</c:v>
                </c:pt>
                <c:pt idx="1392">
                  <c:v>10689</c:v>
                </c:pt>
                <c:pt idx="1393">
                  <c:v>37552</c:v>
                </c:pt>
                <c:pt idx="1394">
                  <c:v>210350</c:v>
                </c:pt>
                <c:pt idx="1395">
                  <c:v>26156</c:v>
                </c:pt>
                <c:pt idx="1396">
                  <c:v>32061</c:v>
                </c:pt>
                <c:pt idx="1397">
                  <c:v>355145</c:v>
                </c:pt>
                <c:pt idx="1398">
                  <c:v>6000</c:v>
                </c:pt>
                <c:pt idx="1399">
                  <c:v>30892</c:v>
                </c:pt>
                <c:pt idx="1400">
                  <c:v>29263</c:v>
                </c:pt>
                <c:pt idx="1401">
                  <c:v>221432</c:v>
                </c:pt>
                <c:pt idx="1402">
                  <c:v>43761</c:v>
                </c:pt>
                <c:pt idx="1403">
                  <c:v>21393</c:v>
                </c:pt>
                <c:pt idx="1404">
                  <c:v>108950</c:v>
                </c:pt>
                <c:pt idx="1405">
                  <c:v>25089</c:v>
                </c:pt>
                <c:pt idx="1406">
                  <c:v>77709</c:v>
                </c:pt>
                <c:pt idx="1407">
                  <c:v>22533</c:v>
                </c:pt>
                <c:pt idx="1408">
                  <c:v>25302</c:v>
                </c:pt>
                <c:pt idx="1409">
                  <c:v>11908</c:v>
                </c:pt>
                <c:pt idx="1410">
                  <c:v>176982</c:v>
                </c:pt>
                <c:pt idx="1411">
                  <c:v>8723</c:v>
                </c:pt>
                <c:pt idx="1412">
                  <c:v>9071</c:v>
                </c:pt>
                <c:pt idx="1413">
                  <c:v>144848</c:v>
                </c:pt>
                <c:pt idx="1414">
                  <c:v>130364</c:v>
                </c:pt>
                <c:pt idx="1415">
                  <c:v>15592</c:v>
                </c:pt>
                <c:pt idx="1416">
                  <c:v>25404</c:v>
                </c:pt>
                <c:pt idx="1417">
                  <c:v>34584</c:v>
                </c:pt>
                <c:pt idx="1418">
                  <c:v>32313</c:v>
                </c:pt>
                <c:pt idx="1419">
                  <c:v>168897</c:v>
                </c:pt>
                <c:pt idx="1420">
                  <c:v>68891</c:v>
                </c:pt>
                <c:pt idx="1421">
                  <c:v>18068</c:v>
                </c:pt>
                <c:pt idx="1422">
                  <c:v>137134</c:v>
                </c:pt>
                <c:pt idx="1423">
                  <c:v>26561</c:v>
                </c:pt>
                <c:pt idx="1424">
                  <c:v>22093</c:v>
                </c:pt>
                <c:pt idx="1425">
                  <c:v>58538</c:v>
                </c:pt>
                <c:pt idx="1426">
                  <c:v>29667</c:v>
                </c:pt>
                <c:pt idx="1427">
                  <c:v>88093</c:v>
                </c:pt>
                <c:pt idx="1428">
                  <c:v>472241</c:v>
                </c:pt>
                <c:pt idx="1429">
                  <c:v>62569</c:v>
                </c:pt>
                <c:pt idx="1430">
                  <c:v>20982</c:v>
                </c:pt>
                <c:pt idx="1431">
                  <c:v>44665</c:v>
                </c:pt>
                <c:pt idx="1432">
                  <c:v>22639</c:v>
                </c:pt>
                <c:pt idx="1433">
                  <c:v>120152</c:v>
                </c:pt>
                <c:pt idx="1434">
                  <c:v>51402</c:v>
                </c:pt>
                <c:pt idx="1435">
                  <c:v>32749</c:v>
                </c:pt>
                <c:pt idx="1436">
                  <c:v>170309</c:v>
                </c:pt>
                <c:pt idx="1437">
                  <c:v>18924</c:v>
                </c:pt>
                <c:pt idx="1438">
                  <c:v>61919</c:v>
                </c:pt>
                <c:pt idx="1439">
                  <c:v>193547</c:v>
                </c:pt>
                <c:pt idx="1440">
                  <c:v>57927</c:v>
                </c:pt>
                <c:pt idx="1441">
                  <c:v>161321</c:v>
                </c:pt>
                <c:pt idx="1442">
                  <c:v>66936</c:v>
                </c:pt>
                <c:pt idx="1443">
                  <c:v>72178</c:v>
                </c:pt>
                <c:pt idx="1444">
                  <c:v>33964</c:v>
                </c:pt>
                <c:pt idx="1445">
                  <c:v>94272</c:v>
                </c:pt>
                <c:pt idx="1446">
                  <c:v>53360</c:v>
                </c:pt>
                <c:pt idx="1447">
                  <c:v>3578</c:v>
                </c:pt>
                <c:pt idx="1448">
                  <c:v>29342</c:v>
                </c:pt>
                <c:pt idx="1449">
                  <c:v>28228</c:v>
                </c:pt>
                <c:pt idx="1450">
                  <c:v>118601</c:v>
                </c:pt>
                <c:pt idx="1451">
                  <c:v>24660</c:v>
                </c:pt>
                <c:pt idx="1452">
                  <c:v>147822</c:v>
                </c:pt>
                <c:pt idx="1453">
                  <c:v>190208</c:v>
                </c:pt>
                <c:pt idx="1454">
                  <c:v>2625</c:v>
                </c:pt>
                <c:pt idx="1455">
                  <c:v>49438</c:v>
                </c:pt>
                <c:pt idx="1456">
                  <c:v>24930</c:v>
                </c:pt>
                <c:pt idx="1457">
                  <c:v>89835</c:v>
                </c:pt>
                <c:pt idx="1458">
                  <c:v>46734</c:v>
                </c:pt>
                <c:pt idx="1459">
                  <c:v>315273</c:v>
                </c:pt>
                <c:pt idx="1460">
                  <c:v>50</c:v>
                </c:pt>
                <c:pt idx="1461">
                  <c:v>97416</c:v>
                </c:pt>
                <c:pt idx="1462">
                  <c:v>127768</c:v>
                </c:pt>
                <c:pt idx="1463">
                  <c:v>139882</c:v>
                </c:pt>
                <c:pt idx="1464">
                  <c:v>10740</c:v>
                </c:pt>
                <c:pt idx="1465">
                  <c:v>57330</c:v>
                </c:pt>
                <c:pt idx="1466">
                  <c:v>33560</c:v>
                </c:pt>
                <c:pt idx="1467">
                  <c:v>53210</c:v>
                </c:pt>
                <c:pt idx="1468">
                  <c:v>9795</c:v>
                </c:pt>
                <c:pt idx="1469">
                  <c:v>16984</c:v>
                </c:pt>
                <c:pt idx="1470">
                  <c:v>46349</c:v>
                </c:pt>
                <c:pt idx="1471">
                  <c:v>118079</c:v>
                </c:pt>
                <c:pt idx="1472">
                  <c:v>29632</c:v>
                </c:pt>
                <c:pt idx="1473">
                  <c:v>164307</c:v>
                </c:pt>
                <c:pt idx="1474">
                  <c:v>13490</c:v>
                </c:pt>
                <c:pt idx="1475">
                  <c:v>36296</c:v>
                </c:pt>
                <c:pt idx="1476">
                  <c:v>190429</c:v>
                </c:pt>
                <c:pt idx="1477">
                  <c:v>120447</c:v>
                </c:pt>
                <c:pt idx="1478">
                  <c:v>35094</c:v>
                </c:pt>
                <c:pt idx="1479">
                  <c:v>208804</c:v>
                </c:pt>
                <c:pt idx="1480">
                  <c:v>30662</c:v>
                </c:pt>
                <c:pt idx="1481">
                  <c:v>157452</c:v>
                </c:pt>
                <c:pt idx="1482">
                  <c:v>24266</c:v>
                </c:pt>
                <c:pt idx="1483">
                  <c:v>49991</c:v>
                </c:pt>
                <c:pt idx="1484">
                  <c:v>42275</c:v>
                </c:pt>
                <c:pt idx="1485">
                  <c:v>59162</c:v>
                </c:pt>
                <c:pt idx="1486">
                  <c:v>109625</c:v>
                </c:pt>
                <c:pt idx="1487">
                  <c:v>30486</c:v>
                </c:pt>
                <c:pt idx="1488">
                  <c:v>240904</c:v>
                </c:pt>
                <c:pt idx="1489">
                  <c:v>266776</c:v>
                </c:pt>
                <c:pt idx="1490">
                  <c:v>20818</c:v>
                </c:pt>
                <c:pt idx="1491">
                  <c:v>106509</c:v>
                </c:pt>
                <c:pt idx="1492">
                  <c:v>65982</c:v>
                </c:pt>
                <c:pt idx="1493">
                  <c:v>9002</c:v>
                </c:pt>
                <c:pt idx="1494">
                  <c:v>16088</c:v>
                </c:pt>
                <c:pt idx="1495">
                  <c:v>10079</c:v>
                </c:pt>
                <c:pt idx="1496">
                  <c:v>48863</c:v>
                </c:pt>
                <c:pt idx="1497">
                  <c:v>137402</c:v>
                </c:pt>
                <c:pt idx="1498">
                  <c:v>71076</c:v>
                </c:pt>
                <c:pt idx="1499">
                  <c:v>20630</c:v>
                </c:pt>
                <c:pt idx="1500">
                  <c:v>119180</c:v>
                </c:pt>
                <c:pt idx="1501">
                  <c:v>54116</c:v>
                </c:pt>
                <c:pt idx="1502">
                  <c:v>36665</c:v>
                </c:pt>
                <c:pt idx="1503">
                  <c:v>507371</c:v>
                </c:pt>
                <c:pt idx="1504">
                  <c:v>48721</c:v>
                </c:pt>
                <c:pt idx="1505">
                  <c:v>391222</c:v>
                </c:pt>
                <c:pt idx="1506">
                  <c:v>88668</c:v>
                </c:pt>
                <c:pt idx="1507">
                  <c:v>46074</c:v>
                </c:pt>
                <c:pt idx="1508">
                  <c:v>1923</c:v>
                </c:pt>
                <c:pt idx="1509">
                  <c:v>46030</c:v>
                </c:pt>
                <c:pt idx="1510">
                  <c:v>31236</c:v>
                </c:pt>
                <c:pt idx="1511">
                  <c:v>18351</c:v>
                </c:pt>
                <c:pt idx="1512">
                  <c:v>4779</c:v>
                </c:pt>
                <c:pt idx="1513">
                  <c:v>124775</c:v>
                </c:pt>
                <c:pt idx="1514">
                  <c:v>66923</c:v>
                </c:pt>
                <c:pt idx="1515">
                  <c:v>24008</c:v>
                </c:pt>
                <c:pt idx="1516">
                  <c:v>118415</c:v>
                </c:pt>
                <c:pt idx="1517">
                  <c:v>2793</c:v>
                </c:pt>
                <c:pt idx="1518">
                  <c:v>70464</c:v>
                </c:pt>
                <c:pt idx="1519">
                  <c:v>71930</c:v>
                </c:pt>
                <c:pt idx="1520">
                  <c:v>126484</c:v>
                </c:pt>
                <c:pt idx="1521">
                  <c:v>39503</c:v>
                </c:pt>
                <c:pt idx="1522">
                  <c:v>7291</c:v>
                </c:pt>
                <c:pt idx="1523">
                  <c:v>4838</c:v>
                </c:pt>
                <c:pt idx="1524">
                  <c:v>73811</c:v>
                </c:pt>
                <c:pt idx="1525">
                  <c:v>156219</c:v>
                </c:pt>
                <c:pt idx="1526">
                  <c:v>114376</c:v>
                </c:pt>
                <c:pt idx="1527">
                  <c:v>23965</c:v>
                </c:pt>
                <c:pt idx="1528">
                  <c:v>45766</c:v>
                </c:pt>
                <c:pt idx="1529">
                  <c:v>57857</c:v>
                </c:pt>
                <c:pt idx="1530">
                  <c:v>19998</c:v>
                </c:pt>
                <c:pt idx="1531">
                  <c:v>29506</c:v>
                </c:pt>
                <c:pt idx="1532">
                  <c:v>6020</c:v>
                </c:pt>
                <c:pt idx="1533">
                  <c:v>27989</c:v>
                </c:pt>
                <c:pt idx="1534">
                  <c:v>21933</c:v>
                </c:pt>
                <c:pt idx="1535">
                  <c:v>58758</c:v>
                </c:pt>
                <c:pt idx="1536">
                  <c:v>86069</c:v>
                </c:pt>
                <c:pt idx="1537">
                  <c:v>8350</c:v>
                </c:pt>
                <c:pt idx="1538">
                  <c:v>26862</c:v>
                </c:pt>
                <c:pt idx="1539">
                  <c:v>133853</c:v>
                </c:pt>
                <c:pt idx="1540">
                  <c:v>72623</c:v>
                </c:pt>
                <c:pt idx="1541">
                  <c:v>36887</c:v>
                </c:pt>
                <c:pt idx="1542">
                  <c:v>49737</c:v>
                </c:pt>
                <c:pt idx="1543">
                  <c:v>53869</c:v>
                </c:pt>
                <c:pt idx="1544">
                  <c:v>5264</c:v>
                </c:pt>
                <c:pt idx="1545">
                  <c:v>132132</c:v>
                </c:pt>
                <c:pt idx="1546">
                  <c:v>319241</c:v>
                </c:pt>
                <c:pt idx="1547">
                  <c:v>333346</c:v>
                </c:pt>
                <c:pt idx="1548">
                  <c:v>22459</c:v>
                </c:pt>
                <c:pt idx="1549">
                  <c:v>65021</c:v>
                </c:pt>
                <c:pt idx="1550">
                  <c:v>44205</c:v>
                </c:pt>
                <c:pt idx="1551">
                  <c:v>18433</c:v>
                </c:pt>
                <c:pt idx="1552">
                  <c:v>6341</c:v>
                </c:pt>
                <c:pt idx="1553">
                  <c:v>3641</c:v>
                </c:pt>
                <c:pt idx="1554">
                  <c:v>39207</c:v>
                </c:pt>
                <c:pt idx="1555">
                  <c:v>63362</c:v>
                </c:pt>
                <c:pt idx="1556">
                  <c:v>220267</c:v>
                </c:pt>
                <c:pt idx="1557">
                  <c:v>329</c:v>
                </c:pt>
                <c:pt idx="1558">
                  <c:v>22424</c:v>
                </c:pt>
                <c:pt idx="1559">
                  <c:v>36805</c:v>
                </c:pt>
                <c:pt idx="1560">
                  <c:v>63437</c:v>
                </c:pt>
                <c:pt idx="1561">
                  <c:v>8962</c:v>
                </c:pt>
                <c:pt idx="1562">
                  <c:v>7922</c:v>
                </c:pt>
                <c:pt idx="1563">
                  <c:v>113731</c:v>
                </c:pt>
                <c:pt idx="1564">
                  <c:v>12612</c:v>
                </c:pt>
                <c:pt idx="1565">
                  <c:v>45916</c:v>
                </c:pt>
                <c:pt idx="1566">
                  <c:v>51324</c:v>
                </c:pt>
                <c:pt idx="1567">
                  <c:v>412</c:v>
                </c:pt>
                <c:pt idx="1568">
                  <c:v>8103</c:v>
                </c:pt>
                <c:pt idx="1569">
                  <c:v>91237</c:v>
                </c:pt>
                <c:pt idx="1570">
                  <c:v>17388</c:v>
                </c:pt>
                <c:pt idx="1571">
                  <c:v>52046</c:v>
                </c:pt>
                <c:pt idx="1572">
                  <c:v>50015</c:v>
                </c:pt>
                <c:pt idx="1573">
                  <c:v>45340</c:v>
                </c:pt>
                <c:pt idx="1574">
                  <c:v>200963</c:v>
                </c:pt>
                <c:pt idx="1575">
                  <c:v>85884</c:v>
                </c:pt>
                <c:pt idx="1576">
                  <c:v>4236</c:v>
                </c:pt>
                <c:pt idx="1577">
                  <c:v>55843</c:v>
                </c:pt>
                <c:pt idx="1578">
                  <c:v>43000</c:v>
                </c:pt>
                <c:pt idx="1579">
                  <c:v>5573</c:v>
                </c:pt>
                <c:pt idx="1580">
                  <c:v>2080</c:v>
                </c:pt>
                <c:pt idx="1581">
                  <c:v>43686</c:v>
                </c:pt>
                <c:pt idx="1582">
                  <c:v>11001</c:v>
                </c:pt>
                <c:pt idx="1583">
                  <c:v>10146</c:v>
                </c:pt>
                <c:pt idx="1584">
                  <c:v>35062</c:v>
                </c:pt>
                <c:pt idx="1585">
                  <c:v>11866</c:v>
                </c:pt>
                <c:pt idx="1586">
                  <c:v>41048</c:v>
                </c:pt>
                <c:pt idx="1587">
                  <c:v>25004</c:v>
                </c:pt>
                <c:pt idx="1588">
                  <c:v>194074</c:v>
                </c:pt>
                <c:pt idx="1589">
                  <c:v>65952</c:v>
                </c:pt>
                <c:pt idx="1590">
                  <c:v>265532</c:v>
                </c:pt>
                <c:pt idx="1591">
                  <c:v>61286</c:v>
                </c:pt>
                <c:pt idx="1592">
                  <c:v>118177</c:v>
                </c:pt>
                <c:pt idx="1593">
                  <c:v>183370</c:v>
                </c:pt>
                <c:pt idx="1594">
                  <c:v>98608</c:v>
                </c:pt>
                <c:pt idx="1595">
                  <c:v>22529</c:v>
                </c:pt>
                <c:pt idx="1596">
                  <c:v>2502</c:v>
                </c:pt>
                <c:pt idx="1597">
                  <c:v>123430</c:v>
                </c:pt>
                <c:pt idx="1598">
                  <c:v>36219</c:v>
                </c:pt>
                <c:pt idx="1599">
                  <c:v>61405</c:v>
                </c:pt>
                <c:pt idx="1600">
                  <c:v>3789</c:v>
                </c:pt>
                <c:pt idx="1601">
                  <c:v>16065</c:v>
                </c:pt>
                <c:pt idx="1602">
                  <c:v>404142</c:v>
                </c:pt>
                <c:pt idx="1603">
                  <c:v>28733</c:v>
                </c:pt>
                <c:pt idx="1604">
                  <c:v>26965</c:v>
                </c:pt>
                <c:pt idx="1605">
                  <c:v>278437</c:v>
                </c:pt>
                <c:pt idx="1606">
                  <c:v>5074</c:v>
                </c:pt>
                <c:pt idx="1607">
                  <c:v>43338</c:v>
                </c:pt>
                <c:pt idx="1608">
                  <c:v>23551</c:v>
                </c:pt>
                <c:pt idx="1609">
                  <c:v>32015</c:v>
                </c:pt>
                <c:pt idx="1610">
                  <c:v>65435</c:v>
                </c:pt>
                <c:pt idx="1611">
                  <c:v>39079</c:v>
                </c:pt>
                <c:pt idx="1612">
                  <c:v>108616</c:v>
                </c:pt>
                <c:pt idx="1613">
                  <c:v>80154</c:v>
                </c:pt>
                <c:pt idx="1614">
                  <c:v>25563</c:v>
                </c:pt>
                <c:pt idx="1615">
                  <c:v>18007</c:v>
                </c:pt>
                <c:pt idx="1616">
                  <c:v>51752</c:v>
                </c:pt>
                <c:pt idx="1617">
                  <c:v>21540</c:v>
                </c:pt>
                <c:pt idx="1618">
                  <c:v>233057</c:v>
                </c:pt>
                <c:pt idx="1619">
                  <c:v>196079</c:v>
                </c:pt>
                <c:pt idx="1620">
                  <c:v>276607</c:v>
                </c:pt>
                <c:pt idx="1621">
                  <c:v>20681</c:v>
                </c:pt>
                <c:pt idx="1622">
                  <c:v>155278</c:v>
                </c:pt>
                <c:pt idx="1623">
                  <c:v>194949</c:v>
                </c:pt>
                <c:pt idx="1624">
                  <c:v>307260</c:v>
                </c:pt>
                <c:pt idx="1625">
                  <c:v>105588</c:v>
                </c:pt>
                <c:pt idx="1626">
                  <c:v>41366</c:v>
                </c:pt>
                <c:pt idx="1627">
                  <c:v>59445</c:v>
                </c:pt>
                <c:pt idx="1628">
                  <c:v>130920</c:v>
                </c:pt>
                <c:pt idx="1629">
                  <c:v>49777</c:v>
                </c:pt>
                <c:pt idx="1630">
                  <c:v>58778</c:v>
                </c:pt>
                <c:pt idx="1631">
                  <c:v>38224</c:v>
                </c:pt>
                <c:pt idx="1632">
                  <c:v>93700</c:v>
                </c:pt>
                <c:pt idx="1633">
                  <c:v>533120</c:v>
                </c:pt>
                <c:pt idx="1634">
                  <c:v>34941</c:v>
                </c:pt>
                <c:pt idx="1635">
                  <c:v>115197</c:v>
                </c:pt>
                <c:pt idx="1636">
                  <c:v>31230</c:v>
                </c:pt>
                <c:pt idx="1637">
                  <c:v>98604</c:v>
                </c:pt>
                <c:pt idx="1638">
                  <c:v>385195</c:v>
                </c:pt>
                <c:pt idx="1639">
                  <c:v>136104</c:v>
                </c:pt>
                <c:pt idx="1640">
                  <c:v>23984</c:v>
                </c:pt>
                <c:pt idx="1641">
                  <c:v>169947</c:v>
                </c:pt>
                <c:pt idx="1642">
                  <c:v>71264</c:v>
                </c:pt>
                <c:pt idx="1643">
                  <c:v>71610</c:v>
                </c:pt>
                <c:pt idx="1644">
                  <c:v>151152</c:v>
                </c:pt>
                <c:pt idx="1645">
                  <c:v>164178</c:v>
                </c:pt>
                <c:pt idx="1646">
                  <c:v>18601</c:v>
                </c:pt>
                <c:pt idx="1647">
                  <c:v>49331</c:v>
                </c:pt>
                <c:pt idx="1648">
                  <c:v>43326</c:v>
                </c:pt>
                <c:pt idx="1649">
                  <c:v>12112</c:v>
                </c:pt>
                <c:pt idx="1650">
                  <c:v>98343</c:v>
                </c:pt>
                <c:pt idx="1651">
                  <c:v>83006</c:v>
                </c:pt>
                <c:pt idx="1652">
                  <c:v>110980</c:v>
                </c:pt>
                <c:pt idx="1653">
                  <c:v>78032</c:v>
                </c:pt>
                <c:pt idx="1654">
                  <c:v>176262</c:v>
                </c:pt>
                <c:pt idx="1655">
                  <c:v>239576</c:v>
                </c:pt>
                <c:pt idx="1656">
                  <c:v>642756</c:v>
                </c:pt>
                <c:pt idx="1657">
                  <c:v>41370</c:v>
                </c:pt>
                <c:pt idx="1658">
                  <c:v>92905</c:v>
                </c:pt>
                <c:pt idx="1659">
                  <c:v>7430</c:v>
                </c:pt>
                <c:pt idx="1660">
                  <c:v>68390</c:v>
                </c:pt>
                <c:pt idx="1661">
                  <c:v>18366</c:v>
                </c:pt>
                <c:pt idx="1662">
                  <c:v>197673</c:v>
                </c:pt>
                <c:pt idx="1663">
                  <c:v>11789</c:v>
                </c:pt>
                <c:pt idx="1664">
                  <c:v>213539</c:v>
                </c:pt>
                <c:pt idx="1665">
                  <c:v>13310</c:v>
                </c:pt>
                <c:pt idx="1666">
                  <c:v>207395</c:v>
                </c:pt>
                <c:pt idx="1667">
                  <c:v>25688</c:v>
                </c:pt>
                <c:pt idx="1668">
                  <c:v>259582</c:v>
                </c:pt>
                <c:pt idx="1669">
                  <c:v>288379</c:v>
                </c:pt>
                <c:pt idx="1670">
                  <c:v>3580</c:v>
                </c:pt>
                <c:pt idx="1671">
                  <c:v>84305</c:v>
                </c:pt>
                <c:pt idx="1672">
                  <c:v>4780</c:v>
                </c:pt>
                <c:pt idx="1673">
                  <c:v>88192</c:v>
                </c:pt>
                <c:pt idx="1674">
                  <c:v>105665</c:v>
                </c:pt>
                <c:pt idx="1675">
                  <c:v>24756</c:v>
                </c:pt>
                <c:pt idx="1676">
                  <c:v>51304</c:v>
                </c:pt>
                <c:pt idx="1677">
                  <c:v>12404</c:v>
                </c:pt>
                <c:pt idx="1678">
                  <c:v>80988</c:v>
                </c:pt>
                <c:pt idx="1679">
                  <c:v>5617</c:v>
                </c:pt>
                <c:pt idx="1680">
                  <c:v>68023</c:v>
                </c:pt>
                <c:pt idx="1681">
                  <c:v>108100</c:v>
                </c:pt>
                <c:pt idx="1682">
                  <c:v>17470</c:v>
                </c:pt>
                <c:pt idx="1683">
                  <c:v>138332</c:v>
                </c:pt>
                <c:pt idx="1684">
                  <c:v>4087</c:v>
                </c:pt>
                <c:pt idx="1685">
                  <c:v>40264</c:v>
                </c:pt>
                <c:pt idx="1686">
                  <c:v>13290</c:v>
                </c:pt>
                <c:pt idx="1687">
                  <c:v>130761</c:v>
                </c:pt>
                <c:pt idx="1688">
                  <c:v>14371</c:v>
                </c:pt>
                <c:pt idx="1689">
                  <c:v>25322</c:v>
                </c:pt>
                <c:pt idx="1690">
                  <c:v>55356</c:v>
                </c:pt>
                <c:pt idx="1691">
                  <c:v>134501</c:v>
                </c:pt>
                <c:pt idx="1692">
                  <c:v>63311</c:v>
                </c:pt>
                <c:pt idx="1693">
                  <c:v>90307</c:v>
                </c:pt>
                <c:pt idx="1694">
                  <c:v>2198</c:v>
                </c:pt>
                <c:pt idx="1695">
                  <c:v>43749</c:v>
                </c:pt>
                <c:pt idx="1696">
                  <c:v>7730</c:v>
                </c:pt>
                <c:pt idx="1697">
                  <c:v>16171</c:v>
                </c:pt>
                <c:pt idx="1698">
                  <c:v>192108</c:v>
                </c:pt>
                <c:pt idx="1699">
                  <c:v>35895</c:v>
                </c:pt>
                <c:pt idx="1700">
                  <c:v>46578</c:v>
                </c:pt>
                <c:pt idx="1701">
                  <c:v>54309</c:v>
                </c:pt>
                <c:pt idx="1702">
                  <c:v>45613</c:v>
                </c:pt>
                <c:pt idx="1703">
                  <c:v>297127</c:v>
                </c:pt>
                <c:pt idx="1704">
                  <c:v>93148</c:v>
                </c:pt>
                <c:pt idx="1705">
                  <c:v>27905</c:v>
                </c:pt>
                <c:pt idx="1706">
                  <c:v>139983</c:v>
                </c:pt>
                <c:pt idx="1707">
                  <c:v>188703</c:v>
                </c:pt>
                <c:pt idx="1708">
                  <c:v>19479</c:v>
                </c:pt>
                <c:pt idx="1709">
                  <c:v>63635</c:v>
                </c:pt>
                <c:pt idx="1710">
                  <c:v>77203</c:v>
                </c:pt>
                <c:pt idx="1711">
                  <c:v>19020</c:v>
                </c:pt>
                <c:pt idx="1712">
                  <c:v>61172</c:v>
                </c:pt>
                <c:pt idx="1713">
                  <c:v>7342</c:v>
                </c:pt>
                <c:pt idx="1714">
                  <c:v>62076</c:v>
                </c:pt>
                <c:pt idx="1715">
                  <c:v>13046</c:v>
                </c:pt>
                <c:pt idx="1716">
                  <c:v>11527</c:v>
                </c:pt>
                <c:pt idx="1717">
                  <c:v>77814</c:v>
                </c:pt>
                <c:pt idx="1718">
                  <c:v>75303</c:v>
                </c:pt>
                <c:pt idx="1719">
                  <c:v>7545</c:v>
                </c:pt>
                <c:pt idx="1720">
                  <c:v>26972</c:v>
                </c:pt>
                <c:pt idx="1721">
                  <c:v>184805</c:v>
                </c:pt>
                <c:pt idx="1722">
                  <c:v>93971</c:v>
                </c:pt>
                <c:pt idx="1723">
                  <c:v>66328</c:v>
                </c:pt>
                <c:pt idx="1724">
                  <c:v>51745</c:v>
                </c:pt>
                <c:pt idx="1725">
                  <c:v>64341</c:v>
                </c:pt>
                <c:pt idx="1726">
                  <c:v>49708</c:v>
                </c:pt>
                <c:pt idx="1727">
                  <c:v>46926</c:v>
                </c:pt>
                <c:pt idx="1728">
                  <c:v>199418</c:v>
                </c:pt>
                <c:pt idx="1729">
                  <c:v>9126</c:v>
                </c:pt>
                <c:pt idx="1730">
                  <c:v>95109</c:v>
                </c:pt>
                <c:pt idx="1731">
                  <c:v>65706</c:v>
                </c:pt>
                <c:pt idx="1732">
                  <c:v>9862</c:v>
                </c:pt>
                <c:pt idx="1733">
                  <c:v>253349</c:v>
                </c:pt>
                <c:pt idx="1734">
                  <c:v>25541</c:v>
                </c:pt>
                <c:pt idx="1735">
                  <c:v>5580</c:v>
                </c:pt>
                <c:pt idx="1736">
                  <c:v>37514</c:v>
                </c:pt>
                <c:pt idx="1737">
                  <c:v>67083</c:v>
                </c:pt>
                <c:pt idx="1738">
                  <c:v>92646</c:v>
                </c:pt>
                <c:pt idx="1739">
                  <c:v>21110</c:v>
                </c:pt>
                <c:pt idx="1740">
                  <c:v>102570</c:v>
                </c:pt>
                <c:pt idx="1741">
                  <c:v>15876</c:v>
                </c:pt>
                <c:pt idx="1742">
                  <c:v>8957</c:v>
                </c:pt>
                <c:pt idx="1743">
                  <c:v>5375</c:v>
                </c:pt>
                <c:pt idx="1744">
                  <c:v>109114</c:v>
                </c:pt>
                <c:pt idx="1745">
                  <c:v>23432</c:v>
                </c:pt>
                <c:pt idx="1746">
                  <c:v>111384</c:v>
                </c:pt>
                <c:pt idx="1747">
                  <c:v>69880</c:v>
                </c:pt>
                <c:pt idx="1748">
                  <c:v>11289</c:v>
                </c:pt>
                <c:pt idx="1749">
                  <c:v>119676</c:v>
                </c:pt>
                <c:pt idx="1750">
                  <c:v>21847</c:v>
                </c:pt>
                <c:pt idx="1751">
                  <c:v>40808</c:v>
                </c:pt>
                <c:pt idx="1752">
                  <c:v>47509</c:v>
                </c:pt>
                <c:pt idx="1753">
                  <c:v>20248</c:v>
                </c:pt>
                <c:pt idx="1754">
                  <c:v>3441</c:v>
                </c:pt>
                <c:pt idx="1755">
                  <c:v>35216</c:v>
                </c:pt>
                <c:pt idx="1756">
                  <c:v>63036</c:v>
                </c:pt>
                <c:pt idx="1757">
                  <c:v>20844</c:v>
                </c:pt>
                <c:pt idx="1758">
                  <c:v>42420</c:v>
                </c:pt>
                <c:pt idx="1759">
                  <c:v>36254</c:v>
                </c:pt>
                <c:pt idx="1760">
                  <c:v>22412</c:v>
                </c:pt>
                <c:pt idx="1761">
                  <c:v>11512</c:v>
                </c:pt>
                <c:pt idx="1762">
                  <c:v>1703</c:v>
                </c:pt>
                <c:pt idx="1763">
                  <c:v>51471</c:v>
                </c:pt>
                <c:pt idx="1764">
                  <c:v>70518</c:v>
                </c:pt>
                <c:pt idx="1765">
                  <c:v>431824</c:v>
                </c:pt>
                <c:pt idx="1766">
                  <c:v>25577</c:v>
                </c:pt>
                <c:pt idx="1767">
                  <c:v>17111</c:v>
                </c:pt>
                <c:pt idx="1768">
                  <c:v>99336</c:v>
                </c:pt>
                <c:pt idx="1769">
                  <c:v>67612</c:v>
                </c:pt>
                <c:pt idx="1770">
                  <c:v>38918</c:v>
                </c:pt>
                <c:pt idx="1771">
                  <c:v>72812</c:v>
                </c:pt>
                <c:pt idx="1772">
                  <c:v>134937</c:v>
                </c:pt>
                <c:pt idx="1773">
                  <c:v>121688</c:v>
                </c:pt>
                <c:pt idx="1774">
                  <c:v>162410</c:v>
                </c:pt>
                <c:pt idx="1775">
                  <c:v>59821</c:v>
                </c:pt>
                <c:pt idx="1776">
                  <c:v>96053</c:v>
                </c:pt>
                <c:pt idx="1777">
                  <c:v>171946</c:v>
                </c:pt>
                <c:pt idx="1778">
                  <c:v>15737</c:v>
                </c:pt>
                <c:pt idx="1779">
                  <c:v>77814</c:v>
                </c:pt>
                <c:pt idx="1780">
                  <c:v>53768</c:v>
                </c:pt>
                <c:pt idx="1781">
                  <c:v>245731</c:v>
                </c:pt>
                <c:pt idx="1782">
                  <c:v>87366</c:v>
                </c:pt>
                <c:pt idx="1783">
                  <c:v>56461</c:v>
                </c:pt>
                <c:pt idx="1784">
                  <c:v>46855</c:v>
                </c:pt>
                <c:pt idx="1785">
                  <c:v>53027</c:v>
                </c:pt>
                <c:pt idx="1786">
                  <c:v>96610</c:v>
                </c:pt>
                <c:pt idx="1787">
                  <c:v>61450</c:v>
                </c:pt>
                <c:pt idx="1788">
                  <c:v>18538</c:v>
                </c:pt>
                <c:pt idx="1789">
                  <c:v>28319</c:v>
                </c:pt>
                <c:pt idx="1790">
                  <c:v>107360</c:v>
                </c:pt>
                <c:pt idx="1791">
                  <c:v>32510</c:v>
                </c:pt>
                <c:pt idx="1792">
                  <c:v>9753</c:v>
                </c:pt>
                <c:pt idx="1793">
                  <c:v>13033</c:v>
                </c:pt>
                <c:pt idx="1794">
                  <c:v>17609</c:v>
                </c:pt>
                <c:pt idx="1795">
                  <c:v>104052</c:v>
                </c:pt>
                <c:pt idx="1796">
                  <c:v>13878</c:v>
                </c:pt>
                <c:pt idx="1797">
                  <c:v>7254</c:v>
                </c:pt>
                <c:pt idx="1798">
                  <c:v>12560</c:v>
                </c:pt>
                <c:pt idx="1799">
                  <c:v>94938</c:v>
                </c:pt>
                <c:pt idx="1800">
                  <c:v>86143</c:v>
                </c:pt>
                <c:pt idx="1801">
                  <c:v>138512</c:v>
                </c:pt>
                <c:pt idx="1802">
                  <c:v>66875</c:v>
                </c:pt>
                <c:pt idx="1803">
                  <c:v>96026</c:v>
                </c:pt>
                <c:pt idx="1804">
                  <c:v>31572</c:v>
                </c:pt>
                <c:pt idx="1805">
                  <c:v>11834</c:v>
                </c:pt>
                <c:pt idx="1806">
                  <c:v>23552</c:v>
                </c:pt>
                <c:pt idx="1807">
                  <c:v>66052</c:v>
                </c:pt>
                <c:pt idx="1808">
                  <c:v>55639</c:v>
                </c:pt>
                <c:pt idx="1809">
                  <c:v>68226</c:v>
                </c:pt>
                <c:pt idx="1810">
                  <c:v>37953</c:v>
                </c:pt>
                <c:pt idx="1811">
                  <c:v>17810</c:v>
                </c:pt>
                <c:pt idx="1812">
                  <c:v>21915</c:v>
                </c:pt>
                <c:pt idx="1813">
                  <c:v>32563</c:v>
                </c:pt>
                <c:pt idx="1814">
                  <c:v>49479</c:v>
                </c:pt>
                <c:pt idx="1815">
                  <c:v>23854</c:v>
                </c:pt>
                <c:pt idx="1816">
                  <c:v>60049</c:v>
                </c:pt>
                <c:pt idx="1817">
                  <c:v>75112</c:v>
                </c:pt>
                <c:pt idx="1818">
                  <c:v>19787</c:v>
                </c:pt>
                <c:pt idx="1819">
                  <c:v>30664</c:v>
                </c:pt>
                <c:pt idx="1820">
                  <c:v>91716</c:v>
                </c:pt>
                <c:pt idx="1821">
                  <c:v>219174</c:v>
                </c:pt>
                <c:pt idx="1822">
                  <c:v>16495</c:v>
                </c:pt>
                <c:pt idx="1823">
                  <c:v>25963</c:v>
                </c:pt>
                <c:pt idx="1824">
                  <c:v>1701</c:v>
                </c:pt>
                <c:pt idx="1825">
                  <c:v>73852</c:v>
                </c:pt>
                <c:pt idx="1826">
                  <c:v>12791</c:v>
                </c:pt>
                <c:pt idx="1827">
                  <c:v>39020</c:v>
                </c:pt>
                <c:pt idx="1828">
                  <c:v>1076</c:v>
                </c:pt>
                <c:pt idx="1829">
                  <c:v>34443</c:v>
                </c:pt>
                <c:pt idx="1830">
                  <c:v>4735</c:v>
                </c:pt>
                <c:pt idx="1831">
                  <c:v>41279</c:v>
                </c:pt>
                <c:pt idx="1832">
                  <c:v>4708</c:v>
                </c:pt>
                <c:pt idx="1833">
                  <c:v>63090</c:v>
                </c:pt>
                <c:pt idx="1834">
                  <c:v>156544</c:v>
                </c:pt>
                <c:pt idx="1835">
                  <c:v>12239</c:v>
                </c:pt>
                <c:pt idx="1836">
                  <c:v>101464</c:v>
                </c:pt>
                <c:pt idx="1837">
                  <c:v>55147</c:v>
                </c:pt>
                <c:pt idx="1838">
                  <c:v>59424</c:v>
                </c:pt>
                <c:pt idx="1839">
                  <c:v>52084</c:v>
                </c:pt>
                <c:pt idx="1840">
                  <c:v>368535</c:v>
                </c:pt>
                <c:pt idx="1841">
                  <c:v>116288</c:v>
                </c:pt>
                <c:pt idx="1842">
                  <c:v>114508</c:v>
                </c:pt>
                <c:pt idx="1843">
                  <c:v>456509</c:v>
                </c:pt>
                <c:pt idx="1844">
                  <c:v>19634</c:v>
                </c:pt>
                <c:pt idx="1845">
                  <c:v>56258</c:v>
                </c:pt>
                <c:pt idx="1846">
                  <c:v>102373</c:v>
                </c:pt>
                <c:pt idx="1847">
                  <c:v>20426</c:v>
                </c:pt>
                <c:pt idx="1848">
                  <c:v>13034</c:v>
                </c:pt>
                <c:pt idx="1849">
                  <c:v>22455</c:v>
                </c:pt>
                <c:pt idx="1850">
                  <c:v>11604</c:v>
                </c:pt>
                <c:pt idx="1851">
                  <c:v>72510</c:v>
                </c:pt>
                <c:pt idx="1852">
                  <c:v>33383</c:v>
                </c:pt>
                <c:pt idx="1853">
                  <c:v>181200</c:v>
                </c:pt>
                <c:pt idx="1854">
                  <c:v>17500</c:v>
                </c:pt>
                <c:pt idx="1855">
                  <c:v>22751</c:v>
                </c:pt>
                <c:pt idx="1856">
                  <c:v>12465</c:v>
                </c:pt>
                <c:pt idx="1857">
                  <c:v>6316</c:v>
                </c:pt>
                <c:pt idx="1858">
                  <c:v>66860</c:v>
                </c:pt>
                <c:pt idx="1859">
                  <c:v>975</c:v>
                </c:pt>
                <c:pt idx="1860">
                  <c:v>197973</c:v>
                </c:pt>
                <c:pt idx="1861">
                  <c:v>50909</c:v>
                </c:pt>
                <c:pt idx="1862">
                  <c:v>79500</c:v>
                </c:pt>
                <c:pt idx="1863">
                  <c:v>15875</c:v>
                </c:pt>
                <c:pt idx="1864">
                  <c:v>159109</c:v>
                </c:pt>
                <c:pt idx="1865">
                  <c:v>12906</c:v>
                </c:pt>
                <c:pt idx="1866">
                  <c:v>14155</c:v>
                </c:pt>
                <c:pt idx="1867">
                  <c:v>576</c:v>
                </c:pt>
                <c:pt idx="1868">
                  <c:v>48896</c:v>
                </c:pt>
                <c:pt idx="1869">
                  <c:v>27669</c:v>
                </c:pt>
                <c:pt idx="1870">
                  <c:v>21708</c:v>
                </c:pt>
                <c:pt idx="1871">
                  <c:v>10643</c:v>
                </c:pt>
                <c:pt idx="1872">
                  <c:v>264685</c:v>
                </c:pt>
                <c:pt idx="1873">
                  <c:v>35433</c:v>
                </c:pt>
                <c:pt idx="1874">
                  <c:v>162369</c:v>
                </c:pt>
                <c:pt idx="1875">
                  <c:v>6206</c:v>
                </c:pt>
                <c:pt idx="1876">
                  <c:v>226941</c:v>
                </c:pt>
                <c:pt idx="1877">
                  <c:v>94544</c:v>
                </c:pt>
                <c:pt idx="1878">
                  <c:v>128302</c:v>
                </c:pt>
                <c:pt idx="1879">
                  <c:v>3664</c:v>
                </c:pt>
                <c:pt idx="1880">
                  <c:v>56017</c:v>
                </c:pt>
                <c:pt idx="1881">
                  <c:v>40835</c:v>
                </c:pt>
                <c:pt idx="1882">
                  <c:v>24496</c:v>
                </c:pt>
                <c:pt idx="1883">
                  <c:v>36033</c:v>
                </c:pt>
                <c:pt idx="1884">
                  <c:v>12766</c:v>
                </c:pt>
                <c:pt idx="1885">
                  <c:v>147596</c:v>
                </c:pt>
                <c:pt idx="1886">
                  <c:v>16489</c:v>
                </c:pt>
                <c:pt idx="1887">
                  <c:v>84516</c:v>
                </c:pt>
                <c:pt idx="1888">
                  <c:v>74147</c:v>
                </c:pt>
                <c:pt idx="1889">
                  <c:v>24887</c:v>
                </c:pt>
                <c:pt idx="1890">
                  <c:v>56954</c:v>
                </c:pt>
                <c:pt idx="1891">
                  <c:v>8647</c:v>
                </c:pt>
                <c:pt idx="1892">
                  <c:v>37114</c:v>
                </c:pt>
                <c:pt idx="1893">
                  <c:v>50715</c:v>
                </c:pt>
                <c:pt idx="1894">
                  <c:v>149305</c:v>
                </c:pt>
                <c:pt idx="1895">
                  <c:v>225665</c:v>
                </c:pt>
                <c:pt idx="1896">
                  <c:v>20534</c:v>
                </c:pt>
                <c:pt idx="1897">
                  <c:v>3962</c:v>
                </c:pt>
                <c:pt idx="1898">
                  <c:v>5112</c:v>
                </c:pt>
                <c:pt idx="1899">
                  <c:v>67358</c:v>
                </c:pt>
                <c:pt idx="1900">
                  <c:v>11925</c:v>
                </c:pt>
                <c:pt idx="1901">
                  <c:v>30300</c:v>
                </c:pt>
                <c:pt idx="1902">
                  <c:v>39139</c:v>
                </c:pt>
                <c:pt idx="1903">
                  <c:v>52440</c:v>
                </c:pt>
                <c:pt idx="1904">
                  <c:v>23329</c:v>
                </c:pt>
                <c:pt idx="1905">
                  <c:v>10679</c:v>
                </c:pt>
                <c:pt idx="1906">
                  <c:v>53487</c:v>
                </c:pt>
                <c:pt idx="1907">
                  <c:v>355423</c:v>
                </c:pt>
                <c:pt idx="1908">
                  <c:v>9052</c:v>
                </c:pt>
                <c:pt idx="1909">
                  <c:v>129972</c:v>
                </c:pt>
                <c:pt idx="1910">
                  <c:v>283670</c:v>
                </c:pt>
                <c:pt idx="1911">
                  <c:v>189054</c:v>
                </c:pt>
                <c:pt idx="1912">
                  <c:v>150312</c:v>
                </c:pt>
                <c:pt idx="1913">
                  <c:v>33517</c:v>
                </c:pt>
                <c:pt idx="1914">
                  <c:v>97750</c:v>
                </c:pt>
                <c:pt idx="1915">
                  <c:v>59035</c:v>
                </c:pt>
                <c:pt idx="1916">
                  <c:v>132335</c:v>
                </c:pt>
                <c:pt idx="1917">
                  <c:v>82981</c:v>
                </c:pt>
                <c:pt idx="1918">
                  <c:v>52139</c:v>
                </c:pt>
                <c:pt idx="1919">
                  <c:v>123313</c:v>
                </c:pt>
                <c:pt idx="1920">
                  <c:v>131755</c:v>
                </c:pt>
                <c:pt idx="1921">
                  <c:v>46440</c:v>
                </c:pt>
                <c:pt idx="1922">
                  <c:v>58970</c:v>
                </c:pt>
                <c:pt idx="1923">
                  <c:v>152367</c:v>
                </c:pt>
                <c:pt idx="1924">
                  <c:v>80534</c:v>
                </c:pt>
                <c:pt idx="1925">
                  <c:v>12184</c:v>
                </c:pt>
                <c:pt idx="1926">
                  <c:v>10355</c:v>
                </c:pt>
                <c:pt idx="1927">
                  <c:v>39947</c:v>
                </c:pt>
                <c:pt idx="1928">
                  <c:v>3082</c:v>
                </c:pt>
                <c:pt idx="1929">
                  <c:v>37563</c:v>
                </c:pt>
                <c:pt idx="1930">
                  <c:v>145868</c:v>
                </c:pt>
                <c:pt idx="1931">
                  <c:v>14231</c:v>
                </c:pt>
                <c:pt idx="1932">
                  <c:v>87282</c:v>
                </c:pt>
                <c:pt idx="1933">
                  <c:v>11355</c:v>
                </c:pt>
                <c:pt idx="1934">
                  <c:v>197239</c:v>
                </c:pt>
                <c:pt idx="1935">
                  <c:v>50586</c:v>
                </c:pt>
                <c:pt idx="1936">
                  <c:v>54388</c:v>
                </c:pt>
                <c:pt idx="1937">
                  <c:v>30546</c:v>
                </c:pt>
                <c:pt idx="1938">
                  <c:v>24407</c:v>
                </c:pt>
                <c:pt idx="1939">
                  <c:v>640169</c:v>
                </c:pt>
                <c:pt idx="1940">
                  <c:v>56213</c:v>
                </c:pt>
                <c:pt idx="1941">
                  <c:v>21944</c:v>
                </c:pt>
                <c:pt idx="1942">
                  <c:v>76552</c:v>
                </c:pt>
                <c:pt idx="1943">
                  <c:v>37244</c:v>
                </c:pt>
                <c:pt idx="1944">
                  <c:v>38439</c:v>
                </c:pt>
                <c:pt idx="1945">
                  <c:v>32160</c:v>
                </c:pt>
                <c:pt idx="1946">
                  <c:v>126873</c:v>
                </c:pt>
                <c:pt idx="1947">
                  <c:v>8000</c:v>
                </c:pt>
                <c:pt idx="1948">
                  <c:v>194906</c:v>
                </c:pt>
                <c:pt idx="1949">
                  <c:v>85751</c:v>
                </c:pt>
                <c:pt idx="1950">
                  <c:v>15676</c:v>
                </c:pt>
                <c:pt idx="1951">
                  <c:v>55064</c:v>
                </c:pt>
                <c:pt idx="1952">
                  <c:v>40675</c:v>
                </c:pt>
                <c:pt idx="1953">
                  <c:v>7843</c:v>
                </c:pt>
                <c:pt idx="1954">
                  <c:v>56896</c:v>
                </c:pt>
                <c:pt idx="1955">
                  <c:v>91935</c:v>
                </c:pt>
                <c:pt idx="1956">
                  <c:v>50496</c:v>
                </c:pt>
                <c:pt idx="1957">
                  <c:v>19896</c:v>
                </c:pt>
                <c:pt idx="1958">
                  <c:v>156853</c:v>
                </c:pt>
                <c:pt idx="1959">
                  <c:v>65533</c:v>
                </c:pt>
                <c:pt idx="1960">
                  <c:v>223670</c:v>
                </c:pt>
                <c:pt idx="1961">
                  <c:v>91813</c:v>
                </c:pt>
                <c:pt idx="1962">
                  <c:v>12207</c:v>
                </c:pt>
                <c:pt idx="1963">
                  <c:v>26421</c:v>
                </c:pt>
                <c:pt idx="1964">
                  <c:v>16176</c:v>
                </c:pt>
                <c:pt idx="1965">
                  <c:v>44754</c:v>
                </c:pt>
                <c:pt idx="1966">
                  <c:v>23827</c:v>
                </c:pt>
                <c:pt idx="1967">
                  <c:v>93743</c:v>
                </c:pt>
                <c:pt idx="1968">
                  <c:v>4787</c:v>
                </c:pt>
                <c:pt idx="1969">
                  <c:v>179472</c:v>
                </c:pt>
                <c:pt idx="1970">
                  <c:v>73639</c:v>
                </c:pt>
                <c:pt idx="1971">
                  <c:v>76077</c:v>
                </c:pt>
                <c:pt idx="1972">
                  <c:v>66456</c:v>
                </c:pt>
                <c:pt idx="1973">
                  <c:v>14273</c:v>
                </c:pt>
                <c:pt idx="1974">
                  <c:v>134346</c:v>
                </c:pt>
                <c:pt idx="1975">
                  <c:v>37693</c:v>
                </c:pt>
                <c:pt idx="1976">
                  <c:v>11961</c:v>
                </c:pt>
                <c:pt idx="1977">
                  <c:v>63311</c:v>
                </c:pt>
                <c:pt idx="1978">
                  <c:v>20678</c:v>
                </c:pt>
                <c:pt idx="1979">
                  <c:v>5316</c:v>
                </c:pt>
                <c:pt idx="1980">
                  <c:v>86511</c:v>
                </c:pt>
                <c:pt idx="1981">
                  <c:v>133831</c:v>
                </c:pt>
                <c:pt idx="1982">
                  <c:v>30306</c:v>
                </c:pt>
                <c:pt idx="1983">
                  <c:v>95925</c:v>
                </c:pt>
                <c:pt idx="1984">
                  <c:v>35080</c:v>
                </c:pt>
                <c:pt idx="1985">
                  <c:v>14304</c:v>
                </c:pt>
                <c:pt idx="1986">
                  <c:v>115385</c:v>
                </c:pt>
                <c:pt idx="1987">
                  <c:v>66411</c:v>
                </c:pt>
                <c:pt idx="1988">
                  <c:v>6978</c:v>
                </c:pt>
                <c:pt idx="1989">
                  <c:v>39909</c:v>
                </c:pt>
                <c:pt idx="1990">
                  <c:v>8767</c:v>
                </c:pt>
                <c:pt idx="1991">
                  <c:v>25544</c:v>
                </c:pt>
                <c:pt idx="1992">
                  <c:v>166417</c:v>
                </c:pt>
                <c:pt idx="1993">
                  <c:v>69555</c:v>
                </c:pt>
                <c:pt idx="1994">
                  <c:v>2344</c:v>
                </c:pt>
                <c:pt idx="1995">
                  <c:v>8780</c:v>
                </c:pt>
                <c:pt idx="1996">
                  <c:v>111064</c:v>
                </c:pt>
                <c:pt idx="1997">
                  <c:v>44654</c:v>
                </c:pt>
                <c:pt idx="1998">
                  <c:v>32678</c:v>
                </c:pt>
                <c:pt idx="1999">
                  <c:v>327126</c:v>
                </c:pt>
                <c:pt idx="2000">
                  <c:v>76387</c:v>
                </c:pt>
                <c:pt idx="2001">
                  <c:v>268097</c:v>
                </c:pt>
                <c:pt idx="2002">
                  <c:v>52195</c:v>
                </c:pt>
                <c:pt idx="2003">
                  <c:v>137778</c:v>
                </c:pt>
                <c:pt idx="2004">
                  <c:v>354807</c:v>
                </c:pt>
                <c:pt idx="2005">
                  <c:v>3056</c:v>
                </c:pt>
                <c:pt idx="2006">
                  <c:v>101901</c:v>
                </c:pt>
                <c:pt idx="2007">
                  <c:v>34182</c:v>
                </c:pt>
                <c:pt idx="2008">
                  <c:v>7371</c:v>
                </c:pt>
                <c:pt idx="2009">
                  <c:v>178733</c:v>
                </c:pt>
                <c:pt idx="2010">
                  <c:v>87553</c:v>
                </c:pt>
                <c:pt idx="2011">
                  <c:v>14614</c:v>
                </c:pt>
                <c:pt idx="2012">
                  <c:v>91259</c:v>
                </c:pt>
                <c:pt idx="2013">
                  <c:v>23997</c:v>
                </c:pt>
                <c:pt idx="2014">
                  <c:v>37202</c:v>
                </c:pt>
                <c:pt idx="2015">
                  <c:v>53232</c:v>
                </c:pt>
                <c:pt idx="2016">
                  <c:v>54594</c:v>
                </c:pt>
                <c:pt idx="2017">
                  <c:v>57474</c:v>
                </c:pt>
                <c:pt idx="2018">
                  <c:v>20111</c:v>
                </c:pt>
                <c:pt idx="2019">
                  <c:v>45950</c:v>
                </c:pt>
                <c:pt idx="2020">
                  <c:v>67948</c:v>
                </c:pt>
                <c:pt idx="2021">
                  <c:v>216498</c:v>
                </c:pt>
                <c:pt idx="2022">
                  <c:v>100649</c:v>
                </c:pt>
                <c:pt idx="2023">
                  <c:v>52713</c:v>
                </c:pt>
                <c:pt idx="2024">
                  <c:v>186892</c:v>
                </c:pt>
                <c:pt idx="2025">
                  <c:v>11690</c:v>
                </c:pt>
                <c:pt idx="2026">
                  <c:v>144697</c:v>
                </c:pt>
                <c:pt idx="2027">
                  <c:v>75179</c:v>
                </c:pt>
                <c:pt idx="2028">
                  <c:v>19850</c:v>
                </c:pt>
                <c:pt idx="2029">
                  <c:v>96154</c:v>
                </c:pt>
                <c:pt idx="2030">
                  <c:v>55778</c:v>
                </c:pt>
                <c:pt idx="2031">
                  <c:v>36227</c:v>
                </c:pt>
                <c:pt idx="2032">
                  <c:v>93848</c:v>
                </c:pt>
                <c:pt idx="2033">
                  <c:v>41153</c:v>
                </c:pt>
                <c:pt idx="2034">
                  <c:v>20789</c:v>
                </c:pt>
                <c:pt idx="2035">
                  <c:v>121992</c:v>
                </c:pt>
                <c:pt idx="2036">
                  <c:v>37911</c:v>
                </c:pt>
                <c:pt idx="2037">
                  <c:v>233656</c:v>
                </c:pt>
                <c:pt idx="2038">
                  <c:v>41133</c:v>
                </c:pt>
                <c:pt idx="2039">
                  <c:v>60864</c:v>
                </c:pt>
                <c:pt idx="2040">
                  <c:v>90526</c:v>
                </c:pt>
                <c:pt idx="2041">
                  <c:v>15148</c:v>
                </c:pt>
                <c:pt idx="2042">
                  <c:v>5393</c:v>
                </c:pt>
                <c:pt idx="2043">
                  <c:v>434</c:v>
                </c:pt>
                <c:pt idx="2044">
                  <c:v>81055</c:v>
                </c:pt>
                <c:pt idx="2045">
                  <c:v>31360</c:v>
                </c:pt>
                <c:pt idx="2046">
                  <c:v>156885</c:v>
                </c:pt>
                <c:pt idx="2047">
                  <c:v>4148</c:v>
                </c:pt>
                <c:pt idx="2048">
                  <c:v>63820</c:v>
                </c:pt>
                <c:pt idx="2049">
                  <c:v>379744</c:v>
                </c:pt>
                <c:pt idx="2050">
                  <c:v>76659</c:v>
                </c:pt>
                <c:pt idx="2051">
                  <c:v>40724</c:v>
                </c:pt>
                <c:pt idx="2052">
                  <c:v>146173</c:v>
                </c:pt>
                <c:pt idx="2053">
                  <c:v>26055</c:v>
                </c:pt>
                <c:pt idx="2054">
                  <c:v>68</c:v>
                </c:pt>
                <c:pt idx="2055">
                  <c:v>50001</c:v>
                </c:pt>
                <c:pt idx="2056">
                  <c:v>122506</c:v>
                </c:pt>
                <c:pt idx="2057">
                  <c:v>126886</c:v>
                </c:pt>
                <c:pt idx="2058">
                  <c:v>42342</c:v>
                </c:pt>
                <c:pt idx="2059">
                  <c:v>58898</c:v>
                </c:pt>
                <c:pt idx="2060">
                  <c:v>45735</c:v>
                </c:pt>
                <c:pt idx="2061">
                  <c:v>77225</c:v>
                </c:pt>
                <c:pt idx="2062">
                  <c:v>59874</c:v>
                </c:pt>
                <c:pt idx="2063">
                  <c:v>30868</c:v>
                </c:pt>
                <c:pt idx="2064">
                  <c:v>34257</c:v>
                </c:pt>
                <c:pt idx="2065">
                  <c:v>42639</c:v>
                </c:pt>
                <c:pt idx="2066">
                  <c:v>771</c:v>
                </c:pt>
                <c:pt idx="2067">
                  <c:v>89708</c:v>
                </c:pt>
                <c:pt idx="2068">
                  <c:v>75892</c:v>
                </c:pt>
                <c:pt idx="2069">
                  <c:v>140918</c:v>
                </c:pt>
                <c:pt idx="2070">
                  <c:v>475338</c:v>
                </c:pt>
                <c:pt idx="2071">
                  <c:v>14426</c:v>
                </c:pt>
                <c:pt idx="2072">
                  <c:v>29559</c:v>
                </c:pt>
                <c:pt idx="2073">
                  <c:v>113113</c:v>
                </c:pt>
                <c:pt idx="2074">
                  <c:v>73027</c:v>
                </c:pt>
                <c:pt idx="2075">
                  <c:v>17386</c:v>
                </c:pt>
                <c:pt idx="2076">
                  <c:v>9310</c:v>
                </c:pt>
                <c:pt idx="2077">
                  <c:v>11023</c:v>
                </c:pt>
                <c:pt idx="2078">
                  <c:v>55406</c:v>
                </c:pt>
                <c:pt idx="2079">
                  <c:v>47638</c:v>
                </c:pt>
                <c:pt idx="2080">
                  <c:v>30040</c:v>
                </c:pt>
                <c:pt idx="2081">
                  <c:v>24787</c:v>
                </c:pt>
                <c:pt idx="2082">
                  <c:v>40758</c:v>
                </c:pt>
                <c:pt idx="2083">
                  <c:v>726</c:v>
                </c:pt>
                <c:pt idx="2084">
                  <c:v>40686</c:v>
                </c:pt>
                <c:pt idx="2085">
                  <c:v>16626</c:v>
                </c:pt>
                <c:pt idx="2086">
                  <c:v>18944</c:v>
                </c:pt>
                <c:pt idx="2087">
                  <c:v>114949</c:v>
                </c:pt>
                <c:pt idx="2088">
                  <c:v>32522</c:v>
                </c:pt>
                <c:pt idx="2089">
                  <c:v>86533</c:v>
                </c:pt>
                <c:pt idx="2090">
                  <c:v>166470</c:v>
                </c:pt>
                <c:pt idx="2091">
                  <c:v>10797</c:v>
                </c:pt>
                <c:pt idx="2092">
                  <c:v>131618</c:v>
                </c:pt>
                <c:pt idx="2093">
                  <c:v>77523</c:v>
                </c:pt>
                <c:pt idx="2094">
                  <c:v>47905</c:v>
                </c:pt>
                <c:pt idx="2095">
                  <c:v>28695</c:v>
                </c:pt>
                <c:pt idx="2096">
                  <c:v>15253</c:v>
                </c:pt>
                <c:pt idx="2097">
                  <c:v>193818</c:v>
                </c:pt>
                <c:pt idx="2098">
                  <c:v>30556</c:v>
                </c:pt>
                <c:pt idx="2099">
                  <c:v>22678</c:v>
                </c:pt>
                <c:pt idx="2100">
                  <c:v>89430</c:v>
                </c:pt>
                <c:pt idx="2101">
                  <c:v>26522</c:v>
                </c:pt>
                <c:pt idx="2102">
                  <c:v>59913</c:v>
                </c:pt>
                <c:pt idx="2103">
                  <c:v>16516</c:v>
                </c:pt>
                <c:pt idx="2104">
                  <c:v>49050</c:v>
                </c:pt>
                <c:pt idx="2105">
                  <c:v>27981</c:v>
                </c:pt>
                <c:pt idx="2106">
                  <c:v>4939</c:v>
                </c:pt>
                <c:pt idx="2107">
                  <c:v>26077</c:v>
                </c:pt>
                <c:pt idx="2108">
                  <c:v>110893</c:v>
                </c:pt>
                <c:pt idx="2109">
                  <c:v>56455</c:v>
                </c:pt>
                <c:pt idx="2110">
                  <c:v>32699</c:v>
                </c:pt>
                <c:pt idx="2111">
                  <c:v>109790</c:v>
                </c:pt>
                <c:pt idx="2112">
                  <c:v>166681</c:v>
                </c:pt>
                <c:pt idx="2113">
                  <c:v>145233</c:v>
                </c:pt>
                <c:pt idx="2114">
                  <c:v>1054</c:v>
                </c:pt>
                <c:pt idx="2115">
                  <c:v>27532</c:v>
                </c:pt>
                <c:pt idx="2116">
                  <c:v>62464</c:v>
                </c:pt>
                <c:pt idx="2117">
                  <c:v>4041</c:v>
                </c:pt>
                <c:pt idx="2118">
                  <c:v>28138</c:v>
                </c:pt>
                <c:pt idx="2119">
                  <c:v>33010</c:v>
                </c:pt>
                <c:pt idx="2120">
                  <c:v>45687</c:v>
                </c:pt>
                <c:pt idx="2121">
                  <c:v>12981</c:v>
                </c:pt>
                <c:pt idx="2122">
                  <c:v>168246</c:v>
                </c:pt>
                <c:pt idx="2123">
                  <c:v>75505</c:v>
                </c:pt>
                <c:pt idx="2124">
                  <c:v>55591</c:v>
                </c:pt>
                <c:pt idx="2125">
                  <c:v>37358</c:v>
                </c:pt>
                <c:pt idx="2126">
                  <c:v>33803</c:v>
                </c:pt>
                <c:pt idx="2127">
                  <c:v>2500</c:v>
                </c:pt>
                <c:pt idx="2128">
                  <c:v>140527</c:v>
                </c:pt>
                <c:pt idx="2129">
                  <c:v>5360</c:v>
                </c:pt>
                <c:pt idx="2130">
                  <c:v>124430</c:v>
                </c:pt>
                <c:pt idx="2131">
                  <c:v>240007</c:v>
                </c:pt>
                <c:pt idx="2132">
                  <c:v>245021</c:v>
                </c:pt>
                <c:pt idx="2133">
                  <c:v>53518</c:v>
                </c:pt>
                <c:pt idx="2134">
                  <c:v>122545</c:v>
                </c:pt>
                <c:pt idx="2135">
                  <c:v>192889</c:v>
                </c:pt>
                <c:pt idx="2136">
                  <c:v>227776</c:v>
                </c:pt>
                <c:pt idx="2137">
                  <c:v>37833</c:v>
                </c:pt>
                <c:pt idx="2138">
                  <c:v>48256</c:v>
                </c:pt>
                <c:pt idx="2139">
                  <c:v>99704</c:v>
                </c:pt>
                <c:pt idx="2140">
                  <c:v>394999</c:v>
                </c:pt>
                <c:pt idx="2141">
                  <c:v>82497</c:v>
                </c:pt>
                <c:pt idx="2142">
                  <c:v>15326</c:v>
                </c:pt>
                <c:pt idx="2143">
                  <c:v>32619</c:v>
                </c:pt>
                <c:pt idx="2144">
                  <c:v>57017</c:v>
                </c:pt>
                <c:pt idx="2145">
                  <c:v>252741</c:v>
                </c:pt>
                <c:pt idx="2146">
                  <c:v>49375</c:v>
                </c:pt>
                <c:pt idx="2147">
                  <c:v>25341</c:v>
                </c:pt>
                <c:pt idx="2148">
                  <c:v>45150</c:v>
                </c:pt>
                <c:pt idx="2149">
                  <c:v>187462</c:v>
                </c:pt>
                <c:pt idx="2150">
                  <c:v>19132</c:v>
                </c:pt>
                <c:pt idx="2151">
                  <c:v>196967</c:v>
                </c:pt>
                <c:pt idx="2152">
                  <c:v>13040</c:v>
                </c:pt>
                <c:pt idx="2153">
                  <c:v>184301</c:v>
                </c:pt>
                <c:pt idx="2154">
                  <c:v>36294</c:v>
                </c:pt>
                <c:pt idx="2155">
                  <c:v>89840</c:v>
                </c:pt>
                <c:pt idx="2156">
                  <c:v>6914</c:v>
                </c:pt>
                <c:pt idx="2157">
                  <c:v>28493</c:v>
                </c:pt>
                <c:pt idx="2158">
                  <c:v>111793</c:v>
                </c:pt>
                <c:pt idx="2159">
                  <c:v>18700</c:v>
                </c:pt>
                <c:pt idx="2160">
                  <c:v>53957</c:v>
                </c:pt>
                <c:pt idx="2161">
                  <c:v>135770</c:v>
                </c:pt>
                <c:pt idx="2162">
                  <c:v>189784</c:v>
                </c:pt>
                <c:pt idx="2163">
                  <c:v>60076</c:v>
                </c:pt>
                <c:pt idx="2164">
                  <c:v>3522</c:v>
                </c:pt>
                <c:pt idx="2165">
                  <c:v>36736</c:v>
                </c:pt>
                <c:pt idx="2166">
                  <c:v>100634</c:v>
                </c:pt>
                <c:pt idx="2167">
                  <c:v>88918</c:v>
                </c:pt>
                <c:pt idx="2168">
                  <c:v>245045</c:v>
                </c:pt>
                <c:pt idx="2169">
                  <c:v>37948</c:v>
                </c:pt>
                <c:pt idx="2170">
                  <c:v>81552</c:v>
                </c:pt>
                <c:pt idx="2171">
                  <c:v>118067</c:v>
                </c:pt>
                <c:pt idx="2172">
                  <c:v>268314</c:v>
                </c:pt>
                <c:pt idx="2173">
                  <c:v>135488</c:v>
                </c:pt>
                <c:pt idx="2174">
                  <c:v>68243</c:v>
                </c:pt>
                <c:pt idx="2175">
                  <c:v>56693</c:v>
                </c:pt>
                <c:pt idx="2176">
                  <c:v>194875</c:v>
                </c:pt>
                <c:pt idx="2177">
                  <c:v>206155</c:v>
                </c:pt>
                <c:pt idx="2178">
                  <c:v>35425</c:v>
                </c:pt>
                <c:pt idx="2179">
                  <c:v>161579</c:v>
                </c:pt>
                <c:pt idx="2180">
                  <c:v>11314</c:v>
                </c:pt>
                <c:pt idx="2181">
                  <c:v>119531</c:v>
                </c:pt>
                <c:pt idx="2182">
                  <c:v>48433</c:v>
                </c:pt>
                <c:pt idx="2183">
                  <c:v>10872</c:v>
                </c:pt>
                <c:pt idx="2184">
                  <c:v>109268</c:v>
                </c:pt>
                <c:pt idx="2185">
                  <c:v>105160</c:v>
                </c:pt>
                <c:pt idx="2186">
                  <c:v>90919</c:v>
                </c:pt>
                <c:pt idx="2187">
                  <c:v>50230</c:v>
                </c:pt>
                <c:pt idx="2188">
                  <c:v>74538</c:v>
                </c:pt>
                <c:pt idx="2189">
                  <c:v>4606</c:v>
                </c:pt>
                <c:pt idx="2190">
                  <c:v>61617</c:v>
                </c:pt>
                <c:pt idx="2191">
                  <c:v>15275</c:v>
                </c:pt>
                <c:pt idx="2192">
                  <c:v>112891</c:v>
                </c:pt>
                <c:pt idx="2193">
                  <c:v>41176</c:v>
                </c:pt>
                <c:pt idx="2194">
                  <c:v>81251</c:v>
                </c:pt>
                <c:pt idx="2195">
                  <c:v>18142</c:v>
                </c:pt>
                <c:pt idx="2196">
                  <c:v>16200</c:v>
                </c:pt>
                <c:pt idx="2197">
                  <c:v>8913</c:v>
                </c:pt>
                <c:pt idx="2198">
                  <c:v>14372</c:v>
                </c:pt>
                <c:pt idx="2199">
                  <c:v>77965</c:v>
                </c:pt>
                <c:pt idx="2200">
                  <c:v>12271</c:v>
                </c:pt>
                <c:pt idx="2201">
                  <c:v>49874</c:v>
                </c:pt>
                <c:pt idx="2202">
                  <c:v>35445</c:v>
                </c:pt>
                <c:pt idx="2203">
                  <c:v>91755</c:v>
                </c:pt>
                <c:pt idx="2204">
                  <c:v>33753</c:v>
                </c:pt>
                <c:pt idx="2205">
                  <c:v>53750</c:v>
                </c:pt>
                <c:pt idx="2206">
                  <c:v>110132</c:v>
                </c:pt>
                <c:pt idx="2207">
                  <c:v>12221</c:v>
                </c:pt>
                <c:pt idx="2208">
                  <c:v>65519</c:v>
                </c:pt>
                <c:pt idx="2209">
                  <c:v>47291</c:v>
                </c:pt>
                <c:pt idx="2210">
                  <c:v>124564</c:v>
                </c:pt>
                <c:pt idx="2211">
                  <c:v>24111</c:v>
                </c:pt>
                <c:pt idx="2212">
                  <c:v>35801</c:v>
                </c:pt>
                <c:pt idx="2213">
                  <c:v>150972</c:v>
                </c:pt>
                <c:pt idx="2214">
                  <c:v>292023</c:v>
                </c:pt>
                <c:pt idx="2215">
                  <c:v>47090</c:v>
                </c:pt>
                <c:pt idx="2216">
                  <c:v>1300</c:v>
                </c:pt>
                <c:pt idx="2217">
                  <c:v>109103</c:v>
                </c:pt>
                <c:pt idx="2218">
                  <c:v>101057</c:v>
                </c:pt>
                <c:pt idx="2219">
                  <c:v>20900</c:v>
                </c:pt>
                <c:pt idx="2220">
                  <c:v>46607</c:v>
                </c:pt>
                <c:pt idx="2221">
                  <c:v>33017</c:v>
                </c:pt>
                <c:pt idx="2222">
                  <c:v>30729</c:v>
                </c:pt>
                <c:pt idx="2223">
                  <c:v>35546</c:v>
                </c:pt>
                <c:pt idx="2224">
                  <c:v>7845</c:v>
                </c:pt>
                <c:pt idx="2225">
                  <c:v>25788</c:v>
                </c:pt>
                <c:pt idx="2226">
                  <c:v>13543</c:v>
                </c:pt>
                <c:pt idx="2227">
                  <c:v>16618</c:v>
                </c:pt>
                <c:pt idx="2228">
                  <c:v>11548</c:v>
                </c:pt>
                <c:pt idx="2229">
                  <c:v>22181</c:v>
                </c:pt>
                <c:pt idx="2230">
                  <c:v>222312</c:v>
                </c:pt>
                <c:pt idx="2231">
                  <c:v>25080</c:v>
                </c:pt>
                <c:pt idx="2232">
                  <c:v>17964</c:v>
                </c:pt>
                <c:pt idx="2233">
                  <c:v>155385</c:v>
                </c:pt>
                <c:pt idx="2234">
                  <c:v>3977</c:v>
                </c:pt>
                <c:pt idx="2235">
                  <c:v>14620</c:v>
                </c:pt>
                <c:pt idx="2236">
                  <c:v>46882</c:v>
                </c:pt>
                <c:pt idx="2237">
                  <c:v>3350</c:v>
                </c:pt>
                <c:pt idx="2238">
                  <c:v>3049</c:v>
                </c:pt>
                <c:pt idx="2239">
                  <c:v>32377</c:v>
                </c:pt>
                <c:pt idx="2240">
                  <c:v>9396</c:v>
                </c:pt>
                <c:pt idx="2241">
                  <c:v>102669</c:v>
                </c:pt>
                <c:pt idx="2242">
                  <c:v>26745</c:v>
                </c:pt>
                <c:pt idx="2243">
                  <c:v>120576</c:v>
                </c:pt>
                <c:pt idx="2244">
                  <c:v>7658</c:v>
                </c:pt>
                <c:pt idx="2245">
                  <c:v>11136</c:v>
                </c:pt>
                <c:pt idx="2246">
                  <c:v>168778</c:v>
                </c:pt>
                <c:pt idx="2247">
                  <c:v>124979</c:v>
                </c:pt>
                <c:pt idx="2248">
                  <c:v>35659</c:v>
                </c:pt>
                <c:pt idx="2249">
                  <c:v>55996</c:v>
                </c:pt>
                <c:pt idx="2250">
                  <c:v>65904</c:v>
                </c:pt>
                <c:pt idx="2251">
                  <c:v>125679</c:v>
                </c:pt>
                <c:pt idx="2252">
                  <c:v>235312</c:v>
                </c:pt>
                <c:pt idx="2253">
                  <c:v>64414</c:v>
                </c:pt>
                <c:pt idx="2254">
                  <c:v>34204</c:v>
                </c:pt>
                <c:pt idx="2255">
                  <c:v>22384</c:v>
                </c:pt>
                <c:pt idx="2256">
                  <c:v>13381</c:v>
                </c:pt>
                <c:pt idx="2257">
                  <c:v>10959</c:v>
                </c:pt>
                <c:pt idx="2258">
                  <c:v>28607</c:v>
                </c:pt>
                <c:pt idx="2259">
                  <c:v>30686</c:v>
                </c:pt>
                <c:pt idx="2260">
                  <c:v>8260</c:v>
                </c:pt>
                <c:pt idx="2261">
                  <c:v>61584</c:v>
                </c:pt>
                <c:pt idx="2262">
                  <c:v>141594</c:v>
                </c:pt>
                <c:pt idx="2263">
                  <c:v>114549</c:v>
                </c:pt>
                <c:pt idx="2264">
                  <c:v>64153</c:v>
                </c:pt>
                <c:pt idx="2265">
                  <c:v>10000</c:v>
                </c:pt>
                <c:pt idx="2266">
                  <c:v>21839</c:v>
                </c:pt>
                <c:pt idx="2267">
                  <c:v>182704</c:v>
                </c:pt>
                <c:pt idx="2268">
                  <c:v>92551</c:v>
                </c:pt>
                <c:pt idx="2269">
                  <c:v>49353</c:v>
                </c:pt>
                <c:pt idx="2270">
                  <c:v>21843</c:v>
                </c:pt>
                <c:pt idx="2271">
                  <c:v>34072</c:v>
                </c:pt>
                <c:pt idx="2272">
                  <c:v>72962</c:v>
                </c:pt>
                <c:pt idx="2273">
                  <c:v>99502</c:v>
                </c:pt>
                <c:pt idx="2274">
                  <c:v>13250</c:v>
                </c:pt>
                <c:pt idx="2275">
                  <c:v>98232</c:v>
                </c:pt>
                <c:pt idx="2276">
                  <c:v>98895</c:v>
                </c:pt>
                <c:pt idx="2277">
                  <c:v>119340</c:v>
                </c:pt>
                <c:pt idx="2278">
                  <c:v>30171</c:v>
                </c:pt>
                <c:pt idx="2279">
                  <c:v>105957</c:v>
                </c:pt>
                <c:pt idx="2280">
                  <c:v>22548</c:v>
                </c:pt>
                <c:pt idx="2281">
                  <c:v>89761</c:v>
                </c:pt>
                <c:pt idx="2282">
                  <c:v>65263</c:v>
                </c:pt>
                <c:pt idx="2283">
                  <c:v>128456</c:v>
                </c:pt>
                <c:pt idx="2284">
                  <c:v>35203</c:v>
                </c:pt>
                <c:pt idx="2285">
                  <c:v>62023</c:v>
                </c:pt>
                <c:pt idx="2286">
                  <c:v>44197</c:v>
                </c:pt>
                <c:pt idx="2287">
                  <c:v>104245</c:v>
                </c:pt>
                <c:pt idx="2288">
                  <c:v>252520</c:v>
                </c:pt>
                <c:pt idx="2289">
                  <c:v>85496</c:v>
                </c:pt>
                <c:pt idx="2290">
                  <c:v>49874</c:v>
                </c:pt>
                <c:pt idx="2291">
                  <c:v>109649</c:v>
                </c:pt>
                <c:pt idx="2292">
                  <c:v>34379</c:v>
                </c:pt>
                <c:pt idx="2293">
                  <c:v>56688</c:v>
                </c:pt>
                <c:pt idx="2294">
                  <c:v>48970</c:v>
                </c:pt>
                <c:pt idx="2295">
                  <c:v>70789</c:v>
                </c:pt>
                <c:pt idx="2296">
                  <c:v>24277</c:v>
                </c:pt>
                <c:pt idx="2297">
                  <c:v>20308</c:v>
                </c:pt>
                <c:pt idx="2298">
                  <c:v>111041</c:v>
                </c:pt>
                <c:pt idx="2299">
                  <c:v>27904</c:v>
                </c:pt>
                <c:pt idx="2300">
                  <c:v>128620</c:v>
                </c:pt>
                <c:pt idx="2301">
                  <c:v>65340</c:v>
                </c:pt>
                <c:pt idx="2302">
                  <c:v>27135</c:v>
                </c:pt>
                <c:pt idx="2303">
                  <c:v>32898</c:v>
                </c:pt>
                <c:pt idx="2304">
                  <c:v>196922</c:v>
                </c:pt>
                <c:pt idx="2305">
                  <c:v>196175</c:v>
                </c:pt>
                <c:pt idx="2306">
                  <c:v>11457</c:v>
                </c:pt>
                <c:pt idx="2307">
                  <c:v>175344</c:v>
                </c:pt>
                <c:pt idx="2308">
                  <c:v>5154</c:v>
                </c:pt>
                <c:pt idx="2309">
                  <c:v>13232</c:v>
                </c:pt>
                <c:pt idx="2310">
                  <c:v>88232</c:v>
                </c:pt>
                <c:pt idx="2311">
                  <c:v>75526</c:v>
                </c:pt>
                <c:pt idx="2312">
                  <c:v>53935</c:v>
                </c:pt>
                <c:pt idx="2313">
                  <c:v>18402</c:v>
                </c:pt>
                <c:pt idx="2314">
                  <c:v>24784</c:v>
                </c:pt>
                <c:pt idx="2315">
                  <c:v>62903</c:v>
                </c:pt>
                <c:pt idx="2316">
                  <c:v>80272</c:v>
                </c:pt>
                <c:pt idx="2317">
                  <c:v>10458</c:v>
                </c:pt>
                <c:pt idx="2318">
                  <c:v>188184</c:v>
                </c:pt>
                <c:pt idx="2319">
                  <c:v>83524</c:v>
                </c:pt>
                <c:pt idx="2320">
                  <c:v>10794</c:v>
                </c:pt>
                <c:pt idx="2321">
                  <c:v>49807</c:v>
                </c:pt>
                <c:pt idx="2322">
                  <c:v>18266</c:v>
                </c:pt>
                <c:pt idx="2323">
                  <c:v>87851</c:v>
                </c:pt>
                <c:pt idx="2324">
                  <c:v>32991</c:v>
                </c:pt>
                <c:pt idx="2325">
                  <c:v>28677</c:v>
                </c:pt>
                <c:pt idx="2326">
                  <c:v>103809</c:v>
                </c:pt>
                <c:pt idx="2327">
                  <c:v>417</c:v>
                </c:pt>
                <c:pt idx="2328">
                  <c:v>8859</c:v>
                </c:pt>
                <c:pt idx="2329">
                  <c:v>26896</c:v>
                </c:pt>
                <c:pt idx="2330">
                  <c:v>16986</c:v>
                </c:pt>
                <c:pt idx="2331">
                  <c:v>25530</c:v>
                </c:pt>
                <c:pt idx="2332">
                  <c:v>77067</c:v>
                </c:pt>
                <c:pt idx="2333">
                  <c:v>6350</c:v>
                </c:pt>
                <c:pt idx="2334">
                  <c:v>76118</c:v>
                </c:pt>
                <c:pt idx="2335">
                  <c:v>40420</c:v>
                </c:pt>
                <c:pt idx="2336">
                  <c:v>30178</c:v>
                </c:pt>
                <c:pt idx="2337">
                  <c:v>15088</c:v>
                </c:pt>
                <c:pt idx="2338">
                  <c:v>138020</c:v>
                </c:pt>
                <c:pt idx="2339">
                  <c:v>27310</c:v>
                </c:pt>
                <c:pt idx="2340">
                  <c:v>109131</c:v>
                </c:pt>
                <c:pt idx="2341">
                  <c:v>35356</c:v>
                </c:pt>
                <c:pt idx="2342">
                  <c:v>33466</c:v>
                </c:pt>
                <c:pt idx="2343">
                  <c:v>350608</c:v>
                </c:pt>
                <c:pt idx="2344">
                  <c:v>42107</c:v>
                </c:pt>
                <c:pt idx="2345">
                  <c:v>74796</c:v>
                </c:pt>
                <c:pt idx="2346">
                  <c:v>26129</c:v>
                </c:pt>
                <c:pt idx="2347">
                  <c:v>30893</c:v>
                </c:pt>
                <c:pt idx="2348">
                  <c:v>9445</c:v>
                </c:pt>
                <c:pt idx="2349">
                  <c:v>52965</c:v>
                </c:pt>
                <c:pt idx="2350">
                  <c:v>19516</c:v>
                </c:pt>
                <c:pt idx="2351">
                  <c:v>106378</c:v>
                </c:pt>
                <c:pt idx="2352">
                  <c:v>22201</c:v>
                </c:pt>
                <c:pt idx="2353">
                  <c:v>73378</c:v>
                </c:pt>
                <c:pt idx="2354">
                  <c:v>50193</c:v>
                </c:pt>
                <c:pt idx="2355">
                  <c:v>165144</c:v>
                </c:pt>
                <c:pt idx="2356">
                  <c:v>53556</c:v>
                </c:pt>
                <c:pt idx="2357">
                  <c:v>18387</c:v>
                </c:pt>
                <c:pt idx="2358">
                  <c:v>28577</c:v>
                </c:pt>
                <c:pt idx="2359">
                  <c:v>55417</c:v>
                </c:pt>
                <c:pt idx="2360">
                  <c:v>142244</c:v>
                </c:pt>
                <c:pt idx="2361">
                  <c:v>23139</c:v>
                </c:pt>
                <c:pt idx="2362">
                  <c:v>146232</c:v>
                </c:pt>
                <c:pt idx="2363">
                  <c:v>35323</c:v>
                </c:pt>
                <c:pt idx="2364">
                  <c:v>108081</c:v>
                </c:pt>
                <c:pt idx="2365">
                  <c:v>1021</c:v>
                </c:pt>
                <c:pt idx="2366">
                  <c:v>120345</c:v>
                </c:pt>
                <c:pt idx="2367">
                  <c:v>11593</c:v>
                </c:pt>
                <c:pt idx="2368">
                  <c:v>68180</c:v>
                </c:pt>
                <c:pt idx="2369">
                  <c:v>26605</c:v>
                </c:pt>
                <c:pt idx="2370">
                  <c:v>17920</c:v>
                </c:pt>
                <c:pt idx="2371">
                  <c:v>85156</c:v>
                </c:pt>
                <c:pt idx="2372">
                  <c:v>9005</c:v>
                </c:pt>
                <c:pt idx="2373">
                  <c:v>55404</c:v>
                </c:pt>
                <c:pt idx="2374">
                  <c:v>42584</c:v>
                </c:pt>
                <c:pt idx="2375">
                  <c:v>92843</c:v>
                </c:pt>
                <c:pt idx="2376">
                  <c:v>51082</c:v>
                </c:pt>
                <c:pt idx="2377">
                  <c:v>18727</c:v>
                </c:pt>
                <c:pt idx="2378">
                  <c:v>212029</c:v>
                </c:pt>
                <c:pt idx="2379">
                  <c:v>48806</c:v>
                </c:pt>
                <c:pt idx="2380">
                  <c:v>15610</c:v>
                </c:pt>
                <c:pt idx="2381">
                  <c:v>46876</c:v>
                </c:pt>
                <c:pt idx="2382">
                  <c:v>14075</c:v>
                </c:pt>
                <c:pt idx="2383">
                  <c:v>59895</c:v>
                </c:pt>
                <c:pt idx="2384">
                  <c:v>25936</c:v>
                </c:pt>
                <c:pt idx="2385">
                  <c:v>134318</c:v>
                </c:pt>
                <c:pt idx="2386">
                  <c:v>32807</c:v>
                </c:pt>
                <c:pt idx="2387">
                  <c:v>38591</c:v>
                </c:pt>
                <c:pt idx="2388">
                  <c:v>48958</c:v>
                </c:pt>
                <c:pt idx="2389">
                  <c:v>10710</c:v>
                </c:pt>
                <c:pt idx="2390">
                  <c:v>60349</c:v>
                </c:pt>
                <c:pt idx="2391">
                  <c:v>9453</c:v>
                </c:pt>
                <c:pt idx="2392">
                  <c:v>60867</c:v>
                </c:pt>
                <c:pt idx="2393">
                  <c:v>27590</c:v>
                </c:pt>
                <c:pt idx="2394">
                  <c:v>100069</c:v>
                </c:pt>
                <c:pt idx="2395">
                  <c:v>27820</c:v>
                </c:pt>
                <c:pt idx="2396">
                  <c:v>20503</c:v>
                </c:pt>
                <c:pt idx="2397">
                  <c:v>137371</c:v>
                </c:pt>
                <c:pt idx="2398">
                  <c:v>12950</c:v>
                </c:pt>
                <c:pt idx="2399">
                  <c:v>25207</c:v>
                </c:pt>
                <c:pt idx="2400">
                  <c:v>17088</c:v>
                </c:pt>
                <c:pt idx="2401">
                  <c:v>24100</c:v>
                </c:pt>
                <c:pt idx="2402">
                  <c:v>101632</c:v>
                </c:pt>
                <c:pt idx="2403">
                  <c:v>233449</c:v>
                </c:pt>
                <c:pt idx="2404">
                  <c:v>45257</c:v>
                </c:pt>
                <c:pt idx="2405">
                  <c:v>626</c:v>
                </c:pt>
                <c:pt idx="2406">
                  <c:v>18272</c:v>
                </c:pt>
                <c:pt idx="2407">
                  <c:v>10756</c:v>
                </c:pt>
                <c:pt idx="2408">
                  <c:v>161281</c:v>
                </c:pt>
                <c:pt idx="2409">
                  <c:v>75680</c:v>
                </c:pt>
                <c:pt idx="2410">
                  <c:v>59839</c:v>
                </c:pt>
                <c:pt idx="2411">
                  <c:v>201259</c:v>
                </c:pt>
                <c:pt idx="2412">
                  <c:v>101772</c:v>
                </c:pt>
                <c:pt idx="2413">
                  <c:v>190674</c:v>
                </c:pt>
                <c:pt idx="2414">
                  <c:v>1452</c:v>
                </c:pt>
                <c:pt idx="2415">
                  <c:v>30902</c:v>
                </c:pt>
                <c:pt idx="2416">
                  <c:v>65458</c:v>
                </c:pt>
                <c:pt idx="2417">
                  <c:v>114067</c:v>
                </c:pt>
                <c:pt idx="2418">
                  <c:v>93371</c:v>
                </c:pt>
                <c:pt idx="2419">
                  <c:v>20207</c:v>
                </c:pt>
                <c:pt idx="2420">
                  <c:v>41040</c:v>
                </c:pt>
                <c:pt idx="2421">
                  <c:v>41062</c:v>
                </c:pt>
                <c:pt idx="2422">
                  <c:v>208825</c:v>
                </c:pt>
                <c:pt idx="2423">
                  <c:v>81087</c:v>
                </c:pt>
                <c:pt idx="2424">
                  <c:v>14336</c:v>
                </c:pt>
                <c:pt idx="2425">
                  <c:v>29929</c:v>
                </c:pt>
                <c:pt idx="2426">
                  <c:v>121390</c:v>
                </c:pt>
                <c:pt idx="2427">
                  <c:v>23226</c:v>
                </c:pt>
                <c:pt idx="2428">
                  <c:v>451294</c:v>
                </c:pt>
                <c:pt idx="2429">
                  <c:v>68012</c:v>
                </c:pt>
                <c:pt idx="2430">
                  <c:v>23589</c:v>
                </c:pt>
                <c:pt idx="2431">
                  <c:v>35033</c:v>
                </c:pt>
                <c:pt idx="2432">
                  <c:v>19860</c:v>
                </c:pt>
                <c:pt idx="2433">
                  <c:v>49588</c:v>
                </c:pt>
                <c:pt idx="2434">
                  <c:v>111442</c:v>
                </c:pt>
                <c:pt idx="2435">
                  <c:v>87402</c:v>
                </c:pt>
                <c:pt idx="2436">
                  <c:v>21875</c:v>
                </c:pt>
                <c:pt idx="2437">
                  <c:v>71459</c:v>
                </c:pt>
                <c:pt idx="2438">
                  <c:v>34049</c:v>
                </c:pt>
                <c:pt idx="2439">
                  <c:v>39759</c:v>
                </c:pt>
                <c:pt idx="2440">
                  <c:v>64138</c:v>
                </c:pt>
                <c:pt idx="2441">
                  <c:v>83811</c:v>
                </c:pt>
                <c:pt idx="2442">
                  <c:v>51864</c:v>
                </c:pt>
                <c:pt idx="2443">
                  <c:v>168886</c:v>
                </c:pt>
                <c:pt idx="2444">
                  <c:v>51730</c:v>
                </c:pt>
                <c:pt idx="2445">
                  <c:v>118141</c:v>
                </c:pt>
                <c:pt idx="2446">
                  <c:v>76060</c:v>
                </c:pt>
                <c:pt idx="2447">
                  <c:v>25316</c:v>
                </c:pt>
                <c:pt idx="2448">
                  <c:v>16859</c:v>
                </c:pt>
                <c:pt idx="2449">
                  <c:v>42236</c:v>
                </c:pt>
                <c:pt idx="2450">
                  <c:v>3446</c:v>
                </c:pt>
                <c:pt idx="2451">
                  <c:v>26119</c:v>
                </c:pt>
                <c:pt idx="2452">
                  <c:v>136732</c:v>
                </c:pt>
                <c:pt idx="2453">
                  <c:v>14554</c:v>
                </c:pt>
                <c:pt idx="2454">
                  <c:v>165203</c:v>
                </c:pt>
                <c:pt idx="2455">
                  <c:v>76513</c:v>
                </c:pt>
                <c:pt idx="2456">
                  <c:v>137076</c:v>
                </c:pt>
                <c:pt idx="2457">
                  <c:v>11952</c:v>
                </c:pt>
                <c:pt idx="2458">
                  <c:v>44742</c:v>
                </c:pt>
                <c:pt idx="2459">
                  <c:v>94022</c:v>
                </c:pt>
                <c:pt idx="2460">
                  <c:v>29287</c:v>
                </c:pt>
                <c:pt idx="2461">
                  <c:v>199273</c:v>
                </c:pt>
                <c:pt idx="2462">
                  <c:v>114868</c:v>
                </c:pt>
                <c:pt idx="2463">
                  <c:v>37335</c:v>
                </c:pt>
                <c:pt idx="2464">
                  <c:v>45522</c:v>
                </c:pt>
                <c:pt idx="2465">
                  <c:v>66524</c:v>
                </c:pt>
                <c:pt idx="2466">
                  <c:v>38411</c:v>
                </c:pt>
                <c:pt idx="2467">
                  <c:v>38137</c:v>
                </c:pt>
                <c:pt idx="2468">
                  <c:v>22077</c:v>
                </c:pt>
                <c:pt idx="2469">
                  <c:v>65784</c:v>
                </c:pt>
                <c:pt idx="2470">
                  <c:v>95916</c:v>
                </c:pt>
                <c:pt idx="2471">
                  <c:v>122164</c:v>
                </c:pt>
                <c:pt idx="2472">
                  <c:v>307149</c:v>
                </c:pt>
                <c:pt idx="2473">
                  <c:v>200089</c:v>
                </c:pt>
                <c:pt idx="2474">
                  <c:v>161453</c:v>
                </c:pt>
                <c:pt idx="2475">
                  <c:v>135568</c:v>
                </c:pt>
                <c:pt idx="2476">
                  <c:v>98339</c:v>
                </c:pt>
                <c:pt idx="2477">
                  <c:v>26103</c:v>
                </c:pt>
                <c:pt idx="2478">
                  <c:v>11133</c:v>
                </c:pt>
                <c:pt idx="2479">
                  <c:v>7011</c:v>
                </c:pt>
                <c:pt idx="2480">
                  <c:v>177232</c:v>
                </c:pt>
                <c:pt idx="2481">
                  <c:v>29298</c:v>
                </c:pt>
                <c:pt idx="2482">
                  <c:v>35304</c:v>
                </c:pt>
                <c:pt idx="2483">
                  <c:v>14952</c:v>
                </c:pt>
                <c:pt idx="2484">
                  <c:v>163315</c:v>
                </c:pt>
                <c:pt idx="2485">
                  <c:v>23649</c:v>
                </c:pt>
                <c:pt idx="2486">
                  <c:v>4460</c:v>
                </c:pt>
                <c:pt idx="2487">
                  <c:v>169794</c:v>
                </c:pt>
                <c:pt idx="2488">
                  <c:v>23781</c:v>
                </c:pt>
                <c:pt idx="2489">
                  <c:v>704113</c:v>
                </c:pt>
                <c:pt idx="2490">
                  <c:v>34942</c:v>
                </c:pt>
                <c:pt idx="2491">
                  <c:v>5970</c:v>
                </c:pt>
                <c:pt idx="2492">
                  <c:v>192246</c:v>
                </c:pt>
                <c:pt idx="2493">
                  <c:v>34103</c:v>
                </c:pt>
                <c:pt idx="2494">
                  <c:v>142152</c:v>
                </c:pt>
                <c:pt idx="2495">
                  <c:v>12713</c:v>
                </c:pt>
                <c:pt idx="2496">
                  <c:v>28848</c:v>
                </c:pt>
                <c:pt idx="2497">
                  <c:v>10940</c:v>
                </c:pt>
                <c:pt idx="2498">
                  <c:v>24372</c:v>
                </c:pt>
                <c:pt idx="2499">
                  <c:v>29005</c:v>
                </c:pt>
                <c:pt idx="2500">
                  <c:v>215155</c:v>
                </c:pt>
                <c:pt idx="2501">
                  <c:v>30062</c:v>
                </c:pt>
                <c:pt idx="2502">
                  <c:v>13117</c:v>
                </c:pt>
                <c:pt idx="2503">
                  <c:v>86341</c:v>
                </c:pt>
                <c:pt idx="2504">
                  <c:v>142810</c:v>
                </c:pt>
                <c:pt idx="2505">
                  <c:v>8399</c:v>
                </c:pt>
                <c:pt idx="2506">
                  <c:v>120622</c:v>
                </c:pt>
                <c:pt idx="2507">
                  <c:v>86150</c:v>
                </c:pt>
                <c:pt idx="2508">
                  <c:v>14079</c:v>
                </c:pt>
                <c:pt idx="2509">
                  <c:v>10036</c:v>
                </c:pt>
                <c:pt idx="2510">
                  <c:v>80737</c:v>
                </c:pt>
                <c:pt idx="2511">
                  <c:v>25435</c:v>
                </c:pt>
                <c:pt idx="2512">
                  <c:v>241165</c:v>
                </c:pt>
                <c:pt idx="2513">
                  <c:v>85826</c:v>
                </c:pt>
                <c:pt idx="2514">
                  <c:v>654</c:v>
                </c:pt>
                <c:pt idx="2515">
                  <c:v>11525</c:v>
                </c:pt>
                <c:pt idx="2516">
                  <c:v>40204</c:v>
                </c:pt>
                <c:pt idx="2517">
                  <c:v>22963</c:v>
                </c:pt>
                <c:pt idx="2518">
                  <c:v>47165</c:v>
                </c:pt>
                <c:pt idx="2519">
                  <c:v>103240</c:v>
                </c:pt>
                <c:pt idx="2520">
                  <c:v>61737</c:v>
                </c:pt>
                <c:pt idx="2521">
                  <c:v>25766</c:v>
                </c:pt>
                <c:pt idx="2522">
                  <c:v>147090</c:v>
                </c:pt>
                <c:pt idx="2523">
                  <c:v>79333</c:v>
                </c:pt>
                <c:pt idx="2524">
                  <c:v>4923</c:v>
                </c:pt>
                <c:pt idx="2525">
                  <c:v>56687</c:v>
                </c:pt>
                <c:pt idx="2526">
                  <c:v>326704</c:v>
                </c:pt>
                <c:pt idx="2527">
                  <c:v>45149</c:v>
                </c:pt>
                <c:pt idx="2528">
                  <c:v>57477</c:v>
                </c:pt>
                <c:pt idx="2529">
                  <c:v>48265</c:v>
                </c:pt>
                <c:pt idx="2530">
                  <c:v>34249</c:v>
                </c:pt>
                <c:pt idx="2531">
                  <c:v>210491</c:v>
                </c:pt>
                <c:pt idx="2532">
                  <c:v>25671</c:v>
                </c:pt>
                <c:pt idx="2533">
                  <c:v>191583</c:v>
                </c:pt>
                <c:pt idx="2534">
                  <c:v>90332</c:v>
                </c:pt>
                <c:pt idx="2535">
                  <c:v>53532</c:v>
                </c:pt>
                <c:pt idx="2536">
                  <c:v>71507</c:v>
                </c:pt>
                <c:pt idx="2537">
                  <c:v>35196</c:v>
                </c:pt>
                <c:pt idx="2538">
                  <c:v>30034</c:v>
                </c:pt>
                <c:pt idx="2539">
                  <c:v>47787</c:v>
                </c:pt>
                <c:pt idx="2540">
                  <c:v>46967</c:v>
                </c:pt>
                <c:pt idx="2541">
                  <c:v>103615</c:v>
                </c:pt>
                <c:pt idx="2542">
                  <c:v>5110</c:v>
                </c:pt>
                <c:pt idx="2543">
                  <c:v>128927</c:v>
                </c:pt>
                <c:pt idx="2544">
                  <c:v>5000</c:v>
                </c:pt>
                <c:pt idx="2545">
                  <c:v>126701</c:v>
                </c:pt>
                <c:pt idx="2546">
                  <c:v>34855</c:v>
                </c:pt>
                <c:pt idx="2547">
                  <c:v>34464</c:v>
                </c:pt>
                <c:pt idx="2548">
                  <c:v>86638</c:v>
                </c:pt>
                <c:pt idx="2549">
                  <c:v>140398</c:v>
                </c:pt>
                <c:pt idx="2550">
                  <c:v>65812</c:v>
                </c:pt>
                <c:pt idx="2551">
                  <c:v>34177</c:v>
                </c:pt>
                <c:pt idx="2552">
                  <c:v>58195</c:v>
                </c:pt>
                <c:pt idx="2553">
                  <c:v>34781</c:v>
                </c:pt>
                <c:pt idx="2554">
                  <c:v>22457</c:v>
                </c:pt>
                <c:pt idx="2555">
                  <c:v>19996</c:v>
                </c:pt>
                <c:pt idx="2556">
                  <c:v>26256</c:v>
                </c:pt>
                <c:pt idx="2557">
                  <c:v>42966</c:v>
                </c:pt>
                <c:pt idx="2558">
                  <c:v>3129</c:v>
                </c:pt>
                <c:pt idx="2559">
                  <c:v>138008</c:v>
                </c:pt>
                <c:pt idx="2560">
                  <c:v>9611</c:v>
                </c:pt>
                <c:pt idx="2561">
                  <c:v>40702</c:v>
                </c:pt>
                <c:pt idx="2562">
                  <c:v>105579</c:v>
                </c:pt>
                <c:pt idx="2563">
                  <c:v>46654</c:v>
                </c:pt>
                <c:pt idx="2564">
                  <c:v>518960</c:v>
                </c:pt>
                <c:pt idx="2565">
                  <c:v>39715</c:v>
                </c:pt>
                <c:pt idx="2566">
                  <c:v>199</c:v>
                </c:pt>
                <c:pt idx="2567">
                  <c:v>6345</c:v>
                </c:pt>
                <c:pt idx="2568">
                  <c:v>72598</c:v>
                </c:pt>
                <c:pt idx="2569">
                  <c:v>59805</c:v>
                </c:pt>
                <c:pt idx="2570">
                  <c:v>10307</c:v>
                </c:pt>
                <c:pt idx="2571">
                  <c:v>37997</c:v>
                </c:pt>
                <c:pt idx="2572">
                  <c:v>102083</c:v>
                </c:pt>
                <c:pt idx="2573">
                  <c:v>104632</c:v>
                </c:pt>
                <c:pt idx="2574">
                  <c:v>18260</c:v>
                </c:pt>
                <c:pt idx="2575">
                  <c:v>28484</c:v>
                </c:pt>
                <c:pt idx="2576">
                  <c:v>29105</c:v>
                </c:pt>
                <c:pt idx="2577">
                  <c:v>49560</c:v>
                </c:pt>
                <c:pt idx="2578">
                  <c:v>29346</c:v>
                </c:pt>
                <c:pt idx="2579">
                  <c:v>75288</c:v>
                </c:pt>
                <c:pt idx="2580">
                  <c:v>42366</c:v>
                </c:pt>
                <c:pt idx="2581">
                  <c:v>151336</c:v>
                </c:pt>
                <c:pt idx="2582">
                  <c:v>48363</c:v>
                </c:pt>
                <c:pt idx="2583">
                  <c:v>11529</c:v>
                </c:pt>
                <c:pt idx="2584">
                  <c:v>61956</c:v>
                </c:pt>
                <c:pt idx="2585">
                  <c:v>15378</c:v>
                </c:pt>
                <c:pt idx="2586">
                  <c:v>85346</c:v>
                </c:pt>
                <c:pt idx="2587">
                  <c:v>215946</c:v>
                </c:pt>
                <c:pt idx="2588">
                  <c:v>66539</c:v>
                </c:pt>
                <c:pt idx="2589">
                  <c:v>97131</c:v>
                </c:pt>
                <c:pt idx="2590">
                  <c:v>14513</c:v>
                </c:pt>
                <c:pt idx="2591">
                  <c:v>211773</c:v>
                </c:pt>
                <c:pt idx="2592">
                  <c:v>45742</c:v>
                </c:pt>
                <c:pt idx="2593">
                  <c:v>39862</c:v>
                </c:pt>
                <c:pt idx="2594">
                  <c:v>75132</c:v>
                </c:pt>
                <c:pt idx="2595">
                  <c:v>91296</c:v>
                </c:pt>
                <c:pt idx="2596">
                  <c:v>117290</c:v>
                </c:pt>
                <c:pt idx="2597">
                  <c:v>75556</c:v>
                </c:pt>
                <c:pt idx="2598">
                  <c:v>5103</c:v>
                </c:pt>
                <c:pt idx="2599">
                  <c:v>10747</c:v>
                </c:pt>
                <c:pt idx="2600">
                  <c:v>31789</c:v>
                </c:pt>
                <c:pt idx="2601">
                  <c:v>59515</c:v>
                </c:pt>
                <c:pt idx="2602">
                  <c:v>86913</c:v>
                </c:pt>
                <c:pt idx="2603">
                  <c:v>49129</c:v>
                </c:pt>
                <c:pt idx="2604">
                  <c:v>135408</c:v>
                </c:pt>
                <c:pt idx="2605">
                  <c:v>41152</c:v>
                </c:pt>
                <c:pt idx="2606">
                  <c:v>145750</c:v>
                </c:pt>
                <c:pt idx="2607">
                  <c:v>7041</c:v>
                </c:pt>
                <c:pt idx="2608">
                  <c:v>273442</c:v>
                </c:pt>
                <c:pt idx="2609">
                  <c:v>44514</c:v>
                </c:pt>
                <c:pt idx="2610">
                  <c:v>96490</c:v>
                </c:pt>
                <c:pt idx="2611">
                  <c:v>45050</c:v>
                </c:pt>
                <c:pt idx="2612">
                  <c:v>91048</c:v>
                </c:pt>
                <c:pt idx="2613">
                  <c:v>20352</c:v>
                </c:pt>
                <c:pt idx="2614">
                  <c:v>34294</c:v>
                </c:pt>
                <c:pt idx="2615">
                  <c:v>59696</c:v>
                </c:pt>
                <c:pt idx="2616">
                  <c:v>106155</c:v>
                </c:pt>
                <c:pt idx="2617">
                  <c:v>29244</c:v>
                </c:pt>
                <c:pt idx="2618">
                  <c:v>27592</c:v>
                </c:pt>
                <c:pt idx="2619">
                  <c:v>16128</c:v>
                </c:pt>
                <c:pt idx="2620">
                  <c:v>51353</c:v>
                </c:pt>
                <c:pt idx="2621">
                  <c:v>235422</c:v>
                </c:pt>
                <c:pt idx="2622">
                  <c:v>7456</c:v>
                </c:pt>
                <c:pt idx="2623">
                  <c:v>33604</c:v>
                </c:pt>
                <c:pt idx="2624">
                  <c:v>24803</c:v>
                </c:pt>
                <c:pt idx="2625">
                  <c:v>58411</c:v>
                </c:pt>
                <c:pt idx="2626">
                  <c:v>3273</c:v>
                </c:pt>
                <c:pt idx="2627">
                  <c:v>28480</c:v>
                </c:pt>
                <c:pt idx="2628">
                  <c:v>46706</c:v>
                </c:pt>
                <c:pt idx="2629">
                  <c:v>102230</c:v>
                </c:pt>
                <c:pt idx="2630">
                  <c:v>12096</c:v>
                </c:pt>
                <c:pt idx="2631">
                  <c:v>118487</c:v>
                </c:pt>
                <c:pt idx="2632">
                  <c:v>20518</c:v>
                </c:pt>
                <c:pt idx="2633">
                  <c:v>6280</c:v>
                </c:pt>
                <c:pt idx="2634">
                  <c:v>11700</c:v>
                </c:pt>
                <c:pt idx="2635">
                  <c:v>391</c:v>
                </c:pt>
                <c:pt idx="2636">
                  <c:v>78305</c:v>
                </c:pt>
                <c:pt idx="2637">
                  <c:v>145214</c:v>
                </c:pt>
                <c:pt idx="2638">
                  <c:v>137760</c:v>
                </c:pt>
                <c:pt idx="2639">
                  <c:v>88563</c:v>
                </c:pt>
                <c:pt idx="2640">
                  <c:v>25748</c:v>
                </c:pt>
                <c:pt idx="2641">
                  <c:v>27102</c:v>
                </c:pt>
                <c:pt idx="2642">
                  <c:v>25824</c:v>
                </c:pt>
                <c:pt idx="2643">
                  <c:v>23054</c:v>
                </c:pt>
                <c:pt idx="2644">
                  <c:v>29150</c:v>
                </c:pt>
                <c:pt idx="2645">
                  <c:v>37529</c:v>
                </c:pt>
                <c:pt idx="2646">
                  <c:v>7515</c:v>
                </c:pt>
                <c:pt idx="2647">
                  <c:v>194576</c:v>
                </c:pt>
                <c:pt idx="2648">
                  <c:v>24265</c:v>
                </c:pt>
                <c:pt idx="2649">
                  <c:v>16773</c:v>
                </c:pt>
                <c:pt idx="2650">
                  <c:v>5432</c:v>
                </c:pt>
                <c:pt idx="2651">
                  <c:v>110480</c:v>
                </c:pt>
                <c:pt idx="2652">
                  <c:v>86273</c:v>
                </c:pt>
                <c:pt idx="2653">
                  <c:v>20674</c:v>
                </c:pt>
                <c:pt idx="2654">
                  <c:v>8335</c:v>
                </c:pt>
                <c:pt idx="2655">
                  <c:v>40893</c:v>
                </c:pt>
                <c:pt idx="2656">
                  <c:v>644881</c:v>
                </c:pt>
                <c:pt idx="2657">
                  <c:v>61081</c:v>
                </c:pt>
                <c:pt idx="2658">
                  <c:v>27438</c:v>
                </c:pt>
                <c:pt idx="2659">
                  <c:v>14748</c:v>
                </c:pt>
                <c:pt idx="2660">
                  <c:v>49514</c:v>
                </c:pt>
                <c:pt idx="2661">
                  <c:v>7457</c:v>
                </c:pt>
                <c:pt idx="2662">
                  <c:v>97193</c:v>
                </c:pt>
                <c:pt idx="2663">
                  <c:v>68456</c:v>
                </c:pt>
                <c:pt idx="2664">
                  <c:v>123842</c:v>
                </c:pt>
                <c:pt idx="2665">
                  <c:v>61285</c:v>
                </c:pt>
                <c:pt idx="2666">
                  <c:v>20157</c:v>
                </c:pt>
                <c:pt idx="2667">
                  <c:v>41073</c:v>
                </c:pt>
                <c:pt idx="2668">
                  <c:v>21784</c:v>
                </c:pt>
                <c:pt idx="2669">
                  <c:v>12868</c:v>
                </c:pt>
                <c:pt idx="2670">
                  <c:v>147862</c:v>
                </c:pt>
                <c:pt idx="2671">
                  <c:v>11836</c:v>
                </c:pt>
                <c:pt idx="2672">
                  <c:v>25681</c:v>
                </c:pt>
                <c:pt idx="2673">
                  <c:v>282784</c:v>
                </c:pt>
                <c:pt idx="2674">
                  <c:v>59704</c:v>
                </c:pt>
                <c:pt idx="2675">
                  <c:v>75279</c:v>
                </c:pt>
                <c:pt idx="2676">
                  <c:v>66681</c:v>
                </c:pt>
                <c:pt idx="2677">
                  <c:v>72085</c:v>
                </c:pt>
                <c:pt idx="2678">
                  <c:v>2039</c:v>
                </c:pt>
                <c:pt idx="2679">
                  <c:v>2214</c:v>
                </c:pt>
                <c:pt idx="2680">
                  <c:v>16208</c:v>
                </c:pt>
                <c:pt idx="2681">
                  <c:v>25829</c:v>
                </c:pt>
                <c:pt idx="2682">
                  <c:v>83217</c:v>
                </c:pt>
                <c:pt idx="2683">
                  <c:v>9520</c:v>
                </c:pt>
                <c:pt idx="2684">
                  <c:v>103215</c:v>
                </c:pt>
                <c:pt idx="2685">
                  <c:v>62629</c:v>
                </c:pt>
                <c:pt idx="2686">
                  <c:v>45603</c:v>
                </c:pt>
                <c:pt idx="2687">
                  <c:v>44792</c:v>
                </c:pt>
                <c:pt idx="2688">
                  <c:v>97535</c:v>
                </c:pt>
                <c:pt idx="2689">
                  <c:v>60085</c:v>
                </c:pt>
                <c:pt idx="2690">
                  <c:v>76938</c:v>
                </c:pt>
                <c:pt idx="2691">
                  <c:v>2562</c:v>
                </c:pt>
                <c:pt idx="2692">
                  <c:v>7685</c:v>
                </c:pt>
                <c:pt idx="2693">
                  <c:v>102942</c:v>
                </c:pt>
                <c:pt idx="2694">
                  <c:v>7029</c:v>
                </c:pt>
                <c:pt idx="2695">
                  <c:v>2119</c:v>
                </c:pt>
                <c:pt idx="2696">
                  <c:v>207311</c:v>
                </c:pt>
                <c:pt idx="2697">
                  <c:v>77753</c:v>
                </c:pt>
                <c:pt idx="2698">
                  <c:v>171637</c:v>
                </c:pt>
                <c:pt idx="2699">
                  <c:v>35243</c:v>
                </c:pt>
                <c:pt idx="2700">
                  <c:v>46186</c:v>
                </c:pt>
                <c:pt idx="2701">
                  <c:v>54810</c:v>
                </c:pt>
                <c:pt idx="2702">
                  <c:v>25637</c:v>
                </c:pt>
                <c:pt idx="2703">
                  <c:v>35088</c:v>
                </c:pt>
                <c:pt idx="2704">
                  <c:v>73899</c:v>
                </c:pt>
                <c:pt idx="2705">
                  <c:v>81171</c:v>
                </c:pt>
                <c:pt idx="2706">
                  <c:v>39418</c:v>
                </c:pt>
                <c:pt idx="2707">
                  <c:v>62124</c:v>
                </c:pt>
                <c:pt idx="2708">
                  <c:v>14134</c:v>
                </c:pt>
                <c:pt idx="2709">
                  <c:v>405499</c:v>
                </c:pt>
                <c:pt idx="2710">
                  <c:v>20353</c:v>
                </c:pt>
                <c:pt idx="2711">
                  <c:v>93154</c:v>
                </c:pt>
                <c:pt idx="2712">
                  <c:v>9492</c:v>
                </c:pt>
                <c:pt idx="2713">
                  <c:v>18369</c:v>
                </c:pt>
                <c:pt idx="2714">
                  <c:v>32824</c:v>
                </c:pt>
                <c:pt idx="2715">
                  <c:v>109416</c:v>
                </c:pt>
                <c:pt idx="2716">
                  <c:v>28312</c:v>
                </c:pt>
                <c:pt idx="2717">
                  <c:v>78462</c:v>
                </c:pt>
                <c:pt idx="2718">
                  <c:v>32740</c:v>
                </c:pt>
                <c:pt idx="2719">
                  <c:v>57293</c:v>
                </c:pt>
                <c:pt idx="2720">
                  <c:v>174743</c:v>
                </c:pt>
                <c:pt idx="2721">
                  <c:v>59486</c:v>
                </c:pt>
                <c:pt idx="2722">
                  <c:v>211355</c:v>
                </c:pt>
                <c:pt idx="2723">
                  <c:v>56805</c:v>
                </c:pt>
                <c:pt idx="2724">
                  <c:v>278258</c:v>
                </c:pt>
                <c:pt idx="2725">
                  <c:v>18545</c:v>
                </c:pt>
                <c:pt idx="2726">
                  <c:v>5570</c:v>
                </c:pt>
                <c:pt idx="2727">
                  <c:v>44690</c:v>
                </c:pt>
                <c:pt idx="2728">
                  <c:v>127835</c:v>
                </c:pt>
                <c:pt idx="2729">
                  <c:v>32540</c:v>
                </c:pt>
                <c:pt idx="2730">
                  <c:v>54396</c:v>
                </c:pt>
                <c:pt idx="2731">
                  <c:v>162840</c:v>
                </c:pt>
                <c:pt idx="2732">
                  <c:v>109441</c:v>
                </c:pt>
                <c:pt idx="2733">
                  <c:v>7369</c:v>
                </c:pt>
                <c:pt idx="2734">
                  <c:v>16378</c:v>
                </c:pt>
                <c:pt idx="2735">
                  <c:v>39859</c:v>
                </c:pt>
                <c:pt idx="2736">
                  <c:v>44214</c:v>
                </c:pt>
                <c:pt idx="2737">
                  <c:v>73102</c:v>
                </c:pt>
                <c:pt idx="2738">
                  <c:v>3552</c:v>
                </c:pt>
                <c:pt idx="2739">
                  <c:v>71593</c:v>
                </c:pt>
                <c:pt idx="2740">
                  <c:v>74072</c:v>
                </c:pt>
                <c:pt idx="2741">
                  <c:v>42970</c:v>
                </c:pt>
                <c:pt idx="2742">
                  <c:v>23385</c:v>
                </c:pt>
                <c:pt idx="2743">
                  <c:v>51176</c:v>
                </c:pt>
                <c:pt idx="2744">
                  <c:v>12426</c:v>
                </c:pt>
                <c:pt idx="2745">
                  <c:v>10062</c:v>
                </c:pt>
                <c:pt idx="2746">
                  <c:v>34790</c:v>
                </c:pt>
                <c:pt idx="2747">
                  <c:v>95759</c:v>
                </c:pt>
                <c:pt idx="2748">
                  <c:v>51592</c:v>
                </c:pt>
                <c:pt idx="2749">
                  <c:v>23294</c:v>
                </c:pt>
                <c:pt idx="2750">
                  <c:v>33398</c:v>
                </c:pt>
                <c:pt idx="2751">
                  <c:v>229576</c:v>
                </c:pt>
                <c:pt idx="2752">
                  <c:v>60250</c:v>
                </c:pt>
                <c:pt idx="2753">
                  <c:v>81871</c:v>
                </c:pt>
                <c:pt idx="2754">
                  <c:v>259529</c:v>
                </c:pt>
                <c:pt idx="2755">
                  <c:v>430</c:v>
                </c:pt>
                <c:pt idx="2756">
                  <c:v>75949</c:v>
                </c:pt>
                <c:pt idx="2757">
                  <c:v>44206</c:v>
                </c:pt>
                <c:pt idx="2758">
                  <c:v>125274</c:v>
                </c:pt>
                <c:pt idx="2759">
                  <c:v>104670</c:v>
                </c:pt>
                <c:pt idx="2760">
                  <c:v>282971</c:v>
                </c:pt>
                <c:pt idx="2761">
                  <c:v>28731</c:v>
                </c:pt>
                <c:pt idx="2762">
                  <c:v>16965</c:v>
                </c:pt>
                <c:pt idx="2763">
                  <c:v>50658</c:v>
                </c:pt>
                <c:pt idx="2764">
                  <c:v>124681</c:v>
                </c:pt>
                <c:pt idx="2765">
                  <c:v>74352</c:v>
                </c:pt>
                <c:pt idx="2766">
                  <c:v>70308</c:v>
                </c:pt>
                <c:pt idx="2767">
                  <c:v>98722</c:v>
                </c:pt>
                <c:pt idx="2768">
                  <c:v>79020</c:v>
                </c:pt>
                <c:pt idx="2769">
                  <c:v>28335</c:v>
                </c:pt>
                <c:pt idx="2770">
                  <c:v>22011</c:v>
                </c:pt>
                <c:pt idx="2771">
                  <c:v>49436</c:v>
                </c:pt>
                <c:pt idx="2772">
                  <c:v>145072</c:v>
                </c:pt>
                <c:pt idx="2773">
                  <c:v>8992</c:v>
                </c:pt>
                <c:pt idx="2774">
                  <c:v>72497</c:v>
                </c:pt>
                <c:pt idx="2775">
                  <c:v>187999</c:v>
                </c:pt>
                <c:pt idx="2776">
                  <c:v>62335</c:v>
                </c:pt>
                <c:pt idx="2777">
                  <c:v>41556</c:v>
                </c:pt>
                <c:pt idx="2778">
                  <c:v>15436</c:v>
                </c:pt>
                <c:pt idx="2779">
                  <c:v>109618</c:v>
                </c:pt>
                <c:pt idx="2780">
                  <c:v>182228</c:v>
                </c:pt>
                <c:pt idx="2781">
                  <c:v>1000</c:v>
                </c:pt>
                <c:pt idx="2782">
                  <c:v>36699</c:v>
                </c:pt>
                <c:pt idx="2783">
                  <c:v>135828</c:v>
                </c:pt>
                <c:pt idx="2784">
                  <c:v>39098</c:v>
                </c:pt>
                <c:pt idx="2785">
                  <c:v>20713</c:v>
                </c:pt>
                <c:pt idx="2786">
                  <c:v>18959</c:v>
                </c:pt>
                <c:pt idx="2787">
                  <c:v>28010</c:v>
                </c:pt>
                <c:pt idx="2788">
                  <c:v>148976</c:v>
                </c:pt>
                <c:pt idx="2789">
                  <c:v>126680</c:v>
                </c:pt>
                <c:pt idx="2790">
                  <c:v>664</c:v>
                </c:pt>
                <c:pt idx="2791">
                  <c:v>18533</c:v>
                </c:pt>
                <c:pt idx="2792">
                  <c:v>202168</c:v>
                </c:pt>
                <c:pt idx="2793">
                  <c:v>4653</c:v>
                </c:pt>
                <c:pt idx="2794">
                  <c:v>37839</c:v>
                </c:pt>
                <c:pt idx="2795">
                  <c:v>29196</c:v>
                </c:pt>
                <c:pt idx="2796">
                  <c:v>38378</c:v>
                </c:pt>
                <c:pt idx="2797">
                  <c:v>66716</c:v>
                </c:pt>
                <c:pt idx="2798">
                  <c:v>7500</c:v>
                </c:pt>
                <c:pt idx="2799">
                  <c:v>47992</c:v>
                </c:pt>
                <c:pt idx="2800">
                  <c:v>85823</c:v>
                </c:pt>
                <c:pt idx="2801">
                  <c:v>32323</c:v>
                </c:pt>
                <c:pt idx="2802">
                  <c:v>87633</c:v>
                </c:pt>
                <c:pt idx="2803">
                  <c:v>104523</c:v>
                </c:pt>
                <c:pt idx="2804">
                  <c:v>60856</c:v>
                </c:pt>
                <c:pt idx="2805">
                  <c:v>15526</c:v>
                </c:pt>
                <c:pt idx="2806">
                  <c:v>83781</c:v>
                </c:pt>
                <c:pt idx="2807">
                  <c:v>17681</c:v>
                </c:pt>
                <c:pt idx="2808">
                  <c:v>76909</c:v>
                </c:pt>
                <c:pt idx="2809">
                  <c:v>22084</c:v>
                </c:pt>
                <c:pt idx="2810">
                  <c:v>50783</c:v>
                </c:pt>
                <c:pt idx="2811">
                  <c:v>43220</c:v>
                </c:pt>
                <c:pt idx="2812">
                  <c:v>41275</c:v>
                </c:pt>
                <c:pt idx="2813">
                  <c:v>13738</c:v>
                </c:pt>
                <c:pt idx="2814">
                  <c:v>32270</c:v>
                </c:pt>
                <c:pt idx="2815">
                  <c:v>22053</c:v>
                </c:pt>
                <c:pt idx="2816">
                  <c:v>32708</c:v>
                </c:pt>
                <c:pt idx="2817">
                  <c:v>7108</c:v>
                </c:pt>
                <c:pt idx="2818">
                  <c:v>47056</c:v>
                </c:pt>
                <c:pt idx="2819">
                  <c:v>112197</c:v>
                </c:pt>
                <c:pt idx="2820">
                  <c:v>106757</c:v>
                </c:pt>
                <c:pt idx="2821">
                  <c:v>105294</c:v>
                </c:pt>
                <c:pt idx="2822">
                  <c:v>180481</c:v>
                </c:pt>
                <c:pt idx="2823">
                  <c:v>169139</c:v>
                </c:pt>
                <c:pt idx="2824">
                  <c:v>92406</c:v>
                </c:pt>
                <c:pt idx="2825">
                  <c:v>41150</c:v>
                </c:pt>
                <c:pt idx="2826">
                  <c:v>3831</c:v>
                </c:pt>
                <c:pt idx="2827">
                  <c:v>48014</c:v>
                </c:pt>
                <c:pt idx="2828">
                  <c:v>19078</c:v>
                </c:pt>
                <c:pt idx="2829">
                  <c:v>3965</c:v>
                </c:pt>
                <c:pt idx="2830">
                  <c:v>37965</c:v>
                </c:pt>
                <c:pt idx="2831">
                  <c:v>69884</c:v>
                </c:pt>
                <c:pt idx="2832">
                  <c:v>24557</c:v>
                </c:pt>
                <c:pt idx="2833">
                  <c:v>16733</c:v>
                </c:pt>
                <c:pt idx="2834">
                  <c:v>41824</c:v>
                </c:pt>
                <c:pt idx="2835">
                  <c:v>8188</c:v>
                </c:pt>
                <c:pt idx="2836">
                  <c:v>36146</c:v>
                </c:pt>
                <c:pt idx="2837">
                  <c:v>37331</c:v>
                </c:pt>
                <c:pt idx="2838">
                  <c:v>15000</c:v>
                </c:pt>
                <c:pt idx="2839">
                  <c:v>232194</c:v>
                </c:pt>
                <c:pt idx="2840">
                  <c:v>8557</c:v>
                </c:pt>
                <c:pt idx="2841">
                  <c:v>1000</c:v>
                </c:pt>
                <c:pt idx="2842">
                  <c:v>84179</c:v>
                </c:pt>
                <c:pt idx="2843">
                  <c:v>66590</c:v>
                </c:pt>
                <c:pt idx="2844">
                  <c:v>66445</c:v>
                </c:pt>
                <c:pt idx="2845">
                  <c:v>174286</c:v>
                </c:pt>
                <c:pt idx="2846">
                  <c:v>33951</c:v>
                </c:pt>
                <c:pt idx="2847">
                  <c:v>27204</c:v>
                </c:pt>
                <c:pt idx="2848">
                  <c:v>16442</c:v>
                </c:pt>
                <c:pt idx="2849">
                  <c:v>39669</c:v>
                </c:pt>
                <c:pt idx="2850">
                  <c:v>8063</c:v>
                </c:pt>
                <c:pt idx="2851">
                  <c:v>15243</c:v>
                </c:pt>
                <c:pt idx="2852">
                  <c:v>17603</c:v>
                </c:pt>
                <c:pt idx="2853">
                  <c:v>66466</c:v>
                </c:pt>
                <c:pt idx="2854">
                  <c:v>52537</c:v>
                </c:pt>
                <c:pt idx="2855">
                  <c:v>51172</c:v>
                </c:pt>
                <c:pt idx="2856">
                  <c:v>56186</c:v>
                </c:pt>
                <c:pt idx="2857">
                  <c:v>18074</c:v>
                </c:pt>
                <c:pt idx="2858">
                  <c:v>31759</c:v>
                </c:pt>
                <c:pt idx="2859">
                  <c:v>34007</c:v>
                </c:pt>
                <c:pt idx="2860">
                  <c:v>28338</c:v>
                </c:pt>
                <c:pt idx="2861">
                  <c:v>28693</c:v>
                </c:pt>
                <c:pt idx="2862">
                  <c:v>15036</c:v>
                </c:pt>
                <c:pt idx="2863">
                  <c:v>26797</c:v>
                </c:pt>
                <c:pt idx="2864">
                  <c:v>79192</c:v>
                </c:pt>
                <c:pt idx="2865">
                  <c:v>83651</c:v>
                </c:pt>
                <c:pt idx="2866">
                  <c:v>19128</c:v>
                </c:pt>
                <c:pt idx="2867">
                  <c:v>11245</c:v>
                </c:pt>
                <c:pt idx="2868">
                  <c:v>18735</c:v>
                </c:pt>
                <c:pt idx="2869">
                  <c:v>43310</c:v>
                </c:pt>
                <c:pt idx="2870">
                  <c:v>51142</c:v>
                </c:pt>
                <c:pt idx="2871">
                  <c:v>127588</c:v>
                </c:pt>
                <c:pt idx="2872">
                  <c:v>43304</c:v>
                </c:pt>
                <c:pt idx="2873">
                  <c:v>33064</c:v>
                </c:pt>
                <c:pt idx="2874">
                  <c:v>10424</c:v>
                </c:pt>
                <c:pt idx="2875">
                  <c:v>6517</c:v>
                </c:pt>
                <c:pt idx="2876">
                  <c:v>47160</c:v>
                </c:pt>
                <c:pt idx="2877">
                  <c:v>15584</c:v>
                </c:pt>
                <c:pt idx="2878">
                  <c:v>164222</c:v>
                </c:pt>
                <c:pt idx="2879">
                  <c:v>248738</c:v>
                </c:pt>
                <c:pt idx="2880">
                  <c:v>25853</c:v>
                </c:pt>
                <c:pt idx="2881">
                  <c:v>113183</c:v>
                </c:pt>
                <c:pt idx="2882">
                  <c:v>153664</c:v>
                </c:pt>
                <c:pt idx="2883">
                  <c:v>21285</c:v>
                </c:pt>
                <c:pt idx="2884">
                  <c:v>70353</c:v>
                </c:pt>
                <c:pt idx="2885">
                  <c:v>39728</c:v>
                </c:pt>
                <c:pt idx="2886">
                  <c:v>28294</c:v>
                </c:pt>
                <c:pt idx="2887">
                  <c:v>109505</c:v>
                </c:pt>
                <c:pt idx="2888">
                  <c:v>78317</c:v>
                </c:pt>
                <c:pt idx="2889">
                  <c:v>20969</c:v>
                </c:pt>
                <c:pt idx="2890">
                  <c:v>36398</c:v>
                </c:pt>
                <c:pt idx="2891">
                  <c:v>166199</c:v>
                </c:pt>
                <c:pt idx="2892">
                  <c:v>147770</c:v>
                </c:pt>
                <c:pt idx="2893">
                  <c:v>16875</c:v>
                </c:pt>
                <c:pt idx="2894">
                  <c:v>17060</c:v>
                </c:pt>
                <c:pt idx="2895">
                  <c:v>44101</c:v>
                </c:pt>
                <c:pt idx="2896">
                  <c:v>142729</c:v>
                </c:pt>
                <c:pt idx="2897">
                  <c:v>23578</c:v>
                </c:pt>
                <c:pt idx="2898">
                  <c:v>19881</c:v>
                </c:pt>
                <c:pt idx="2899">
                  <c:v>62960</c:v>
                </c:pt>
                <c:pt idx="2900">
                  <c:v>16685</c:v>
                </c:pt>
                <c:pt idx="2901">
                  <c:v>33405</c:v>
                </c:pt>
                <c:pt idx="2902">
                  <c:v>37211</c:v>
                </c:pt>
                <c:pt idx="2903">
                  <c:v>2900</c:v>
                </c:pt>
                <c:pt idx="2904">
                  <c:v>99226</c:v>
                </c:pt>
                <c:pt idx="2905">
                  <c:v>31899</c:v>
                </c:pt>
                <c:pt idx="2906">
                  <c:v>17769</c:v>
                </c:pt>
                <c:pt idx="2907">
                  <c:v>50212</c:v>
                </c:pt>
                <c:pt idx="2908">
                  <c:v>32125</c:v>
                </c:pt>
                <c:pt idx="2909">
                  <c:v>12120</c:v>
                </c:pt>
                <c:pt idx="2910">
                  <c:v>82352</c:v>
                </c:pt>
                <c:pt idx="2911">
                  <c:v>6286</c:v>
                </c:pt>
                <c:pt idx="2912">
                  <c:v>17326</c:v>
                </c:pt>
                <c:pt idx="2913">
                  <c:v>32234</c:v>
                </c:pt>
                <c:pt idx="2914">
                  <c:v>60386</c:v>
                </c:pt>
                <c:pt idx="2915">
                  <c:v>56174</c:v>
                </c:pt>
                <c:pt idx="2916">
                  <c:v>81144</c:v>
                </c:pt>
                <c:pt idx="2917">
                  <c:v>51737</c:v>
                </c:pt>
                <c:pt idx="2918">
                  <c:v>95537</c:v>
                </c:pt>
                <c:pt idx="2919">
                  <c:v>36311</c:v>
                </c:pt>
                <c:pt idx="2920">
                  <c:v>23518</c:v>
                </c:pt>
                <c:pt idx="2921">
                  <c:v>34042</c:v>
                </c:pt>
                <c:pt idx="2922">
                  <c:v>19591</c:v>
                </c:pt>
                <c:pt idx="2923">
                  <c:v>46455</c:v>
                </c:pt>
                <c:pt idx="2924">
                  <c:v>89413</c:v>
                </c:pt>
                <c:pt idx="2925">
                  <c:v>169546</c:v>
                </c:pt>
                <c:pt idx="2926">
                  <c:v>17135</c:v>
                </c:pt>
                <c:pt idx="2927">
                  <c:v>72253</c:v>
                </c:pt>
                <c:pt idx="2928">
                  <c:v>8344</c:v>
                </c:pt>
                <c:pt idx="2929">
                  <c:v>52718</c:v>
                </c:pt>
                <c:pt idx="2930">
                  <c:v>23933</c:v>
                </c:pt>
                <c:pt idx="2931">
                  <c:v>179207</c:v>
                </c:pt>
                <c:pt idx="2932">
                  <c:v>76177</c:v>
                </c:pt>
                <c:pt idx="2933">
                  <c:v>11472</c:v>
                </c:pt>
                <c:pt idx="2934">
                  <c:v>131635</c:v>
                </c:pt>
                <c:pt idx="2935">
                  <c:v>124027</c:v>
                </c:pt>
                <c:pt idx="2936">
                  <c:v>15138</c:v>
                </c:pt>
                <c:pt idx="2937">
                  <c:v>43229</c:v>
                </c:pt>
                <c:pt idx="2938">
                  <c:v>310226</c:v>
                </c:pt>
                <c:pt idx="2939">
                  <c:v>27043</c:v>
                </c:pt>
                <c:pt idx="2940">
                  <c:v>55381</c:v>
                </c:pt>
                <c:pt idx="2941">
                  <c:v>53983</c:v>
                </c:pt>
                <c:pt idx="2942">
                  <c:v>59179</c:v>
                </c:pt>
                <c:pt idx="2943">
                  <c:v>43510</c:v>
                </c:pt>
                <c:pt idx="2944">
                  <c:v>32886</c:v>
                </c:pt>
                <c:pt idx="2945">
                  <c:v>7015</c:v>
                </c:pt>
                <c:pt idx="2946">
                  <c:v>19627</c:v>
                </c:pt>
                <c:pt idx="2947">
                  <c:v>79903</c:v>
                </c:pt>
                <c:pt idx="2948">
                  <c:v>28464</c:v>
                </c:pt>
                <c:pt idx="2949">
                  <c:v>9768</c:v>
                </c:pt>
                <c:pt idx="2950">
                  <c:v>18522</c:v>
                </c:pt>
                <c:pt idx="2951">
                  <c:v>55086</c:v>
                </c:pt>
                <c:pt idx="2952">
                  <c:v>158986</c:v>
                </c:pt>
                <c:pt idx="2953">
                  <c:v>18939</c:v>
                </c:pt>
                <c:pt idx="2954">
                  <c:v>242018</c:v>
                </c:pt>
                <c:pt idx="2955">
                  <c:v>61474</c:v>
                </c:pt>
                <c:pt idx="2956">
                  <c:v>53892</c:v>
                </c:pt>
                <c:pt idx="2957">
                  <c:v>23315</c:v>
                </c:pt>
                <c:pt idx="2958">
                  <c:v>33918</c:v>
                </c:pt>
                <c:pt idx="2959">
                  <c:v>65926</c:v>
                </c:pt>
                <c:pt idx="2960">
                  <c:v>67753</c:v>
                </c:pt>
                <c:pt idx="2961">
                  <c:v>49280</c:v>
                </c:pt>
                <c:pt idx="2962">
                  <c:v>97606</c:v>
                </c:pt>
                <c:pt idx="2963">
                  <c:v>36861</c:v>
                </c:pt>
                <c:pt idx="2964">
                  <c:v>49749</c:v>
                </c:pt>
                <c:pt idx="2965">
                  <c:v>36300</c:v>
                </c:pt>
                <c:pt idx="2966">
                  <c:v>80500</c:v>
                </c:pt>
                <c:pt idx="2967">
                  <c:v>8210</c:v>
                </c:pt>
                <c:pt idx="2968">
                  <c:v>40257</c:v>
                </c:pt>
                <c:pt idx="2969">
                  <c:v>31930</c:v>
                </c:pt>
                <c:pt idx="2970">
                  <c:v>9154</c:v>
                </c:pt>
                <c:pt idx="2971">
                  <c:v>54345</c:v>
                </c:pt>
                <c:pt idx="2972">
                  <c:v>38835</c:v>
                </c:pt>
                <c:pt idx="2973">
                  <c:v>4858</c:v>
                </c:pt>
                <c:pt idx="2974">
                  <c:v>56745</c:v>
                </c:pt>
                <c:pt idx="2975">
                  <c:v>87507</c:v>
                </c:pt>
                <c:pt idx="2976">
                  <c:v>84126</c:v>
                </c:pt>
                <c:pt idx="2977">
                  <c:v>27566</c:v>
                </c:pt>
                <c:pt idx="2978">
                  <c:v>22805</c:v>
                </c:pt>
                <c:pt idx="2979">
                  <c:v>38508</c:v>
                </c:pt>
                <c:pt idx="2980">
                  <c:v>8184</c:v>
                </c:pt>
                <c:pt idx="2981">
                  <c:v>12263</c:v>
                </c:pt>
                <c:pt idx="2982">
                  <c:v>89576</c:v>
                </c:pt>
                <c:pt idx="2983">
                  <c:v>183303</c:v>
                </c:pt>
                <c:pt idx="2984">
                  <c:v>326201</c:v>
                </c:pt>
                <c:pt idx="2985">
                  <c:v>132894</c:v>
                </c:pt>
                <c:pt idx="2986">
                  <c:v>12881</c:v>
                </c:pt>
                <c:pt idx="2987">
                  <c:v>114037</c:v>
                </c:pt>
                <c:pt idx="2988">
                  <c:v>71682</c:v>
                </c:pt>
                <c:pt idx="2989">
                  <c:v>94016</c:v>
                </c:pt>
                <c:pt idx="2990">
                  <c:v>71263</c:v>
                </c:pt>
                <c:pt idx="2991">
                  <c:v>16341</c:v>
                </c:pt>
                <c:pt idx="2992">
                  <c:v>60331</c:v>
                </c:pt>
                <c:pt idx="2993">
                  <c:v>47966</c:v>
                </c:pt>
                <c:pt idx="2994">
                  <c:v>148086</c:v>
                </c:pt>
                <c:pt idx="2995">
                  <c:v>15279</c:v>
                </c:pt>
                <c:pt idx="2996">
                  <c:v>0</c:v>
                </c:pt>
                <c:pt idx="2997">
                  <c:v>52885</c:v>
                </c:pt>
                <c:pt idx="2998">
                  <c:v>36844</c:v>
                </c:pt>
                <c:pt idx="2999">
                  <c:v>142527</c:v>
                </c:pt>
                <c:pt idx="3000">
                  <c:v>20390</c:v>
                </c:pt>
                <c:pt idx="3001">
                  <c:v>29182</c:v>
                </c:pt>
                <c:pt idx="3002">
                  <c:v>65207</c:v>
                </c:pt>
                <c:pt idx="3003">
                  <c:v>568</c:v>
                </c:pt>
                <c:pt idx="3004">
                  <c:v>30759</c:v>
                </c:pt>
                <c:pt idx="3005">
                  <c:v>276</c:v>
                </c:pt>
                <c:pt idx="3006">
                  <c:v>22496</c:v>
                </c:pt>
                <c:pt idx="3007">
                  <c:v>23846</c:v>
                </c:pt>
                <c:pt idx="3008">
                  <c:v>26505</c:v>
                </c:pt>
                <c:pt idx="3009">
                  <c:v>72131</c:v>
                </c:pt>
                <c:pt idx="3010">
                  <c:v>24406</c:v>
                </c:pt>
                <c:pt idx="3011">
                  <c:v>63193</c:v>
                </c:pt>
                <c:pt idx="3012">
                  <c:v>23179</c:v>
                </c:pt>
                <c:pt idx="3013">
                  <c:v>14710</c:v>
                </c:pt>
                <c:pt idx="3014">
                  <c:v>74073</c:v>
                </c:pt>
                <c:pt idx="3015">
                  <c:v>43348</c:v>
                </c:pt>
                <c:pt idx="3016">
                  <c:v>97424</c:v>
                </c:pt>
                <c:pt idx="3017">
                  <c:v>20603</c:v>
                </c:pt>
                <c:pt idx="3018">
                  <c:v>92097</c:v>
                </c:pt>
                <c:pt idx="3019">
                  <c:v>31520</c:v>
                </c:pt>
                <c:pt idx="3020">
                  <c:v>29350</c:v>
                </c:pt>
                <c:pt idx="3021">
                  <c:v>20537</c:v>
                </c:pt>
                <c:pt idx="3022">
                  <c:v>17376</c:v>
                </c:pt>
                <c:pt idx="3023">
                  <c:v>24563</c:v>
                </c:pt>
                <c:pt idx="3024">
                  <c:v>52562</c:v>
                </c:pt>
                <c:pt idx="3025">
                  <c:v>48224</c:v>
                </c:pt>
                <c:pt idx="3026">
                  <c:v>13271</c:v>
                </c:pt>
                <c:pt idx="3027">
                  <c:v>129919</c:v>
                </c:pt>
                <c:pt idx="3028">
                  <c:v>17893</c:v>
                </c:pt>
                <c:pt idx="3029">
                  <c:v>52693</c:v>
                </c:pt>
                <c:pt idx="3030">
                  <c:v>50895</c:v>
                </c:pt>
                <c:pt idx="3031">
                  <c:v>36459</c:v>
                </c:pt>
                <c:pt idx="3032">
                  <c:v>68532</c:v>
                </c:pt>
                <c:pt idx="3033">
                  <c:v>34862</c:v>
                </c:pt>
                <c:pt idx="3034">
                  <c:v>20391</c:v>
                </c:pt>
                <c:pt idx="3035">
                  <c:v>178010</c:v>
                </c:pt>
                <c:pt idx="3036">
                  <c:v>20773</c:v>
                </c:pt>
                <c:pt idx="3037">
                  <c:v>264735</c:v>
                </c:pt>
                <c:pt idx="3038">
                  <c:v>45883</c:v>
                </c:pt>
                <c:pt idx="3039">
                  <c:v>36978</c:v>
                </c:pt>
                <c:pt idx="3040">
                  <c:v>449205</c:v>
                </c:pt>
                <c:pt idx="3041">
                  <c:v>45005</c:v>
                </c:pt>
                <c:pt idx="3042">
                  <c:v>45533</c:v>
                </c:pt>
                <c:pt idx="3043">
                  <c:v>26513</c:v>
                </c:pt>
                <c:pt idx="3044">
                  <c:v>20417</c:v>
                </c:pt>
                <c:pt idx="3045">
                  <c:v>7490</c:v>
                </c:pt>
                <c:pt idx="3046">
                  <c:v>14394</c:v>
                </c:pt>
                <c:pt idx="3047">
                  <c:v>103888</c:v>
                </c:pt>
                <c:pt idx="3048">
                  <c:v>61191</c:v>
                </c:pt>
                <c:pt idx="3049">
                  <c:v>7329</c:v>
                </c:pt>
                <c:pt idx="3050">
                  <c:v>12688</c:v>
                </c:pt>
                <c:pt idx="3051">
                  <c:v>106921</c:v>
                </c:pt>
                <c:pt idx="3052">
                  <c:v>31668</c:v>
                </c:pt>
                <c:pt idx="3053">
                  <c:v>34996</c:v>
                </c:pt>
                <c:pt idx="3054">
                  <c:v>23099</c:v>
                </c:pt>
                <c:pt idx="3055">
                  <c:v>109133</c:v>
                </c:pt>
                <c:pt idx="3056">
                  <c:v>103586</c:v>
                </c:pt>
                <c:pt idx="3057">
                  <c:v>45575</c:v>
                </c:pt>
                <c:pt idx="3058">
                  <c:v>76430</c:v>
                </c:pt>
                <c:pt idx="3059">
                  <c:v>18059</c:v>
                </c:pt>
                <c:pt idx="3060">
                  <c:v>188759</c:v>
                </c:pt>
                <c:pt idx="3061">
                  <c:v>36953</c:v>
                </c:pt>
                <c:pt idx="3062">
                  <c:v>27155</c:v>
                </c:pt>
                <c:pt idx="3063">
                  <c:v>89112</c:v>
                </c:pt>
                <c:pt idx="3064">
                  <c:v>72768</c:v>
                </c:pt>
                <c:pt idx="3065">
                  <c:v>23178</c:v>
                </c:pt>
                <c:pt idx="3066">
                  <c:v>25676</c:v>
                </c:pt>
                <c:pt idx="3067">
                  <c:v>63190</c:v>
                </c:pt>
                <c:pt idx="3068">
                  <c:v>1666</c:v>
                </c:pt>
                <c:pt idx="3069">
                  <c:v>105544</c:v>
                </c:pt>
                <c:pt idx="3070">
                  <c:v>206287</c:v>
                </c:pt>
                <c:pt idx="3071">
                  <c:v>40255</c:v>
                </c:pt>
                <c:pt idx="3072">
                  <c:v>5317</c:v>
                </c:pt>
                <c:pt idx="3073">
                  <c:v>7606</c:v>
                </c:pt>
                <c:pt idx="3074">
                  <c:v>43255</c:v>
                </c:pt>
                <c:pt idx="3075">
                  <c:v>22414</c:v>
                </c:pt>
                <c:pt idx="3076">
                  <c:v>92225</c:v>
                </c:pt>
                <c:pt idx="3077">
                  <c:v>127199</c:v>
                </c:pt>
                <c:pt idx="3078">
                  <c:v>12176</c:v>
                </c:pt>
                <c:pt idx="3079">
                  <c:v>142929</c:v>
                </c:pt>
                <c:pt idx="3080">
                  <c:v>28670</c:v>
                </c:pt>
                <c:pt idx="3081">
                  <c:v>82122</c:v>
                </c:pt>
                <c:pt idx="3082">
                  <c:v>54637</c:v>
                </c:pt>
                <c:pt idx="3083">
                  <c:v>6181</c:v>
                </c:pt>
                <c:pt idx="3084">
                  <c:v>25485</c:v>
                </c:pt>
                <c:pt idx="3085">
                  <c:v>16136</c:v>
                </c:pt>
                <c:pt idx="3086">
                  <c:v>128213</c:v>
                </c:pt>
                <c:pt idx="3087">
                  <c:v>92492</c:v>
                </c:pt>
                <c:pt idx="3088">
                  <c:v>85412</c:v>
                </c:pt>
                <c:pt idx="3089">
                  <c:v>46003</c:v>
                </c:pt>
                <c:pt idx="3090">
                  <c:v>95982</c:v>
                </c:pt>
                <c:pt idx="3091">
                  <c:v>20529</c:v>
                </c:pt>
                <c:pt idx="3092">
                  <c:v>28254</c:v>
                </c:pt>
                <c:pt idx="3093">
                  <c:v>26101</c:v>
                </c:pt>
                <c:pt idx="3094">
                  <c:v>50939</c:v>
                </c:pt>
                <c:pt idx="3095">
                  <c:v>35039</c:v>
                </c:pt>
                <c:pt idx="3096">
                  <c:v>175501</c:v>
                </c:pt>
                <c:pt idx="3097">
                  <c:v>1439</c:v>
                </c:pt>
                <c:pt idx="3098">
                  <c:v>214674</c:v>
                </c:pt>
                <c:pt idx="3099">
                  <c:v>38429</c:v>
                </c:pt>
                <c:pt idx="3100">
                  <c:v>22865</c:v>
                </c:pt>
                <c:pt idx="3101">
                  <c:v>23033</c:v>
                </c:pt>
                <c:pt idx="3102">
                  <c:v>103172</c:v>
                </c:pt>
                <c:pt idx="3103">
                  <c:v>23448</c:v>
                </c:pt>
                <c:pt idx="3104">
                  <c:v>115161</c:v>
                </c:pt>
                <c:pt idx="3105">
                  <c:v>58382</c:v>
                </c:pt>
                <c:pt idx="3106">
                  <c:v>156766</c:v>
                </c:pt>
                <c:pt idx="3107">
                  <c:v>34137</c:v>
                </c:pt>
                <c:pt idx="3108">
                  <c:v>17219</c:v>
                </c:pt>
                <c:pt idx="3109">
                  <c:v>43823</c:v>
                </c:pt>
                <c:pt idx="3110">
                  <c:v>63364</c:v>
                </c:pt>
                <c:pt idx="3111">
                  <c:v>18497</c:v>
                </c:pt>
                <c:pt idx="3112">
                  <c:v>23173</c:v>
                </c:pt>
                <c:pt idx="3113">
                  <c:v>51367</c:v>
                </c:pt>
                <c:pt idx="3114">
                  <c:v>34894</c:v>
                </c:pt>
                <c:pt idx="3115">
                  <c:v>7422</c:v>
                </c:pt>
                <c:pt idx="3116">
                  <c:v>16090</c:v>
                </c:pt>
                <c:pt idx="3117">
                  <c:v>2784</c:v>
                </c:pt>
                <c:pt idx="3118">
                  <c:v>54177</c:v>
                </c:pt>
                <c:pt idx="3119">
                  <c:v>29326</c:v>
                </c:pt>
                <c:pt idx="3120">
                  <c:v>26164</c:v>
                </c:pt>
                <c:pt idx="3121">
                  <c:v>29518</c:v>
                </c:pt>
                <c:pt idx="3122">
                  <c:v>29754</c:v>
                </c:pt>
                <c:pt idx="3123">
                  <c:v>8000</c:v>
                </c:pt>
                <c:pt idx="3124">
                  <c:v>69788</c:v>
                </c:pt>
                <c:pt idx="3125">
                  <c:v>38042</c:v>
                </c:pt>
                <c:pt idx="3126">
                  <c:v>23894</c:v>
                </c:pt>
                <c:pt idx="3127">
                  <c:v>110628</c:v>
                </c:pt>
                <c:pt idx="3128">
                  <c:v>10839</c:v>
                </c:pt>
                <c:pt idx="3129">
                  <c:v>47513</c:v>
                </c:pt>
                <c:pt idx="3130">
                  <c:v>16321</c:v>
                </c:pt>
                <c:pt idx="3131">
                  <c:v>37550</c:v>
                </c:pt>
                <c:pt idx="3132">
                  <c:v>37936</c:v>
                </c:pt>
                <c:pt idx="3133">
                  <c:v>38061</c:v>
                </c:pt>
                <c:pt idx="3134">
                  <c:v>25934</c:v>
                </c:pt>
                <c:pt idx="3135">
                  <c:v>54942</c:v>
                </c:pt>
                <c:pt idx="3136">
                  <c:v>139423</c:v>
                </c:pt>
                <c:pt idx="3137">
                  <c:v>298505</c:v>
                </c:pt>
                <c:pt idx="3138">
                  <c:v>98753</c:v>
                </c:pt>
                <c:pt idx="3139">
                  <c:v>25157</c:v>
                </c:pt>
                <c:pt idx="3140">
                  <c:v>24134</c:v>
                </c:pt>
                <c:pt idx="3141">
                  <c:v>6628</c:v>
                </c:pt>
                <c:pt idx="3142">
                  <c:v>14504</c:v>
                </c:pt>
                <c:pt idx="3143">
                  <c:v>36665</c:v>
                </c:pt>
                <c:pt idx="3144">
                  <c:v>17481</c:v>
                </c:pt>
                <c:pt idx="3145">
                  <c:v>33111</c:v>
                </c:pt>
                <c:pt idx="3146">
                  <c:v>89237</c:v>
                </c:pt>
                <c:pt idx="3147">
                  <c:v>93028</c:v>
                </c:pt>
                <c:pt idx="3148">
                  <c:v>89094</c:v>
                </c:pt>
                <c:pt idx="3149">
                  <c:v>11109</c:v>
                </c:pt>
                <c:pt idx="3150">
                  <c:v>14957</c:v>
                </c:pt>
                <c:pt idx="3151">
                  <c:v>17823</c:v>
                </c:pt>
                <c:pt idx="3152">
                  <c:v>8485</c:v>
                </c:pt>
                <c:pt idx="3153">
                  <c:v>56756</c:v>
                </c:pt>
                <c:pt idx="3154">
                  <c:v>99196</c:v>
                </c:pt>
                <c:pt idx="3155">
                  <c:v>21736</c:v>
                </c:pt>
                <c:pt idx="3156">
                  <c:v>11324</c:v>
                </c:pt>
                <c:pt idx="3157">
                  <c:v>60109</c:v>
                </c:pt>
                <c:pt idx="3158">
                  <c:v>129887</c:v>
                </c:pt>
                <c:pt idx="3159">
                  <c:v>18150</c:v>
                </c:pt>
                <c:pt idx="3160">
                  <c:v>57432</c:v>
                </c:pt>
                <c:pt idx="3161">
                  <c:v>32659</c:v>
                </c:pt>
                <c:pt idx="3162">
                  <c:v>103203</c:v>
                </c:pt>
                <c:pt idx="3163">
                  <c:v>27122</c:v>
                </c:pt>
                <c:pt idx="3164">
                  <c:v>40252</c:v>
                </c:pt>
                <c:pt idx="3165">
                  <c:v>194816</c:v>
                </c:pt>
                <c:pt idx="3166">
                  <c:v>65460</c:v>
                </c:pt>
                <c:pt idx="3167">
                  <c:v>17863</c:v>
                </c:pt>
                <c:pt idx="3168">
                  <c:v>28443</c:v>
                </c:pt>
                <c:pt idx="3169">
                  <c:v>15655</c:v>
                </c:pt>
                <c:pt idx="3170">
                  <c:v>38307</c:v>
                </c:pt>
                <c:pt idx="3171">
                  <c:v>15135</c:v>
                </c:pt>
                <c:pt idx="3172">
                  <c:v>73601</c:v>
                </c:pt>
                <c:pt idx="3173">
                  <c:v>31489</c:v>
                </c:pt>
                <c:pt idx="3174">
                  <c:v>48852</c:v>
                </c:pt>
                <c:pt idx="3175">
                  <c:v>188883</c:v>
                </c:pt>
                <c:pt idx="3176">
                  <c:v>37212</c:v>
                </c:pt>
                <c:pt idx="3177">
                  <c:v>43285</c:v>
                </c:pt>
                <c:pt idx="3178">
                  <c:v>10758</c:v>
                </c:pt>
                <c:pt idx="3179">
                  <c:v>40926</c:v>
                </c:pt>
                <c:pt idx="3180">
                  <c:v>10915</c:v>
                </c:pt>
                <c:pt idx="3181">
                  <c:v>38580</c:v>
                </c:pt>
                <c:pt idx="3182">
                  <c:v>26650</c:v>
                </c:pt>
                <c:pt idx="3183">
                  <c:v>25268</c:v>
                </c:pt>
                <c:pt idx="3184">
                  <c:v>9338</c:v>
                </c:pt>
                <c:pt idx="3185">
                  <c:v>67070</c:v>
                </c:pt>
                <c:pt idx="3186">
                  <c:v>19382</c:v>
                </c:pt>
                <c:pt idx="3187">
                  <c:v>25205</c:v>
                </c:pt>
                <c:pt idx="3188">
                  <c:v>9634</c:v>
                </c:pt>
                <c:pt idx="3189">
                  <c:v>18954</c:v>
                </c:pt>
                <c:pt idx="3190">
                  <c:v>41279</c:v>
                </c:pt>
                <c:pt idx="3191">
                  <c:v>56624</c:v>
                </c:pt>
                <c:pt idx="3192">
                  <c:v>11021</c:v>
                </c:pt>
                <c:pt idx="3193">
                  <c:v>4096</c:v>
                </c:pt>
                <c:pt idx="3194">
                  <c:v>5199</c:v>
                </c:pt>
                <c:pt idx="3195">
                  <c:v>41072</c:v>
                </c:pt>
                <c:pt idx="3196">
                  <c:v>83623</c:v>
                </c:pt>
                <c:pt idx="3197">
                  <c:v>15920</c:v>
                </c:pt>
                <c:pt idx="3198">
                  <c:v>50674</c:v>
                </c:pt>
                <c:pt idx="3199">
                  <c:v>55461</c:v>
                </c:pt>
                <c:pt idx="3200">
                  <c:v>93264</c:v>
                </c:pt>
                <c:pt idx="3201">
                  <c:v>115154</c:v>
                </c:pt>
                <c:pt idx="3202">
                  <c:v>24920</c:v>
                </c:pt>
                <c:pt idx="3203">
                  <c:v>64924</c:v>
                </c:pt>
                <c:pt idx="3204">
                  <c:v>25210</c:v>
                </c:pt>
                <c:pt idx="3205">
                  <c:v>41247</c:v>
                </c:pt>
                <c:pt idx="3206">
                  <c:v>5929</c:v>
                </c:pt>
                <c:pt idx="3207">
                  <c:v>14457</c:v>
                </c:pt>
                <c:pt idx="3208">
                  <c:v>29067</c:v>
                </c:pt>
                <c:pt idx="3209">
                  <c:v>112164</c:v>
                </c:pt>
                <c:pt idx="3210">
                  <c:v>44764</c:v>
                </c:pt>
                <c:pt idx="3211">
                  <c:v>38997</c:v>
                </c:pt>
                <c:pt idx="3212">
                  <c:v>115215</c:v>
                </c:pt>
                <c:pt idx="3213">
                  <c:v>96714</c:v>
                </c:pt>
                <c:pt idx="3214">
                  <c:v>32988</c:v>
                </c:pt>
                <c:pt idx="3215">
                  <c:v>11552</c:v>
                </c:pt>
                <c:pt idx="3216">
                  <c:v>38739</c:v>
                </c:pt>
                <c:pt idx="3217">
                  <c:v>142989</c:v>
                </c:pt>
                <c:pt idx="3218">
                  <c:v>1724</c:v>
                </c:pt>
                <c:pt idx="3219">
                  <c:v>56395</c:v>
                </c:pt>
                <c:pt idx="3220">
                  <c:v>11845</c:v>
                </c:pt>
                <c:pt idx="3221">
                  <c:v>46378</c:v>
                </c:pt>
                <c:pt idx="3222">
                  <c:v>85071</c:v>
                </c:pt>
                <c:pt idx="3223">
                  <c:v>53543</c:v>
                </c:pt>
                <c:pt idx="3224">
                  <c:v>33834</c:v>
                </c:pt>
                <c:pt idx="3225">
                  <c:v>36839</c:v>
                </c:pt>
                <c:pt idx="3226">
                  <c:v>42042</c:v>
                </c:pt>
                <c:pt idx="3227">
                  <c:v>72027</c:v>
                </c:pt>
                <c:pt idx="3228">
                  <c:v>2692</c:v>
                </c:pt>
                <c:pt idx="3229">
                  <c:v>17818</c:v>
                </c:pt>
                <c:pt idx="3230">
                  <c:v>70927</c:v>
                </c:pt>
                <c:pt idx="3231">
                  <c:v>57622</c:v>
                </c:pt>
                <c:pt idx="3232">
                  <c:v>323</c:v>
                </c:pt>
                <c:pt idx="3233">
                  <c:v>33530</c:v>
                </c:pt>
                <c:pt idx="3234">
                  <c:v>16452</c:v>
                </c:pt>
                <c:pt idx="3235">
                  <c:v>287033</c:v>
                </c:pt>
                <c:pt idx="3236">
                  <c:v>55487</c:v>
                </c:pt>
                <c:pt idx="3237">
                  <c:v>14648</c:v>
                </c:pt>
                <c:pt idx="3238">
                  <c:v>10621</c:v>
                </c:pt>
                <c:pt idx="3239">
                  <c:v>23224</c:v>
                </c:pt>
                <c:pt idx="3240">
                  <c:v>17684</c:v>
                </c:pt>
                <c:pt idx="3241">
                  <c:v>2477</c:v>
                </c:pt>
                <c:pt idx="3242">
                  <c:v>44668</c:v>
                </c:pt>
                <c:pt idx="3243">
                  <c:v>22461</c:v>
                </c:pt>
                <c:pt idx="3244">
                  <c:v>103200</c:v>
                </c:pt>
                <c:pt idx="3245">
                  <c:v>74007</c:v>
                </c:pt>
                <c:pt idx="3246">
                  <c:v>22134</c:v>
                </c:pt>
                <c:pt idx="3247">
                  <c:v>242062</c:v>
                </c:pt>
                <c:pt idx="3248">
                  <c:v>24683</c:v>
                </c:pt>
                <c:pt idx="3249">
                  <c:v>51680</c:v>
                </c:pt>
                <c:pt idx="3250">
                  <c:v>8819</c:v>
                </c:pt>
                <c:pt idx="3251">
                  <c:v>61545</c:v>
                </c:pt>
                <c:pt idx="3252">
                  <c:v>124837</c:v>
                </c:pt>
                <c:pt idx="3253">
                  <c:v>50848</c:v>
                </c:pt>
                <c:pt idx="3254">
                  <c:v>19661</c:v>
                </c:pt>
                <c:pt idx="3255">
                  <c:v>32156</c:v>
                </c:pt>
                <c:pt idx="3256">
                  <c:v>123055</c:v>
                </c:pt>
                <c:pt idx="3257">
                  <c:v>63331</c:v>
                </c:pt>
                <c:pt idx="3258">
                  <c:v>9646</c:v>
                </c:pt>
                <c:pt idx="3259">
                  <c:v>16569</c:v>
                </c:pt>
                <c:pt idx="3260">
                  <c:v>194111</c:v>
                </c:pt>
                <c:pt idx="3261">
                  <c:v>147128</c:v>
                </c:pt>
                <c:pt idx="3262">
                  <c:v>59177</c:v>
                </c:pt>
                <c:pt idx="3263">
                  <c:v>26693</c:v>
                </c:pt>
                <c:pt idx="3264">
                  <c:v>2912</c:v>
                </c:pt>
                <c:pt idx="3265">
                  <c:v>13982</c:v>
                </c:pt>
                <c:pt idx="3266">
                  <c:v>14428</c:v>
                </c:pt>
                <c:pt idx="3267">
                  <c:v>21740</c:v>
                </c:pt>
                <c:pt idx="3268">
                  <c:v>8811</c:v>
                </c:pt>
                <c:pt idx="3269">
                  <c:v>48256</c:v>
                </c:pt>
                <c:pt idx="3270">
                  <c:v>10994</c:v>
                </c:pt>
                <c:pt idx="3271">
                  <c:v>27320</c:v>
                </c:pt>
                <c:pt idx="3272">
                  <c:v>66614</c:v>
                </c:pt>
                <c:pt idx="3273">
                  <c:v>78105</c:v>
                </c:pt>
                <c:pt idx="3274">
                  <c:v>120860</c:v>
                </c:pt>
                <c:pt idx="3275">
                  <c:v>77382</c:v>
                </c:pt>
                <c:pt idx="3276">
                  <c:v>19290</c:v>
                </c:pt>
                <c:pt idx="3277">
                  <c:v>50987</c:v>
                </c:pt>
                <c:pt idx="3278">
                  <c:v>101290</c:v>
                </c:pt>
                <c:pt idx="3279">
                  <c:v>17377</c:v>
                </c:pt>
                <c:pt idx="3280">
                  <c:v>11711</c:v>
                </c:pt>
                <c:pt idx="3281">
                  <c:v>28712</c:v>
                </c:pt>
                <c:pt idx="3282">
                  <c:v>110839</c:v>
                </c:pt>
                <c:pt idx="3283">
                  <c:v>65633</c:v>
                </c:pt>
                <c:pt idx="3284">
                  <c:v>69106</c:v>
                </c:pt>
                <c:pt idx="3285">
                  <c:v>66009</c:v>
                </c:pt>
                <c:pt idx="3286">
                  <c:v>16843</c:v>
                </c:pt>
                <c:pt idx="3287">
                  <c:v>27071</c:v>
                </c:pt>
                <c:pt idx="3288">
                  <c:v>25807</c:v>
                </c:pt>
                <c:pt idx="3289">
                  <c:v>132871</c:v>
                </c:pt>
                <c:pt idx="3290">
                  <c:v>24065</c:v>
                </c:pt>
                <c:pt idx="3291">
                  <c:v>92533</c:v>
                </c:pt>
                <c:pt idx="3292">
                  <c:v>14513</c:v>
                </c:pt>
                <c:pt idx="3293">
                  <c:v>162365</c:v>
                </c:pt>
                <c:pt idx="3294">
                  <c:v>4834</c:v>
                </c:pt>
                <c:pt idx="3295">
                  <c:v>21311</c:v>
                </c:pt>
                <c:pt idx="3296">
                  <c:v>49804</c:v>
                </c:pt>
                <c:pt idx="3297">
                  <c:v>135567</c:v>
                </c:pt>
                <c:pt idx="3298">
                  <c:v>135374</c:v>
                </c:pt>
                <c:pt idx="3299">
                  <c:v>140914</c:v>
                </c:pt>
                <c:pt idx="3300">
                  <c:v>6789</c:v>
                </c:pt>
                <c:pt idx="3301">
                  <c:v>61893</c:v>
                </c:pt>
                <c:pt idx="3302">
                  <c:v>83082</c:v>
                </c:pt>
                <c:pt idx="3303">
                  <c:v>16962</c:v>
                </c:pt>
                <c:pt idx="3304">
                  <c:v>85955</c:v>
                </c:pt>
                <c:pt idx="3305">
                  <c:v>22215</c:v>
                </c:pt>
                <c:pt idx="3306">
                  <c:v>105898</c:v>
                </c:pt>
                <c:pt idx="3307">
                  <c:v>66807</c:v>
                </c:pt>
                <c:pt idx="3308">
                  <c:v>131366</c:v>
                </c:pt>
                <c:pt idx="3309">
                  <c:v>31929</c:v>
                </c:pt>
                <c:pt idx="3310">
                  <c:v>20540</c:v>
                </c:pt>
                <c:pt idx="3311">
                  <c:v>48131</c:v>
                </c:pt>
                <c:pt idx="3312">
                  <c:v>16346</c:v>
                </c:pt>
                <c:pt idx="3313">
                  <c:v>15540</c:v>
                </c:pt>
                <c:pt idx="3314">
                  <c:v>17828</c:v>
                </c:pt>
                <c:pt idx="3315">
                  <c:v>298927</c:v>
                </c:pt>
                <c:pt idx="3316">
                  <c:v>66300</c:v>
                </c:pt>
                <c:pt idx="3317">
                  <c:v>28446</c:v>
                </c:pt>
                <c:pt idx="3318">
                  <c:v>80906</c:v>
                </c:pt>
                <c:pt idx="3319">
                  <c:v>12153</c:v>
                </c:pt>
                <c:pt idx="3320">
                  <c:v>37569</c:v>
                </c:pt>
                <c:pt idx="3321">
                  <c:v>98151</c:v>
                </c:pt>
                <c:pt idx="3322">
                  <c:v>224852</c:v>
                </c:pt>
                <c:pt idx="3323">
                  <c:v>19881</c:v>
                </c:pt>
                <c:pt idx="3324">
                  <c:v>13490</c:v>
                </c:pt>
                <c:pt idx="3325">
                  <c:v>46672</c:v>
                </c:pt>
                <c:pt idx="3326">
                  <c:v>119735</c:v>
                </c:pt>
                <c:pt idx="3327">
                  <c:v>18317</c:v>
                </c:pt>
                <c:pt idx="3328">
                  <c:v>26334</c:v>
                </c:pt>
                <c:pt idx="3329">
                  <c:v>143441</c:v>
                </c:pt>
                <c:pt idx="3330">
                  <c:v>10697</c:v>
                </c:pt>
                <c:pt idx="3331">
                  <c:v>14072</c:v>
                </c:pt>
                <c:pt idx="3332">
                  <c:v>35661</c:v>
                </c:pt>
                <c:pt idx="3333">
                  <c:v>54697</c:v>
                </c:pt>
                <c:pt idx="3334">
                  <c:v>18359</c:v>
                </c:pt>
                <c:pt idx="3335">
                  <c:v>47764</c:v>
                </c:pt>
                <c:pt idx="3336">
                  <c:v>51169</c:v>
                </c:pt>
                <c:pt idx="3337">
                  <c:v>32099</c:v>
                </c:pt>
                <c:pt idx="3338">
                  <c:v>84148</c:v>
                </c:pt>
                <c:pt idx="3339">
                  <c:v>45137</c:v>
                </c:pt>
                <c:pt idx="3340">
                  <c:v>18179</c:v>
                </c:pt>
                <c:pt idx="3341">
                  <c:v>39566</c:v>
                </c:pt>
                <c:pt idx="3342">
                  <c:v>46809</c:v>
                </c:pt>
                <c:pt idx="3343">
                  <c:v>41628</c:v>
                </c:pt>
                <c:pt idx="3344">
                  <c:v>20891</c:v>
                </c:pt>
                <c:pt idx="3345">
                  <c:v>36513</c:v>
                </c:pt>
                <c:pt idx="3346">
                  <c:v>116923</c:v>
                </c:pt>
                <c:pt idx="3347">
                  <c:v>7879</c:v>
                </c:pt>
                <c:pt idx="3348">
                  <c:v>40091</c:v>
                </c:pt>
                <c:pt idx="3349">
                  <c:v>45842</c:v>
                </c:pt>
                <c:pt idx="3350">
                  <c:v>500</c:v>
                </c:pt>
                <c:pt idx="3351">
                  <c:v>43595</c:v>
                </c:pt>
                <c:pt idx="3352">
                  <c:v>29291</c:v>
                </c:pt>
                <c:pt idx="3353">
                  <c:v>63392</c:v>
                </c:pt>
                <c:pt idx="3354">
                  <c:v>19578</c:v>
                </c:pt>
                <c:pt idx="3355">
                  <c:v>10926</c:v>
                </c:pt>
                <c:pt idx="3356">
                  <c:v>19839</c:v>
                </c:pt>
                <c:pt idx="3357">
                  <c:v>64594</c:v>
                </c:pt>
                <c:pt idx="3358">
                  <c:v>24580</c:v>
                </c:pt>
                <c:pt idx="3359">
                  <c:v>20318</c:v>
                </c:pt>
                <c:pt idx="3360">
                  <c:v>24579</c:v>
                </c:pt>
                <c:pt idx="3361">
                  <c:v>71713</c:v>
                </c:pt>
                <c:pt idx="3362">
                  <c:v>73501</c:v>
                </c:pt>
                <c:pt idx="3363">
                  <c:v>61479</c:v>
                </c:pt>
                <c:pt idx="3364">
                  <c:v>21915</c:v>
                </c:pt>
                <c:pt idx="3365">
                  <c:v>16465</c:v>
                </c:pt>
                <c:pt idx="3366">
                  <c:v>61841</c:v>
                </c:pt>
                <c:pt idx="3367">
                  <c:v>23197</c:v>
                </c:pt>
                <c:pt idx="3368">
                  <c:v>26069</c:v>
                </c:pt>
                <c:pt idx="3369">
                  <c:v>5690</c:v>
                </c:pt>
                <c:pt idx="3370">
                  <c:v>1000</c:v>
                </c:pt>
                <c:pt idx="3371">
                  <c:v>14052</c:v>
                </c:pt>
                <c:pt idx="3372">
                  <c:v>2143</c:v>
                </c:pt>
                <c:pt idx="3373">
                  <c:v>18239</c:v>
                </c:pt>
                <c:pt idx="3374">
                  <c:v>4892</c:v>
                </c:pt>
                <c:pt idx="3375">
                  <c:v>34412</c:v>
                </c:pt>
                <c:pt idx="3376">
                  <c:v>34535</c:v>
                </c:pt>
                <c:pt idx="3377">
                  <c:v>23720</c:v>
                </c:pt>
                <c:pt idx="3378">
                  <c:v>11816</c:v>
                </c:pt>
                <c:pt idx="3379">
                  <c:v>11218</c:v>
                </c:pt>
                <c:pt idx="3380">
                  <c:v>12568</c:v>
                </c:pt>
                <c:pt idx="3381">
                  <c:v>13188</c:v>
                </c:pt>
                <c:pt idx="3382">
                  <c:v>39983</c:v>
                </c:pt>
                <c:pt idx="3383">
                  <c:v>28526</c:v>
                </c:pt>
                <c:pt idx="3384">
                  <c:v>68359</c:v>
                </c:pt>
                <c:pt idx="3385">
                  <c:v>22048</c:v>
                </c:pt>
                <c:pt idx="3386">
                  <c:v>1866</c:v>
                </c:pt>
                <c:pt idx="3387">
                  <c:v>40408</c:v>
                </c:pt>
                <c:pt idx="3388">
                  <c:v>20642</c:v>
                </c:pt>
                <c:pt idx="3389">
                  <c:v>66574</c:v>
                </c:pt>
                <c:pt idx="3390">
                  <c:v>18656</c:v>
                </c:pt>
                <c:pt idx="3391">
                  <c:v>57374</c:v>
                </c:pt>
                <c:pt idx="3392">
                  <c:v>25898</c:v>
                </c:pt>
                <c:pt idx="3393">
                  <c:v>42481</c:v>
                </c:pt>
                <c:pt idx="3394">
                  <c:v>62492</c:v>
                </c:pt>
                <c:pt idx="3395">
                  <c:v>4431</c:v>
                </c:pt>
                <c:pt idx="3396">
                  <c:v>25090</c:v>
                </c:pt>
                <c:pt idx="3397">
                  <c:v>95728</c:v>
                </c:pt>
                <c:pt idx="3398">
                  <c:v>11631</c:v>
                </c:pt>
                <c:pt idx="3399">
                  <c:v>54039</c:v>
                </c:pt>
                <c:pt idx="3400">
                  <c:v>5625</c:v>
                </c:pt>
                <c:pt idx="3401">
                  <c:v>22966</c:v>
                </c:pt>
                <c:pt idx="3402">
                  <c:v>5544</c:v>
                </c:pt>
                <c:pt idx="3403">
                  <c:v>37171</c:v>
                </c:pt>
                <c:pt idx="3404">
                  <c:v>40425</c:v>
                </c:pt>
                <c:pt idx="3405">
                  <c:v>9805</c:v>
                </c:pt>
                <c:pt idx="3406">
                  <c:v>29417</c:v>
                </c:pt>
                <c:pt idx="3407">
                  <c:v>37093</c:v>
                </c:pt>
                <c:pt idx="3408">
                  <c:v>21461</c:v>
                </c:pt>
                <c:pt idx="3409">
                  <c:v>21950</c:v>
                </c:pt>
                <c:pt idx="3410">
                  <c:v>14233</c:v>
                </c:pt>
                <c:pt idx="3411">
                  <c:v>105737</c:v>
                </c:pt>
                <c:pt idx="3412">
                  <c:v>22551</c:v>
                </c:pt>
                <c:pt idx="3413">
                  <c:v>35474</c:v>
                </c:pt>
                <c:pt idx="3414">
                  <c:v>21854</c:v>
                </c:pt>
                <c:pt idx="3415">
                  <c:v>50386</c:v>
                </c:pt>
                <c:pt idx="3416">
                  <c:v>28502</c:v>
                </c:pt>
                <c:pt idx="3417">
                  <c:v>238446</c:v>
                </c:pt>
                <c:pt idx="3418">
                  <c:v>20516</c:v>
                </c:pt>
                <c:pt idx="3419">
                  <c:v>97391</c:v>
                </c:pt>
                <c:pt idx="3420">
                  <c:v>29253</c:v>
                </c:pt>
                <c:pt idx="3421">
                  <c:v>139982</c:v>
                </c:pt>
                <c:pt idx="3422">
                  <c:v>68192</c:v>
                </c:pt>
                <c:pt idx="3423">
                  <c:v>21615</c:v>
                </c:pt>
                <c:pt idx="3424">
                  <c:v>36829</c:v>
                </c:pt>
                <c:pt idx="3425">
                  <c:v>152178</c:v>
                </c:pt>
                <c:pt idx="3426">
                  <c:v>17397</c:v>
                </c:pt>
                <c:pt idx="3427">
                  <c:v>45006</c:v>
                </c:pt>
                <c:pt idx="3428">
                  <c:v>4289</c:v>
                </c:pt>
                <c:pt idx="3429">
                  <c:v>133351</c:v>
                </c:pt>
                <c:pt idx="3430">
                  <c:v>42093</c:v>
                </c:pt>
                <c:pt idx="3431">
                  <c:v>74331</c:v>
                </c:pt>
                <c:pt idx="3432">
                  <c:v>120462</c:v>
                </c:pt>
                <c:pt idx="3433">
                  <c:v>14243</c:v>
                </c:pt>
                <c:pt idx="3434">
                  <c:v>6803</c:v>
                </c:pt>
                <c:pt idx="3435">
                  <c:v>8885</c:v>
                </c:pt>
                <c:pt idx="3436">
                  <c:v>38761</c:v>
                </c:pt>
                <c:pt idx="3437">
                  <c:v>5500</c:v>
                </c:pt>
                <c:pt idx="3438">
                  <c:v>76660</c:v>
                </c:pt>
                <c:pt idx="3439">
                  <c:v>30463</c:v>
                </c:pt>
                <c:pt idx="3440">
                  <c:v>6914</c:v>
                </c:pt>
                <c:pt idx="3441">
                  <c:v>67495</c:v>
                </c:pt>
                <c:pt idx="3442">
                  <c:v>15339</c:v>
                </c:pt>
                <c:pt idx="3443">
                  <c:v>5745</c:v>
                </c:pt>
                <c:pt idx="3444">
                  <c:v>81155</c:v>
                </c:pt>
                <c:pt idx="3445">
                  <c:v>45432</c:v>
                </c:pt>
                <c:pt idx="3446">
                  <c:v>39386</c:v>
                </c:pt>
                <c:pt idx="3447">
                  <c:v>69647</c:v>
                </c:pt>
                <c:pt idx="3448">
                  <c:v>25849</c:v>
                </c:pt>
                <c:pt idx="3449">
                  <c:v>3625</c:v>
                </c:pt>
                <c:pt idx="3450">
                  <c:v>4057</c:v>
                </c:pt>
                <c:pt idx="3451">
                  <c:v>30273</c:v>
                </c:pt>
                <c:pt idx="3452">
                  <c:v>24750</c:v>
                </c:pt>
                <c:pt idx="3453">
                  <c:v>12471</c:v>
                </c:pt>
                <c:pt idx="3454">
                  <c:v>2000</c:v>
                </c:pt>
                <c:pt idx="3455">
                  <c:v>2827</c:v>
                </c:pt>
                <c:pt idx="3456">
                  <c:v>63121</c:v>
                </c:pt>
                <c:pt idx="3457">
                  <c:v>19694</c:v>
                </c:pt>
                <c:pt idx="3458">
                  <c:v>11571</c:v>
                </c:pt>
                <c:pt idx="3459">
                  <c:v>26933</c:v>
                </c:pt>
                <c:pt idx="3460">
                  <c:v>1456</c:v>
                </c:pt>
                <c:pt idx="3461">
                  <c:v>16188</c:v>
                </c:pt>
                <c:pt idx="3462">
                  <c:v>12088</c:v>
                </c:pt>
                <c:pt idx="3463">
                  <c:v>119214</c:v>
                </c:pt>
                <c:pt idx="3464">
                  <c:v>66956</c:v>
                </c:pt>
                <c:pt idx="3465">
                  <c:v>4360</c:v>
                </c:pt>
                <c:pt idx="3466">
                  <c:v>7056</c:v>
                </c:pt>
                <c:pt idx="3467">
                  <c:v>32934</c:v>
                </c:pt>
                <c:pt idx="3468">
                  <c:v>6551</c:v>
                </c:pt>
                <c:pt idx="3469">
                  <c:v>24915</c:v>
                </c:pt>
                <c:pt idx="3470">
                  <c:v>10100</c:v>
                </c:pt>
                <c:pt idx="3471">
                  <c:v>20691</c:v>
                </c:pt>
                <c:pt idx="3472">
                  <c:v>11676</c:v>
                </c:pt>
                <c:pt idx="3473">
                  <c:v>31504</c:v>
                </c:pt>
                <c:pt idx="3474">
                  <c:v>12093</c:v>
                </c:pt>
                <c:pt idx="3475">
                  <c:v>44353</c:v>
                </c:pt>
                <c:pt idx="3476">
                  <c:v>35557</c:v>
                </c:pt>
                <c:pt idx="3477">
                  <c:v>38465</c:v>
                </c:pt>
                <c:pt idx="3478">
                  <c:v>3258</c:v>
                </c:pt>
                <c:pt idx="3479">
                  <c:v>31224</c:v>
                </c:pt>
                <c:pt idx="3480">
                  <c:v>93191</c:v>
                </c:pt>
                <c:pt idx="3481">
                  <c:v>20010</c:v>
                </c:pt>
                <c:pt idx="3482">
                  <c:v>37866</c:v>
                </c:pt>
                <c:pt idx="3483">
                  <c:v>65664</c:v>
                </c:pt>
                <c:pt idx="3484">
                  <c:v>59967</c:v>
                </c:pt>
                <c:pt idx="3485">
                  <c:v>12134</c:v>
                </c:pt>
                <c:pt idx="3486">
                  <c:v>19892</c:v>
                </c:pt>
                <c:pt idx="3487">
                  <c:v>38292</c:v>
                </c:pt>
                <c:pt idx="3488">
                  <c:v>68224</c:v>
                </c:pt>
                <c:pt idx="3489">
                  <c:v>103645</c:v>
                </c:pt>
                <c:pt idx="3490">
                  <c:v>189077</c:v>
                </c:pt>
                <c:pt idx="3491">
                  <c:v>3246</c:v>
                </c:pt>
                <c:pt idx="3492">
                  <c:v>33323</c:v>
                </c:pt>
                <c:pt idx="3493">
                  <c:v>114719</c:v>
                </c:pt>
                <c:pt idx="3494">
                  <c:v>60319</c:v>
                </c:pt>
                <c:pt idx="3495">
                  <c:v>25705</c:v>
                </c:pt>
                <c:pt idx="3496">
                  <c:v>52475</c:v>
                </c:pt>
                <c:pt idx="3497">
                  <c:v>151265</c:v>
                </c:pt>
                <c:pt idx="3498">
                  <c:v>960</c:v>
                </c:pt>
                <c:pt idx="3499">
                  <c:v>17036</c:v>
                </c:pt>
                <c:pt idx="3500">
                  <c:v>34458</c:v>
                </c:pt>
                <c:pt idx="3501">
                  <c:v>177785</c:v>
                </c:pt>
                <c:pt idx="3502">
                  <c:v>13125</c:v>
                </c:pt>
                <c:pt idx="3503">
                  <c:v>14494</c:v>
                </c:pt>
                <c:pt idx="3504">
                  <c:v>13460</c:v>
                </c:pt>
                <c:pt idx="3505">
                  <c:v>9216</c:v>
                </c:pt>
                <c:pt idx="3506">
                  <c:v>22840</c:v>
                </c:pt>
                <c:pt idx="3507">
                  <c:v>22289</c:v>
                </c:pt>
                <c:pt idx="3508">
                  <c:v>9389</c:v>
                </c:pt>
                <c:pt idx="3509">
                  <c:v>26375</c:v>
                </c:pt>
                <c:pt idx="3510">
                  <c:v>3625</c:v>
                </c:pt>
                <c:pt idx="3511">
                  <c:v>16200</c:v>
                </c:pt>
                <c:pt idx="3512">
                  <c:v>40465</c:v>
                </c:pt>
                <c:pt idx="3513">
                  <c:v>1000</c:v>
                </c:pt>
                <c:pt idx="3514">
                  <c:v>4750</c:v>
                </c:pt>
                <c:pt idx="3515">
                  <c:v>74280</c:v>
                </c:pt>
                <c:pt idx="3516">
                  <c:v>1250</c:v>
                </c:pt>
                <c:pt idx="3517">
                  <c:v>60014</c:v>
                </c:pt>
                <c:pt idx="3518">
                  <c:v>12250</c:v>
                </c:pt>
                <c:pt idx="3519">
                  <c:v>8250</c:v>
                </c:pt>
                <c:pt idx="3520">
                  <c:v>15732</c:v>
                </c:pt>
                <c:pt idx="3521">
                  <c:v>9300</c:v>
                </c:pt>
                <c:pt idx="3522">
                  <c:v>9500</c:v>
                </c:pt>
                <c:pt idx="3523">
                  <c:v>3750</c:v>
                </c:pt>
                <c:pt idx="3524">
                  <c:v>12350</c:v>
                </c:pt>
                <c:pt idx="3525">
                  <c:v>13623</c:v>
                </c:pt>
                <c:pt idx="3526">
                  <c:v>10824</c:v>
                </c:pt>
                <c:pt idx="3527">
                  <c:v>1250</c:v>
                </c:pt>
                <c:pt idx="3528">
                  <c:v>17215</c:v>
                </c:pt>
                <c:pt idx="3529">
                  <c:v>16825</c:v>
                </c:pt>
                <c:pt idx="3530">
                  <c:v>2125</c:v>
                </c:pt>
                <c:pt idx="3531">
                  <c:v>9175</c:v>
                </c:pt>
                <c:pt idx="3532">
                  <c:v>23717</c:v>
                </c:pt>
                <c:pt idx="3533">
                  <c:v>18750</c:v>
                </c:pt>
                <c:pt idx="3534">
                  <c:v>6125</c:v>
                </c:pt>
                <c:pt idx="3535">
                  <c:v>4399</c:v>
                </c:pt>
                <c:pt idx="3536">
                  <c:v>10200</c:v>
                </c:pt>
                <c:pt idx="3537">
                  <c:v>49151</c:v>
                </c:pt>
                <c:pt idx="3538">
                  <c:v>9375</c:v>
                </c:pt>
                <c:pt idx="3539">
                  <c:v>8992</c:v>
                </c:pt>
                <c:pt idx="3540">
                  <c:v>13936</c:v>
                </c:pt>
                <c:pt idx="3541">
                  <c:v>5250</c:v>
                </c:pt>
                <c:pt idx="3542">
                  <c:v>5500</c:v>
                </c:pt>
                <c:pt idx="3543">
                  <c:v>29182</c:v>
                </c:pt>
                <c:pt idx="3544">
                  <c:v>7400</c:v>
                </c:pt>
                <c:pt idx="3545">
                  <c:v>4350</c:v>
                </c:pt>
                <c:pt idx="3546">
                  <c:v>6875</c:v>
                </c:pt>
                <c:pt idx="3547">
                  <c:v>6000</c:v>
                </c:pt>
                <c:pt idx="3548">
                  <c:v>11927</c:v>
                </c:pt>
                <c:pt idx="3549">
                  <c:v>11864</c:v>
                </c:pt>
                <c:pt idx="3550">
                  <c:v>10000</c:v>
                </c:pt>
                <c:pt idx="3551">
                  <c:v>5375</c:v>
                </c:pt>
                <c:pt idx="3552">
                  <c:v>4500</c:v>
                </c:pt>
                <c:pt idx="3553">
                  <c:v>4150</c:v>
                </c:pt>
                <c:pt idx="3554">
                  <c:v>9125</c:v>
                </c:pt>
                <c:pt idx="3555">
                  <c:v>13301</c:v>
                </c:pt>
                <c:pt idx="3556">
                  <c:v>16504</c:v>
                </c:pt>
                <c:pt idx="3557">
                  <c:v>10400</c:v>
                </c:pt>
                <c:pt idx="3558">
                  <c:v>3750</c:v>
                </c:pt>
                <c:pt idx="3559">
                  <c:v>8725</c:v>
                </c:pt>
                <c:pt idx="3560">
                  <c:v>7388</c:v>
                </c:pt>
                <c:pt idx="3561">
                  <c:v>16700</c:v>
                </c:pt>
                <c:pt idx="3562">
                  <c:v>11850</c:v>
                </c:pt>
                <c:pt idx="3563">
                  <c:v>62705</c:v>
                </c:pt>
                <c:pt idx="3564">
                  <c:v>2125</c:v>
                </c:pt>
                <c:pt idx="3565">
                  <c:v>11875</c:v>
                </c:pt>
                <c:pt idx="3566">
                  <c:v>7375</c:v>
                </c:pt>
                <c:pt idx="3567">
                  <c:v>54264</c:v>
                </c:pt>
                <c:pt idx="3568">
                  <c:v>49482</c:v>
                </c:pt>
                <c:pt idx="3569">
                  <c:v>48607</c:v>
                </c:pt>
                <c:pt idx="3570">
                  <c:v>3967</c:v>
                </c:pt>
                <c:pt idx="3571">
                  <c:v>6250</c:v>
                </c:pt>
                <c:pt idx="3572">
                  <c:v>11572</c:v>
                </c:pt>
                <c:pt idx="3573">
                  <c:v>12000</c:v>
                </c:pt>
                <c:pt idx="3574">
                  <c:v>1500</c:v>
                </c:pt>
                <c:pt idx="3575">
                  <c:v>5875</c:v>
                </c:pt>
                <c:pt idx="3576">
                  <c:v>13350</c:v>
                </c:pt>
                <c:pt idx="3577">
                  <c:v>10197</c:v>
                </c:pt>
                <c:pt idx="3578">
                  <c:v>3250</c:v>
                </c:pt>
                <c:pt idx="3579">
                  <c:v>12375</c:v>
                </c:pt>
                <c:pt idx="3580">
                  <c:v>7625</c:v>
                </c:pt>
                <c:pt idx="3581">
                  <c:v>11875</c:v>
                </c:pt>
                <c:pt idx="3582">
                  <c:v>1625</c:v>
                </c:pt>
                <c:pt idx="3583">
                  <c:v>160114</c:v>
                </c:pt>
                <c:pt idx="3584">
                  <c:v>4500</c:v>
                </c:pt>
                <c:pt idx="3585">
                  <c:v>2625</c:v>
                </c:pt>
                <c:pt idx="3586">
                  <c:v>5400</c:v>
                </c:pt>
                <c:pt idx="3587">
                  <c:v>28745</c:v>
                </c:pt>
                <c:pt idx="3588">
                  <c:v>12675</c:v>
                </c:pt>
                <c:pt idx="3589">
                  <c:v>2875</c:v>
                </c:pt>
                <c:pt idx="3590">
                  <c:v>4500</c:v>
                </c:pt>
                <c:pt idx="3591">
                  <c:v>500</c:v>
                </c:pt>
                <c:pt idx="3592">
                  <c:v>11361</c:v>
                </c:pt>
                <c:pt idx="3593">
                  <c:v>9794</c:v>
                </c:pt>
                <c:pt idx="3594">
                  <c:v>27619</c:v>
                </c:pt>
                <c:pt idx="3595">
                  <c:v>21842</c:v>
                </c:pt>
                <c:pt idx="3596">
                  <c:v>37478</c:v>
                </c:pt>
                <c:pt idx="3597">
                  <c:v>6305</c:v>
                </c:pt>
                <c:pt idx="3598">
                  <c:v>13749</c:v>
                </c:pt>
                <c:pt idx="3599">
                  <c:v>7591</c:v>
                </c:pt>
                <c:pt idx="3600">
                  <c:v>10508</c:v>
                </c:pt>
                <c:pt idx="3601">
                  <c:v>74093</c:v>
                </c:pt>
                <c:pt idx="3602">
                  <c:v>11692</c:v>
                </c:pt>
                <c:pt idx="3603">
                  <c:v>1022</c:v>
                </c:pt>
                <c:pt idx="3604">
                  <c:v>12964</c:v>
                </c:pt>
                <c:pt idx="3605">
                  <c:v>265</c:v>
                </c:pt>
                <c:pt idx="3606">
                  <c:v>17191</c:v>
                </c:pt>
                <c:pt idx="3607">
                  <c:v>29836</c:v>
                </c:pt>
                <c:pt idx="3608">
                  <c:v>22647</c:v>
                </c:pt>
                <c:pt idx="3609">
                  <c:v>33087</c:v>
                </c:pt>
                <c:pt idx="3610">
                  <c:v>5931</c:v>
                </c:pt>
                <c:pt idx="3611">
                  <c:v>37300</c:v>
                </c:pt>
                <c:pt idx="3612">
                  <c:v>23704</c:v>
                </c:pt>
                <c:pt idx="3613">
                  <c:v>44038</c:v>
                </c:pt>
                <c:pt idx="3614">
                  <c:v>31011</c:v>
                </c:pt>
                <c:pt idx="3615">
                  <c:v>64956</c:v>
                </c:pt>
                <c:pt idx="3616">
                  <c:v>12078</c:v>
                </c:pt>
                <c:pt idx="3617">
                  <c:v>141554</c:v>
                </c:pt>
                <c:pt idx="3618">
                  <c:v>24847</c:v>
                </c:pt>
                <c:pt idx="3619">
                  <c:v>46207</c:v>
                </c:pt>
                <c:pt idx="3620">
                  <c:v>121779</c:v>
                </c:pt>
                <c:pt idx="3621">
                  <c:v>28049</c:v>
                </c:pt>
                <c:pt idx="3622">
                  <c:v>11690</c:v>
                </c:pt>
                <c:pt idx="3623">
                  <c:v>36491</c:v>
                </c:pt>
                <c:pt idx="3624">
                  <c:v>33413</c:v>
                </c:pt>
                <c:pt idx="3625">
                  <c:v>9446</c:v>
                </c:pt>
                <c:pt idx="3626">
                  <c:v>48944</c:v>
                </c:pt>
                <c:pt idx="3627">
                  <c:v>68092</c:v>
                </c:pt>
                <c:pt idx="3628">
                  <c:v>1000</c:v>
                </c:pt>
                <c:pt idx="3629">
                  <c:v>1884</c:v>
                </c:pt>
                <c:pt idx="3630">
                  <c:v>22027</c:v>
                </c:pt>
                <c:pt idx="3631">
                  <c:v>4130</c:v>
                </c:pt>
                <c:pt idx="3632">
                  <c:v>3447</c:v>
                </c:pt>
                <c:pt idx="3633">
                  <c:v>59317</c:v>
                </c:pt>
                <c:pt idx="3634">
                  <c:v>2886</c:v>
                </c:pt>
                <c:pt idx="3635">
                  <c:v>4028</c:v>
                </c:pt>
                <c:pt idx="3636">
                  <c:v>45485</c:v>
                </c:pt>
                <c:pt idx="3637">
                  <c:v>31539</c:v>
                </c:pt>
                <c:pt idx="3638">
                  <c:v>4586</c:v>
                </c:pt>
                <c:pt idx="3639">
                  <c:v>20335</c:v>
                </c:pt>
                <c:pt idx="3640">
                  <c:v>2250</c:v>
                </c:pt>
                <c:pt idx="3641">
                  <c:v>25418</c:v>
                </c:pt>
                <c:pt idx="3642">
                  <c:v>2686</c:v>
                </c:pt>
                <c:pt idx="3643">
                  <c:v>47662</c:v>
                </c:pt>
                <c:pt idx="3644">
                  <c:v>4224</c:v>
                </c:pt>
                <c:pt idx="3645">
                  <c:v>4375</c:v>
                </c:pt>
                <c:pt idx="3646">
                  <c:v>76210</c:v>
                </c:pt>
                <c:pt idx="3647">
                  <c:v>10512</c:v>
                </c:pt>
                <c:pt idx="3648">
                  <c:v>3834</c:v>
                </c:pt>
                <c:pt idx="3649">
                  <c:v>41537</c:v>
                </c:pt>
                <c:pt idx="3650">
                  <c:v>4584</c:v>
                </c:pt>
                <c:pt idx="3651">
                  <c:v>19870</c:v>
                </c:pt>
                <c:pt idx="3652">
                  <c:v>18088</c:v>
                </c:pt>
                <c:pt idx="3653">
                  <c:v>20765</c:v>
                </c:pt>
                <c:pt idx="3654">
                  <c:v>7138</c:v>
                </c:pt>
                <c:pt idx="3655">
                  <c:v>17539</c:v>
                </c:pt>
                <c:pt idx="3656">
                  <c:v>7038</c:v>
                </c:pt>
                <c:pt idx="3657">
                  <c:v>5459</c:v>
                </c:pt>
                <c:pt idx="3658">
                  <c:v>1125</c:v>
                </c:pt>
                <c:pt idx="3659">
                  <c:v>8994</c:v>
                </c:pt>
                <c:pt idx="3660">
                  <c:v>44780</c:v>
                </c:pt>
                <c:pt idx="3661">
                  <c:v>12286</c:v>
                </c:pt>
                <c:pt idx="3662">
                  <c:v>25047</c:v>
                </c:pt>
                <c:pt idx="3663">
                  <c:v>16844</c:v>
                </c:pt>
                <c:pt idx="3664">
                  <c:v>49271</c:v>
                </c:pt>
                <c:pt idx="3665">
                  <c:v>9157</c:v>
                </c:pt>
                <c:pt idx="3666">
                  <c:v>86588</c:v>
                </c:pt>
                <c:pt idx="3667">
                  <c:v>53027</c:v>
                </c:pt>
                <c:pt idx="3668">
                  <c:v>24765</c:v>
                </c:pt>
                <c:pt idx="3669">
                  <c:v>29174</c:v>
                </c:pt>
                <c:pt idx="3670">
                  <c:v>1100</c:v>
                </c:pt>
                <c:pt idx="3671">
                  <c:v>56712</c:v>
                </c:pt>
                <c:pt idx="3672">
                  <c:v>8232</c:v>
                </c:pt>
                <c:pt idx="3673">
                  <c:v>58816</c:v>
                </c:pt>
                <c:pt idx="3674">
                  <c:v>24295</c:v>
                </c:pt>
                <c:pt idx="3675">
                  <c:v>20198</c:v>
                </c:pt>
                <c:pt idx="3676">
                  <c:v>24454</c:v>
                </c:pt>
                <c:pt idx="3677">
                  <c:v>7847</c:v>
                </c:pt>
                <c:pt idx="3678">
                  <c:v>29056</c:v>
                </c:pt>
                <c:pt idx="3679">
                  <c:v>42071</c:v>
                </c:pt>
                <c:pt idx="3680">
                  <c:v>570</c:v>
                </c:pt>
                <c:pt idx="3681">
                  <c:v>8904</c:v>
                </c:pt>
                <c:pt idx="3682">
                  <c:v>4354</c:v>
                </c:pt>
                <c:pt idx="3683">
                  <c:v>2000</c:v>
                </c:pt>
                <c:pt idx="3684">
                  <c:v>57346</c:v>
                </c:pt>
                <c:pt idx="3685">
                  <c:v>11303</c:v>
                </c:pt>
                <c:pt idx="3686">
                  <c:v>642</c:v>
                </c:pt>
                <c:pt idx="3687">
                  <c:v>1000</c:v>
                </c:pt>
                <c:pt idx="3688">
                  <c:v>5269</c:v>
                </c:pt>
                <c:pt idx="3689">
                  <c:v>38995</c:v>
                </c:pt>
                <c:pt idx="3690">
                  <c:v>4652</c:v>
                </c:pt>
                <c:pt idx="3691">
                  <c:v>500</c:v>
                </c:pt>
                <c:pt idx="3692">
                  <c:v>4546</c:v>
                </c:pt>
                <c:pt idx="3693">
                  <c:v>31673</c:v>
                </c:pt>
                <c:pt idx="3694">
                  <c:v>8684</c:v>
                </c:pt>
                <c:pt idx="3695">
                  <c:v>2104</c:v>
                </c:pt>
                <c:pt idx="3696">
                  <c:v>862</c:v>
                </c:pt>
                <c:pt idx="3697">
                  <c:v>972</c:v>
                </c:pt>
                <c:pt idx="3698">
                  <c:v>4490</c:v>
                </c:pt>
                <c:pt idx="3699">
                  <c:v>13560</c:v>
                </c:pt>
                <c:pt idx="3700">
                  <c:v>2000</c:v>
                </c:pt>
                <c:pt idx="3701">
                  <c:v>8964</c:v>
                </c:pt>
                <c:pt idx="3702">
                  <c:v>1837</c:v>
                </c:pt>
                <c:pt idx="3703">
                  <c:v>500</c:v>
                </c:pt>
                <c:pt idx="3704">
                  <c:v>4090</c:v>
                </c:pt>
                <c:pt idx="3705">
                  <c:v>12264</c:v>
                </c:pt>
                <c:pt idx="3706">
                  <c:v>54950</c:v>
                </c:pt>
                <c:pt idx="3707">
                  <c:v>16094</c:v>
                </c:pt>
                <c:pt idx="3708">
                  <c:v>1000</c:v>
                </c:pt>
                <c:pt idx="3709">
                  <c:v>6705</c:v>
                </c:pt>
                <c:pt idx="3710">
                  <c:v>6338</c:v>
                </c:pt>
                <c:pt idx="3711">
                  <c:v>3110</c:v>
                </c:pt>
                <c:pt idx="3712">
                  <c:v>3000</c:v>
                </c:pt>
                <c:pt idx="3713">
                  <c:v>23257</c:v>
                </c:pt>
                <c:pt idx="3714">
                  <c:v>18933</c:v>
                </c:pt>
                <c:pt idx="3715">
                  <c:v>93198</c:v>
                </c:pt>
                <c:pt idx="3716">
                  <c:v>9862</c:v>
                </c:pt>
                <c:pt idx="3717">
                  <c:v>16501</c:v>
                </c:pt>
                <c:pt idx="3718">
                  <c:v>9264</c:v>
                </c:pt>
                <c:pt idx="3719">
                  <c:v>4676</c:v>
                </c:pt>
                <c:pt idx="3720">
                  <c:v>4636</c:v>
                </c:pt>
                <c:pt idx="3721">
                  <c:v>3065</c:v>
                </c:pt>
                <c:pt idx="3722">
                  <c:v>3230</c:v>
                </c:pt>
                <c:pt idx="3723">
                  <c:v>8660</c:v>
                </c:pt>
                <c:pt idx="3724">
                  <c:v>1500</c:v>
                </c:pt>
                <c:pt idx="3725">
                  <c:v>2627</c:v>
                </c:pt>
                <c:pt idx="3726">
                  <c:v>1224</c:v>
                </c:pt>
                <c:pt idx="3727">
                  <c:v>12602</c:v>
                </c:pt>
                <c:pt idx="3728">
                  <c:v>1022</c:v>
                </c:pt>
                <c:pt idx="3729">
                  <c:v>3788</c:v>
                </c:pt>
                <c:pt idx="3730">
                  <c:v>1446</c:v>
                </c:pt>
                <c:pt idx="3731">
                  <c:v>20882</c:v>
                </c:pt>
                <c:pt idx="3732">
                  <c:v>5450</c:v>
                </c:pt>
                <c:pt idx="3733">
                  <c:v>25730</c:v>
                </c:pt>
                <c:pt idx="3734">
                  <c:v>6835</c:v>
                </c:pt>
                <c:pt idx="3735">
                  <c:v>16936</c:v>
                </c:pt>
                <c:pt idx="3736">
                  <c:v>20410</c:v>
                </c:pt>
                <c:pt idx="3737">
                  <c:v>1500</c:v>
                </c:pt>
                <c:pt idx="3738">
                  <c:v>27759</c:v>
                </c:pt>
                <c:pt idx="3739">
                  <c:v>500</c:v>
                </c:pt>
                <c:pt idx="3740">
                  <c:v>25054</c:v>
                </c:pt>
                <c:pt idx="3741">
                  <c:v>4751</c:v>
                </c:pt>
                <c:pt idx="3742">
                  <c:v>5354</c:v>
                </c:pt>
                <c:pt idx="3743">
                  <c:v>1500</c:v>
                </c:pt>
                <c:pt idx="3744">
                  <c:v>6356</c:v>
                </c:pt>
                <c:pt idx="3745">
                  <c:v>642</c:v>
                </c:pt>
                <c:pt idx="3746">
                  <c:v>7504</c:v>
                </c:pt>
                <c:pt idx="3747">
                  <c:v>6015</c:v>
                </c:pt>
                <c:pt idx="3748">
                  <c:v>27488</c:v>
                </c:pt>
                <c:pt idx="3749">
                  <c:v>39956</c:v>
                </c:pt>
                <c:pt idx="3750">
                  <c:v>35569</c:v>
                </c:pt>
                <c:pt idx="3751">
                  <c:v>55472</c:v>
                </c:pt>
                <c:pt idx="3752">
                  <c:v>15682</c:v>
                </c:pt>
                <c:pt idx="3753">
                  <c:v>70178</c:v>
                </c:pt>
                <c:pt idx="3754">
                  <c:v>221543</c:v>
                </c:pt>
                <c:pt idx="3755">
                  <c:v>77978</c:v>
                </c:pt>
                <c:pt idx="3756">
                  <c:v>203353</c:v>
                </c:pt>
                <c:pt idx="3757">
                  <c:v>68684</c:v>
                </c:pt>
                <c:pt idx="3758">
                  <c:v>23352</c:v>
                </c:pt>
                <c:pt idx="3759">
                  <c:v>24228</c:v>
                </c:pt>
                <c:pt idx="3760">
                  <c:v>19483</c:v>
                </c:pt>
                <c:pt idx="3761">
                  <c:v>78231</c:v>
                </c:pt>
                <c:pt idx="3762">
                  <c:v>74531</c:v>
                </c:pt>
                <c:pt idx="3763">
                  <c:v>83276</c:v>
                </c:pt>
                <c:pt idx="3764">
                  <c:v>21216</c:v>
                </c:pt>
                <c:pt idx="3765">
                  <c:v>17967</c:v>
                </c:pt>
                <c:pt idx="3766">
                  <c:v>4000</c:v>
                </c:pt>
                <c:pt idx="3767">
                  <c:v>74651</c:v>
                </c:pt>
                <c:pt idx="3768">
                  <c:v>400</c:v>
                </c:pt>
                <c:pt idx="3769">
                  <c:v>35766</c:v>
                </c:pt>
                <c:pt idx="3770">
                  <c:v>2000</c:v>
                </c:pt>
                <c:pt idx="3771">
                  <c:v>48296</c:v>
                </c:pt>
                <c:pt idx="3772">
                  <c:v>822321</c:v>
                </c:pt>
                <c:pt idx="3773">
                  <c:v>140544</c:v>
                </c:pt>
                <c:pt idx="3774">
                  <c:v>43971</c:v>
                </c:pt>
                <c:pt idx="3775">
                  <c:v>10635</c:v>
                </c:pt>
                <c:pt idx="3776">
                  <c:v>13986</c:v>
                </c:pt>
                <c:pt idx="3777">
                  <c:v>46269</c:v>
                </c:pt>
                <c:pt idx="3778">
                  <c:v>27712</c:v>
                </c:pt>
                <c:pt idx="3779">
                  <c:v>35850</c:v>
                </c:pt>
                <c:pt idx="3780">
                  <c:v>7630</c:v>
                </c:pt>
                <c:pt idx="3781">
                  <c:v>31541</c:v>
                </c:pt>
                <c:pt idx="3782">
                  <c:v>8009</c:v>
                </c:pt>
                <c:pt idx="3783">
                  <c:v>14791</c:v>
                </c:pt>
                <c:pt idx="3784">
                  <c:v>65141</c:v>
                </c:pt>
                <c:pt idx="3785">
                  <c:v>68907</c:v>
                </c:pt>
                <c:pt idx="3786">
                  <c:v>27669</c:v>
                </c:pt>
                <c:pt idx="3787">
                  <c:v>62589</c:v>
                </c:pt>
                <c:pt idx="3788">
                  <c:v>374613</c:v>
                </c:pt>
                <c:pt idx="3789">
                  <c:v>97768</c:v>
                </c:pt>
                <c:pt idx="3790">
                  <c:v>73159</c:v>
                </c:pt>
                <c:pt idx="3791">
                  <c:v>48577</c:v>
                </c:pt>
                <c:pt idx="3792">
                  <c:v>70614</c:v>
                </c:pt>
                <c:pt idx="3793">
                  <c:v>38827</c:v>
                </c:pt>
                <c:pt idx="3794">
                  <c:v>29919</c:v>
                </c:pt>
                <c:pt idx="3795">
                  <c:v>9673</c:v>
                </c:pt>
                <c:pt idx="3796">
                  <c:v>72309</c:v>
                </c:pt>
                <c:pt idx="3797">
                  <c:v>55473</c:v>
                </c:pt>
                <c:pt idx="3798">
                  <c:v>706</c:v>
                </c:pt>
                <c:pt idx="3799">
                  <c:v>7698</c:v>
                </c:pt>
                <c:pt idx="3800">
                  <c:v>72019</c:v>
                </c:pt>
                <c:pt idx="3801">
                  <c:v>89876</c:v>
                </c:pt>
                <c:pt idx="3802">
                  <c:v>19821</c:v>
                </c:pt>
                <c:pt idx="3803">
                  <c:v>6850</c:v>
                </c:pt>
                <c:pt idx="3804">
                  <c:v>32091</c:v>
                </c:pt>
                <c:pt idx="3805">
                  <c:v>26055</c:v>
                </c:pt>
                <c:pt idx="3806">
                  <c:v>122488</c:v>
                </c:pt>
                <c:pt idx="3807">
                  <c:v>126028</c:v>
                </c:pt>
                <c:pt idx="3808">
                  <c:v>94201</c:v>
                </c:pt>
                <c:pt idx="3809">
                  <c:v>6240</c:v>
                </c:pt>
                <c:pt idx="3810">
                  <c:v>13899</c:v>
                </c:pt>
                <c:pt idx="3811">
                  <c:v>15832</c:v>
                </c:pt>
                <c:pt idx="3812">
                  <c:v>891</c:v>
                </c:pt>
                <c:pt idx="3813">
                  <c:v>21787</c:v>
                </c:pt>
                <c:pt idx="3814">
                  <c:v>71502</c:v>
                </c:pt>
                <c:pt idx="3815">
                  <c:v>3420</c:v>
                </c:pt>
                <c:pt idx="3816">
                  <c:v>7535</c:v>
                </c:pt>
                <c:pt idx="3817">
                  <c:v>28132</c:v>
                </c:pt>
                <c:pt idx="3818">
                  <c:v>67329</c:v>
                </c:pt>
                <c:pt idx="3819">
                  <c:v>20971</c:v>
                </c:pt>
                <c:pt idx="3820">
                  <c:v>11500</c:v>
                </c:pt>
                <c:pt idx="3821">
                  <c:v>15275</c:v>
                </c:pt>
                <c:pt idx="3822">
                  <c:v>166638</c:v>
                </c:pt>
                <c:pt idx="3823">
                  <c:v>86500</c:v>
                </c:pt>
                <c:pt idx="3824">
                  <c:v>5500</c:v>
                </c:pt>
                <c:pt idx="3825">
                  <c:v>62121</c:v>
                </c:pt>
                <c:pt idx="3826">
                  <c:v>66315</c:v>
                </c:pt>
                <c:pt idx="3827">
                  <c:v>4342</c:v>
                </c:pt>
                <c:pt idx="3828">
                  <c:v>24838</c:v>
                </c:pt>
                <c:pt idx="3829">
                  <c:v>23165</c:v>
                </c:pt>
                <c:pt idx="3830">
                  <c:v>25992</c:v>
                </c:pt>
                <c:pt idx="3831">
                  <c:v>59782</c:v>
                </c:pt>
                <c:pt idx="3832">
                  <c:v>64131</c:v>
                </c:pt>
                <c:pt idx="3833">
                  <c:v>96179</c:v>
                </c:pt>
                <c:pt idx="3834">
                  <c:v>101431</c:v>
                </c:pt>
                <c:pt idx="3835">
                  <c:v>12824</c:v>
                </c:pt>
                <c:pt idx="3836">
                  <c:v>130595</c:v>
                </c:pt>
                <c:pt idx="3837">
                  <c:v>8150</c:v>
                </c:pt>
                <c:pt idx="3838">
                  <c:v>22291</c:v>
                </c:pt>
                <c:pt idx="3839">
                  <c:v>204693</c:v>
                </c:pt>
                <c:pt idx="3840">
                  <c:v>16079</c:v>
                </c:pt>
                <c:pt idx="3841">
                  <c:v>10630</c:v>
                </c:pt>
                <c:pt idx="3842">
                  <c:v>23027</c:v>
                </c:pt>
                <c:pt idx="3843">
                  <c:v>112345</c:v>
                </c:pt>
                <c:pt idx="3844">
                  <c:v>7500</c:v>
                </c:pt>
                <c:pt idx="3845">
                  <c:v>4351</c:v>
                </c:pt>
                <c:pt idx="3846">
                  <c:v>97510</c:v>
                </c:pt>
                <c:pt idx="3847">
                  <c:v>104656</c:v>
                </c:pt>
                <c:pt idx="3848">
                  <c:v>9575</c:v>
                </c:pt>
                <c:pt idx="3849">
                  <c:v>55152</c:v>
                </c:pt>
                <c:pt idx="3850">
                  <c:v>12855</c:v>
                </c:pt>
                <c:pt idx="3851">
                  <c:v>11947</c:v>
                </c:pt>
                <c:pt idx="3852">
                  <c:v>24893</c:v>
                </c:pt>
                <c:pt idx="3853">
                  <c:v>17534</c:v>
                </c:pt>
                <c:pt idx="3854">
                  <c:v>37165</c:v>
                </c:pt>
                <c:pt idx="3855">
                  <c:v>190730</c:v>
                </c:pt>
                <c:pt idx="3856">
                  <c:v>4680</c:v>
                </c:pt>
                <c:pt idx="3857">
                  <c:v>10845</c:v>
                </c:pt>
                <c:pt idx="3858">
                  <c:v>22998</c:v>
                </c:pt>
                <c:pt idx="3859">
                  <c:v>15635</c:v>
                </c:pt>
                <c:pt idx="3860">
                  <c:v>35650</c:v>
                </c:pt>
                <c:pt idx="3861">
                  <c:v>3126</c:v>
                </c:pt>
                <c:pt idx="3862">
                  <c:v>33245</c:v>
                </c:pt>
                <c:pt idx="3863">
                  <c:v>16152</c:v>
                </c:pt>
                <c:pt idx="3864">
                  <c:v>15624</c:v>
                </c:pt>
                <c:pt idx="3865">
                  <c:v>59151</c:v>
                </c:pt>
                <c:pt idx="3866">
                  <c:v>30500</c:v>
                </c:pt>
                <c:pt idx="3867">
                  <c:v>88404</c:v>
                </c:pt>
                <c:pt idx="3868">
                  <c:v>33017</c:v>
                </c:pt>
                <c:pt idx="3869">
                  <c:v>16883</c:v>
                </c:pt>
                <c:pt idx="3870">
                  <c:v>23188</c:v>
                </c:pt>
                <c:pt idx="3871">
                  <c:v>56289</c:v>
                </c:pt>
                <c:pt idx="3872">
                  <c:v>5346</c:v>
                </c:pt>
                <c:pt idx="3873">
                  <c:v>24475</c:v>
                </c:pt>
                <c:pt idx="3874">
                  <c:v>25753</c:v>
                </c:pt>
                <c:pt idx="3875">
                  <c:v>70659</c:v>
                </c:pt>
                <c:pt idx="3876">
                  <c:v>1000</c:v>
                </c:pt>
                <c:pt idx="3877">
                  <c:v>63162</c:v>
                </c:pt>
                <c:pt idx="3878">
                  <c:v>17472</c:v>
                </c:pt>
                <c:pt idx="3879">
                  <c:v>6058</c:v>
                </c:pt>
                <c:pt idx="3880">
                  <c:v>11005</c:v>
                </c:pt>
                <c:pt idx="3881">
                  <c:v>32424</c:v>
                </c:pt>
                <c:pt idx="3882">
                  <c:v>31784</c:v>
                </c:pt>
                <c:pt idx="3883">
                  <c:v>126167</c:v>
                </c:pt>
                <c:pt idx="3884">
                  <c:v>17079</c:v>
                </c:pt>
                <c:pt idx="3885">
                  <c:v>35493</c:v>
                </c:pt>
                <c:pt idx="3886">
                  <c:v>84979</c:v>
                </c:pt>
                <c:pt idx="3887">
                  <c:v>22029</c:v>
                </c:pt>
                <c:pt idx="3888">
                  <c:v>771</c:v>
                </c:pt>
                <c:pt idx="3889">
                  <c:v>50416</c:v>
                </c:pt>
                <c:pt idx="3890">
                  <c:v>81866</c:v>
                </c:pt>
                <c:pt idx="3891">
                  <c:v>85696</c:v>
                </c:pt>
                <c:pt idx="3892">
                  <c:v>134882</c:v>
                </c:pt>
                <c:pt idx="3893">
                  <c:v>3919</c:v>
                </c:pt>
                <c:pt idx="3894">
                  <c:v>43310</c:v>
                </c:pt>
                <c:pt idx="3895">
                  <c:v>18148</c:v>
                </c:pt>
                <c:pt idx="3896">
                  <c:v>51653</c:v>
                </c:pt>
                <c:pt idx="3897">
                  <c:v>179832</c:v>
                </c:pt>
                <c:pt idx="3898">
                  <c:v>44324</c:v>
                </c:pt>
                <c:pt idx="3899">
                  <c:v>90666</c:v>
                </c:pt>
                <c:pt idx="3900">
                  <c:v>10741</c:v>
                </c:pt>
                <c:pt idx="3901">
                  <c:v>69954</c:v>
                </c:pt>
                <c:pt idx="3902">
                  <c:v>13004</c:v>
                </c:pt>
                <c:pt idx="3903">
                  <c:v>29657</c:v>
                </c:pt>
                <c:pt idx="3904">
                  <c:v>11974</c:v>
                </c:pt>
                <c:pt idx="3905">
                  <c:v>18601</c:v>
                </c:pt>
                <c:pt idx="3906">
                  <c:v>27604</c:v>
                </c:pt>
                <c:pt idx="3907">
                  <c:v>126490</c:v>
                </c:pt>
                <c:pt idx="3908">
                  <c:v>57642</c:v>
                </c:pt>
                <c:pt idx="3909">
                  <c:v>14598</c:v>
                </c:pt>
                <c:pt idx="3910">
                  <c:v>6822</c:v>
                </c:pt>
                <c:pt idx="3911">
                  <c:v>55922</c:v>
                </c:pt>
                <c:pt idx="3912">
                  <c:v>9620</c:v>
                </c:pt>
                <c:pt idx="3913">
                  <c:v>12966</c:v>
                </c:pt>
                <c:pt idx="3914">
                  <c:v>39450</c:v>
                </c:pt>
                <c:pt idx="3915">
                  <c:v>121156</c:v>
                </c:pt>
                <c:pt idx="3916">
                  <c:v>28028</c:v>
                </c:pt>
                <c:pt idx="3917">
                  <c:v>130748</c:v>
                </c:pt>
                <c:pt idx="3918">
                  <c:v>17481</c:v>
                </c:pt>
                <c:pt idx="3919">
                  <c:v>5000</c:v>
                </c:pt>
                <c:pt idx="3920">
                  <c:v>22885</c:v>
                </c:pt>
                <c:pt idx="3921">
                  <c:v>26065</c:v>
                </c:pt>
                <c:pt idx="3922">
                  <c:v>10760</c:v>
                </c:pt>
                <c:pt idx="3923">
                  <c:v>9312</c:v>
                </c:pt>
                <c:pt idx="3924">
                  <c:v>14775</c:v>
                </c:pt>
                <c:pt idx="3925">
                  <c:v>8060</c:v>
                </c:pt>
                <c:pt idx="3926">
                  <c:v>89222</c:v>
                </c:pt>
                <c:pt idx="3927">
                  <c:v>16148</c:v>
                </c:pt>
                <c:pt idx="3928">
                  <c:v>4316</c:v>
                </c:pt>
                <c:pt idx="3929">
                  <c:v>9372</c:v>
                </c:pt>
                <c:pt idx="3930">
                  <c:v>40424</c:v>
                </c:pt>
                <c:pt idx="3931">
                  <c:v>49519</c:v>
                </c:pt>
                <c:pt idx="3932">
                  <c:v>37305</c:v>
                </c:pt>
                <c:pt idx="3933">
                  <c:v>7273</c:v>
                </c:pt>
                <c:pt idx="3934">
                  <c:v>76595</c:v>
                </c:pt>
                <c:pt idx="3935">
                  <c:v>33629</c:v>
                </c:pt>
                <c:pt idx="3936">
                  <c:v>14440</c:v>
                </c:pt>
                <c:pt idx="3937">
                  <c:v>62339</c:v>
                </c:pt>
                <c:pt idx="3938">
                  <c:v>53040</c:v>
                </c:pt>
                <c:pt idx="3939">
                  <c:v>40346</c:v>
                </c:pt>
                <c:pt idx="3940">
                  <c:v>23835</c:v>
                </c:pt>
                <c:pt idx="3941">
                  <c:v>17613</c:v>
                </c:pt>
                <c:pt idx="3942">
                  <c:v>2131</c:v>
                </c:pt>
                <c:pt idx="3943">
                  <c:v>20885</c:v>
                </c:pt>
                <c:pt idx="3944">
                  <c:v>2124</c:v>
                </c:pt>
                <c:pt idx="3945">
                  <c:v>62645</c:v>
                </c:pt>
                <c:pt idx="3946">
                  <c:v>139032</c:v>
                </c:pt>
                <c:pt idx="3947">
                  <c:v>45533</c:v>
                </c:pt>
                <c:pt idx="3948">
                  <c:v>35509</c:v>
                </c:pt>
                <c:pt idx="3949">
                  <c:v>170632</c:v>
                </c:pt>
                <c:pt idx="3950">
                  <c:v>59650</c:v>
                </c:pt>
                <c:pt idx="3951">
                  <c:v>8273</c:v>
                </c:pt>
                <c:pt idx="3952">
                  <c:v>5425</c:v>
                </c:pt>
                <c:pt idx="3953">
                  <c:v>59927</c:v>
                </c:pt>
                <c:pt idx="3954">
                  <c:v>33972</c:v>
                </c:pt>
                <c:pt idx="3955">
                  <c:v>71794</c:v>
                </c:pt>
                <c:pt idx="3956">
                  <c:v>47301</c:v>
                </c:pt>
                <c:pt idx="3957">
                  <c:v>60854</c:v>
                </c:pt>
                <c:pt idx="3958">
                  <c:v>11680</c:v>
                </c:pt>
                <c:pt idx="3959">
                  <c:v>13942</c:v>
                </c:pt>
                <c:pt idx="3960">
                  <c:v>24917</c:v>
                </c:pt>
                <c:pt idx="3961">
                  <c:v>131125</c:v>
                </c:pt>
                <c:pt idx="3962">
                  <c:v>19640</c:v>
                </c:pt>
                <c:pt idx="3963">
                  <c:v>31611</c:v>
                </c:pt>
                <c:pt idx="3964">
                  <c:v>16014</c:v>
                </c:pt>
                <c:pt idx="3965">
                  <c:v>16063</c:v>
                </c:pt>
                <c:pt idx="3966">
                  <c:v>91605</c:v>
                </c:pt>
                <c:pt idx="3967">
                  <c:v>26504</c:v>
                </c:pt>
                <c:pt idx="3968">
                  <c:v>62907</c:v>
                </c:pt>
                <c:pt idx="3969">
                  <c:v>12532</c:v>
                </c:pt>
                <c:pt idx="3970">
                  <c:v>52584</c:v>
                </c:pt>
                <c:pt idx="3971">
                  <c:v>20954</c:v>
                </c:pt>
                <c:pt idx="3972">
                  <c:v>35185</c:v>
                </c:pt>
                <c:pt idx="3973">
                  <c:v>72297</c:v>
                </c:pt>
                <c:pt idx="3974">
                  <c:v>58387</c:v>
                </c:pt>
                <c:pt idx="3975">
                  <c:v>9128</c:v>
                </c:pt>
                <c:pt idx="3976">
                  <c:v>37520</c:v>
                </c:pt>
                <c:pt idx="3977">
                  <c:v>9399</c:v>
                </c:pt>
                <c:pt idx="3978">
                  <c:v>10071</c:v>
                </c:pt>
                <c:pt idx="3979">
                  <c:v>57793</c:v>
                </c:pt>
                <c:pt idx="3980">
                  <c:v>28867</c:v>
                </c:pt>
                <c:pt idx="3981">
                  <c:v>1010</c:v>
                </c:pt>
                <c:pt idx="3982">
                  <c:v>11463</c:v>
                </c:pt>
                <c:pt idx="3983">
                  <c:v>26173</c:v>
                </c:pt>
                <c:pt idx="3984">
                  <c:v>404</c:v>
                </c:pt>
                <c:pt idx="3985">
                  <c:v>59017</c:v>
                </c:pt>
                <c:pt idx="3986">
                  <c:v>34235</c:v>
                </c:pt>
                <c:pt idx="3987">
                  <c:v>11933</c:v>
                </c:pt>
                <c:pt idx="3988">
                  <c:v>5000</c:v>
                </c:pt>
                <c:pt idx="3989">
                  <c:v>2622</c:v>
                </c:pt>
                <c:pt idx="3990">
                  <c:v>11310</c:v>
                </c:pt>
                <c:pt idx="3991">
                  <c:v>39142</c:v>
                </c:pt>
                <c:pt idx="3992">
                  <c:v>11181</c:v>
                </c:pt>
                <c:pt idx="3993">
                  <c:v>3974</c:v>
                </c:pt>
                <c:pt idx="3994">
                  <c:v>18476</c:v>
                </c:pt>
                <c:pt idx="3995">
                  <c:v>64385</c:v>
                </c:pt>
                <c:pt idx="3996">
                  <c:v>73597</c:v>
                </c:pt>
                <c:pt idx="3997">
                  <c:v>54899</c:v>
                </c:pt>
                <c:pt idx="3998">
                  <c:v>3016</c:v>
                </c:pt>
              </c:numCache>
            </c:numRef>
          </c:xVal>
          <c:yVal>
            <c:numRef>
              <c:f>AirlinesCluster!$D$2:$D$4000</c:f>
              <c:numCache>
                <c:formatCode>General</c:formatCode>
                <c:ptCount val="3999"/>
                <c:pt idx="0">
                  <c:v>1</c:v>
                </c:pt>
                <c:pt idx="1">
                  <c:v>2</c:v>
                </c:pt>
                <c:pt idx="2">
                  <c:v>4</c:v>
                </c:pt>
                <c:pt idx="3">
                  <c:v>1</c:v>
                </c:pt>
                <c:pt idx="4">
                  <c:v>26</c:v>
                </c:pt>
                <c:pt idx="5">
                  <c:v>0</c:v>
                </c:pt>
                <c:pt idx="6">
                  <c:v>25</c:v>
                </c:pt>
                <c:pt idx="7">
                  <c:v>4</c:v>
                </c:pt>
                <c:pt idx="8">
                  <c:v>43</c:v>
                </c:pt>
                <c:pt idx="9">
                  <c:v>28</c:v>
                </c:pt>
                <c:pt idx="10">
                  <c:v>10</c:v>
                </c:pt>
                <c:pt idx="11">
                  <c:v>19</c:v>
                </c:pt>
                <c:pt idx="12">
                  <c:v>20</c:v>
                </c:pt>
                <c:pt idx="13">
                  <c:v>6</c:v>
                </c:pt>
                <c:pt idx="14">
                  <c:v>0</c:v>
                </c:pt>
                <c:pt idx="15">
                  <c:v>15</c:v>
                </c:pt>
                <c:pt idx="16">
                  <c:v>16</c:v>
                </c:pt>
                <c:pt idx="17">
                  <c:v>5</c:v>
                </c:pt>
                <c:pt idx="18">
                  <c:v>17</c:v>
                </c:pt>
                <c:pt idx="19">
                  <c:v>5</c:v>
                </c:pt>
                <c:pt idx="20">
                  <c:v>23</c:v>
                </c:pt>
                <c:pt idx="21">
                  <c:v>16</c:v>
                </c:pt>
                <c:pt idx="22">
                  <c:v>11</c:v>
                </c:pt>
                <c:pt idx="23">
                  <c:v>11</c:v>
                </c:pt>
                <c:pt idx="24">
                  <c:v>21</c:v>
                </c:pt>
                <c:pt idx="25">
                  <c:v>4</c:v>
                </c:pt>
                <c:pt idx="26">
                  <c:v>2</c:v>
                </c:pt>
                <c:pt idx="27">
                  <c:v>0</c:v>
                </c:pt>
                <c:pt idx="28">
                  <c:v>20</c:v>
                </c:pt>
                <c:pt idx="29">
                  <c:v>8</c:v>
                </c:pt>
                <c:pt idx="30">
                  <c:v>13</c:v>
                </c:pt>
                <c:pt idx="31">
                  <c:v>0</c:v>
                </c:pt>
                <c:pt idx="32">
                  <c:v>23</c:v>
                </c:pt>
                <c:pt idx="33">
                  <c:v>1</c:v>
                </c:pt>
                <c:pt idx="34">
                  <c:v>0</c:v>
                </c:pt>
                <c:pt idx="35">
                  <c:v>23</c:v>
                </c:pt>
                <c:pt idx="36">
                  <c:v>4</c:v>
                </c:pt>
                <c:pt idx="37">
                  <c:v>2</c:v>
                </c:pt>
                <c:pt idx="38">
                  <c:v>17</c:v>
                </c:pt>
                <c:pt idx="39">
                  <c:v>0</c:v>
                </c:pt>
                <c:pt idx="40">
                  <c:v>4</c:v>
                </c:pt>
                <c:pt idx="41">
                  <c:v>26</c:v>
                </c:pt>
                <c:pt idx="42">
                  <c:v>26</c:v>
                </c:pt>
                <c:pt idx="43">
                  <c:v>14</c:v>
                </c:pt>
                <c:pt idx="44">
                  <c:v>18</c:v>
                </c:pt>
                <c:pt idx="45">
                  <c:v>14</c:v>
                </c:pt>
                <c:pt idx="46">
                  <c:v>6</c:v>
                </c:pt>
                <c:pt idx="47">
                  <c:v>6</c:v>
                </c:pt>
                <c:pt idx="48">
                  <c:v>24</c:v>
                </c:pt>
                <c:pt idx="49">
                  <c:v>4</c:v>
                </c:pt>
                <c:pt idx="50">
                  <c:v>5</c:v>
                </c:pt>
                <c:pt idx="51">
                  <c:v>1</c:v>
                </c:pt>
                <c:pt idx="52">
                  <c:v>38</c:v>
                </c:pt>
                <c:pt idx="53">
                  <c:v>8</c:v>
                </c:pt>
                <c:pt idx="54">
                  <c:v>0</c:v>
                </c:pt>
                <c:pt idx="55">
                  <c:v>6</c:v>
                </c:pt>
                <c:pt idx="56">
                  <c:v>14</c:v>
                </c:pt>
                <c:pt idx="57">
                  <c:v>5</c:v>
                </c:pt>
                <c:pt idx="58">
                  <c:v>8</c:v>
                </c:pt>
                <c:pt idx="59">
                  <c:v>23</c:v>
                </c:pt>
                <c:pt idx="60">
                  <c:v>14</c:v>
                </c:pt>
                <c:pt idx="61">
                  <c:v>11</c:v>
                </c:pt>
                <c:pt idx="62">
                  <c:v>0</c:v>
                </c:pt>
                <c:pt idx="63">
                  <c:v>8</c:v>
                </c:pt>
                <c:pt idx="64">
                  <c:v>2</c:v>
                </c:pt>
                <c:pt idx="65">
                  <c:v>45</c:v>
                </c:pt>
                <c:pt idx="66">
                  <c:v>7</c:v>
                </c:pt>
                <c:pt idx="67">
                  <c:v>18</c:v>
                </c:pt>
                <c:pt idx="68">
                  <c:v>12</c:v>
                </c:pt>
                <c:pt idx="69">
                  <c:v>16</c:v>
                </c:pt>
                <c:pt idx="70">
                  <c:v>16</c:v>
                </c:pt>
                <c:pt idx="71">
                  <c:v>13</c:v>
                </c:pt>
                <c:pt idx="72">
                  <c:v>13</c:v>
                </c:pt>
                <c:pt idx="73">
                  <c:v>4</c:v>
                </c:pt>
                <c:pt idx="74">
                  <c:v>17</c:v>
                </c:pt>
                <c:pt idx="75">
                  <c:v>22</c:v>
                </c:pt>
                <c:pt idx="76">
                  <c:v>16</c:v>
                </c:pt>
                <c:pt idx="77">
                  <c:v>19</c:v>
                </c:pt>
                <c:pt idx="78">
                  <c:v>18</c:v>
                </c:pt>
                <c:pt idx="79">
                  <c:v>16</c:v>
                </c:pt>
                <c:pt idx="80">
                  <c:v>5</c:v>
                </c:pt>
                <c:pt idx="81">
                  <c:v>3</c:v>
                </c:pt>
                <c:pt idx="82">
                  <c:v>9</c:v>
                </c:pt>
                <c:pt idx="83">
                  <c:v>6</c:v>
                </c:pt>
                <c:pt idx="84">
                  <c:v>7</c:v>
                </c:pt>
                <c:pt idx="85">
                  <c:v>18</c:v>
                </c:pt>
                <c:pt idx="86">
                  <c:v>5</c:v>
                </c:pt>
                <c:pt idx="87">
                  <c:v>22</c:v>
                </c:pt>
                <c:pt idx="88">
                  <c:v>16</c:v>
                </c:pt>
                <c:pt idx="89">
                  <c:v>4</c:v>
                </c:pt>
                <c:pt idx="90">
                  <c:v>8</c:v>
                </c:pt>
                <c:pt idx="91">
                  <c:v>4</c:v>
                </c:pt>
                <c:pt idx="92">
                  <c:v>25</c:v>
                </c:pt>
                <c:pt idx="93">
                  <c:v>5</c:v>
                </c:pt>
                <c:pt idx="94">
                  <c:v>39</c:v>
                </c:pt>
                <c:pt idx="95">
                  <c:v>16</c:v>
                </c:pt>
                <c:pt idx="96">
                  <c:v>23</c:v>
                </c:pt>
                <c:pt idx="97">
                  <c:v>16</c:v>
                </c:pt>
                <c:pt idx="98">
                  <c:v>4</c:v>
                </c:pt>
                <c:pt idx="99">
                  <c:v>13</c:v>
                </c:pt>
                <c:pt idx="100">
                  <c:v>14</c:v>
                </c:pt>
                <c:pt idx="101">
                  <c:v>0</c:v>
                </c:pt>
                <c:pt idx="102">
                  <c:v>0</c:v>
                </c:pt>
                <c:pt idx="103">
                  <c:v>7</c:v>
                </c:pt>
                <c:pt idx="104">
                  <c:v>0</c:v>
                </c:pt>
                <c:pt idx="105">
                  <c:v>18</c:v>
                </c:pt>
                <c:pt idx="106">
                  <c:v>26</c:v>
                </c:pt>
                <c:pt idx="107">
                  <c:v>0</c:v>
                </c:pt>
                <c:pt idx="108">
                  <c:v>14</c:v>
                </c:pt>
                <c:pt idx="109">
                  <c:v>26</c:v>
                </c:pt>
                <c:pt idx="110">
                  <c:v>15</c:v>
                </c:pt>
                <c:pt idx="111">
                  <c:v>11</c:v>
                </c:pt>
                <c:pt idx="112">
                  <c:v>23</c:v>
                </c:pt>
                <c:pt idx="113">
                  <c:v>13</c:v>
                </c:pt>
                <c:pt idx="114">
                  <c:v>20</c:v>
                </c:pt>
                <c:pt idx="115">
                  <c:v>25</c:v>
                </c:pt>
                <c:pt idx="116">
                  <c:v>11</c:v>
                </c:pt>
                <c:pt idx="117">
                  <c:v>3</c:v>
                </c:pt>
                <c:pt idx="118">
                  <c:v>15</c:v>
                </c:pt>
                <c:pt idx="119">
                  <c:v>7</c:v>
                </c:pt>
                <c:pt idx="120">
                  <c:v>1</c:v>
                </c:pt>
                <c:pt idx="121">
                  <c:v>45</c:v>
                </c:pt>
                <c:pt idx="122">
                  <c:v>18</c:v>
                </c:pt>
                <c:pt idx="123">
                  <c:v>19</c:v>
                </c:pt>
                <c:pt idx="124">
                  <c:v>13</c:v>
                </c:pt>
                <c:pt idx="125">
                  <c:v>18</c:v>
                </c:pt>
                <c:pt idx="126">
                  <c:v>26</c:v>
                </c:pt>
                <c:pt idx="127">
                  <c:v>41</c:v>
                </c:pt>
                <c:pt idx="128">
                  <c:v>14</c:v>
                </c:pt>
                <c:pt idx="129">
                  <c:v>22</c:v>
                </c:pt>
                <c:pt idx="130">
                  <c:v>0</c:v>
                </c:pt>
                <c:pt idx="131">
                  <c:v>3</c:v>
                </c:pt>
                <c:pt idx="132">
                  <c:v>4</c:v>
                </c:pt>
                <c:pt idx="133">
                  <c:v>11</c:v>
                </c:pt>
                <c:pt idx="134">
                  <c:v>15</c:v>
                </c:pt>
                <c:pt idx="135">
                  <c:v>26</c:v>
                </c:pt>
                <c:pt idx="136">
                  <c:v>15</c:v>
                </c:pt>
                <c:pt idx="137">
                  <c:v>22</c:v>
                </c:pt>
                <c:pt idx="138">
                  <c:v>25</c:v>
                </c:pt>
                <c:pt idx="139">
                  <c:v>14</c:v>
                </c:pt>
                <c:pt idx="140">
                  <c:v>0</c:v>
                </c:pt>
                <c:pt idx="141">
                  <c:v>0</c:v>
                </c:pt>
                <c:pt idx="142">
                  <c:v>2</c:v>
                </c:pt>
                <c:pt idx="143">
                  <c:v>17</c:v>
                </c:pt>
                <c:pt idx="144">
                  <c:v>17</c:v>
                </c:pt>
                <c:pt idx="145">
                  <c:v>8</c:v>
                </c:pt>
                <c:pt idx="146">
                  <c:v>1</c:v>
                </c:pt>
                <c:pt idx="147">
                  <c:v>17</c:v>
                </c:pt>
                <c:pt idx="148">
                  <c:v>17</c:v>
                </c:pt>
                <c:pt idx="149">
                  <c:v>5</c:v>
                </c:pt>
                <c:pt idx="150">
                  <c:v>22</c:v>
                </c:pt>
                <c:pt idx="151">
                  <c:v>18</c:v>
                </c:pt>
                <c:pt idx="152">
                  <c:v>20</c:v>
                </c:pt>
                <c:pt idx="153">
                  <c:v>15</c:v>
                </c:pt>
                <c:pt idx="154">
                  <c:v>14</c:v>
                </c:pt>
                <c:pt idx="155">
                  <c:v>21</c:v>
                </c:pt>
                <c:pt idx="156">
                  <c:v>12</c:v>
                </c:pt>
                <c:pt idx="157">
                  <c:v>12</c:v>
                </c:pt>
                <c:pt idx="158">
                  <c:v>21</c:v>
                </c:pt>
                <c:pt idx="159">
                  <c:v>12</c:v>
                </c:pt>
                <c:pt idx="160">
                  <c:v>19</c:v>
                </c:pt>
                <c:pt idx="161">
                  <c:v>17</c:v>
                </c:pt>
                <c:pt idx="162">
                  <c:v>6</c:v>
                </c:pt>
                <c:pt idx="163">
                  <c:v>19</c:v>
                </c:pt>
                <c:pt idx="164">
                  <c:v>18</c:v>
                </c:pt>
                <c:pt idx="165">
                  <c:v>6</c:v>
                </c:pt>
                <c:pt idx="166">
                  <c:v>18</c:v>
                </c:pt>
                <c:pt idx="167">
                  <c:v>15</c:v>
                </c:pt>
                <c:pt idx="168">
                  <c:v>16</c:v>
                </c:pt>
                <c:pt idx="169">
                  <c:v>20</c:v>
                </c:pt>
                <c:pt idx="170">
                  <c:v>13</c:v>
                </c:pt>
                <c:pt idx="171">
                  <c:v>0</c:v>
                </c:pt>
                <c:pt idx="172">
                  <c:v>6</c:v>
                </c:pt>
                <c:pt idx="173">
                  <c:v>13</c:v>
                </c:pt>
                <c:pt idx="174">
                  <c:v>21</c:v>
                </c:pt>
                <c:pt idx="175">
                  <c:v>19</c:v>
                </c:pt>
                <c:pt idx="176">
                  <c:v>19</c:v>
                </c:pt>
                <c:pt idx="177">
                  <c:v>12</c:v>
                </c:pt>
                <c:pt idx="178">
                  <c:v>1</c:v>
                </c:pt>
                <c:pt idx="179">
                  <c:v>7</c:v>
                </c:pt>
                <c:pt idx="180">
                  <c:v>27</c:v>
                </c:pt>
                <c:pt idx="181">
                  <c:v>16</c:v>
                </c:pt>
                <c:pt idx="182">
                  <c:v>1</c:v>
                </c:pt>
                <c:pt idx="183">
                  <c:v>14</c:v>
                </c:pt>
                <c:pt idx="184">
                  <c:v>17</c:v>
                </c:pt>
                <c:pt idx="185">
                  <c:v>13</c:v>
                </c:pt>
                <c:pt idx="186">
                  <c:v>40</c:v>
                </c:pt>
                <c:pt idx="187">
                  <c:v>8</c:v>
                </c:pt>
                <c:pt idx="188">
                  <c:v>31</c:v>
                </c:pt>
                <c:pt idx="189">
                  <c:v>13</c:v>
                </c:pt>
                <c:pt idx="190">
                  <c:v>31</c:v>
                </c:pt>
                <c:pt idx="191">
                  <c:v>38</c:v>
                </c:pt>
                <c:pt idx="192">
                  <c:v>24</c:v>
                </c:pt>
                <c:pt idx="193">
                  <c:v>0</c:v>
                </c:pt>
                <c:pt idx="194">
                  <c:v>1</c:v>
                </c:pt>
                <c:pt idx="195">
                  <c:v>0</c:v>
                </c:pt>
                <c:pt idx="196">
                  <c:v>26</c:v>
                </c:pt>
                <c:pt idx="197">
                  <c:v>21</c:v>
                </c:pt>
                <c:pt idx="198">
                  <c:v>16</c:v>
                </c:pt>
                <c:pt idx="199">
                  <c:v>17</c:v>
                </c:pt>
                <c:pt idx="200">
                  <c:v>14</c:v>
                </c:pt>
                <c:pt idx="201">
                  <c:v>20</c:v>
                </c:pt>
                <c:pt idx="202">
                  <c:v>2</c:v>
                </c:pt>
                <c:pt idx="203">
                  <c:v>18</c:v>
                </c:pt>
                <c:pt idx="204">
                  <c:v>0</c:v>
                </c:pt>
                <c:pt idx="205">
                  <c:v>9</c:v>
                </c:pt>
                <c:pt idx="206">
                  <c:v>30</c:v>
                </c:pt>
                <c:pt idx="207">
                  <c:v>12</c:v>
                </c:pt>
                <c:pt idx="208">
                  <c:v>18</c:v>
                </c:pt>
                <c:pt idx="209">
                  <c:v>0</c:v>
                </c:pt>
                <c:pt idx="210">
                  <c:v>34</c:v>
                </c:pt>
                <c:pt idx="211">
                  <c:v>8</c:v>
                </c:pt>
                <c:pt idx="212">
                  <c:v>14</c:v>
                </c:pt>
                <c:pt idx="213">
                  <c:v>15</c:v>
                </c:pt>
                <c:pt idx="214">
                  <c:v>1</c:v>
                </c:pt>
                <c:pt idx="215">
                  <c:v>14</c:v>
                </c:pt>
                <c:pt idx="216">
                  <c:v>9</c:v>
                </c:pt>
                <c:pt idx="217">
                  <c:v>4</c:v>
                </c:pt>
                <c:pt idx="218">
                  <c:v>22</c:v>
                </c:pt>
                <c:pt idx="219">
                  <c:v>15</c:v>
                </c:pt>
                <c:pt idx="220">
                  <c:v>32</c:v>
                </c:pt>
                <c:pt idx="221">
                  <c:v>35</c:v>
                </c:pt>
                <c:pt idx="222">
                  <c:v>10</c:v>
                </c:pt>
                <c:pt idx="223">
                  <c:v>6</c:v>
                </c:pt>
                <c:pt idx="224">
                  <c:v>14</c:v>
                </c:pt>
                <c:pt idx="225">
                  <c:v>11</c:v>
                </c:pt>
                <c:pt idx="226">
                  <c:v>11</c:v>
                </c:pt>
                <c:pt idx="227">
                  <c:v>15</c:v>
                </c:pt>
                <c:pt idx="228">
                  <c:v>15</c:v>
                </c:pt>
                <c:pt idx="229">
                  <c:v>15</c:v>
                </c:pt>
                <c:pt idx="230">
                  <c:v>13</c:v>
                </c:pt>
                <c:pt idx="231">
                  <c:v>22</c:v>
                </c:pt>
                <c:pt idx="232">
                  <c:v>15</c:v>
                </c:pt>
                <c:pt idx="233">
                  <c:v>13</c:v>
                </c:pt>
                <c:pt idx="234">
                  <c:v>13</c:v>
                </c:pt>
                <c:pt idx="235">
                  <c:v>17</c:v>
                </c:pt>
                <c:pt idx="236">
                  <c:v>12</c:v>
                </c:pt>
                <c:pt idx="237">
                  <c:v>18</c:v>
                </c:pt>
                <c:pt idx="238">
                  <c:v>37</c:v>
                </c:pt>
                <c:pt idx="239">
                  <c:v>6</c:v>
                </c:pt>
                <c:pt idx="240">
                  <c:v>25</c:v>
                </c:pt>
                <c:pt idx="241">
                  <c:v>14</c:v>
                </c:pt>
                <c:pt idx="242">
                  <c:v>13</c:v>
                </c:pt>
                <c:pt idx="243">
                  <c:v>37</c:v>
                </c:pt>
                <c:pt idx="244">
                  <c:v>22</c:v>
                </c:pt>
                <c:pt idx="245">
                  <c:v>19</c:v>
                </c:pt>
                <c:pt idx="246">
                  <c:v>9</c:v>
                </c:pt>
                <c:pt idx="247">
                  <c:v>9</c:v>
                </c:pt>
                <c:pt idx="248">
                  <c:v>14</c:v>
                </c:pt>
                <c:pt idx="249">
                  <c:v>13</c:v>
                </c:pt>
                <c:pt idx="250">
                  <c:v>8</c:v>
                </c:pt>
                <c:pt idx="251">
                  <c:v>32</c:v>
                </c:pt>
                <c:pt idx="252">
                  <c:v>17</c:v>
                </c:pt>
                <c:pt idx="253">
                  <c:v>15</c:v>
                </c:pt>
                <c:pt idx="254">
                  <c:v>4</c:v>
                </c:pt>
                <c:pt idx="255">
                  <c:v>12</c:v>
                </c:pt>
                <c:pt idx="256">
                  <c:v>14</c:v>
                </c:pt>
                <c:pt idx="257">
                  <c:v>26</c:v>
                </c:pt>
                <c:pt idx="258">
                  <c:v>6</c:v>
                </c:pt>
                <c:pt idx="259">
                  <c:v>18</c:v>
                </c:pt>
                <c:pt idx="260">
                  <c:v>3</c:v>
                </c:pt>
                <c:pt idx="261">
                  <c:v>12</c:v>
                </c:pt>
                <c:pt idx="262">
                  <c:v>13</c:v>
                </c:pt>
                <c:pt idx="263">
                  <c:v>18</c:v>
                </c:pt>
                <c:pt idx="264">
                  <c:v>5</c:v>
                </c:pt>
                <c:pt idx="265">
                  <c:v>16</c:v>
                </c:pt>
                <c:pt idx="266">
                  <c:v>0</c:v>
                </c:pt>
                <c:pt idx="267">
                  <c:v>1</c:v>
                </c:pt>
                <c:pt idx="268">
                  <c:v>34</c:v>
                </c:pt>
                <c:pt idx="269">
                  <c:v>22</c:v>
                </c:pt>
                <c:pt idx="270">
                  <c:v>15</c:v>
                </c:pt>
                <c:pt idx="271">
                  <c:v>7</c:v>
                </c:pt>
                <c:pt idx="272">
                  <c:v>15</c:v>
                </c:pt>
                <c:pt idx="273">
                  <c:v>4</c:v>
                </c:pt>
                <c:pt idx="274">
                  <c:v>0</c:v>
                </c:pt>
                <c:pt idx="275">
                  <c:v>32</c:v>
                </c:pt>
                <c:pt idx="276">
                  <c:v>0</c:v>
                </c:pt>
                <c:pt idx="277">
                  <c:v>29</c:v>
                </c:pt>
                <c:pt idx="278">
                  <c:v>2</c:v>
                </c:pt>
                <c:pt idx="279">
                  <c:v>14</c:v>
                </c:pt>
                <c:pt idx="280">
                  <c:v>4</c:v>
                </c:pt>
                <c:pt idx="281">
                  <c:v>18</c:v>
                </c:pt>
                <c:pt idx="282">
                  <c:v>9</c:v>
                </c:pt>
                <c:pt idx="283">
                  <c:v>8</c:v>
                </c:pt>
                <c:pt idx="284">
                  <c:v>14</c:v>
                </c:pt>
                <c:pt idx="285">
                  <c:v>20</c:v>
                </c:pt>
                <c:pt idx="286">
                  <c:v>17</c:v>
                </c:pt>
                <c:pt idx="287">
                  <c:v>24</c:v>
                </c:pt>
                <c:pt idx="288">
                  <c:v>19</c:v>
                </c:pt>
                <c:pt idx="289">
                  <c:v>15</c:v>
                </c:pt>
                <c:pt idx="290">
                  <c:v>16</c:v>
                </c:pt>
                <c:pt idx="291">
                  <c:v>17</c:v>
                </c:pt>
                <c:pt idx="292">
                  <c:v>20</c:v>
                </c:pt>
                <c:pt idx="293">
                  <c:v>17</c:v>
                </c:pt>
                <c:pt idx="294">
                  <c:v>0</c:v>
                </c:pt>
                <c:pt idx="295">
                  <c:v>14</c:v>
                </c:pt>
                <c:pt idx="296">
                  <c:v>16</c:v>
                </c:pt>
                <c:pt idx="297">
                  <c:v>16</c:v>
                </c:pt>
                <c:pt idx="298">
                  <c:v>30</c:v>
                </c:pt>
                <c:pt idx="299">
                  <c:v>0</c:v>
                </c:pt>
                <c:pt idx="300">
                  <c:v>4</c:v>
                </c:pt>
                <c:pt idx="301">
                  <c:v>12</c:v>
                </c:pt>
                <c:pt idx="302">
                  <c:v>20</c:v>
                </c:pt>
                <c:pt idx="303">
                  <c:v>27</c:v>
                </c:pt>
                <c:pt idx="304">
                  <c:v>9</c:v>
                </c:pt>
                <c:pt idx="305">
                  <c:v>24</c:v>
                </c:pt>
                <c:pt idx="306">
                  <c:v>16</c:v>
                </c:pt>
                <c:pt idx="307">
                  <c:v>25</c:v>
                </c:pt>
                <c:pt idx="308">
                  <c:v>7</c:v>
                </c:pt>
                <c:pt idx="309">
                  <c:v>4</c:v>
                </c:pt>
                <c:pt idx="310">
                  <c:v>15</c:v>
                </c:pt>
                <c:pt idx="311">
                  <c:v>17</c:v>
                </c:pt>
                <c:pt idx="312">
                  <c:v>17</c:v>
                </c:pt>
                <c:pt idx="313">
                  <c:v>20</c:v>
                </c:pt>
                <c:pt idx="314">
                  <c:v>12</c:v>
                </c:pt>
                <c:pt idx="315">
                  <c:v>16</c:v>
                </c:pt>
                <c:pt idx="316">
                  <c:v>1</c:v>
                </c:pt>
                <c:pt idx="317">
                  <c:v>10</c:v>
                </c:pt>
                <c:pt idx="318">
                  <c:v>3</c:v>
                </c:pt>
                <c:pt idx="319">
                  <c:v>3</c:v>
                </c:pt>
                <c:pt idx="320">
                  <c:v>17</c:v>
                </c:pt>
                <c:pt idx="321">
                  <c:v>20</c:v>
                </c:pt>
                <c:pt idx="322">
                  <c:v>16</c:v>
                </c:pt>
                <c:pt idx="323">
                  <c:v>19</c:v>
                </c:pt>
                <c:pt idx="324">
                  <c:v>14</c:v>
                </c:pt>
                <c:pt idx="325">
                  <c:v>2</c:v>
                </c:pt>
                <c:pt idx="326">
                  <c:v>21</c:v>
                </c:pt>
                <c:pt idx="327">
                  <c:v>26</c:v>
                </c:pt>
                <c:pt idx="328">
                  <c:v>29</c:v>
                </c:pt>
                <c:pt idx="329">
                  <c:v>23</c:v>
                </c:pt>
                <c:pt idx="330">
                  <c:v>10</c:v>
                </c:pt>
                <c:pt idx="331">
                  <c:v>0</c:v>
                </c:pt>
                <c:pt idx="332">
                  <c:v>21</c:v>
                </c:pt>
                <c:pt idx="333">
                  <c:v>0</c:v>
                </c:pt>
                <c:pt idx="334">
                  <c:v>18</c:v>
                </c:pt>
                <c:pt idx="335">
                  <c:v>27</c:v>
                </c:pt>
                <c:pt idx="336">
                  <c:v>22</c:v>
                </c:pt>
                <c:pt idx="337">
                  <c:v>0</c:v>
                </c:pt>
                <c:pt idx="338">
                  <c:v>5</c:v>
                </c:pt>
                <c:pt idx="339">
                  <c:v>12</c:v>
                </c:pt>
                <c:pt idx="340">
                  <c:v>20</c:v>
                </c:pt>
                <c:pt idx="341">
                  <c:v>39</c:v>
                </c:pt>
                <c:pt idx="342">
                  <c:v>0</c:v>
                </c:pt>
                <c:pt idx="343">
                  <c:v>11</c:v>
                </c:pt>
                <c:pt idx="344">
                  <c:v>5</c:v>
                </c:pt>
                <c:pt idx="345">
                  <c:v>9</c:v>
                </c:pt>
                <c:pt idx="346">
                  <c:v>15</c:v>
                </c:pt>
                <c:pt idx="347">
                  <c:v>12</c:v>
                </c:pt>
                <c:pt idx="348">
                  <c:v>14</c:v>
                </c:pt>
                <c:pt idx="349">
                  <c:v>2</c:v>
                </c:pt>
                <c:pt idx="350">
                  <c:v>3</c:v>
                </c:pt>
                <c:pt idx="351">
                  <c:v>14</c:v>
                </c:pt>
                <c:pt idx="352">
                  <c:v>1</c:v>
                </c:pt>
                <c:pt idx="353">
                  <c:v>0</c:v>
                </c:pt>
                <c:pt idx="354">
                  <c:v>20</c:v>
                </c:pt>
                <c:pt idx="355">
                  <c:v>13</c:v>
                </c:pt>
                <c:pt idx="356">
                  <c:v>3</c:v>
                </c:pt>
                <c:pt idx="357">
                  <c:v>15</c:v>
                </c:pt>
                <c:pt idx="358">
                  <c:v>0</c:v>
                </c:pt>
                <c:pt idx="359">
                  <c:v>13</c:v>
                </c:pt>
                <c:pt idx="360">
                  <c:v>47</c:v>
                </c:pt>
                <c:pt idx="361">
                  <c:v>1</c:v>
                </c:pt>
                <c:pt idx="362">
                  <c:v>14</c:v>
                </c:pt>
                <c:pt idx="363">
                  <c:v>1</c:v>
                </c:pt>
                <c:pt idx="364">
                  <c:v>13</c:v>
                </c:pt>
                <c:pt idx="365">
                  <c:v>1</c:v>
                </c:pt>
                <c:pt idx="366">
                  <c:v>1</c:v>
                </c:pt>
                <c:pt idx="367">
                  <c:v>0</c:v>
                </c:pt>
                <c:pt idx="368">
                  <c:v>3</c:v>
                </c:pt>
                <c:pt idx="369">
                  <c:v>20</c:v>
                </c:pt>
                <c:pt idx="370">
                  <c:v>15</c:v>
                </c:pt>
                <c:pt idx="371">
                  <c:v>25</c:v>
                </c:pt>
                <c:pt idx="372">
                  <c:v>27</c:v>
                </c:pt>
                <c:pt idx="373">
                  <c:v>0</c:v>
                </c:pt>
                <c:pt idx="374">
                  <c:v>19</c:v>
                </c:pt>
                <c:pt idx="375">
                  <c:v>24</c:v>
                </c:pt>
                <c:pt idx="376">
                  <c:v>2</c:v>
                </c:pt>
                <c:pt idx="377">
                  <c:v>21</c:v>
                </c:pt>
                <c:pt idx="378">
                  <c:v>0</c:v>
                </c:pt>
                <c:pt idx="379">
                  <c:v>17</c:v>
                </c:pt>
                <c:pt idx="380">
                  <c:v>30</c:v>
                </c:pt>
                <c:pt idx="381">
                  <c:v>13</c:v>
                </c:pt>
                <c:pt idx="382">
                  <c:v>21</c:v>
                </c:pt>
                <c:pt idx="383">
                  <c:v>26</c:v>
                </c:pt>
                <c:pt idx="384">
                  <c:v>32</c:v>
                </c:pt>
                <c:pt idx="385">
                  <c:v>16</c:v>
                </c:pt>
                <c:pt idx="386">
                  <c:v>21</c:v>
                </c:pt>
                <c:pt idx="387">
                  <c:v>19</c:v>
                </c:pt>
                <c:pt idx="388">
                  <c:v>14</c:v>
                </c:pt>
                <c:pt idx="389">
                  <c:v>8</c:v>
                </c:pt>
                <c:pt idx="390">
                  <c:v>18</c:v>
                </c:pt>
                <c:pt idx="391">
                  <c:v>15</c:v>
                </c:pt>
                <c:pt idx="392">
                  <c:v>20</c:v>
                </c:pt>
                <c:pt idx="393">
                  <c:v>1</c:v>
                </c:pt>
                <c:pt idx="394">
                  <c:v>18</c:v>
                </c:pt>
                <c:pt idx="395">
                  <c:v>9</c:v>
                </c:pt>
                <c:pt idx="396">
                  <c:v>9</c:v>
                </c:pt>
                <c:pt idx="397">
                  <c:v>0</c:v>
                </c:pt>
                <c:pt idx="398">
                  <c:v>4</c:v>
                </c:pt>
                <c:pt idx="399">
                  <c:v>3</c:v>
                </c:pt>
                <c:pt idx="400">
                  <c:v>13</c:v>
                </c:pt>
                <c:pt idx="401">
                  <c:v>8</c:v>
                </c:pt>
                <c:pt idx="402">
                  <c:v>12</c:v>
                </c:pt>
                <c:pt idx="403">
                  <c:v>0</c:v>
                </c:pt>
                <c:pt idx="404">
                  <c:v>32</c:v>
                </c:pt>
                <c:pt idx="405">
                  <c:v>16</c:v>
                </c:pt>
                <c:pt idx="406">
                  <c:v>0</c:v>
                </c:pt>
                <c:pt idx="407">
                  <c:v>3</c:v>
                </c:pt>
                <c:pt idx="408">
                  <c:v>0</c:v>
                </c:pt>
                <c:pt idx="409">
                  <c:v>6</c:v>
                </c:pt>
                <c:pt idx="410">
                  <c:v>53</c:v>
                </c:pt>
                <c:pt idx="411">
                  <c:v>15</c:v>
                </c:pt>
                <c:pt idx="412">
                  <c:v>38</c:v>
                </c:pt>
                <c:pt idx="413">
                  <c:v>16</c:v>
                </c:pt>
                <c:pt idx="414">
                  <c:v>0</c:v>
                </c:pt>
                <c:pt idx="415">
                  <c:v>16</c:v>
                </c:pt>
                <c:pt idx="416">
                  <c:v>13</c:v>
                </c:pt>
                <c:pt idx="417">
                  <c:v>3</c:v>
                </c:pt>
                <c:pt idx="418">
                  <c:v>8</c:v>
                </c:pt>
                <c:pt idx="419">
                  <c:v>0</c:v>
                </c:pt>
                <c:pt idx="420">
                  <c:v>26</c:v>
                </c:pt>
                <c:pt idx="421">
                  <c:v>1</c:v>
                </c:pt>
                <c:pt idx="422">
                  <c:v>15</c:v>
                </c:pt>
                <c:pt idx="423">
                  <c:v>16</c:v>
                </c:pt>
                <c:pt idx="424">
                  <c:v>15</c:v>
                </c:pt>
                <c:pt idx="425">
                  <c:v>17</c:v>
                </c:pt>
                <c:pt idx="426">
                  <c:v>1</c:v>
                </c:pt>
                <c:pt idx="427">
                  <c:v>23</c:v>
                </c:pt>
                <c:pt idx="428">
                  <c:v>6</c:v>
                </c:pt>
                <c:pt idx="429">
                  <c:v>24</c:v>
                </c:pt>
                <c:pt idx="430">
                  <c:v>0</c:v>
                </c:pt>
                <c:pt idx="431">
                  <c:v>0</c:v>
                </c:pt>
                <c:pt idx="432">
                  <c:v>1</c:v>
                </c:pt>
                <c:pt idx="433">
                  <c:v>18</c:v>
                </c:pt>
                <c:pt idx="434">
                  <c:v>11</c:v>
                </c:pt>
                <c:pt idx="435">
                  <c:v>0</c:v>
                </c:pt>
                <c:pt idx="436">
                  <c:v>21</c:v>
                </c:pt>
                <c:pt idx="437">
                  <c:v>28</c:v>
                </c:pt>
                <c:pt idx="438">
                  <c:v>13</c:v>
                </c:pt>
                <c:pt idx="439">
                  <c:v>8</c:v>
                </c:pt>
                <c:pt idx="440">
                  <c:v>6</c:v>
                </c:pt>
                <c:pt idx="441">
                  <c:v>31</c:v>
                </c:pt>
                <c:pt idx="442">
                  <c:v>7</c:v>
                </c:pt>
                <c:pt idx="443">
                  <c:v>14</c:v>
                </c:pt>
                <c:pt idx="444">
                  <c:v>53</c:v>
                </c:pt>
                <c:pt idx="445">
                  <c:v>10</c:v>
                </c:pt>
                <c:pt idx="446">
                  <c:v>13</c:v>
                </c:pt>
                <c:pt idx="447">
                  <c:v>1</c:v>
                </c:pt>
                <c:pt idx="448">
                  <c:v>16</c:v>
                </c:pt>
                <c:pt idx="449">
                  <c:v>4</c:v>
                </c:pt>
                <c:pt idx="450">
                  <c:v>14</c:v>
                </c:pt>
                <c:pt idx="451">
                  <c:v>1</c:v>
                </c:pt>
                <c:pt idx="452">
                  <c:v>22</c:v>
                </c:pt>
                <c:pt idx="453">
                  <c:v>16</c:v>
                </c:pt>
                <c:pt idx="454">
                  <c:v>18</c:v>
                </c:pt>
                <c:pt idx="455">
                  <c:v>0</c:v>
                </c:pt>
                <c:pt idx="456">
                  <c:v>20</c:v>
                </c:pt>
                <c:pt idx="457">
                  <c:v>11</c:v>
                </c:pt>
                <c:pt idx="458">
                  <c:v>14</c:v>
                </c:pt>
                <c:pt idx="459">
                  <c:v>14</c:v>
                </c:pt>
                <c:pt idx="460">
                  <c:v>12</c:v>
                </c:pt>
                <c:pt idx="461">
                  <c:v>15</c:v>
                </c:pt>
                <c:pt idx="462">
                  <c:v>13</c:v>
                </c:pt>
                <c:pt idx="463">
                  <c:v>4</c:v>
                </c:pt>
                <c:pt idx="464">
                  <c:v>15</c:v>
                </c:pt>
                <c:pt idx="465">
                  <c:v>34</c:v>
                </c:pt>
                <c:pt idx="466">
                  <c:v>26</c:v>
                </c:pt>
                <c:pt idx="467">
                  <c:v>17</c:v>
                </c:pt>
                <c:pt idx="468">
                  <c:v>22</c:v>
                </c:pt>
                <c:pt idx="469">
                  <c:v>5</c:v>
                </c:pt>
                <c:pt idx="470">
                  <c:v>1</c:v>
                </c:pt>
                <c:pt idx="471">
                  <c:v>20</c:v>
                </c:pt>
                <c:pt idx="472">
                  <c:v>13</c:v>
                </c:pt>
                <c:pt idx="473">
                  <c:v>15</c:v>
                </c:pt>
                <c:pt idx="474">
                  <c:v>16</c:v>
                </c:pt>
                <c:pt idx="475">
                  <c:v>55</c:v>
                </c:pt>
                <c:pt idx="476">
                  <c:v>16</c:v>
                </c:pt>
                <c:pt idx="477">
                  <c:v>14</c:v>
                </c:pt>
                <c:pt idx="478">
                  <c:v>21</c:v>
                </c:pt>
                <c:pt idx="479">
                  <c:v>26</c:v>
                </c:pt>
                <c:pt idx="480">
                  <c:v>21</c:v>
                </c:pt>
                <c:pt idx="481">
                  <c:v>14</c:v>
                </c:pt>
                <c:pt idx="482">
                  <c:v>1</c:v>
                </c:pt>
                <c:pt idx="483">
                  <c:v>21</c:v>
                </c:pt>
                <c:pt idx="484">
                  <c:v>3</c:v>
                </c:pt>
                <c:pt idx="485">
                  <c:v>13</c:v>
                </c:pt>
                <c:pt idx="486">
                  <c:v>19</c:v>
                </c:pt>
                <c:pt idx="487">
                  <c:v>6</c:v>
                </c:pt>
                <c:pt idx="488">
                  <c:v>19</c:v>
                </c:pt>
                <c:pt idx="489">
                  <c:v>16</c:v>
                </c:pt>
                <c:pt idx="490">
                  <c:v>10</c:v>
                </c:pt>
                <c:pt idx="491">
                  <c:v>38</c:v>
                </c:pt>
                <c:pt idx="492">
                  <c:v>32</c:v>
                </c:pt>
                <c:pt idx="493">
                  <c:v>0</c:v>
                </c:pt>
                <c:pt idx="494">
                  <c:v>21</c:v>
                </c:pt>
                <c:pt idx="495">
                  <c:v>3</c:v>
                </c:pt>
                <c:pt idx="496">
                  <c:v>14</c:v>
                </c:pt>
                <c:pt idx="497">
                  <c:v>0</c:v>
                </c:pt>
                <c:pt idx="498">
                  <c:v>0</c:v>
                </c:pt>
                <c:pt idx="499">
                  <c:v>25</c:v>
                </c:pt>
                <c:pt idx="500">
                  <c:v>34</c:v>
                </c:pt>
                <c:pt idx="501">
                  <c:v>22</c:v>
                </c:pt>
                <c:pt idx="502">
                  <c:v>0</c:v>
                </c:pt>
                <c:pt idx="503">
                  <c:v>19</c:v>
                </c:pt>
                <c:pt idx="504">
                  <c:v>1</c:v>
                </c:pt>
                <c:pt idx="505">
                  <c:v>28</c:v>
                </c:pt>
                <c:pt idx="506">
                  <c:v>12</c:v>
                </c:pt>
                <c:pt idx="507">
                  <c:v>13</c:v>
                </c:pt>
                <c:pt idx="508">
                  <c:v>1</c:v>
                </c:pt>
                <c:pt idx="509">
                  <c:v>13</c:v>
                </c:pt>
                <c:pt idx="510">
                  <c:v>29</c:v>
                </c:pt>
                <c:pt idx="511">
                  <c:v>34</c:v>
                </c:pt>
                <c:pt idx="512">
                  <c:v>22</c:v>
                </c:pt>
                <c:pt idx="513">
                  <c:v>6</c:v>
                </c:pt>
                <c:pt idx="514">
                  <c:v>17</c:v>
                </c:pt>
                <c:pt idx="515">
                  <c:v>16</c:v>
                </c:pt>
                <c:pt idx="516">
                  <c:v>32</c:v>
                </c:pt>
                <c:pt idx="517">
                  <c:v>30</c:v>
                </c:pt>
                <c:pt idx="518">
                  <c:v>13</c:v>
                </c:pt>
                <c:pt idx="519">
                  <c:v>24</c:v>
                </c:pt>
                <c:pt idx="520">
                  <c:v>17</c:v>
                </c:pt>
                <c:pt idx="521">
                  <c:v>6</c:v>
                </c:pt>
                <c:pt idx="522">
                  <c:v>15</c:v>
                </c:pt>
                <c:pt idx="523">
                  <c:v>1</c:v>
                </c:pt>
                <c:pt idx="524">
                  <c:v>11</c:v>
                </c:pt>
                <c:pt idx="525">
                  <c:v>13</c:v>
                </c:pt>
                <c:pt idx="526">
                  <c:v>13</c:v>
                </c:pt>
                <c:pt idx="527">
                  <c:v>17</c:v>
                </c:pt>
                <c:pt idx="528">
                  <c:v>22</c:v>
                </c:pt>
                <c:pt idx="529">
                  <c:v>12</c:v>
                </c:pt>
                <c:pt idx="530">
                  <c:v>1</c:v>
                </c:pt>
                <c:pt idx="531">
                  <c:v>45</c:v>
                </c:pt>
                <c:pt idx="532">
                  <c:v>20</c:v>
                </c:pt>
                <c:pt idx="533">
                  <c:v>4</c:v>
                </c:pt>
                <c:pt idx="534">
                  <c:v>51</c:v>
                </c:pt>
                <c:pt idx="535">
                  <c:v>18</c:v>
                </c:pt>
                <c:pt idx="536">
                  <c:v>3</c:v>
                </c:pt>
                <c:pt idx="537">
                  <c:v>17</c:v>
                </c:pt>
                <c:pt idx="538">
                  <c:v>0</c:v>
                </c:pt>
                <c:pt idx="539">
                  <c:v>10</c:v>
                </c:pt>
                <c:pt idx="540">
                  <c:v>11</c:v>
                </c:pt>
                <c:pt idx="541">
                  <c:v>22</c:v>
                </c:pt>
                <c:pt idx="542">
                  <c:v>3</c:v>
                </c:pt>
                <c:pt idx="543">
                  <c:v>1</c:v>
                </c:pt>
                <c:pt idx="544">
                  <c:v>4</c:v>
                </c:pt>
                <c:pt idx="545">
                  <c:v>5</c:v>
                </c:pt>
                <c:pt idx="546">
                  <c:v>21</c:v>
                </c:pt>
                <c:pt idx="547">
                  <c:v>14</c:v>
                </c:pt>
                <c:pt idx="548">
                  <c:v>8</c:v>
                </c:pt>
                <c:pt idx="549">
                  <c:v>33</c:v>
                </c:pt>
                <c:pt idx="550">
                  <c:v>13</c:v>
                </c:pt>
                <c:pt idx="551">
                  <c:v>12</c:v>
                </c:pt>
                <c:pt idx="552">
                  <c:v>20</c:v>
                </c:pt>
                <c:pt idx="553">
                  <c:v>2</c:v>
                </c:pt>
                <c:pt idx="554">
                  <c:v>17</c:v>
                </c:pt>
                <c:pt idx="555">
                  <c:v>1</c:v>
                </c:pt>
                <c:pt idx="556">
                  <c:v>0</c:v>
                </c:pt>
                <c:pt idx="557">
                  <c:v>1</c:v>
                </c:pt>
                <c:pt idx="558">
                  <c:v>6</c:v>
                </c:pt>
                <c:pt idx="559">
                  <c:v>1</c:v>
                </c:pt>
                <c:pt idx="560">
                  <c:v>12</c:v>
                </c:pt>
                <c:pt idx="561">
                  <c:v>25</c:v>
                </c:pt>
                <c:pt idx="562">
                  <c:v>11</c:v>
                </c:pt>
                <c:pt idx="563">
                  <c:v>14</c:v>
                </c:pt>
                <c:pt idx="564">
                  <c:v>17</c:v>
                </c:pt>
                <c:pt idx="565">
                  <c:v>16</c:v>
                </c:pt>
                <c:pt idx="566">
                  <c:v>16</c:v>
                </c:pt>
                <c:pt idx="567">
                  <c:v>16</c:v>
                </c:pt>
                <c:pt idx="568">
                  <c:v>1</c:v>
                </c:pt>
                <c:pt idx="569">
                  <c:v>0</c:v>
                </c:pt>
                <c:pt idx="570">
                  <c:v>1</c:v>
                </c:pt>
                <c:pt idx="571">
                  <c:v>13</c:v>
                </c:pt>
                <c:pt idx="572">
                  <c:v>14</c:v>
                </c:pt>
                <c:pt idx="573">
                  <c:v>7</c:v>
                </c:pt>
                <c:pt idx="574">
                  <c:v>23</c:v>
                </c:pt>
                <c:pt idx="575">
                  <c:v>0</c:v>
                </c:pt>
                <c:pt idx="576">
                  <c:v>28</c:v>
                </c:pt>
                <c:pt idx="577">
                  <c:v>2</c:v>
                </c:pt>
                <c:pt idx="578">
                  <c:v>6</c:v>
                </c:pt>
                <c:pt idx="579">
                  <c:v>2</c:v>
                </c:pt>
                <c:pt idx="580">
                  <c:v>19</c:v>
                </c:pt>
                <c:pt idx="581">
                  <c:v>22</c:v>
                </c:pt>
                <c:pt idx="582">
                  <c:v>1</c:v>
                </c:pt>
                <c:pt idx="583">
                  <c:v>0</c:v>
                </c:pt>
                <c:pt idx="584">
                  <c:v>0</c:v>
                </c:pt>
                <c:pt idx="585">
                  <c:v>2</c:v>
                </c:pt>
                <c:pt idx="586">
                  <c:v>0</c:v>
                </c:pt>
                <c:pt idx="587">
                  <c:v>13</c:v>
                </c:pt>
                <c:pt idx="588">
                  <c:v>10</c:v>
                </c:pt>
                <c:pt idx="589">
                  <c:v>13</c:v>
                </c:pt>
                <c:pt idx="590">
                  <c:v>15</c:v>
                </c:pt>
                <c:pt idx="591">
                  <c:v>0</c:v>
                </c:pt>
                <c:pt idx="592">
                  <c:v>17</c:v>
                </c:pt>
                <c:pt idx="593">
                  <c:v>7</c:v>
                </c:pt>
                <c:pt idx="594">
                  <c:v>20</c:v>
                </c:pt>
                <c:pt idx="595">
                  <c:v>1</c:v>
                </c:pt>
                <c:pt idx="596">
                  <c:v>0</c:v>
                </c:pt>
                <c:pt idx="597">
                  <c:v>0</c:v>
                </c:pt>
                <c:pt idx="598">
                  <c:v>28</c:v>
                </c:pt>
                <c:pt idx="599">
                  <c:v>12</c:v>
                </c:pt>
                <c:pt idx="600">
                  <c:v>15</c:v>
                </c:pt>
                <c:pt idx="601">
                  <c:v>13</c:v>
                </c:pt>
                <c:pt idx="602">
                  <c:v>26</c:v>
                </c:pt>
                <c:pt idx="603">
                  <c:v>13</c:v>
                </c:pt>
                <c:pt idx="604">
                  <c:v>14</c:v>
                </c:pt>
                <c:pt idx="605">
                  <c:v>3</c:v>
                </c:pt>
                <c:pt idx="606">
                  <c:v>18</c:v>
                </c:pt>
                <c:pt idx="607">
                  <c:v>2</c:v>
                </c:pt>
                <c:pt idx="608">
                  <c:v>16</c:v>
                </c:pt>
                <c:pt idx="609">
                  <c:v>1</c:v>
                </c:pt>
                <c:pt idx="610">
                  <c:v>10</c:v>
                </c:pt>
                <c:pt idx="611">
                  <c:v>50</c:v>
                </c:pt>
                <c:pt idx="612">
                  <c:v>7</c:v>
                </c:pt>
                <c:pt idx="613">
                  <c:v>9</c:v>
                </c:pt>
                <c:pt idx="614">
                  <c:v>13</c:v>
                </c:pt>
                <c:pt idx="615">
                  <c:v>18</c:v>
                </c:pt>
                <c:pt idx="616">
                  <c:v>14</c:v>
                </c:pt>
                <c:pt idx="617">
                  <c:v>16</c:v>
                </c:pt>
                <c:pt idx="618">
                  <c:v>16</c:v>
                </c:pt>
                <c:pt idx="619">
                  <c:v>17</c:v>
                </c:pt>
                <c:pt idx="620">
                  <c:v>15</c:v>
                </c:pt>
                <c:pt idx="621">
                  <c:v>8</c:v>
                </c:pt>
                <c:pt idx="622">
                  <c:v>32</c:v>
                </c:pt>
                <c:pt idx="623">
                  <c:v>15</c:v>
                </c:pt>
                <c:pt idx="624">
                  <c:v>23</c:v>
                </c:pt>
                <c:pt idx="625">
                  <c:v>26</c:v>
                </c:pt>
                <c:pt idx="626">
                  <c:v>13</c:v>
                </c:pt>
                <c:pt idx="627">
                  <c:v>16</c:v>
                </c:pt>
                <c:pt idx="628">
                  <c:v>9</c:v>
                </c:pt>
                <c:pt idx="629">
                  <c:v>15</c:v>
                </c:pt>
                <c:pt idx="630">
                  <c:v>41</c:v>
                </c:pt>
                <c:pt idx="631">
                  <c:v>26</c:v>
                </c:pt>
                <c:pt idx="632">
                  <c:v>0</c:v>
                </c:pt>
                <c:pt idx="633">
                  <c:v>9</c:v>
                </c:pt>
                <c:pt idx="634">
                  <c:v>0</c:v>
                </c:pt>
                <c:pt idx="635">
                  <c:v>1</c:v>
                </c:pt>
                <c:pt idx="636">
                  <c:v>16</c:v>
                </c:pt>
                <c:pt idx="637">
                  <c:v>6</c:v>
                </c:pt>
                <c:pt idx="638">
                  <c:v>15</c:v>
                </c:pt>
                <c:pt idx="639">
                  <c:v>32</c:v>
                </c:pt>
                <c:pt idx="640">
                  <c:v>0</c:v>
                </c:pt>
                <c:pt idx="641">
                  <c:v>4</c:v>
                </c:pt>
                <c:pt idx="642">
                  <c:v>1</c:v>
                </c:pt>
                <c:pt idx="643">
                  <c:v>1</c:v>
                </c:pt>
                <c:pt idx="644">
                  <c:v>0</c:v>
                </c:pt>
                <c:pt idx="645">
                  <c:v>0</c:v>
                </c:pt>
                <c:pt idx="646">
                  <c:v>0</c:v>
                </c:pt>
                <c:pt idx="647">
                  <c:v>15</c:v>
                </c:pt>
                <c:pt idx="648">
                  <c:v>1</c:v>
                </c:pt>
                <c:pt idx="649">
                  <c:v>6</c:v>
                </c:pt>
                <c:pt idx="650">
                  <c:v>16</c:v>
                </c:pt>
                <c:pt idx="651">
                  <c:v>18</c:v>
                </c:pt>
                <c:pt idx="652">
                  <c:v>4</c:v>
                </c:pt>
                <c:pt idx="653">
                  <c:v>16</c:v>
                </c:pt>
                <c:pt idx="654">
                  <c:v>10</c:v>
                </c:pt>
                <c:pt idx="655">
                  <c:v>3</c:v>
                </c:pt>
                <c:pt idx="656">
                  <c:v>14</c:v>
                </c:pt>
                <c:pt idx="657">
                  <c:v>15</c:v>
                </c:pt>
                <c:pt idx="658">
                  <c:v>8</c:v>
                </c:pt>
                <c:pt idx="659">
                  <c:v>10</c:v>
                </c:pt>
                <c:pt idx="660">
                  <c:v>18</c:v>
                </c:pt>
                <c:pt idx="661">
                  <c:v>3</c:v>
                </c:pt>
                <c:pt idx="662">
                  <c:v>53</c:v>
                </c:pt>
                <c:pt idx="663">
                  <c:v>18</c:v>
                </c:pt>
                <c:pt idx="664">
                  <c:v>19</c:v>
                </c:pt>
                <c:pt idx="665">
                  <c:v>15</c:v>
                </c:pt>
                <c:pt idx="666">
                  <c:v>11</c:v>
                </c:pt>
                <c:pt idx="667">
                  <c:v>14</c:v>
                </c:pt>
                <c:pt idx="668">
                  <c:v>11</c:v>
                </c:pt>
                <c:pt idx="669">
                  <c:v>21</c:v>
                </c:pt>
                <c:pt idx="670">
                  <c:v>17</c:v>
                </c:pt>
                <c:pt idx="671">
                  <c:v>0</c:v>
                </c:pt>
                <c:pt idx="672">
                  <c:v>14</c:v>
                </c:pt>
                <c:pt idx="673">
                  <c:v>6</c:v>
                </c:pt>
                <c:pt idx="674">
                  <c:v>14</c:v>
                </c:pt>
                <c:pt idx="675">
                  <c:v>15</c:v>
                </c:pt>
                <c:pt idx="676">
                  <c:v>14</c:v>
                </c:pt>
                <c:pt idx="677">
                  <c:v>16</c:v>
                </c:pt>
                <c:pt idx="678">
                  <c:v>13</c:v>
                </c:pt>
                <c:pt idx="679">
                  <c:v>4</c:v>
                </c:pt>
                <c:pt idx="680">
                  <c:v>1</c:v>
                </c:pt>
                <c:pt idx="681">
                  <c:v>17</c:v>
                </c:pt>
                <c:pt idx="682">
                  <c:v>30</c:v>
                </c:pt>
                <c:pt idx="683">
                  <c:v>35</c:v>
                </c:pt>
                <c:pt idx="684">
                  <c:v>16</c:v>
                </c:pt>
                <c:pt idx="685">
                  <c:v>25</c:v>
                </c:pt>
                <c:pt idx="686">
                  <c:v>4</c:v>
                </c:pt>
                <c:pt idx="687">
                  <c:v>20</c:v>
                </c:pt>
                <c:pt idx="688">
                  <c:v>13</c:v>
                </c:pt>
                <c:pt idx="689">
                  <c:v>22</c:v>
                </c:pt>
                <c:pt idx="690">
                  <c:v>15</c:v>
                </c:pt>
                <c:pt idx="691">
                  <c:v>17</c:v>
                </c:pt>
                <c:pt idx="692">
                  <c:v>28</c:v>
                </c:pt>
                <c:pt idx="693">
                  <c:v>17</c:v>
                </c:pt>
                <c:pt idx="694">
                  <c:v>27</c:v>
                </c:pt>
                <c:pt idx="695">
                  <c:v>4</c:v>
                </c:pt>
                <c:pt idx="696">
                  <c:v>0</c:v>
                </c:pt>
                <c:pt idx="697">
                  <c:v>28</c:v>
                </c:pt>
                <c:pt idx="698">
                  <c:v>0</c:v>
                </c:pt>
                <c:pt idx="699">
                  <c:v>14</c:v>
                </c:pt>
                <c:pt idx="700">
                  <c:v>0</c:v>
                </c:pt>
                <c:pt idx="701">
                  <c:v>18</c:v>
                </c:pt>
                <c:pt idx="702">
                  <c:v>43</c:v>
                </c:pt>
                <c:pt idx="703">
                  <c:v>0</c:v>
                </c:pt>
                <c:pt idx="704">
                  <c:v>18</c:v>
                </c:pt>
                <c:pt idx="705">
                  <c:v>24</c:v>
                </c:pt>
                <c:pt idx="706">
                  <c:v>12</c:v>
                </c:pt>
                <c:pt idx="707">
                  <c:v>0</c:v>
                </c:pt>
                <c:pt idx="708">
                  <c:v>14</c:v>
                </c:pt>
                <c:pt idx="709">
                  <c:v>6</c:v>
                </c:pt>
                <c:pt idx="710">
                  <c:v>4</c:v>
                </c:pt>
                <c:pt idx="711">
                  <c:v>24</c:v>
                </c:pt>
                <c:pt idx="712">
                  <c:v>0</c:v>
                </c:pt>
                <c:pt idx="713">
                  <c:v>13</c:v>
                </c:pt>
                <c:pt idx="714">
                  <c:v>17</c:v>
                </c:pt>
                <c:pt idx="715">
                  <c:v>15</c:v>
                </c:pt>
                <c:pt idx="716">
                  <c:v>17</c:v>
                </c:pt>
                <c:pt idx="717">
                  <c:v>21</c:v>
                </c:pt>
                <c:pt idx="718">
                  <c:v>31</c:v>
                </c:pt>
                <c:pt idx="719">
                  <c:v>2</c:v>
                </c:pt>
                <c:pt idx="720">
                  <c:v>13</c:v>
                </c:pt>
                <c:pt idx="721">
                  <c:v>18</c:v>
                </c:pt>
                <c:pt idx="722">
                  <c:v>4</c:v>
                </c:pt>
                <c:pt idx="723">
                  <c:v>16</c:v>
                </c:pt>
                <c:pt idx="724">
                  <c:v>2</c:v>
                </c:pt>
                <c:pt idx="725">
                  <c:v>25</c:v>
                </c:pt>
                <c:pt idx="726">
                  <c:v>19</c:v>
                </c:pt>
                <c:pt idx="727">
                  <c:v>16</c:v>
                </c:pt>
                <c:pt idx="728">
                  <c:v>10</c:v>
                </c:pt>
                <c:pt idx="729">
                  <c:v>3</c:v>
                </c:pt>
                <c:pt idx="730">
                  <c:v>19</c:v>
                </c:pt>
                <c:pt idx="731">
                  <c:v>12</c:v>
                </c:pt>
                <c:pt idx="732">
                  <c:v>10</c:v>
                </c:pt>
                <c:pt idx="733">
                  <c:v>12</c:v>
                </c:pt>
                <c:pt idx="734">
                  <c:v>3</c:v>
                </c:pt>
                <c:pt idx="735">
                  <c:v>12</c:v>
                </c:pt>
                <c:pt idx="736">
                  <c:v>14</c:v>
                </c:pt>
                <c:pt idx="737">
                  <c:v>10</c:v>
                </c:pt>
                <c:pt idx="738">
                  <c:v>27</c:v>
                </c:pt>
                <c:pt idx="739">
                  <c:v>14</c:v>
                </c:pt>
                <c:pt idx="740">
                  <c:v>15</c:v>
                </c:pt>
                <c:pt idx="741">
                  <c:v>14</c:v>
                </c:pt>
                <c:pt idx="742">
                  <c:v>0</c:v>
                </c:pt>
                <c:pt idx="743">
                  <c:v>15</c:v>
                </c:pt>
                <c:pt idx="744">
                  <c:v>14</c:v>
                </c:pt>
                <c:pt idx="745">
                  <c:v>15</c:v>
                </c:pt>
                <c:pt idx="746">
                  <c:v>12</c:v>
                </c:pt>
                <c:pt idx="747">
                  <c:v>17</c:v>
                </c:pt>
                <c:pt idx="748">
                  <c:v>5</c:v>
                </c:pt>
                <c:pt idx="749">
                  <c:v>13</c:v>
                </c:pt>
                <c:pt idx="750">
                  <c:v>31</c:v>
                </c:pt>
                <c:pt idx="751">
                  <c:v>13</c:v>
                </c:pt>
                <c:pt idx="752">
                  <c:v>5</c:v>
                </c:pt>
                <c:pt idx="753">
                  <c:v>13</c:v>
                </c:pt>
                <c:pt idx="754">
                  <c:v>16</c:v>
                </c:pt>
                <c:pt idx="755">
                  <c:v>7</c:v>
                </c:pt>
                <c:pt idx="756">
                  <c:v>14</c:v>
                </c:pt>
                <c:pt idx="757">
                  <c:v>31</c:v>
                </c:pt>
                <c:pt idx="758">
                  <c:v>13</c:v>
                </c:pt>
                <c:pt idx="759">
                  <c:v>6</c:v>
                </c:pt>
                <c:pt idx="760">
                  <c:v>16</c:v>
                </c:pt>
                <c:pt idx="761">
                  <c:v>10</c:v>
                </c:pt>
                <c:pt idx="762">
                  <c:v>20</c:v>
                </c:pt>
                <c:pt idx="763">
                  <c:v>24</c:v>
                </c:pt>
                <c:pt idx="764">
                  <c:v>25</c:v>
                </c:pt>
                <c:pt idx="765">
                  <c:v>26</c:v>
                </c:pt>
                <c:pt idx="766">
                  <c:v>12</c:v>
                </c:pt>
                <c:pt idx="767">
                  <c:v>18</c:v>
                </c:pt>
                <c:pt idx="768">
                  <c:v>11</c:v>
                </c:pt>
                <c:pt idx="769">
                  <c:v>20</c:v>
                </c:pt>
                <c:pt idx="770">
                  <c:v>2</c:v>
                </c:pt>
                <c:pt idx="771">
                  <c:v>10</c:v>
                </c:pt>
                <c:pt idx="772">
                  <c:v>21</c:v>
                </c:pt>
                <c:pt idx="773">
                  <c:v>19</c:v>
                </c:pt>
                <c:pt idx="774">
                  <c:v>26</c:v>
                </c:pt>
                <c:pt idx="775">
                  <c:v>10</c:v>
                </c:pt>
                <c:pt idx="776">
                  <c:v>15</c:v>
                </c:pt>
                <c:pt idx="777">
                  <c:v>4</c:v>
                </c:pt>
                <c:pt idx="778">
                  <c:v>1</c:v>
                </c:pt>
                <c:pt idx="779">
                  <c:v>15</c:v>
                </c:pt>
                <c:pt idx="780">
                  <c:v>14</c:v>
                </c:pt>
                <c:pt idx="781">
                  <c:v>23</c:v>
                </c:pt>
                <c:pt idx="782">
                  <c:v>9</c:v>
                </c:pt>
                <c:pt idx="783">
                  <c:v>12</c:v>
                </c:pt>
                <c:pt idx="784">
                  <c:v>13</c:v>
                </c:pt>
                <c:pt idx="785">
                  <c:v>16</c:v>
                </c:pt>
                <c:pt idx="786">
                  <c:v>7</c:v>
                </c:pt>
                <c:pt idx="787">
                  <c:v>15</c:v>
                </c:pt>
                <c:pt idx="788">
                  <c:v>16</c:v>
                </c:pt>
                <c:pt idx="789">
                  <c:v>13</c:v>
                </c:pt>
                <c:pt idx="790">
                  <c:v>6</c:v>
                </c:pt>
                <c:pt idx="791">
                  <c:v>19</c:v>
                </c:pt>
                <c:pt idx="792">
                  <c:v>13</c:v>
                </c:pt>
                <c:pt idx="793">
                  <c:v>15</c:v>
                </c:pt>
                <c:pt idx="794">
                  <c:v>13</c:v>
                </c:pt>
                <c:pt idx="795">
                  <c:v>4</c:v>
                </c:pt>
                <c:pt idx="796">
                  <c:v>18</c:v>
                </c:pt>
                <c:pt idx="797">
                  <c:v>15</c:v>
                </c:pt>
                <c:pt idx="798">
                  <c:v>31</c:v>
                </c:pt>
                <c:pt idx="799">
                  <c:v>0</c:v>
                </c:pt>
                <c:pt idx="800">
                  <c:v>13</c:v>
                </c:pt>
                <c:pt idx="801">
                  <c:v>1</c:v>
                </c:pt>
                <c:pt idx="802">
                  <c:v>1</c:v>
                </c:pt>
                <c:pt idx="803">
                  <c:v>13</c:v>
                </c:pt>
                <c:pt idx="804">
                  <c:v>0</c:v>
                </c:pt>
                <c:pt idx="805">
                  <c:v>10</c:v>
                </c:pt>
                <c:pt idx="806">
                  <c:v>28</c:v>
                </c:pt>
                <c:pt idx="807">
                  <c:v>19</c:v>
                </c:pt>
                <c:pt idx="808">
                  <c:v>4</c:v>
                </c:pt>
                <c:pt idx="809">
                  <c:v>4</c:v>
                </c:pt>
                <c:pt idx="810">
                  <c:v>7</c:v>
                </c:pt>
                <c:pt idx="811">
                  <c:v>22</c:v>
                </c:pt>
                <c:pt idx="812">
                  <c:v>16</c:v>
                </c:pt>
                <c:pt idx="813">
                  <c:v>14</c:v>
                </c:pt>
                <c:pt idx="814">
                  <c:v>14</c:v>
                </c:pt>
                <c:pt idx="815">
                  <c:v>9</c:v>
                </c:pt>
                <c:pt idx="816">
                  <c:v>0</c:v>
                </c:pt>
                <c:pt idx="817">
                  <c:v>1</c:v>
                </c:pt>
                <c:pt idx="818">
                  <c:v>32</c:v>
                </c:pt>
                <c:pt idx="819">
                  <c:v>14</c:v>
                </c:pt>
                <c:pt idx="820">
                  <c:v>11</c:v>
                </c:pt>
                <c:pt idx="821">
                  <c:v>7</c:v>
                </c:pt>
                <c:pt idx="822">
                  <c:v>4</c:v>
                </c:pt>
                <c:pt idx="823">
                  <c:v>14</c:v>
                </c:pt>
                <c:pt idx="824">
                  <c:v>0</c:v>
                </c:pt>
                <c:pt idx="825">
                  <c:v>13</c:v>
                </c:pt>
                <c:pt idx="826">
                  <c:v>3</c:v>
                </c:pt>
                <c:pt idx="827">
                  <c:v>0</c:v>
                </c:pt>
                <c:pt idx="828">
                  <c:v>15</c:v>
                </c:pt>
                <c:pt idx="829">
                  <c:v>16</c:v>
                </c:pt>
                <c:pt idx="830">
                  <c:v>45</c:v>
                </c:pt>
                <c:pt idx="831">
                  <c:v>18</c:v>
                </c:pt>
                <c:pt idx="832">
                  <c:v>15</c:v>
                </c:pt>
                <c:pt idx="833">
                  <c:v>13</c:v>
                </c:pt>
                <c:pt idx="834">
                  <c:v>22</c:v>
                </c:pt>
                <c:pt idx="835">
                  <c:v>19</c:v>
                </c:pt>
                <c:pt idx="836">
                  <c:v>15</c:v>
                </c:pt>
                <c:pt idx="837">
                  <c:v>13</c:v>
                </c:pt>
                <c:pt idx="838">
                  <c:v>2</c:v>
                </c:pt>
                <c:pt idx="839">
                  <c:v>26</c:v>
                </c:pt>
                <c:pt idx="840">
                  <c:v>15</c:v>
                </c:pt>
                <c:pt idx="841">
                  <c:v>7</c:v>
                </c:pt>
                <c:pt idx="842">
                  <c:v>14</c:v>
                </c:pt>
                <c:pt idx="843">
                  <c:v>3</c:v>
                </c:pt>
                <c:pt idx="844">
                  <c:v>20</c:v>
                </c:pt>
                <c:pt idx="845">
                  <c:v>5</c:v>
                </c:pt>
                <c:pt idx="846">
                  <c:v>8</c:v>
                </c:pt>
                <c:pt idx="847">
                  <c:v>19</c:v>
                </c:pt>
                <c:pt idx="848">
                  <c:v>0</c:v>
                </c:pt>
                <c:pt idx="849">
                  <c:v>14</c:v>
                </c:pt>
                <c:pt idx="850">
                  <c:v>36</c:v>
                </c:pt>
                <c:pt idx="851">
                  <c:v>31</c:v>
                </c:pt>
                <c:pt idx="852">
                  <c:v>8</c:v>
                </c:pt>
                <c:pt idx="853">
                  <c:v>14</c:v>
                </c:pt>
                <c:pt idx="854">
                  <c:v>17</c:v>
                </c:pt>
                <c:pt idx="855">
                  <c:v>15</c:v>
                </c:pt>
                <c:pt idx="856">
                  <c:v>2</c:v>
                </c:pt>
                <c:pt idx="857">
                  <c:v>10</c:v>
                </c:pt>
                <c:pt idx="858">
                  <c:v>12</c:v>
                </c:pt>
                <c:pt idx="859">
                  <c:v>15</c:v>
                </c:pt>
                <c:pt idx="860">
                  <c:v>31</c:v>
                </c:pt>
                <c:pt idx="861">
                  <c:v>13</c:v>
                </c:pt>
                <c:pt idx="862">
                  <c:v>2</c:v>
                </c:pt>
                <c:pt idx="863">
                  <c:v>3</c:v>
                </c:pt>
                <c:pt idx="864">
                  <c:v>14</c:v>
                </c:pt>
                <c:pt idx="865">
                  <c:v>13</c:v>
                </c:pt>
                <c:pt idx="866">
                  <c:v>12</c:v>
                </c:pt>
                <c:pt idx="867">
                  <c:v>25</c:v>
                </c:pt>
                <c:pt idx="868">
                  <c:v>16</c:v>
                </c:pt>
                <c:pt idx="869">
                  <c:v>5</c:v>
                </c:pt>
                <c:pt idx="870">
                  <c:v>17</c:v>
                </c:pt>
                <c:pt idx="871">
                  <c:v>19</c:v>
                </c:pt>
                <c:pt idx="872">
                  <c:v>15</c:v>
                </c:pt>
                <c:pt idx="873">
                  <c:v>7</c:v>
                </c:pt>
                <c:pt idx="874">
                  <c:v>15</c:v>
                </c:pt>
                <c:pt idx="875">
                  <c:v>7</c:v>
                </c:pt>
                <c:pt idx="876">
                  <c:v>0</c:v>
                </c:pt>
                <c:pt idx="877">
                  <c:v>28</c:v>
                </c:pt>
                <c:pt idx="878">
                  <c:v>12</c:v>
                </c:pt>
                <c:pt idx="879">
                  <c:v>11</c:v>
                </c:pt>
                <c:pt idx="880">
                  <c:v>18</c:v>
                </c:pt>
                <c:pt idx="881">
                  <c:v>15</c:v>
                </c:pt>
                <c:pt idx="882">
                  <c:v>0</c:v>
                </c:pt>
                <c:pt idx="883">
                  <c:v>16</c:v>
                </c:pt>
                <c:pt idx="884">
                  <c:v>17</c:v>
                </c:pt>
                <c:pt idx="885">
                  <c:v>16</c:v>
                </c:pt>
                <c:pt idx="886">
                  <c:v>6</c:v>
                </c:pt>
                <c:pt idx="887">
                  <c:v>14</c:v>
                </c:pt>
                <c:pt idx="888">
                  <c:v>0</c:v>
                </c:pt>
                <c:pt idx="889">
                  <c:v>4</c:v>
                </c:pt>
                <c:pt idx="890">
                  <c:v>24</c:v>
                </c:pt>
                <c:pt idx="891">
                  <c:v>51</c:v>
                </c:pt>
                <c:pt idx="892">
                  <c:v>1</c:v>
                </c:pt>
                <c:pt idx="893">
                  <c:v>14</c:v>
                </c:pt>
                <c:pt idx="894">
                  <c:v>2</c:v>
                </c:pt>
                <c:pt idx="895">
                  <c:v>9</c:v>
                </c:pt>
                <c:pt idx="896">
                  <c:v>6</c:v>
                </c:pt>
                <c:pt idx="897">
                  <c:v>6</c:v>
                </c:pt>
                <c:pt idx="898">
                  <c:v>0</c:v>
                </c:pt>
                <c:pt idx="899">
                  <c:v>15</c:v>
                </c:pt>
                <c:pt idx="900">
                  <c:v>21</c:v>
                </c:pt>
                <c:pt idx="901">
                  <c:v>23</c:v>
                </c:pt>
                <c:pt idx="902">
                  <c:v>4</c:v>
                </c:pt>
                <c:pt idx="903">
                  <c:v>14</c:v>
                </c:pt>
                <c:pt idx="904">
                  <c:v>16</c:v>
                </c:pt>
                <c:pt idx="905">
                  <c:v>35</c:v>
                </c:pt>
                <c:pt idx="906">
                  <c:v>14</c:v>
                </c:pt>
                <c:pt idx="907">
                  <c:v>2</c:v>
                </c:pt>
                <c:pt idx="908">
                  <c:v>0</c:v>
                </c:pt>
                <c:pt idx="909">
                  <c:v>19</c:v>
                </c:pt>
                <c:pt idx="910">
                  <c:v>1</c:v>
                </c:pt>
                <c:pt idx="911">
                  <c:v>23</c:v>
                </c:pt>
                <c:pt idx="912">
                  <c:v>1</c:v>
                </c:pt>
                <c:pt idx="913">
                  <c:v>3</c:v>
                </c:pt>
                <c:pt idx="914">
                  <c:v>24</c:v>
                </c:pt>
                <c:pt idx="915">
                  <c:v>0</c:v>
                </c:pt>
                <c:pt idx="916">
                  <c:v>0</c:v>
                </c:pt>
                <c:pt idx="917">
                  <c:v>23</c:v>
                </c:pt>
                <c:pt idx="918">
                  <c:v>1</c:v>
                </c:pt>
                <c:pt idx="919">
                  <c:v>14</c:v>
                </c:pt>
                <c:pt idx="920">
                  <c:v>0</c:v>
                </c:pt>
                <c:pt idx="921">
                  <c:v>2</c:v>
                </c:pt>
                <c:pt idx="922">
                  <c:v>21</c:v>
                </c:pt>
                <c:pt idx="923">
                  <c:v>11</c:v>
                </c:pt>
                <c:pt idx="924">
                  <c:v>4</c:v>
                </c:pt>
                <c:pt idx="925">
                  <c:v>1</c:v>
                </c:pt>
                <c:pt idx="926">
                  <c:v>14</c:v>
                </c:pt>
                <c:pt idx="927">
                  <c:v>4</c:v>
                </c:pt>
                <c:pt idx="928">
                  <c:v>6</c:v>
                </c:pt>
                <c:pt idx="929">
                  <c:v>10</c:v>
                </c:pt>
                <c:pt idx="930">
                  <c:v>16</c:v>
                </c:pt>
                <c:pt idx="931">
                  <c:v>12</c:v>
                </c:pt>
                <c:pt idx="932">
                  <c:v>18</c:v>
                </c:pt>
                <c:pt idx="933">
                  <c:v>14</c:v>
                </c:pt>
                <c:pt idx="934">
                  <c:v>14</c:v>
                </c:pt>
                <c:pt idx="935">
                  <c:v>21</c:v>
                </c:pt>
                <c:pt idx="936">
                  <c:v>16</c:v>
                </c:pt>
                <c:pt idx="937">
                  <c:v>13</c:v>
                </c:pt>
                <c:pt idx="938">
                  <c:v>16</c:v>
                </c:pt>
                <c:pt idx="939">
                  <c:v>13</c:v>
                </c:pt>
                <c:pt idx="940">
                  <c:v>19</c:v>
                </c:pt>
                <c:pt idx="941">
                  <c:v>10</c:v>
                </c:pt>
                <c:pt idx="942">
                  <c:v>21</c:v>
                </c:pt>
                <c:pt idx="943">
                  <c:v>5</c:v>
                </c:pt>
                <c:pt idx="944">
                  <c:v>11</c:v>
                </c:pt>
                <c:pt idx="945">
                  <c:v>1</c:v>
                </c:pt>
                <c:pt idx="946">
                  <c:v>14</c:v>
                </c:pt>
                <c:pt idx="947">
                  <c:v>21</c:v>
                </c:pt>
                <c:pt idx="948">
                  <c:v>15</c:v>
                </c:pt>
                <c:pt idx="949">
                  <c:v>9</c:v>
                </c:pt>
                <c:pt idx="950">
                  <c:v>13</c:v>
                </c:pt>
                <c:pt idx="951">
                  <c:v>4</c:v>
                </c:pt>
                <c:pt idx="952">
                  <c:v>15</c:v>
                </c:pt>
                <c:pt idx="953">
                  <c:v>14</c:v>
                </c:pt>
                <c:pt idx="954">
                  <c:v>16</c:v>
                </c:pt>
                <c:pt idx="955">
                  <c:v>23</c:v>
                </c:pt>
                <c:pt idx="956">
                  <c:v>13</c:v>
                </c:pt>
                <c:pt idx="957">
                  <c:v>0</c:v>
                </c:pt>
                <c:pt idx="958">
                  <c:v>43</c:v>
                </c:pt>
                <c:pt idx="959">
                  <c:v>19</c:v>
                </c:pt>
                <c:pt idx="960">
                  <c:v>0</c:v>
                </c:pt>
                <c:pt idx="961">
                  <c:v>0</c:v>
                </c:pt>
                <c:pt idx="962">
                  <c:v>22</c:v>
                </c:pt>
                <c:pt idx="963">
                  <c:v>16</c:v>
                </c:pt>
                <c:pt idx="964">
                  <c:v>15</c:v>
                </c:pt>
                <c:pt idx="965">
                  <c:v>4</c:v>
                </c:pt>
                <c:pt idx="966">
                  <c:v>35</c:v>
                </c:pt>
                <c:pt idx="967">
                  <c:v>0</c:v>
                </c:pt>
                <c:pt idx="968">
                  <c:v>4</c:v>
                </c:pt>
                <c:pt idx="969">
                  <c:v>24</c:v>
                </c:pt>
                <c:pt idx="970">
                  <c:v>16</c:v>
                </c:pt>
                <c:pt idx="971">
                  <c:v>13</c:v>
                </c:pt>
                <c:pt idx="972">
                  <c:v>46</c:v>
                </c:pt>
                <c:pt idx="973">
                  <c:v>10</c:v>
                </c:pt>
                <c:pt idx="974">
                  <c:v>7</c:v>
                </c:pt>
                <c:pt idx="975">
                  <c:v>26</c:v>
                </c:pt>
                <c:pt idx="976">
                  <c:v>20</c:v>
                </c:pt>
                <c:pt idx="977">
                  <c:v>15</c:v>
                </c:pt>
                <c:pt idx="978">
                  <c:v>13</c:v>
                </c:pt>
                <c:pt idx="979">
                  <c:v>15</c:v>
                </c:pt>
                <c:pt idx="980">
                  <c:v>28</c:v>
                </c:pt>
                <c:pt idx="981">
                  <c:v>9</c:v>
                </c:pt>
                <c:pt idx="982">
                  <c:v>6</c:v>
                </c:pt>
                <c:pt idx="983">
                  <c:v>21</c:v>
                </c:pt>
                <c:pt idx="984">
                  <c:v>15</c:v>
                </c:pt>
                <c:pt idx="985">
                  <c:v>0</c:v>
                </c:pt>
                <c:pt idx="986">
                  <c:v>12</c:v>
                </c:pt>
                <c:pt idx="987">
                  <c:v>12</c:v>
                </c:pt>
                <c:pt idx="988">
                  <c:v>15</c:v>
                </c:pt>
                <c:pt idx="989">
                  <c:v>19</c:v>
                </c:pt>
                <c:pt idx="990">
                  <c:v>0</c:v>
                </c:pt>
                <c:pt idx="991">
                  <c:v>32</c:v>
                </c:pt>
                <c:pt idx="992">
                  <c:v>20</c:v>
                </c:pt>
                <c:pt idx="993">
                  <c:v>14</c:v>
                </c:pt>
                <c:pt idx="994">
                  <c:v>11</c:v>
                </c:pt>
                <c:pt idx="995">
                  <c:v>17</c:v>
                </c:pt>
                <c:pt idx="996">
                  <c:v>0</c:v>
                </c:pt>
                <c:pt idx="997">
                  <c:v>16</c:v>
                </c:pt>
                <c:pt idx="998">
                  <c:v>52</c:v>
                </c:pt>
                <c:pt idx="999">
                  <c:v>12</c:v>
                </c:pt>
                <c:pt idx="1000">
                  <c:v>6</c:v>
                </c:pt>
                <c:pt idx="1001">
                  <c:v>14</c:v>
                </c:pt>
                <c:pt idx="1002">
                  <c:v>0</c:v>
                </c:pt>
                <c:pt idx="1003">
                  <c:v>16</c:v>
                </c:pt>
                <c:pt idx="1004">
                  <c:v>24</c:v>
                </c:pt>
                <c:pt idx="1005">
                  <c:v>12</c:v>
                </c:pt>
                <c:pt idx="1006">
                  <c:v>0</c:v>
                </c:pt>
                <c:pt idx="1007">
                  <c:v>4</c:v>
                </c:pt>
                <c:pt idx="1008">
                  <c:v>14</c:v>
                </c:pt>
                <c:pt idx="1009">
                  <c:v>21</c:v>
                </c:pt>
                <c:pt idx="1010">
                  <c:v>11</c:v>
                </c:pt>
                <c:pt idx="1011">
                  <c:v>0</c:v>
                </c:pt>
                <c:pt idx="1012">
                  <c:v>12</c:v>
                </c:pt>
                <c:pt idx="1013">
                  <c:v>1</c:v>
                </c:pt>
                <c:pt idx="1014">
                  <c:v>19</c:v>
                </c:pt>
                <c:pt idx="1015">
                  <c:v>14</c:v>
                </c:pt>
                <c:pt idx="1016">
                  <c:v>6</c:v>
                </c:pt>
                <c:pt idx="1017">
                  <c:v>15</c:v>
                </c:pt>
                <c:pt idx="1018">
                  <c:v>21</c:v>
                </c:pt>
                <c:pt idx="1019">
                  <c:v>9</c:v>
                </c:pt>
                <c:pt idx="1020">
                  <c:v>11</c:v>
                </c:pt>
                <c:pt idx="1021">
                  <c:v>5</c:v>
                </c:pt>
                <c:pt idx="1022">
                  <c:v>30</c:v>
                </c:pt>
                <c:pt idx="1023">
                  <c:v>1</c:v>
                </c:pt>
                <c:pt idx="1024">
                  <c:v>4</c:v>
                </c:pt>
                <c:pt idx="1025">
                  <c:v>6</c:v>
                </c:pt>
                <c:pt idx="1026">
                  <c:v>3</c:v>
                </c:pt>
                <c:pt idx="1027">
                  <c:v>0</c:v>
                </c:pt>
                <c:pt idx="1028">
                  <c:v>7</c:v>
                </c:pt>
                <c:pt idx="1029">
                  <c:v>12</c:v>
                </c:pt>
                <c:pt idx="1030">
                  <c:v>7</c:v>
                </c:pt>
                <c:pt idx="1031">
                  <c:v>12</c:v>
                </c:pt>
                <c:pt idx="1032">
                  <c:v>35</c:v>
                </c:pt>
                <c:pt idx="1033">
                  <c:v>16</c:v>
                </c:pt>
                <c:pt idx="1034">
                  <c:v>7</c:v>
                </c:pt>
                <c:pt idx="1035">
                  <c:v>16</c:v>
                </c:pt>
                <c:pt idx="1036">
                  <c:v>33</c:v>
                </c:pt>
                <c:pt idx="1037">
                  <c:v>17</c:v>
                </c:pt>
                <c:pt idx="1038">
                  <c:v>1</c:v>
                </c:pt>
                <c:pt idx="1039">
                  <c:v>16</c:v>
                </c:pt>
                <c:pt idx="1040">
                  <c:v>5</c:v>
                </c:pt>
                <c:pt idx="1041">
                  <c:v>13</c:v>
                </c:pt>
                <c:pt idx="1042">
                  <c:v>29</c:v>
                </c:pt>
                <c:pt idx="1043">
                  <c:v>13</c:v>
                </c:pt>
                <c:pt idx="1044">
                  <c:v>3</c:v>
                </c:pt>
                <c:pt idx="1045">
                  <c:v>2</c:v>
                </c:pt>
                <c:pt idx="1046">
                  <c:v>14</c:v>
                </c:pt>
                <c:pt idx="1047">
                  <c:v>13</c:v>
                </c:pt>
                <c:pt idx="1048">
                  <c:v>14</c:v>
                </c:pt>
                <c:pt idx="1049">
                  <c:v>20</c:v>
                </c:pt>
                <c:pt idx="1050">
                  <c:v>4</c:v>
                </c:pt>
                <c:pt idx="1051">
                  <c:v>18</c:v>
                </c:pt>
                <c:pt idx="1052">
                  <c:v>18</c:v>
                </c:pt>
                <c:pt idx="1053">
                  <c:v>18</c:v>
                </c:pt>
                <c:pt idx="1054">
                  <c:v>9</c:v>
                </c:pt>
                <c:pt idx="1055">
                  <c:v>16</c:v>
                </c:pt>
                <c:pt idx="1056">
                  <c:v>16</c:v>
                </c:pt>
                <c:pt idx="1057">
                  <c:v>15</c:v>
                </c:pt>
                <c:pt idx="1058">
                  <c:v>27</c:v>
                </c:pt>
                <c:pt idx="1059">
                  <c:v>6</c:v>
                </c:pt>
                <c:pt idx="1060">
                  <c:v>13</c:v>
                </c:pt>
                <c:pt idx="1061">
                  <c:v>17</c:v>
                </c:pt>
                <c:pt idx="1062">
                  <c:v>14</c:v>
                </c:pt>
                <c:pt idx="1063">
                  <c:v>3</c:v>
                </c:pt>
                <c:pt idx="1064">
                  <c:v>29</c:v>
                </c:pt>
                <c:pt idx="1065">
                  <c:v>16</c:v>
                </c:pt>
                <c:pt idx="1066">
                  <c:v>14</c:v>
                </c:pt>
                <c:pt idx="1067">
                  <c:v>17</c:v>
                </c:pt>
                <c:pt idx="1068">
                  <c:v>12</c:v>
                </c:pt>
                <c:pt idx="1069">
                  <c:v>14</c:v>
                </c:pt>
                <c:pt idx="1070">
                  <c:v>14</c:v>
                </c:pt>
                <c:pt idx="1071">
                  <c:v>17</c:v>
                </c:pt>
                <c:pt idx="1072">
                  <c:v>1</c:v>
                </c:pt>
                <c:pt idx="1073">
                  <c:v>12</c:v>
                </c:pt>
                <c:pt idx="1074">
                  <c:v>15</c:v>
                </c:pt>
                <c:pt idx="1075">
                  <c:v>5</c:v>
                </c:pt>
                <c:pt idx="1076">
                  <c:v>12</c:v>
                </c:pt>
                <c:pt idx="1077">
                  <c:v>0</c:v>
                </c:pt>
                <c:pt idx="1078">
                  <c:v>10</c:v>
                </c:pt>
                <c:pt idx="1079">
                  <c:v>3</c:v>
                </c:pt>
                <c:pt idx="1080">
                  <c:v>1</c:v>
                </c:pt>
                <c:pt idx="1081">
                  <c:v>2</c:v>
                </c:pt>
                <c:pt idx="1082">
                  <c:v>9</c:v>
                </c:pt>
                <c:pt idx="1083">
                  <c:v>16</c:v>
                </c:pt>
                <c:pt idx="1084">
                  <c:v>12</c:v>
                </c:pt>
                <c:pt idx="1085">
                  <c:v>17</c:v>
                </c:pt>
                <c:pt idx="1086">
                  <c:v>14</c:v>
                </c:pt>
                <c:pt idx="1087">
                  <c:v>12</c:v>
                </c:pt>
                <c:pt idx="1088">
                  <c:v>3</c:v>
                </c:pt>
                <c:pt idx="1089">
                  <c:v>2</c:v>
                </c:pt>
                <c:pt idx="1090">
                  <c:v>6</c:v>
                </c:pt>
                <c:pt idx="1091">
                  <c:v>3</c:v>
                </c:pt>
                <c:pt idx="1092">
                  <c:v>0</c:v>
                </c:pt>
                <c:pt idx="1093">
                  <c:v>18</c:v>
                </c:pt>
                <c:pt idx="1094">
                  <c:v>3</c:v>
                </c:pt>
                <c:pt idx="1095">
                  <c:v>16</c:v>
                </c:pt>
                <c:pt idx="1096">
                  <c:v>12</c:v>
                </c:pt>
                <c:pt idx="1097">
                  <c:v>9</c:v>
                </c:pt>
                <c:pt idx="1098">
                  <c:v>10</c:v>
                </c:pt>
                <c:pt idx="1099">
                  <c:v>20</c:v>
                </c:pt>
                <c:pt idx="1100">
                  <c:v>0</c:v>
                </c:pt>
                <c:pt idx="1101">
                  <c:v>10</c:v>
                </c:pt>
                <c:pt idx="1102">
                  <c:v>21</c:v>
                </c:pt>
                <c:pt idx="1103">
                  <c:v>38</c:v>
                </c:pt>
                <c:pt idx="1104">
                  <c:v>13</c:v>
                </c:pt>
                <c:pt idx="1105">
                  <c:v>20</c:v>
                </c:pt>
                <c:pt idx="1106">
                  <c:v>30</c:v>
                </c:pt>
                <c:pt idx="1107">
                  <c:v>3</c:v>
                </c:pt>
                <c:pt idx="1108">
                  <c:v>19</c:v>
                </c:pt>
                <c:pt idx="1109">
                  <c:v>14</c:v>
                </c:pt>
                <c:pt idx="1110">
                  <c:v>20</c:v>
                </c:pt>
                <c:pt idx="1111">
                  <c:v>27</c:v>
                </c:pt>
                <c:pt idx="1112">
                  <c:v>21</c:v>
                </c:pt>
                <c:pt idx="1113">
                  <c:v>20</c:v>
                </c:pt>
                <c:pt idx="1114">
                  <c:v>16</c:v>
                </c:pt>
                <c:pt idx="1115">
                  <c:v>8</c:v>
                </c:pt>
                <c:pt idx="1116">
                  <c:v>13</c:v>
                </c:pt>
                <c:pt idx="1117">
                  <c:v>17</c:v>
                </c:pt>
                <c:pt idx="1118">
                  <c:v>0</c:v>
                </c:pt>
                <c:pt idx="1119">
                  <c:v>9</c:v>
                </c:pt>
                <c:pt idx="1120">
                  <c:v>1</c:v>
                </c:pt>
                <c:pt idx="1121">
                  <c:v>13</c:v>
                </c:pt>
                <c:pt idx="1122">
                  <c:v>34</c:v>
                </c:pt>
                <c:pt idx="1123">
                  <c:v>15</c:v>
                </c:pt>
                <c:pt idx="1124">
                  <c:v>25</c:v>
                </c:pt>
                <c:pt idx="1125">
                  <c:v>16</c:v>
                </c:pt>
                <c:pt idx="1126">
                  <c:v>30</c:v>
                </c:pt>
                <c:pt idx="1127">
                  <c:v>12</c:v>
                </c:pt>
                <c:pt idx="1128">
                  <c:v>14</c:v>
                </c:pt>
                <c:pt idx="1129">
                  <c:v>4</c:v>
                </c:pt>
                <c:pt idx="1130">
                  <c:v>15</c:v>
                </c:pt>
                <c:pt idx="1131">
                  <c:v>7</c:v>
                </c:pt>
                <c:pt idx="1132">
                  <c:v>1</c:v>
                </c:pt>
                <c:pt idx="1133">
                  <c:v>8</c:v>
                </c:pt>
                <c:pt idx="1134">
                  <c:v>21</c:v>
                </c:pt>
                <c:pt idx="1135">
                  <c:v>16</c:v>
                </c:pt>
                <c:pt idx="1136">
                  <c:v>13</c:v>
                </c:pt>
                <c:pt idx="1137">
                  <c:v>9</c:v>
                </c:pt>
                <c:pt idx="1138">
                  <c:v>15</c:v>
                </c:pt>
                <c:pt idx="1139">
                  <c:v>10</c:v>
                </c:pt>
                <c:pt idx="1140">
                  <c:v>14</c:v>
                </c:pt>
                <c:pt idx="1141">
                  <c:v>14</c:v>
                </c:pt>
                <c:pt idx="1142">
                  <c:v>0</c:v>
                </c:pt>
                <c:pt idx="1143">
                  <c:v>22</c:v>
                </c:pt>
                <c:pt idx="1144">
                  <c:v>7</c:v>
                </c:pt>
                <c:pt idx="1145">
                  <c:v>4</c:v>
                </c:pt>
                <c:pt idx="1146">
                  <c:v>11</c:v>
                </c:pt>
                <c:pt idx="1147">
                  <c:v>2</c:v>
                </c:pt>
                <c:pt idx="1148">
                  <c:v>20</c:v>
                </c:pt>
                <c:pt idx="1149">
                  <c:v>13</c:v>
                </c:pt>
                <c:pt idx="1150">
                  <c:v>17</c:v>
                </c:pt>
                <c:pt idx="1151">
                  <c:v>6</c:v>
                </c:pt>
                <c:pt idx="1152">
                  <c:v>1</c:v>
                </c:pt>
                <c:pt idx="1153">
                  <c:v>15</c:v>
                </c:pt>
                <c:pt idx="1154">
                  <c:v>22</c:v>
                </c:pt>
                <c:pt idx="1155">
                  <c:v>14</c:v>
                </c:pt>
                <c:pt idx="1156">
                  <c:v>10</c:v>
                </c:pt>
                <c:pt idx="1157">
                  <c:v>21</c:v>
                </c:pt>
                <c:pt idx="1158">
                  <c:v>14</c:v>
                </c:pt>
                <c:pt idx="1159">
                  <c:v>0</c:v>
                </c:pt>
                <c:pt idx="1160">
                  <c:v>14</c:v>
                </c:pt>
                <c:pt idx="1161">
                  <c:v>0</c:v>
                </c:pt>
                <c:pt idx="1162">
                  <c:v>11</c:v>
                </c:pt>
                <c:pt idx="1163">
                  <c:v>39</c:v>
                </c:pt>
                <c:pt idx="1164">
                  <c:v>25</c:v>
                </c:pt>
                <c:pt idx="1165">
                  <c:v>12</c:v>
                </c:pt>
                <c:pt idx="1166">
                  <c:v>7</c:v>
                </c:pt>
                <c:pt idx="1167">
                  <c:v>3</c:v>
                </c:pt>
                <c:pt idx="1168">
                  <c:v>15</c:v>
                </c:pt>
                <c:pt idx="1169">
                  <c:v>15</c:v>
                </c:pt>
                <c:pt idx="1170">
                  <c:v>11</c:v>
                </c:pt>
                <c:pt idx="1171">
                  <c:v>22</c:v>
                </c:pt>
                <c:pt idx="1172">
                  <c:v>18</c:v>
                </c:pt>
                <c:pt idx="1173">
                  <c:v>19</c:v>
                </c:pt>
                <c:pt idx="1174">
                  <c:v>15</c:v>
                </c:pt>
                <c:pt idx="1175">
                  <c:v>13</c:v>
                </c:pt>
                <c:pt idx="1176">
                  <c:v>20</c:v>
                </c:pt>
                <c:pt idx="1177">
                  <c:v>10</c:v>
                </c:pt>
                <c:pt idx="1178">
                  <c:v>14</c:v>
                </c:pt>
                <c:pt idx="1179">
                  <c:v>7</c:v>
                </c:pt>
                <c:pt idx="1180">
                  <c:v>3</c:v>
                </c:pt>
                <c:pt idx="1181">
                  <c:v>18</c:v>
                </c:pt>
                <c:pt idx="1182">
                  <c:v>3</c:v>
                </c:pt>
                <c:pt idx="1183">
                  <c:v>13</c:v>
                </c:pt>
                <c:pt idx="1184">
                  <c:v>3</c:v>
                </c:pt>
                <c:pt idx="1185">
                  <c:v>15</c:v>
                </c:pt>
                <c:pt idx="1186">
                  <c:v>25</c:v>
                </c:pt>
                <c:pt idx="1187">
                  <c:v>30</c:v>
                </c:pt>
                <c:pt idx="1188">
                  <c:v>15</c:v>
                </c:pt>
                <c:pt idx="1189">
                  <c:v>0</c:v>
                </c:pt>
                <c:pt idx="1190">
                  <c:v>4</c:v>
                </c:pt>
                <c:pt idx="1191">
                  <c:v>6</c:v>
                </c:pt>
                <c:pt idx="1192">
                  <c:v>11</c:v>
                </c:pt>
                <c:pt idx="1193">
                  <c:v>31</c:v>
                </c:pt>
                <c:pt idx="1194">
                  <c:v>0</c:v>
                </c:pt>
                <c:pt idx="1195">
                  <c:v>5</c:v>
                </c:pt>
                <c:pt idx="1196">
                  <c:v>4</c:v>
                </c:pt>
                <c:pt idx="1197">
                  <c:v>12</c:v>
                </c:pt>
                <c:pt idx="1198">
                  <c:v>0</c:v>
                </c:pt>
                <c:pt idx="1199">
                  <c:v>0</c:v>
                </c:pt>
                <c:pt idx="1200">
                  <c:v>14</c:v>
                </c:pt>
                <c:pt idx="1201">
                  <c:v>9</c:v>
                </c:pt>
                <c:pt idx="1202">
                  <c:v>0</c:v>
                </c:pt>
                <c:pt idx="1203">
                  <c:v>10</c:v>
                </c:pt>
                <c:pt idx="1204">
                  <c:v>8</c:v>
                </c:pt>
                <c:pt idx="1205">
                  <c:v>3</c:v>
                </c:pt>
                <c:pt idx="1206">
                  <c:v>19</c:v>
                </c:pt>
                <c:pt idx="1207">
                  <c:v>3</c:v>
                </c:pt>
                <c:pt idx="1208">
                  <c:v>18</c:v>
                </c:pt>
                <c:pt idx="1209">
                  <c:v>4</c:v>
                </c:pt>
                <c:pt idx="1210">
                  <c:v>23</c:v>
                </c:pt>
                <c:pt idx="1211">
                  <c:v>16</c:v>
                </c:pt>
                <c:pt idx="1212">
                  <c:v>0</c:v>
                </c:pt>
                <c:pt idx="1213">
                  <c:v>18</c:v>
                </c:pt>
                <c:pt idx="1214">
                  <c:v>3</c:v>
                </c:pt>
                <c:pt idx="1215">
                  <c:v>13</c:v>
                </c:pt>
                <c:pt idx="1216">
                  <c:v>14</c:v>
                </c:pt>
                <c:pt idx="1217">
                  <c:v>5</c:v>
                </c:pt>
                <c:pt idx="1218">
                  <c:v>0</c:v>
                </c:pt>
                <c:pt idx="1219">
                  <c:v>9</c:v>
                </c:pt>
                <c:pt idx="1220">
                  <c:v>11</c:v>
                </c:pt>
                <c:pt idx="1221">
                  <c:v>19</c:v>
                </c:pt>
                <c:pt idx="1222">
                  <c:v>17</c:v>
                </c:pt>
                <c:pt idx="1223">
                  <c:v>16</c:v>
                </c:pt>
                <c:pt idx="1224">
                  <c:v>27</c:v>
                </c:pt>
                <c:pt idx="1225">
                  <c:v>26</c:v>
                </c:pt>
                <c:pt idx="1226">
                  <c:v>16</c:v>
                </c:pt>
                <c:pt idx="1227">
                  <c:v>15</c:v>
                </c:pt>
                <c:pt idx="1228">
                  <c:v>0</c:v>
                </c:pt>
                <c:pt idx="1229">
                  <c:v>4</c:v>
                </c:pt>
                <c:pt idx="1230">
                  <c:v>10</c:v>
                </c:pt>
                <c:pt idx="1231">
                  <c:v>0</c:v>
                </c:pt>
                <c:pt idx="1232">
                  <c:v>15</c:v>
                </c:pt>
                <c:pt idx="1233">
                  <c:v>4</c:v>
                </c:pt>
                <c:pt idx="1234">
                  <c:v>25</c:v>
                </c:pt>
                <c:pt idx="1235">
                  <c:v>4</c:v>
                </c:pt>
                <c:pt idx="1236">
                  <c:v>17</c:v>
                </c:pt>
                <c:pt idx="1237">
                  <c:v>4</c:v>
                </c:pt>
                <c:pt idx="1238">
                  <c:v>1</c:v>
                </c:pt>
                <c:pt idx="1239">
                  <c:v>0</c:v>
                </c:pt>
                <c:pt idx="1240">
                  <c:v>11</c:v>
                </c:pt>
                <c:pt idx="1241">
                  <c:v>14</c:v>
                </c:pt>
                <c:pt idx="1242">
                  <c:v>10</c:v>
                </c:pt>
                <c:pt idx="1243">
                  <c:v>0</c:v>
                </c:pt>
                <c:pt idx="1244">
                  <c:v>30</c:v>
                </c:pt>
                <c:pt idx="1245">
                  <c:v>30</c:v>
                </c:pt>
                <c:pt idx="1246">
                  <c:v>2</c:v>
                </c:pt>
                <c:pt idx="1247">
                  <c:v>19</c:v>
                </c:pt>
                <c:pt idx="1248">
                  <c:v>14</c:v>
                </c:pt>
                <c:pt idx="1249">
                  <c:v>35</c:v>
                </c:pt>
                <c:pt idx="1250">
                  <c:v>18</c:v>
                </c:pt>
                <c:pt idx="1251">
                  <c:v>3</c:v>
                </c:pt>
                <c:pt idx="1252">
                  <c:v>20</c:v>
                </c:pt>
                <c:pt idx="1253">
                  <c:v>5</c:v>
                </c:pt>
                <c:pt idx="1254">
                  <c:v>20</c:v>
                </c:pt>
                <c:pt idx="1255">
                  <c:v>0</c:v>
                </c:pt>
                <c:pt idx="1256">
                  <c:v>15</c:v>
                </c:pt>
                <c:pt idx="1257">
                  <c:v>1</c:v>
                </c:pt>
                <c:pt idx="1258">
                  <c:v>25</c:v>
                </c:pt>
                <c:pt idx="1259">
                  <c:v>7</c:v>
                </c:pt>
                <c:pt idx="1260">
                  <c:v>13</c:v>
                </c:pt>
                <c:pt idx="1261">
                  <c:v>6</c:v>
                </c:pt>
                <c:pt idx="1262">
                  <c:v>15</c:v>
                </c:pt>
                <c:pt idx="1263">
                  <c:v>3</c:v>
                </c:pt>
                <c:pt idx="1264">
                  <c:v>6</c:v>
                </c:pt>
                <c:pt idx="1265">
                  <c:v>13</c:v>
                </c:pt>
                <c:pt idx="1266">
                  <c:v>14</c:v>
                </c:pt>
                <c:pt idx="1267">
                  <c:v>15</c:v>
                </c:pt>
                <c:pt idx="1268">
                  <c:v>32</c:v>
                </c:pt>
                <c:pt idx="1269">
                  <c:v>21</c:v>
                </c:pt>
                <c:pt idx="1270">
                  <c:v>13</c:v>
                </c:pt>
                <c:pt idx="1271">
                  <c:v>4</c:v>
                </c:pt>
                <c:pt idx="1272">
                  <c:v>5</c:v>
                </c:pt>
                <c:pt idx="1273">
                  <c:v>19</c:v>
                </c:pt>
                <c:pt idx="1274">
                  <c:v>3</c:v>
                </c:pt>
                <c:pt idx="1275">
                  <c:v>12</c:v>
                </c:pt>
                <c:pt idx="1276">
                  <c:v>0</c:v>
                </c:pt>
                <c:pt idx="1277">
                  <c:v>9</c:v>
                </c:pt>
                <c:pt idx="1278">
                  <c:v>4</c:v>
                </c:pt>
                <c:pt idx="1279">
                  <c:v>8</c:v>
                </c:pt>
                <c:pt idx="1280">
                  <c:v>4</c:v>
                </c:pt>
                <c:pt idx="1281">
                  <c:v>16</c:v>
                </c:pt>
                <c:pt idx="1282">
                  <c:v>35</c:v>
                </c:pt>
                <c:pt idx="1283">
                  <c:v>29</c:v>
                </c:pt>
                <c:pt idx="1284">
                  <c:v>2</c:v>
                </c:pt>
                <c:pt idx="1285">
                  <c:v>26</c:v>
                </c:pt>
                <c:pt idx="1286">
                  <c:v>2</c:v>
                </c:pt>
                <c:pt idx="1287">
                  <c:v>13</c:v>
                </c:pt>
                <c:pt idx="1288">
                  <c:v>17</c:v>
                </c:pt>
                <c:pt idx="1289">
                  <c:v>2</c:v>
                </c:pt>
                <c:pt idx="1290">
                  <c:v>2</c:v>
                </c:pt>
                <c:pt idx="1291">
                  <c:v>1</c:v>
                </c:pt>
                <c:pt idx="1292">
                  <c:v>13</c:v>
                </c:pt>
                <c:pt idx="1293">
                  <c:v>16</c:v>
                </c:pt>
                <c:pt idx="1294">
                  <c:v>11</c:v>
                </c:pt>
                <c:pt idx="1295">
                  <c:v>13</c:v>
                </c:pt>
                <c:pt idx="1296">
                  <c:v>0</c:v>
                </c:pt>
                <c:pt idx="1297">
                  <c:v>13</c:v>
                </c:pt>
                <c:pt idx="1298">
                  <c:v>20</c:v>
                </c:pt>
                <c:pt idx="1299">
                  <c:v>5</c:v>
                </c:pt>
                <c:pt idx="1300">
                  <c:v>40</c:v>
                </c:pt>
                <c:pt idx="1301">
                  <c:v>0</c:v>
                </c:pt>
                <c:pt idx="1302">
                  <c:v>12</c:v>
                </c:pt>
                <c:pt idx="1303">
                  <c:v>13</c:v>
                </c:pt>
                <c:pt idx="1304">
                  <c:v>3</c:v>
                </c:pt>
                <c:pt idx="1305">
                  <c:v>6</c:v>
                </c:pt>
                <c:pt idx="1306">
                  <c:v>25</c:v>
                </c:pt>
                <c:pt idx="1307">
                  <c:v>12</c:v>
                </c:pt>
                <c:pt idx="1308">
                  <c:v>13</c:v>
                </c:pt>
                <c:pt idx="1309">
                  <c:v>0</c:v>
                </c:pt>
                <c:pt idx="1310">
                  <c:v>20</c:v>
                </c:pt>
                <c:pt idx="1311">
                  <c:v>11</c:v>
                </c:pt>
                <c:pt idx="1312">
                  <c:v>0</c:v>
                </c:pt>
                <c:pt idx="1313">
                  <c:v>15</c:v>
                </c:pt>
                <c:pt idx="1314">
                  <c:v>31</c:v>
                </c:pt>
                <c:pt idx="1315">
                  <c:v>19</c:v>
                </c:pt>
                <c:pt idx="1316">
                  <c:v>8</c:v>
                </c:pt>
                <c:pt idx="1317">
                  <c:v>17</c:v>
                </c:pt>
                <c:pt idx="1318">
                  <c:v>0</c:v>
                </c:pt>
                <c:pt idx="1319">
                  <c:v>13</c:v>
                </c:pt>
                <c:pt idx="1320">
                  <c:v>13</c:v>
                </c:pt>
                <c:pt idx="1321">
                  <c:v>38</c:v>
                </c:pt>
                <c:pt idx="1322">
                  <c:v>9</c:v>
                </c:pt>
                <c:pt idx="1323">
                  <c:v>0</c:v>
                </c:pt>
                <c:pt idx="1324">
                  <c:v>3</c:v>
                </c:pt>
                <c:pt idx="1325">
                  <c:v>13</c:v>
                </c:pt>
                <c:pt idx="1326">
                  <c:v>10</c:v>
                </c:pt>
                <c:pt idx="1327">
                  <c:v>16</c:v>
                </c:pt>
                <c:pt idx="1328">
                  <c:v>3</c:v>
                </c:pt>
                <c:pt idx="1329">
                  <c:v>15</c:v>
                </c:pt>
                <c:pt idx="1330">
                  <c:v>24</c:v>
                </c:pt>
                <c:pt idx="1331">
                  <c:v>1</c:v>
                </c:pt>
                <c:pt idx="1332">
                  <c:v>1</c:v>
                </c:pt>
                <c:pt idx="1333">
                  <c:v>0</c:v>
                </c:pt>
                <c:pt idx="1334">
                  <c:v>0</c:v>
                </c:pt>
                <c:pt idx="1335">
                  <c:v>4</c:v>
                </c:pt>
                <c:pt idx="1336">
                  <c:v>7</c:v>
                </c:pt>
                <c:pt idx="1337">
                  <c:v>16</c:v>
                </c:pt>
                <c:pt idx="1338">
                  <c:v>2</c:v>
                </c:pt>
                <c:pt idx="1339">
                  <c:v>20</c:v>
                </c:pt>
                <c:pt idx="1340">
                  <c:v>5</c:v>
                </c:pt>
                <c:pt idx="1341">
                  <c:v>18</c:v>
                </c:pt>
                <c:pt idx="1342">
                  <c:v>8</c:v>
                </c:pt>
                <c:pt idx="1343">
                  <c:v>5</c:v>
                </c:pt>
                <c:pt idx="1344">
                  <c:v>14</c:v>
                </c:pt>
                <c:pt idx="1345">
                  <c:v>9</c:v>
                </c:pt>
                <c:pt idx="1346">
                  <c:v>9</c:v>
                </c:pt>
                <c:pt idx="1347">
                  <c:v>14</c:v>
                </c:pt>
                <c:pt idx="1348">
                  <c:v>10</c:v>
                </c:pt>
                <c:pt idx="1349">
                  <c:v>14</c:v>
                </c:pt>
                <c:pt idx="1350">
                  <c:v>4</c:v>
                </c:pt>
                <c:pt idx="1351">
                  <c:v>14</c:v>
                </c:pt>
                <c:pt idx="1352">
                  <c:v>15</c:v>
                </c:pt>
                <c:pt idx="1353">
                  <c:v>17</c:v>
                </c:pt>
                <c:pt idx="1354">
                  <c:v>6</c:v>
                </c:pt>
                <c:pt idx="1355">
                  <c:v>3</c:v>
                </c:pt>
                <c:pt idx="1356">
                  <c:v>17</c:v>
                </c:pt>
                <c:pt idx="1357">
                  <c:v>6</c:v>
                </c:pt>
                <c:pt idx="1358">
                  <c:v>19</c:v>
                </c:pt>
                <c:pt idx="1359">
                  <c:v>0</c:v>
                </c:pt>
                <c:pt idx="1360">
                  <c:v>0</c:v>
                </c:pt>
                <c:pt idx="1361">
                  <c:v>1</c:v>
                </c:pt>
                <c:pt idx="1362">
                  <c:v>17</c:v>
                </c:pt>
                <c:pt idx="1363">
                  <c:v>1</c:v>
                </c:pt>
                <c:pt idx="1364">
                  <c:v>40</c:v>
                </c:pt>
                <c:pt idx="1365">
                  <c:v>17</c:v>
                </c:pt>
                <c:pt idx="1366">
                  <c:v>3</c:v>
                </c:pt>
                <c:pt idx="1367">
                  <c:v>3</c:v>
                </c:pt>
                <c:pt idx="1368">
                  <c:v>0</c:v>
                </c:pt>
                <c:pt idx="1369">
                  <c:v>3</c:v>
                </c:pt>
                <c:pt idx="1370">
                  <c:v>15</c:v>
                </c:pt>
                <c:pt idx="1371">
                  <c:v>0</c:v>
                </c:pt>
                <c:pt idx="1372">
                  <c:v>18</c:v>
                </c:pt>
                <c:pt idx="1373">
                  <c:v>10</c:v>
                </c:pt>
                <c:pt idx="1374">
                  <c:v>3</c:v>
                </c:pt>
                <c:pt idx="1375">
                  <c:v>0</c:v>
                </c:pt>
                <c:pt idx="1376">
                  <c:v>7</c:v>
                </c:pt>
                <c:pt idx="1377">
                  <c:v>0</c:v>
                </c:pt>
                <c:pt idx="1378">
                  <c:v>17</c:v>
                </c:pt>
                <c:pt idx="1379">
                  <c:v>23</c:v>
                </c:pt>
                <c:pt idx="1380">
                  <c:v>17</c:v>
                </c:pt>
                <c:pt idx="1381">
                  <c:v>13</c:v>
                </c:pt>
                <c:pt idx="1382">
                  <c:v>16</c:v>
                </c:pt>
                <c:pt idx="1383">
                  <c:v>16</c:v>
                </c:pt>
                <c:pt idx="1384">
                  <c:v>24</c:v>
                </c:pt>
                <c:pt idx="1385">
                  <c:v>16</c:v>
                </c:pt>
                <c:pt idx="1386">
                  <c:v>4</c:v>
                </c:pt>
                <c:pt idx="1387">
                  <c:v>4</c:v>
                </c:pt>
                <c:pt idx="1388">
                  <c:v>13</c:v>
                </c:pt>
                <c:pt idx="1389">
                  <c:v>22</c:v>
                </c:pt>
                <c:pt idx="1390">
                  <c:v>4</c:v>
                </c:pt>
                <c:pt idx="1391">
                  <c:v>28</c:v>
                </c:pt>
                <c:pt idx="1392">
                  <c:v>15</c:v>
                </c:pt>
                <c:pt idx="1393">
                  <c:v>1</c:v>
                </c:pt>
                <c:pt idx="1394">
                  <c:v>14</c:v>
                </c:pt>
                <c:pt idx="1395">
                  <c:v>16</c:v>
                </c:pt>
                <c:pt idx="1396">
                  <c:v>6</c:v>
                </c:pt>
                <c:pt idx="1397">
                  <c:v>29</c:v>
                </c:pt>
                <c:pt idx="1398">
                  <c:v>0</c:v>
                </c:pt>
                <c:pt idx="1399">
                  <c:v>11</c:v>
                </c:pt>
                <c:pt idx="1400">
                  <c:v>13</c:v>
                </c:pt>
                <c:pt idx="1401">
                  <c:v>21</c:v>
                </c:pt>
                <c:pt idx="1402">
                  <c:v>16</c:v>
                </c:pt>
                <c:pt idx="1403">
                  <c:v>2</c:v>
                </c:pt>
                <c:pt idx="1404">
                  <c:v>9</c:v>
                </c:pt>
                <c:pt idx="1405">
                  <c:v>19</c:v>
                </c:pt>
                <c:pt idx="1406">
                  <c:v>19</c:v>
                </c:pt>
                <c:pt idx="1407">
                  <c:v>17</c:v>
                </c:pt>
                <c:pt idx="1408">
                  <c:v>13</c:v>
                </c:pt>
                <c:pt idx="1409">
                  <c:v>0</c:v>
                </c:pt>
                <c:pt idx="1410">
                  <c:v>9</c:v>
                </c:pt>
                <c:pt idx="1411">
                  <c:v>15</c:v>
                </c:pt>
                <c:pt idx="1412">
                  <c:v>9</c:v>
                </c:pt>
                <c:pt idx="1413">
                  <c:v>15</c:v>
                </c:pt>
                <c:pt idx="1414">
                  <c:v>15</c:v>
                </c:pt>
                <c:pt idx="1415">
                  <c:v>13</c:v>
                </c:pt>
                <c:pt idx="1416">
                  <c:v>7</c:v>
                </c:pt>
                <c:pt idx="1417">
                  <c:v>21</c:v>
                </c:pt>
                <c:pt idx="1418">
                  <c:v>27</c:v>
                </c:pt>
                <c:pt idx="1419">
                  <c:v>24</c:v>
                </c:pt>
                <c:pt idx="1420">
                  <c:v>14</c:v>
                </c:pt>
                <c:pt idx="1421">
                  <c:v>0</c:v>
                </c:pt>
                <c:pt idx="1422">
                  <c:v>20</c:v>
                </c:pt>
                <c:pt idx="1423">
                  <c:v>1</c:v>
                </c:pt>
                <c:pt idx="1424">
                  <c:v>11</c:v>
                </c:pt>
                <c:pt idx="1425">
                  <c:v>19</c:v>
                </c:pt>
                <c:pt idx="1426">
                  <c:v>19</c:v>
                </c:pt>
                <c:pt idx="1427">
                  <c:v>13</c:v>
                </c:pt>
                <c:pt idx="1428">
                  <c:v>12</c:v>
                </c:pt>
                <c:pt idx="1429">
                  <c:v>19</c:v>
                </c:pt>
                <c:pt idx="1430">
                  <c:v>18</c:v>
                </c:pt>
                <c:pt idx="1431">
                  <c:v>2</c:v>
                </c:pt>
                <c:pt idx="1432">
                  <c:v>4</c:v>
                </c:pt>
                <c:pt idx="1433">
                  <c:v>27</c:v>
                </c:pt>
                <c:pt idx="1434">
                  <c:v>14</c:v>
                </c:pt>
                <c:pt idx="1435">
                  <c:v>3</c:v>
                </c:pt>
                <c:pt idx="1436">
                  <c:v>20</c:v>
                </c:pt>
                <c:pt idx="1437">
                  <c:v>18</c:v>
                </c:pt>
                <c:pt idx="1438">
                  <c:v>14</c:v>
                </c:pt>
                <c:pt idx="1439">
                  <c:v>12</c:v>
                </c:pt>
                <c:pt idx="1440">
                  <c:v>3</c:v>
                </c:pt>
                <c:pt idx="1441">
                  <c:v>21</c:v>
                </c:pt>
                <c:pt idx="1442">
                  <c:v>5</c:v>
                </c:pt>
                <c:pt idx="1443">
                  <c:v>10</c:v>
                </c:pt>
                <c:pt idx="1444">
                  <c:v>3</c:v>
                </c:pt>
                <c:pt idx="1445">
                  <c:v>16</c:v>
                </c:pt>
                <c:pt idx="1446">
                  <c:v>5</c:v>
                </c:pt>
                <c:pt idx="1447">
                  <c:v>0</c:v>
                </c:pt>
                <c:pt idx="1448">
                  <c:v>4</c:v>
                </c:pt>
                <c:pt idx="1449">
                  <c:v>13</c:v>
                </c:pt>
                <c:pt idx="1450">
                  <c:v>19</c:v>
                </c:pt>
                <c:pt idx="1451">
                  <c:v>14</c:v>
                </c:pt>
                <c:pt idx="1452">
                  <c:v>18</c:v>
                </c:pt>
                <c:pt idx="1453">
                  <c:v>38</c:v>
                </c:pt>
                <c:pt idx="1454">
                  <c:v>1</c:v>
                </c:pt>
                <c:pt idx="1455">
                  <c:v>14</c:v>
                </c:pt>
                <c:pt idx="1456">
                  <c:v>9</c:v>
                </c:pt>
                <c:pt idx="1457">
                  <c:v>11</c:v>
                </c:pt>
                <c:pt idx="1458">
                  <c:v>18</c:v>
                </c:pt>
                <c:pt idx="1459">
                  <c:v>9</c:v>
                </c:pt>
                <c:pt idx="1460">
                  <c:v>1</c:v>
                </c:pt>
                <c:pt idx="1461">
                  <c:v>29</c:v>
                </c:pt>
                <c:pt idx="1462">
                  <c:v>21</c:v>
                </c:pt>
                <c:pt idx="1463">
                  <c:v>15</c:v>
                </c:pt>
                <c:pt idx="1464">
                  <c:v>0</c:v>
                </c:pt>
                <c:pt idx="1465">
                  <c:v>3</c:v>
                </c:pt>
                <c:pt idx="1466">
                  <c:v>14</c:v>
                </c:pt>
                <c:pt idx="1467">
                  <c:v>10</c:v>
                </c:pt>
                <c:pt idx="1468">
                  <c:v>0</c:v>
                </c:pt>
                <c:pt idx="1469">
                  <c:v>15</c:v>
                </c:pt>
                <c:pt idx="1470">
                  <c:v>20</c:v>
                </c:pt>
                <c:pt idx="1471">
                  <c:v>16</c:v>
                </c:pt>
                <c:pt idx="1472">
                  <c:v>0</c:v>
                </c:pt>
                <c:pt idx="1473">
                  <c:v>14</c:v>
                </c:pt>
                <c:pt idx="1474">
                  <c:v>0</c:v>
                </c:pt>
                <c:pt idx="1475">
                  <c:v>6</c:v>
                </c:pt>
                <c:pt idx="1476">
                  <c:v>11</c:v>
                </c:pt>
                <c:pt idx="1477">
                  <c:v>15</c:v>
                </c:pt>
                <c:pt idx="1478">
                  <c:v>11</c:v>
                </c:pt>
                <c:pt idx="1479">
                  <c:v>31</c:v>
                </c:pt>
                <c:pt idx="1480">
                  <c:v>0</c:v>
                </c:pt>
                <c:pt idx="1481">
                  <c:v>18</c:v>
                </c:pt>
                <c:pt idx="1482">
                  <c:v>12</c:v>
                </c:pt>
                <c:pt idx="1483">
                  <c:v>27</c:v>
                </c:pt>
                <c:pt idx="1484">
                  <c:v>6</c:v>
                </c:pt>
                <c:pt idx="1485">
                  <c:v>7</c:v>
                </c:pt>
                <c:pt idx="1486">
                  <c:v>19</c:v>
                </c:pt>
                <c:pt idx="1487">
                  <c:v>0</c:v>
                </c:pt>
                <c:pt idx="1488">
                  <c:v>22</c:v>
                </c:pt>
                <c:pt idx="1489">
                  <c:v>30</c:v>
                </c:pt>
                <c:pt idx="1490">
                  <c:v>4</c:v>
                </c:pt>
                <c:pt idx="1491">
                  <c:v>7</c:v>
                </c:pt>
                <c:pt idx="1492">
                  <c:v>4</c:v>
                </c:pt>
                <c:pt idx="1493">
                  <c:v>9</c:v>
                </c:pt>
                <c:pt idx="1494">
                  <c:v>15</c:v>
                </c:pt>
                <c:pt idx="1495">
                  <c:v>8</c:v>
                </c:pt>
                <c:pt idx="1496">
                  <c:v>18</c:v>
                </c:pt>
                <c:pt idx="1497">
                  <c:v>6</c:v>
                </c:pt>
                <c:pt idx="1498">
                  <c:v>1</c:v>
                </c:pt>
                <c:pt idx="1499">
                  <c:v>4</c:v>
                </c:pt>
                <c:pt idx="1500">
                  <c:v>20</c:v>
                </c:pt>
                <c:pt idx="1501">
                  <c:v>14</c:v>
                </c:pt>
                <c:pt idx="1502">
                  <c:v>6</c:v>
                </c:pt>
                <c:pt idx="1503">
                  <c:v>18</c:v>
                </c:pt>
                <c:pt idx="1504">
                  <c:v>12</c:v>
                </c:pt>
                <c:pt idx="1505">
                  <c:v>20</c:v>
                </c:pt>
                <c:pt idx="1506">
                  <c:v>15</c:v>
                </c:pt>
                <c:pt idx="1507">
                  <c:v>11</c:v>
                </c:pt>
                <c:pt idx="1508">
                  <c:v>2</c:v>
                </c:pt>
                <c:pt idx="1509">
                  <c:v>27</c:v>
                </c:pt>
                <c:pt idx="1510">
                  <c:v>13</c:v>
                </c:pt>
                <c:pt idx="1511">
                  <c:v>0</c:v>
                </c:pt>
                <c:pt idx="1512">
                  <c:v>2</c:v>
                </c:pt>
                <c:pt idx="1513">
                  <c:v>8</c:v>
                </c:pt>
                <c:pt idx="1514">
                  <c:v>12</c:v>
                </c:pt>
                <c:pt idx="1515">
                  <c:v>3</c:v>
                </c:pt>
                <c:pt idx="1516">
                  <c:v>10</c:v>
                </c:pt>
                <c:pt idx="1517">
                  <c:v>3</c:v>
                </c:pt>
                <c:pt idx="1518">
                  <c:v>4</c:v>
                </c:pt>
                <c:pt idx="1519">
                  <c:v>13</c:v>
                </c:pt>
                <c:pt idx="1520">
                  <c:v>13</c:v>
                </c:pt>
                <c:pt idx="1521">
                  <c:v>18</c:v>
                </c:pt>
                <c:pt idx="1522">
                  <c:v>0</c:v>
                </c:pt>
                <c:pt idx="1523">
                  <c:v>16</c:v>
                </c:pt>
                <c:pt idx="1524">
                  <c:v>14</c:v>
                </c:pt>
                <c:pt idx="1525">
                  <c:v>24</c:v>
                </c:pt>
                <c:pt idx="1526">
                  <c:v>15</c:v>
                </c:pt>
                <c:pt idx="1527">
                  <c:v>16</c:v>
                </c:pt>
                <c:pt idx="1528">
                  <c:v>11</c:v>
                </c:pt>
                <c:pt idx="1529">
                  <c:v>37</c:v>
                </c:pt>
                <c:pt idx="1530">
                  <c:v>13</c:v>
                </c:pt>
                <c:pt idx="1531">
                  <c:v>16</c:v>
                </c:pt>
                <c:pt idx="1532">
                  <c:v>0</c:v>
                </c:pt>
                <c:pt idx="1533">
                  <c:v>16</c:v>
                </c:pt>
                <c:pt idx="1534">
                  <c:v>15</c:v>
                </c:pt>
                <c:pt idx="1535">
                  <c:v>38</c:v>
                </c:pt>
                <c:pt idx="1536">
                  <c:v>21</c:v>
                </c:pt>
                <c:pt idx="1537">
                  <c:v>10</c:v>
                </c:pt>
                <c:pt idx="1538">
                  <c:v>15</c:v>
                </c:pt>
                <c:pt idx="1539">
                  <c:v>14</c:v>
                </c:pt>
                <c:pt idx="1540">
                  <c:v>0</c:v>
                </c:pt>
                <c:pt idx="1541">
                  <c:v>11</c:v>
                </c:pt>
                <c:pt idx="1542">
                  <c:v>22</c:v>
                </c:pt>
                <c:pt idx="1543">
                  <c:v>26</c:v>
                </c:pt>
                <c:pt idx="1544">
                  <c:v>0</c:v>
                </c:pt>
                <c:pt idx="1545">
                  <c:v>18</c:v>
                </c:pt>
                <c:pt idx="1546">
                  <c:v>36</c:v>
                </c:pt>
                <c:pt idx="1547">
                  <c:v>31</c:v>
                </c:pt>
                <c:pt idx="1548">
                  <c:v>2</c:v>
                </c:pt>
                <c:pt idx="1549">
                  <c:v>12</c:v>
                </c:pt>
                <c:pt idx="1550">
                  <c:v>13</c:v>
                </c:pt>
                <c:pt idx="1551">
                  <c:v>9</c:v>
                </c:pt>
                <c:pt idx="1552">
                  <c:v>12</c:v>
                </c:pt>
                <c:pt idx="1553">
                  <c:v>3</c:v>
                </c:pt>
                <c:pt idx="1554">
                  <c:v>3</c:v>
                </c:pt>
                <c:pt idx="1555">
                  <c:v>15</c:v>
                </c:pt>
                <c:pt idx="1556">
                  <c:v>4</c:v>
                </c:pt>
                <c:pt idx="1557">
                  <c:v>14</c:v>
                </c:pt>
                <c:pt idx="1558">
                  <c:v>2</c:v>
                </c:pt>
                <c:pt idx="1559">
                  <c:v>16</c:v>
                </c:pt>
                <c:pt idx="1560">
                  <c:v>15</c:v>
                </c:pt>
                <c:pt idx="1561">
                  <c:v>0</c:v>
                </c:pt>
                <c:pt idx="1562">
                  <c:v>0</c:v>
                </c:pt>
                <c:pt idx="1563">
                  <c:v>5</c:v>
                </c:pt>
                <c:pt idx="1564">
                  <c:v>0</c:v>
                </c:pt>
                <c:pt idx="1565">
                  <c:v>6</c:v>
                </c:pt>
                <c:pt idx="1566">
                  <c:v>14</c:v>
                </c:pt>
                <c:pt idx="1567">
                  <c:v>1</c:v>
                </c:pt>
                <c:pt idx="1568">
                  <c:v>15</c:v>
                </c:pt>
                <c:pt idx="1569">
                  <c:v>26</c:v>
                </c:pt>
                <c:pt idx="1570">
                  <c:v>0</c:v>
                </c:pt>
                <c:pt idx="1571">
                  <c:v>8</c:v>
                </c:pt>
                <c:pt idx="1572">
                  <c:v>16</c:v>
                </c:pt>
                <c:pt idx="1573">
                  <c:v>16</c:v>
                </c:pt>
                <c:pt idx="1574">
                  <c:v>4</c:v>
                </c:pt>
                <c:pt idx="1575">
                  <c:v>9</c:v>
                </c:pt>
                <c:pt idx="1576">
                  <c:v>7</c:v>
                </c:pt>
                <c:pt idx="1577">
                  <c:v>3</c:v>
                </c:pt>
                <c:pt idx="1578">
                  <c:v>4</c:v>
                </c:pt>
                <c:pt idx="1579">
                  <c:v>17</c:v>
                </c:pt>
                <c:pt idx="1580">
                  <c:v>0</c:v>
                </c:pt>
                <c:pt idx="1581">
                  <c:v>12</c:v>
                </c:pt>
                <c:pt idx="1582">
                  <c:v>5</c:v>
                </c:pt>
                <c:pt idx="1583">
                  <c:v>12</c:v>
                </c:pt>
                <c:pt idx="1584">
                  <c:v>26</c:v>
                </c:pt>
                <c:pt idx="1585">
                  <c:v>9</c:v>
                </c:pt>
                <c:pt idx="1586">
                  <c:v>3</c:v>
                </c:pt>
                <c:pt idx="1587">
                  <c:v>3</c:v>
                </c:pt>
                <c:pt idx="1588">
                  <c:v>6</c:v>
                </c:pt>
                <c:pt idx="1589">
                  <c:v>14</c:v>
                </c:pt>
                <c:pt idx="1590">
                  <c:v>13</c:v>
                </c:pt>
                <c:pt idx="1591">
                  <c:v>5</c:v>
                </c:pt>
                <c:pt idx="1592">
                  <c:v>18</c:v>
                </c:pt>
                <c:pt idx="1593">
                  <c:v>14</c:v>
                </c:pt>
                <c:pt idx="1594">
                  <c:v>12</c:v>
                </c:pt>
                <c:pt idx="1595">
                  <c:v>20</c:v>
                </c:pt>
                <c:pt idx="1596">
                  <c:v>4</c:v>
                </c:pt>
                <c:pt idx="1597">
                  <c:v>17</c:v>
                </c:pt>
                <c:pt idx="1598">
                  <c:v>10</c:v>
                </c:pt>
                <c:pt idx="1599">
                  <c:v>20</c:v>
                </c:pt>
                <c:pt idx="1600">
                  <c:v>3</c:v>
                </c:pt>
                <c:pt idx="1601">
                  <c:v>0</c:v>
                </c:pt>
                <c:pt idx="1602">
                  <c:v>13</c:v>
                </c:pt>
                <c:pt idx="1603">
                  <c:v>0</c:v>
                </c:pt>
                <c:pt idx="1604">
                  <c:v>13</c:v>
                </c:pt>
                <c:pt idx="1605">
                  <c:v>26</c:v>
                </c:pt>
                <c:pt idx="1606">
                  <c:v>1</c:v>
                </c:pt>
                <c:pt idx="1607">
                  <c:v>4</c:v>
                </c:pt>
                <c:pt idx="1608">
                  <c:v>12</c:v>
                </c:pt>
                <c:pt idx="1609">
                  <c:v>6</c:v>
                </c:pt>
                <c:pt idx="1610">
                  <c:v>2</c:v>
                </c:pt>
                <c:pt idx="1611">
                  <c:v>5</c:v>
                </c:pt>
                <c:pt idx="1612">
                  <c:v>13</c:v>
                </c:pt>
                <c:pt idx="1613">
                  <c:v>14</c:v>
                </c:pt>
                <c:pt idx="1614">
                  <c:v>8</c:v>
                </c:pt>
                <c:pt idx="1615">
                  <c:v>15</c:v>
                </c:pt>
                <c:pt idx="1616">
                  <c:v>20</c:v>
                </c:pt>
                <c:pt idx="1617">
                  <c:v>9</c:v>
                </c:pt>
                <c:pt idx="1618">
                  <c:v>11</c:v>
                </c:pt>
                <c:pt idx="1619">
                  <c:v>21</c:v>
                </c:pt>
                <c:pt idx="1620">
                  <c:v>14</c:v>
                </c:pt>
                <c:pt idx="1621">
                  <c:v>0</c:v>
                </c:pt>
                <c:pt idx="1622">
                  <c:v>16</c:v>
                </c:pt>
                <c:pt idx="1623">
                  <c:v>13</c:v>
                </c:pt>
                <c:pt idx="1624">
                  <c:v>24</c:v>
                </c:pt>
                <c:pt idx="1625">
                  <c:v>3</c:v>
                </c:pt>
                <c:pt idx="1626">
                  <c:v>15</c:v>
                </c:pt>
                <c:pt idx="1627">
                  <c:v>21</c:v>
                </c:pt>
                <c:pt idx="1628">
                  <c:v>20</c:v>
                </c:pt>
                <c:pt idx="1629">
                  <c:v>12</c:v>
                </c:pt>
                <c:pt idx="1630">
                  <c:v>13</c:v>
                </c:pt>
                <c:pt idx="1631">
                  <c:v>10</c:v>
                </c:pt>
                <c:pt idx="1632">
                  <c:v>14</c:v>
                </c:pt>
                <c:pt idx="1633">
                  <c:v>18</c:v>
                </c:pt>
                <c:pt idx="1634">
                  <c:v>16</c:v>
                </c:pt>
                <c:pt idx="1635">
                  <c:v>24</c:v>
                </c:pt>
                <c:pt idx="1636">
                  <c:v>5</c:v>
                </c:pt>
                <c:pt idx="1637">
                  <c:v>15</c:v>
                </c:pt>
                <c:pt idx="1638">
                  <c:v>0</c:v>
                </c:pt>
                <c:pt idx="1639">
                  <c:v>51</c:v>
                </c:pt>
                <c:pt idx="1640">
                  <c:v>14</c:v>
                </c:pt>
                <c:pt idx="1641">
                  <c:v>21</c:v>
                </c:pt>
                <c:pt idx="1642">
                  <c:v>17</c:v>
                </c:pt>
                <c:pt idx="1643">
                  <c:v>14</c:v>
                </c:pt>
                <c:pt idx="1644">
                  <c:v>21</c:v>
                </c:pt>
                <c:pt idx="1645">
                  <c:v>23</c:v>
                </c:pt>
                <c:pt idx="1646">
                  <c:v>1</c:v>
                </c:pt>
                <c:pt idx="1647">
                  <c:v>12</c:v>
                </c:pt>
                <c:pt idx="1648">
                  <c:v>12</c:v>
                </c:pt>
                <c:pt idx="1649">
                  <c:v>0</c:v>
                </c:pt>
                <c:pt idx="1650">
                  <c:v>16</c:v>
                </c:pt>
                <c:pt idx="1651">
                  <c:v>13</c:v>
                </c:pt>
                <c:pt idx="1652">
                  <c:v>8</c:v>
                </c:pt>
                <c:pt idx="1653">
                  <c:v>23</c:v>
                </c:pt>
                <c:pt idx="1654">
                  <c:v>8</c:v>
                </c:pt>
                <c:pt idx="1655">
                  <c:v>12</c:v>
                </c:pt>
                <c:pt idx="1656">
                  <c:v>15</c:v>
                </c:pt>
                <c:pt idx="1657">
                  <c:v>9</c:v>
                </c:pt>
                <c:pt idx="1658">
                  <c:v>10</c:v>
                </c:pt>
                <c:pt idx="1659">
                  <c:v>5</c:v>
                </c:pt>
                <c:pt idx="1660">
                  <c:v>3</c:v>
                </c:pt>
                <c:pt idx="1661">
                  <c:v>3</c:v>
                </c:pt>
                <c:pt idx="1662">
                  <c:v>15</c:v>
                </c:pt>
                <c:pt idx="1663">
                  <c:v>20</c:v>
                </c:pt>
                <c:pt idx="1664">
                  <c:v>15</c:v>
                </c:pt>
                <c:pt idx="1665">
                  <c:v>0</c:v>
                </c:pt>
                <c:pt idx="1666">
                  <c:v>17</c:v>
                </c:pt>
                <c:pt idx="1667">
                  <c:v>10</c:v>
                </c:pt>
                <c:pt idx="1668">
                  <c:v>21</c:v>
                </c:pt>
                <c:pt idx="1669">
                  <c:v>8</c:v>
                </c:pt>
                <c:pt idx="1670">
                  <c:v>3</c:v>
                </c:pt>
                <c:pt idx="1671">
                  <c:v>15</c:v>
                </c:pt>
                <c:pt idx="1672">
                  <c:v>0</c:v>
                </c:pt>
                <c:pt idx="1673">
                  <c:v>22</c:v>
                </c:pt>
                <c:pt idx="1674">
                  <c:v>13</c:v>
                </c:pt>
                <c:pt idx="1675">
                  <c:v>26</c:v>
                </c:pt>
                <c:pt idx="1676">
                  <c:v>40</c:v>
                </c:pt>
                <c:pt idx="1677">
                  <c:v>7</c:v>
                </c:pt>
                <c:pt idx="1678">
                  <c:v>5</c:v>
                </c:pt>
                <c:pt idx="1679">
                  <c:v>4</c:v>
                </c:pt>
                <c:pt idx="1680">
                  <c:v>33</c:v>
                </c:pt>
                <c:pt idx="1681">
                  <c:v>17</c:v>
                </c:pt>
                <c:pt idx="1682">
                  <c:v>9</c:v>
                </c:pt>
                <c:pt idx="1683">
                  <c:v>17</c:v>
                </c:pt>
                <c:pt idx="1684">
                  <c:v>4</c:v>
                </c:pt>
                <c:pt idx="1685">
                  <c:v>13</c:v>
                </c:pt>
                <c:pt idx="1686">
                  <c:v>5</c:v>
                </c:pt>
                <c:pt idx="1687">
                  <c:v>15</c:v>
                </c:pt>
                <c:pt idx="1688">
                  <c:v>13</c:v>
                </c:pt>
                <c:pt idx="1689">
                  <c:v>16</c:v>
                </c:pt>
                <c:pt idx="1690">
                  <c:v>15</c:v>
                </c:pt>
                <c:pt idx="1691">
                  <c:v>32</c:v>
                </c:pt>
                <c:pt idx="1692">
                  <c:v>11</c:v>
                </c:pt>
                <c:pt idx="1693">
                  <c:v>3</c:v>
                </c:pt>
                <c:pt idx="1694">
                  <c:v>12</c:v>
                </c:pt>
                <c:pt idx="1695">
                  <c:v>5</c:v>
                </c:pt>
                <c:pt idx="1696">
                  <c:v>3</c:v>
                </c:pt>
                <c:pt idx="1697">
                  <c:v>16</c:v>
                </c:pt>
                <c:pt idx="1698">
                  <c:v>3</c:v>
                </c:pt>
                <c:pt idx="1699">
                  <c:v>11</c:v>
                </c:pt>
                <c:pt idx="1700">
                  <c:v>12</c:v>
                </c:pt>
                <c:pt idx="1701">
                  <c:v>7</c:v>
                </c:pt>
                <c:pt idx="1702">
                  <c:v>16</c:v>
                </c:pt>
                <c:pt idx="1703">
                  <c:v>16</c:v>
                </c:pt>
                <c:pt idx="1704">
                  <c:v>18</c:v>
                </c:pt>
                <c:pt idx="1705">
                  <c:v>11</c:v>
                </c:pt>
                <c:pt idx="1706">
                  <c:v>24</c:v>
                </c:pt>
                <c:pt idx="1707">
                  <c:v>53</c:v>
                </c:pt>
                <c:pt idx="1708">
                  <c:v>4</c:v>
                </c:pt>
                <c:pt idx="1709">
                  <c:v>31</c:v>
                </c:pt>
                <c:pt idx="1710">
                  <c:v>16</c:v>
                </c:pt>
                <c:pt idx="1711">
                  <c:v>3</c:v>
                </c:pt>
                <c:pt idx="1712">
                  <c:v>10</c:v>
                </c:pt>
                <c:pt idx="1713">
                  <c:v>0</c:v>
                </c:pt>
                <c:pt idx="1714">
                  <c:v>15</c:v>
                </c:pt>
                <c:pt idx="1715">
                  <c:v>0</c:v>
                </c:pt>
                <c:pt idx="1716">
                  <c:v>27</c:v>
                </c:pt>
                <c:pt idx="1717">
                  <c:v>17</c:v>
                </c:pt>
                <c:pt idx="1718">
                  <c:v>15</c:v>
                </c:pt>
                <c:pt idx="1719">
                  <c:v>6</c:v>
                </c:pt>
                <c:pt idx="1720">
                  <c:v>0</c:v>
                </c:pt>
                <c:pt idx="1721">
                  <c:v>22</c:v>
                </c:pt>
                <c:pt idx="1722">
                  <c:v>22</c:v>
                </c:pt>
                <c:pt idx="1723">
                  <c:v>14</c:v>
                </c:pt>
                <c:pt idx="1724">
                  <c:v>14</c:v>
                </c:pt>
                <c:pt idx="1725">
                  <c:v>13</c:v>
                </c:pt>
                <c:pt idx="1726">
                  <c:v>0</c:v>
                </c:pt>
                <c:pt idx="1727">
                  <c:v>15</c:v>
                </c:pt>
                <c:pt idx="1728">
                  <c:v>39</c:v>
                </c:pt>
                <c:pt idx="1729">
                  <c:v>13</c:v>
                </c:pt>
                <c:pt idx="1730">
                  <c:v>8</c:v>
                </c:pt>
                <c:pt idx="1731">
                  <c:v>17</c:v>
                </c:pt>
                <c:pt idx="1732">
                  <c:v>15</c:v>
                </c:pt>
                <c:pt idx="1733">
                  <c:v>18</c:v>
                </c:pt>
                <c:pt idx="1734">
                  <c:v>3</c:v>
                </c:pt>
                <c:pt idx="1735">
                  <c:v>2</c:v>
                </c:pt>
                <c:pt idx="1736">
                  <c:v>31</c:v>
                </c:pt>
                <c:pt idx="1737">
                  <c:v>4</c:v>
                </c:pt>
                <c:pt idx="1738">
                  <c:v>16</c:v>
                </c:pt>
                <c:pt idx="1739">
                  <c:v>12</c:v>
                </c:pt>
                <c:pt idx="1740">
                  <c:v>20</c:v>
                </c:pt>
                <c:pt idx="1741">
                  <c:v>0</c:v>
                </c:pt>
                <c:pt idx="1742">
                  <c:v>0</c:v>
                </c:pt>
                <c:pt idx="1743">
                  <c:v>9</c:v>
                </c:pt>
                <c:pt idx="1744">
                  <c:v>27</c:v>
                </c:pt>
                <c:pt idx="1745">
                  <c:v>10</c:v>
                </c:pt>
                <c:pt idx="1746">
                  <c:v>14</c:v>
                </c:pt>
                <c:pt idx="1747">
                  <c:v>5</c:v>
                </c:pt>
                <c:pt idx="1748">
                  <c:v>5</c:v>
                </c:pt>
                <c:pt idx="1749">
                  <c:v>4</c:v>
                </c:pt>
                <c:pt idx="1750">
                  <c:v>4</c:v>
                </c:pt>
                <c:pt idx="1751">
                  <c:v>27</c:v>
                </c:pt>
                <c:pt idx="1752">
                  <c:v>10</c:v>
                </c:pt>
                <c:pt idx="1753">
                  <c:v>37</c:v>
                </c:pt>
                <c:pt idx="1754">
                  <c:v>6</c:v>
                </c:pt>
                <c:pt idx="1755">
                  <c:v>14</c:v>
                </c:pt>
                <c:pt idx="1756">
                  <c:v>14</c:v>
                </c:pt>
                <c:pt idx="1757">
                  <c:v>10</c:v>
                </c:pt>
                <c:pt idx="1758">
                  <c:v>1</c:v>
                </c:pt>
                <c:pt idx="1759">
                  <c:v>7</c:v>
                </c:pt>
                <c:pt idx="1760">
                  <c:v>12</c:v>
                </c:pt>
                <c:pt idx="1761">
                  <c:v>14</c:v>
                </c:pt>
                <c:pt idx="1762">
                  <c:v>4</c:v>
                </c:pt>
                <c:pt idx="1763">
                  <c:v>32</c:v>
                </c:pt>
                <c:pt idx="1764">
                  <c:v>3</c:v>
                </c:pt>
                <c:pt idx="1765">
                  <c:v>16</c:v>
                </c:pt>
                <c:pt idx="1766">
                  <c:v>18</c:v>
                </c:pt>
                <c:pt idx="1767">
                  <c:v>10</c:v>
                </c:pt>
                <c:pt idx="1768">
                  <c:v>14</c:v>
                </c:pt>
                <c:pt idx="1769">
                  <c:v>0</c:v>
                </c:pt>
                <c:pt idx="1770">
                  <c:v>29</c:v>
                </c:pt>
                <c:pt idx="1771">
                  <c:v>17</c:v>
                </c:pt>
                <c:pt idx="1772">
                  <c:v>1</c:v>
                </c:pt>
                <c:pt idx="1773">
                  <c:v>15</c:v>
                </c:pt>
                <c:pt idx="1774">
                  <c:v>17</c:v>
                </c:pt>
                <c:pt idx="1775">
                  <c:v>4</c:v>
                </c:pt>
                <c:pt idx="1776">
                  <c:v>6</c:v>
                </c:pt>
                <c:pt idx="1777">
                  <c:v>28</c:v>
                </c:pt>
                <c:pt idx="1778">
                  <c:v>3</c:v>
                </c:pt>
                <c:pt idx="1779">
                  <c:v>11</c:v>
                </c:pt>
                <c:pt idx="1780">
                  <c:v>16</c:v>
                </c:pt>
                <c:pt idx="1781">
                  <c:v>35</c:v>
                </c:pt>
                <c:pt idx="1782">
                  <c:v>16</c:v>
                </c:pt>
                <c:pt idx="1783">
                  <c:v>14</c:v>
                </c:pt>
                <c:pt idx="1784">
                  <c:v>17</c:v>
                </c:pt>
                <c:pt idx="1785">
                  <c:v>0</c:v>
                </c:pt>
                <c:pt idx="1786">
                  <c:v>22</c:v>
                </c:pt>
                <c:pt idx="1787">
                  <c:v>10</c:v>
                </c:pt>
                <c:pt idx="1788">
                  <c:v>3</c:v>
                </c:pt>
                <c:pt idx="1789">
                  <c:v>13</c:v>
                </c:pt>
                <c:pt idx="1790">
                  <c:v>15</c:v>
                </c:pt>
                <c:pt idx="1791">
                  <c:v>13</c:v>
                </c:pt>
                <c:pt idx="1792">
                  <c:v>3</c:v>
                </c:pt>
                <c:pt idx="1793">
                  <c:v>6</c:v>
                </c:pt>
                <c:pt idx="1794">
                  <c:v>5</c:v>
                </c:pt>
                <c:pt idx="1795">
                  <c:v>12</c:v>
                </c:pt>
                <c:pt idx="1796">
                  <c:v>0</c:v>
                </c:pt>
                <c:pt idx="1797">
                  <c:v>0</c:v>
                </c:pt>
                <c:pt idx="1798">
                  <c:v>6</c:v>
                </c:pt>
                <c:pt idx="1799">
                  <c:v>21</c:v>
                </c:pt>
                <c:pt idx="1800">
                  <c:v>11</c:v>
                </c:pt>
                <c:pt idx="1801">
                  <c:v>15</c:v>
                </c:pt>
                <c:pt idx="1802">
                  <c:v>17</c:v>
                </c:pt>
                <c:pt idx="1803">
                  <c:v>19</c:v>
                </c:pt>
                <c:pt idx="1804">
                  <c:v>0</c:v>
                </c:pt>
                <c:pt idx="1805">
                  <c:v>0</c:v>
                </c:pt>
                <c:pt idx="1806">
                  <c:v>11</c:v>
                </c:pt>
                <c:pt idx="1807">
                  <c:v>8</c:v>
                </c:pt>
                <c:pt idx="1808">
                  <c:v>15</c:v>
                </c:pt>
                <c:pt idx="1809">
                  <c:v>8</c:v>
                </c:pt>
                <c:pt idx="1810">
                  <c:v>28</c:v>
                </c:pt>
                <c:pt idx="1811">
                  <c:v>4</c:v>
                </c:pt>
                <c:pt idx="1812">
                  <c:v>33</c:v>
                </c:pt>
                <c:pt idx="1813">
                  <c:v>3</c:v>
                </c:pt>
                <c:pt idx="1814">
                  <c:v>24</c:v>
                </c:pt>
                <c:pt idx="1815">
                  <c:v>18</c:v>
                </c:pt>
                <c:pt idx="1816">
                  <c:v>0</c:v>
                </c:pt>
                <c:pt idx="1817">
                  <c:v>14</c:v>
                </c:pt>
                <c:pt idx="1818">
                  <c:v>9</c:v>
                </c:pt>
                <c:pt idx="1819">
                  <c:v>22</c:v>
                </c:pt>
                <c:pt idx="1820">
                  <c:v>12</c:v>
                </c:pt>
                <c:pt idx="1821">
                  <c:v>5</c:v>
                </c:pt>
                <c:pt idx="1822">
                  <c:v>11</c:v>
                </c:pt>
                <c:pt idx="1823">
                  <c:v>25</c:v>
                </c:pt>
                <c:pt idx="1824">
                  <c:v>1</c:v>
                </c:pt>
                <c:pt idx="1825">
                  <c:v>0</c:v>
                </c:pt>
                <c:pt idx="1826">
                  <c:v>0</c:v>
                </c:pt>
                <c:pt idx="1827">
                  <c:v>4</c:v>
                </c:pt>
                <c:pt idx="1828">
                  <c:v>8</c:v>
                </c:pt>
                <c:pt idx="1829">
                  <c:v>10</c:v>
                </c:pt>
                <c:pt idx="1830">
                  <c:v>2</c:v>
                </c:pt>
                <c:pt idx="1831">
                  <c:v>4</c:v>
                </c:pt>
                <c:pt idx="1832">
                  <c:v>1</c:v>
                </c:pt>
                <c:pt idx="1833">
                  <c:v>20</c:v>
                </c:pt>
                <c:pt idx="1834">
                  <c:v>13</c:v>
                </c:pt>
                <c:pt idx="1835">
                  <c:v>5</c:v>
                </c:pt>
                <c:pt idx="1836">
                  <c:v>13</c:v>
                </c:pt>
                <c:pt idx="1837">
                  <c:v>13</c:v>
                </c:pt>
                <c:pt idx="1838">
                  <c:v>23</c:v>
                </c:pt>
                <c:pt idx="1839">
                  <c:v>7</c:v>
                </c:pt>
                <c:pt idx="1840">
                  <c:v>21</c:v>
                </c:pt>
                <c:pt idx="1841">
                  <c:v>18</c:v>
                </c:pt>
                <c:pt idx="1842">
                  <c:v>22</c:v>
                </c:pt>
                <c:pt idx="1843">
                  <c:v>1</c:v>
                </c:pt>
                <c:pt idx="1844">
                  <c:v>0</c:v>
                </c:pt>
                <c:pt idx="1845">
                  <c:v>23</c:v>
                </c:pt>
                <c:pt idx="1846">
                  <c:v>33</c:v>
                </c:pt>
                <c:pt idx="1847">
                  <c:v>7</c:v>
                </c:pt>
                <c:pt idx="1848">
                  <c:v>6</c:v>
                </c:pt>
                <c:pt idx="1849">
                  <c:v>17</c:v>
                </c:pt>
                <c:pt idx="1850">
                  <c:v>2</c:v>
                </c:pt>
                <c:pt idx="1851">
                  <c:v>12</c:v>
                </c:pt>
                <c:pt idx="1852">
                  <c:v>0</c:v>
                </c:pt>
                <c:pt idx="1853">
                  <c:v>21</c:v>
                </c:pt>
                <c:pt idx="1854">
                  <c:v>2</c:v>
                </c:pt>
                <c:pt idx="1855">
                  <c:v>9</c:v>
                </c:pt>
                <c:pt idx="1856">
                  <c:v>3</c:v>
                </c:pt>
                <c:pt idx="1857">
                  <c:v>0</c:v>
                </c:pt>
                <c:pt idx="1858">
                  <c:v>20</c:v>
                </c:pt>
                <c:pt idx="1859">
                  <c:v>3</c:v>
                </c:pt>
                <c:pt idx="1860">
                  <c:v>14</c:v>
                </c:pt>
                <c:pt idx="1861">
                  <c:v>18</c:v>
                </c:pt>
                <c:pt idx="1862">
                  <c:v>15</c:v>
                </c:pt>
                <c:pt idx="1863">
                  <c:v>12</c:v>
                </c:pt>
                <c:pt idx="1864">
                  <c:v>24</c:v>
                </c:pt>
                <c:pt idx="1865">
                  <c:v>0</c:v>
                </c:pt>
                <c:pt idx="1866">
                  <c:v>19</c:v>
                </c:pt>
                <c:pt idx="1867">
                  <c:v>14</c:v>
                </c:pt>
                <c:pt idx="1868">
                  <c:v>12</c:v>
                </c:pt>
                <c:pt idx="1869">
                  <c:v>20</c:v>
                </c:pt>
                <c:pt idx="1870">
                  <c:v>13</c:v>
                </c:pt>
                <c:pt idx="1871">
                  <c:v>14</c:v>
                </c:pt>
                <c:pt idx="1872">
                  <c:v>16</c:v>
                </c:pt>
                <c:pt idx="1873">
                  <c:v>3</c:v>
                </c:pt>
                <c:pt idx="1874">
                  <c:v>15</c:v>
                </c:pt>
                <c:pt idx="1875">
                  <c:v>3</c:v>
                </c:pt>
                <c:pt idx="1876">
                  <c:v>17</c:v>
                </c:pt>
                <c:pt idx="1877">
                  <c:v>8</c:v>
                </c:pt>
                <c:pt idx="1878">
                  <c:v>32</c:v>
                </c:pt>
                <c:pt idx="1879">
                  <c:v>0</c:v>
                </c:pt>
                <c:pt idx="1880">
                  <c:v>6</c:v>
                </c:pt>
                <c:pt idx="1881">
                  <c:v>39</c:v>
                </c:pt>
                <c:pt idx="1882">
                  <c:v>3</c:v>
                </c:pt>
                <c:pt idx="1883">
                  <c:v>13</c:v>
                </c:pt>
                <c:pt idx="1884">
                  <c:v>4</c:v>
                </c:pt>
                <c:pt idx="1885">
                  <c:v>19</c:v>
                </c:pt>
                <c:pt idx="1886">
                  <c:v>27</c:v>
                </c:pt>
                <c:pt idx="1887">
                  <c:v>15</c:v>
                </c:pt>
                <c:pt idx="1888">
                  <c:v>16</c:v>
                </c:pt>
                <c:pt idx="1889">
                  <c:v>0</c:v>
                </c:pt>
                <c:pt idx="1890">
                  <c:v>32</c:v>
                </c:pt>
                <c:pt idx="1891">
                  <c:v>0</c:v>
                </c:pt>
                <c:pt idx="1892">
                  <c:v>12</c:v>
                </c:pt>
                <c:pt idx="1893">
                  <c:v>13</c:v>
                </c:pt>
                <c:pt idx="1894">
                  <c:v>19</c:v>
                </c:pt>
                <c:pt idx="1895">
                  <c:v>15</c:v>
                </c:pt>
                <c:pt idx="1896">
                  <c:v>7</c:v>
                </c:pt>
                <c:pt idx="1897">
                  <c:v>8</c:v>
                </c:pt>
                <c:pt idx="1898">
                  <c:v>0</c:v>
                </c:pt>
                <c:pt idx="1899">
                  <c:v>34</c:v>
                </c:pt>
                <c:pt idx="1900">
                  <c:v>4</c:v>
                </c:pt>
                <c:pt idx="1901">
                  <c:v>7</c:v>
                </c:pt>
                <c:pt idx="1902">
                  <c:v>4</c:v>
                </c:pt>
                <c:pt idx="1903">
                  <c:v>1</c:v>
                </c:pt>
                <c:pt idx="1904">
                  <c:v>3</c:v>
                </c:pt>
                <c:pt idx="1905">
                  <c:v>12</c:v>
                </c:pt>
                <c:pt idx="1906">
                  <c:v>0</c:v>
                </c:pt>
                <c:pt idx="1907">
                  <c:v>20</c:v>
                </c:pt>
                <c:pt idx="1908">
                  <c:v>2</c:v>
                </c:pt>
                <c:pt idx="1909">
                  <c:v>18</c:v>
                </c:pt>
                <c:pt idx="1910">
                  <c:v>39</c:v>
                </c:pt>
                <c:pt idx="1911">
                  <c:v>25</c:v>
                </c:pt>
                <c:pt idx="1912">
                  <c:v>1</c:v>
                </c:pt>
                <c:pt idx="1913">
                  <c:v>2</c:v>
                </c:pt>
                <c:pt idx="1914">
                  <c:v>16</c:v>
                </c:pt>
                <c:pt idx="1915">
                  <c:v>4</c:v>
                </c:pt>
                <c:pt idx="1916">
                  <c:v>14</c:v>
                </c:pt>
                <c:pt idx="1917">
                  <c:v>44</c:v>
                </c:pt>
                <c:pt idx="1918">
                  <c:v>14</c:v>
                </c:pt>
                <c:pt idx="1919">
                  <c:v>15</c:v>
                </c:pt>
                <c:pt idx="1920">
                  <c:v>16</c:v>
                </c:pt>
                <c:pt idx="1921">
                  <c:v>24</c:v>
                </c:pt>
                <c:pt idx="1922">
                  <c:v>18</c:v>
                </c:pt>
                <c:pt idx="1923">
                  <c:v>24</c:v>
                </c:pt>
                <c:pt idx="1924">
                  <c:v>17</c:v>
                </c:pt>
                <c:pt idx="1925">
                  <c:v>3</c:v>
                </c:pt>
                <c:pt idx="1926">
                  <c:v>10</c:v>
                </c:pt>
                <c:pt idx="1927">
                  <c:v>7</c:v>
                </c:pt>
                <c:pt idx="1928">
                  <c:v>0</c:v>
                </c:pt>
                <c:pt idx="1929">
                  <c:v>14</c:v>
                </c:pt>
                <c:pt idx="1930">
                  <c:v>18</c:v>
                </c:pt>
                <c:pt idx="1931">
                  <c:v>24</c:v>
                </c:pt>
                <c:pt idx="1932">
                  <c:v>10</c:v>
                </c:pt>
                <c:pt idx="1933">
                  <c:v>3</c:v>
                </c:pt>
                <c:pt idx="1934">
                  <c:v>25</c:v>
                </c:pt>
                <c:pt idx="1935">
                  <c:v>0</c:v>
                </c:pt>
                <c:pt idx="1936">
                  <c:v>14</c:v>
                </c:pt>
                <c:pt idx="1937">
                  <c:v>14</c:v>
                </c:pt>
                <c:pt idx="1938">
                  <c:v>10</c:v>
                </c:pt>
                <c:pt idx="1939">
                  <c:v>36</c:v>
                </c:pt>
                <c:pt idx="1940">
                  <c:v>14</c:v>
                </c:pt>
                <c:pt idx="1941">
                  <c:v>13</c:v>
                </c:pt>
                <c:pt idx="1942">
                  <c:v>36</c:v>
                </c:pt>
                <c:pt idx="1943">
                  <c:v>18</c:v>
                </c:pt>
                <c:pt idx="1944">
                  <c:v>13</c:v>
                </c:pt>
                <c:pt idx="1945">
                  <c:v>6</c:v>
                </c:pt>
                <c:pt idx="1946">
                  <c:v>32</c:v>
                </c:pt>
                <c:pt idx="1947">
                  <c:v>11</c:v>
                </c:pt>
                <c:pt idx="1948">
                  <c:v>14</c:v>
                </c:pt>
                <c:pt idx="1949">
                  <c:v>14</c:v>
                </c:pt>
                <c:pt idx="1950">
                  <c:v>0</c:v>
                </c:pt>
                <c:pt idx="1951">
                  <c:v>13</c:v>
                </c:pt>
                <c:pt idx="1952">
                  <c:v>9</c:v>
                </c:pt>
                <c:pt idx="1953">
                  <c:v>2</c:v>
                </c:pt>
                <c:pt idx="1954">
                  <c:v>15</c:v>
                </c:pt>
                <c:pt idx="1955">
                  <c:v>18</c:v>
                </c:pt>
                <c:pt idx="1956">
                  <c:v>26</c:v>
                </c:pt>
                <c:pt idx="1957">
                  <c:v>11</c:v>
                </c:pt>
                <c:pt idx="1958">
                  <c:v>14</c:v>
                </c:pt>
                <c:pt idx="1959">
                  <c:v>10</c:v>
                </c:pt>
                <c:pt idx="1960">
                  <c:v>13</c:v>
                </c:pt>
                <c:pt idx="1961">
                  <c:v>11</c:v>
                </c:pt>
                <c:pt idx="1962">
                  <c:v>0</c:v>
                </c:pt>
                <c:pt idx="1963">
                  <c:v>3</c:v>
                </c:pt>
                <c:pt idx="1964">
                  <c:v>0</c:v>
                </c:pt>
                <c:pt idx="1965">
                  <c:v>0</c:v>
                </c:pt>
                <c:pt idx="1966">
                  <c:v>37</c:v>
                </c:pt>
                <c:pt idx="1967">
                  <c:v>7</c:v>
                </c:pt>
                <c:pt idx="1968">
                  <c:v>8</c:v>
                </c:pt>
                <c:pt idx="1969">
                  <c:v>15</c:v>
                </c:pt>
                <c:pt idx="1970">
                  <c:v>10</c:v>
                </c:pt>
                <c:pt idx="1971">
                  <c:v>4</c:v>
                </c:pt>
                <c:pt idx="1972">
                  <c:v>4</c:v>
                </c:pt>
                <c:pt idx="1973">
                  <c:v>0</c:v>
                </c:pt>
                <c:pt idx="1974">
                  <c:v>18</c:v>
                </c:pt>
                <c:pt idx="1975">
                  <c:v>7</c:v>
                </c:pt>
                <c:pt idx="1976">
                  <c:v>10</c:v>
                </c:pt>
                <c:pt idx="1977">
                  <c:v>34</c:v>
                </c:pt>
                <c:pt idx="1978">
                  <c:v>8</c:v>
                </c:pt>
                <c:pt idx="1979">
                  <c:v>4</c:v>
                </c:pt>
                <c:pt idx="1980">
                  <c:v>6</c:v>
                </c:pt>
                <c:pt idx="1981">
                  <c:v>1</c:v>
                </c:pt>
                <c:pt idx="1982">
                  <c:v>1</c:v>
                </c:pt>
                <c:pt idx="1983">
                  <c:v>22</c:v>
                </c:pt>
                <c:pt idx="1984">
                  <c:v>0</c:v>
                </c:pt>
                <c:pt idx="1985">
                  <c:v>0</c:v>
                </c:pt>
                <c:pt idx="1986">
                  <c:v>15</c:v>
                </c:pt>
                <c:pt idx="1987">
                  <c:v>19</c:v>
                </c:pt>
                <c:pt idx="1988">
                  <c:v>3</c:v>
                </c:pt>
                <c:pt idx="1989">
                  <c:v>14</c:v>
                </c:pt>
                <c:pt idx="1990">
                  <c:v>8</c:v>
                </c:pt>
                <c:pt idx="1991">
                  <c:v>7</c:v>
                </c:pt>
                <c:pt idx="1992">
                  <c:v>11</c:v>
                </c:pt>
                <c:pt idx="1993">
                  <c:v>16</c:v>
                </c:pt>
                <c:pt idx="1994">
                  <c:v>10</c:v>
                </c:pt>
                <c:pt idx="1995">
                  <c:v>15</c:v>
                </c:pt>
                <c:pt idx="1996">
                  <c:v>7</c:v>
                </c:pt>
                <c:pt idx="1997">
                  <c:v>16</c:v>
                </c:pt>
                <c:pt idx="1998">
                  <c:v>0</c:v>
                </c:pt>
                <c:pt idx="1999">
                  <c:v>25</c:v>
                </c:pt>
                <c:pt idx="2000">
                  <c:v>7</c:v>
                </c:pt>
                <c:pt idx="2001">
                  <c:v>25</c:v>
                </c:pt>
                <c:pt idx="2002">
                  <c:v>13</c:v>
                </c:pt>
                <c:pt idx="2003">
                  <c:v>18</c:v>
                </c:pt>
                <c:pt idx="2004">
                  <c:v>12</c:v>
                </c:pt>
                <c:pt idx="2005">
                  <c:v>3</c:v>
                </c:pt>
                <c:pt idx="2006">
                  <c:v>22</c:v>
                </c:pt>
                <c:pt idx="2007">
                  <c:v>0</c:v>
                </c:pt>
                <c:pt idx="2008">
                  <c:v>4</c:v>
                </c:pt>
                <c:pt idx="2009">
                  <c:v>22</c:v>
                </c:pt>
                <c:pt idx="2010">
                  <c:v>14</c:v>
                </c:pt>
                <c:pt idx="2011">
                  <c:v>3</c:v>
                </c:pt>
                <c:pt idx="2012">
                  <c:v>12</c:v>
                </c:pt>
                <c:pt idx="2013">
                  <c:v>2</c:v>
                </c:pt>
                <c:pt idx="2014">
                  <c:v>4</c:v>
                </c:pt>
                <c:pt idx="2015">
                  <c:v>65</c:v>
                </c:pt>
                <c:pt idx="2016">
                  <c:v>14</c:v>
                </c:pt>
                <c:pt idx="2017">
                  <c:v>7</c:v>
                </c:pt>
                <c:pt idx="2018">
                  <c:v>12</c:v>
                </c:pt>
                <c:pt idx="2019">
                  <c:v>22</c:v>
                </c:pt>
                <c:pt idx="2020">
                  <c:v>5</c:v>
                </c:pt>
                <c:pt idx="2021">
                  <c:v>24</c:v>
                </c:pt>
                <c:pt idx="2022">
                  <c:v>3</c:v>
                </c:pt>
                <c:pt idx="2023">
                  <c:v>13</c:v>
                </c:pt>
                <c:pt idx="2024">
                  <c:v>13</c:v>
                </c:pt>
                <c:pt idx="2025">
                  <c:v>17</c:v>
                </c:pt>
                <c:pt idx="2026">
                  <c:v>1</c:v>
                </c:pt>
                <c:pt idx="2027">
                  <c:v>2</c:v>
                </c:pt>
                <c:pt idx="2028">
                  <c:v>1</c:v>
                </c:pt>
                <c:pt idx="2029">
                  <c:v>15</c:v>
                </c:pt>
                <c:pt idx="2030">
                  <c:v>12</c:v>
                </c:pt>
                <c:pt idx="2031">
                  <c:v>14</c:v>
                </c:pt>
                <c:pt idx="2032">
                  <c:v>4</c:v>
                </c:pt>
                <c:pt idx="2033">
                  <c:v>15</c:v>
                </c:pt>
                <c:pt idx="2034">
                  <c:v>0</c:v>
                </c:pt>
                <c:pt idx="2035">
                  <c:v>4</c:v>
                </c:pt>
                <c:pt idx="2036">
                  <c:v>11</c:v>
                </c:pt>
                <c:pt idx="2037">
                  <c:v>14</c:v>
                </c:pt>
                <c:pt idx="2038">
                  <c:v>3</c:v>
                </c:pt>
                <c:pt idx="2039">
                  <c:v>19</c:v>
                </c:pt>
                <c:pt idx="2040">
                  <c:v>9</c:v>
                </c:pt>
                <c:pt idx="2041">
                  <c:v>3</c:v>
                </c:pt>
                <c:pt idx="2042">
                  <c:v>0</c:v>
                </c:pt>
                <c:pt idx="2043">
                  <c:v>5</c:v>
                </c:pt>
                <c:pt idx="2044">
                  <c:v>14</c:v>
                </c:pt>
                <c:pt idx="2045">
                  <c:v>7</c:v>
                </c:pt>
                <c:pt idx="2046">
                  <c:v>19</c:v>
                </c:pt>
                <c:pt idx="2047">
                  <c:v>18</c:v>
                </c:pt>
                <c:pt idx="2048">
                  <c:v>15</c:v>
                </c:pt>
                <c:pt idx="2049">
                  <c:v>17</c:v>
                </c:pt>
                <c:pt idx="2050">
                  <c:v>0</c:v>
                </c:pt>
                <c:pt idx="2051">
                  <c:v>14</c:v>
                </c:pt>
                <c:pt idx="2052">
                  <c:v>17</c:v>
                </c:pt>
                <c:pt idx="2053">
                  <c:v>9</c:v>
                </c:pt>
                <c:pt idx="2054">
                  <c:v>1</c:v>
                </c:pt>
                <c:pt idx="2055">
                  <c:v>12</c:v>
                </c:pt>
                <c:pt idx="2056">
                  <c:v>13</c:v>
                </c:pt>
                <c:pt idx="2057">
                  <c:v>17</c:v>
                </c:pt>
                <c:pt idx="2058">
                  <c:v>23</c:v>
                </c:pt>
                <c:pt idx="2059">
                  <c:v>15</c:v>
                </c:pt>
                <c:pt idx="2060">
                  <c:v>3</c:v>
                </c:pt>
                <c:pt idx="2061">
                  <c:v>15</c:v>
                </c:pt>
                <c:pt idx="2062">
                  <c:v>0</c:v>
                </c:pt>
                <c:pt idx="2063">
                  <c:v>3</c:v>
                </c:pt>
                <c:pt idx="2064">
                  <c:v>4</c:v>
                </c:pt>
                <c:pt idx="2065">
                  <c:v>12</c:v>
                </c:pt>
                <c:pt idx="2066">
                  <c:v>4</c:v>
                </c:pt>
                <c:pt idx="2067">
                  <c:v>4</c:v>
                </c:pt>
                <c:pt idx="2068">
                  <c:v>15</c:v>
                </c:pt>
                <c:pt idx="2069">
                  <c:v>32</c:v>
                </c:pt>
                <c:pt idx="2070">
                  <c:v>22</c:v>
                </c:pt>
                <c:pt idx="2071">
                  <c:v>0</c:v>
                </c:pt>
                <c:pt idx="2072">
                  <c:v>16</c:v>
                </c:pt>
                <c:pt idx="2073">
                  <c:v>13</c:v>
                </c:pt>
                <c:pt idx="2074">
                  <c:v>19</c:v>
                </c:pt>
                <c:pt idx="2075">
                  <c:v>0</c:v>
                </c:pt>
                <c:pt idx="2076">
                  <c:v>1</c:v>
                </c:pt>
                <c:pt idx="2077">
                  <c:v>0</c:v>
                </c:pt>
                <c:pt idx="2078">
                  <c:v>18</c:v>
                </c:pt>
                <c:pt idx="2079">
                  <c:v>0</c:v>
                </c:pt>
                <c:pt idx="2080">
                  <c:v>8</c:v>
                </c:pt>
                <c:pt idx="2081">
                  <c:v>1</c:v>
                </c:pt>
                <c:pt idx="2082">
                  <c:v>4</c:v>
                </c:pt>
                <c:pt idx="2083">
                  <c:v>0</c:v>
                </c:pt>
                <c:pt idx="2084">
                  <c:v>2</c:v>
                </c:pt>
                <c:pt idx="2085">
                  <c:v>13</c:v>
                </c:pt>
                <c:pt idx="2086">
                  <c:v>3</c:v>
                </c:pt>
                <c:pt idx="2087">
                  <c:v>24</c:v>
                </c:pt>
                <c:pt idx="2088">
                  <c:v>4</c:v>
                </c:pt>
                <c:pt idx="2089">
                  <c:v>4</c:v>
                </c:pt>
                <c:pt idx="2090">
                  <c:v>16</c:v>
                </c:pt>
                <c:pt idx="2091">
                  <c:v>0</c:v>
                </c:pt>
                <c:pt idx="2092">
                  <c:v>16</c:v>
                </c:pt>
                <c:pt idx="2093">
                  <c:v>5</c:v>
                </c:pt>
                <c:pt idx="2094">
                  <c:v>16</c:v>
                </c:pt>
                <c:pt idx="2095">
                  <c:v>0</c:v>
                </c:pt>
                <c:pt idx="2096">
                  <c:v>8</c:v>
                </c:pt>
                <c:pt idx="2097">
                  <c:v>13</c:v>
                </c:pt>
                <c:pt idx="2098">
                  <c:v>5</c:v>
                </c:pt>
                <c:pt idx="2099">
                  <c:v>7</c:v>
                </c:pt>
                <c:pt idx="2100">
                  <c:v>18</c:v>
                </c:pt>
                <c:pt idx="2101">
                  <c:v>13</c:v>
                </c:pt>
                <c:pt idx="2102">
                  <c:v>5</c:v>
                </c:pt>
                <c:pt idx="2103">
                  <c:v>1</c:v>
                </c:pt>
                <c:pt idx="2104">
                  <c:v>16</c:v>
                </c:pt>
                <c:pt idx="2105">
                  <c:v>17</c:v>
                </c:pt>
                <c:pt idx="2106">
                  <c:v>1</c:v>
                </c:pt>
                <c:pt idx="2107">
                  <c:v>4</c:v>
                </c:pt>
                <c:pt idx="2108">
                  <c:v>6</c:v>
                </c:pt>
                <c:pt idx="2109">
                  <c:v>3</c:v>
                </c:pt>
                <c:pt idx="2110">
                  <c:v>2</c:v>
                </c:pt>
                <c:pt idx="2111">
                  <c:v>4</c:v>
                </c:pt>
                <c:pt idx="2112">
                  <c:v>25</c:v>
                </c:pt>
                <c:pt idx="2113">
                  <c:v>5</c:v>
                </c:pt>
                <c:pt idx="2114">
                  <c:v>3</c:v>
                </c:pt>
                <c:pt idx="2115">
                  <c:v>13</c:v>
                </c:pt>
                <c:pt idx="2116">
                  <c:v>16</c:v>
                </c:pt>
                <c:pt idx="2117">
                  <c:v>0</c:v>
                </c:pt>
                <c:pt idx="2118">
                  <c:v>29</c:v>
                </c:pt>
                <c:pt idx="2119">
                  <c:v>0</c:v>
                </c:pt>
                <c:pt idx="2120">
                  <c:v>2</c:v>
                </c:pt>
                <c:pt idx="2121">
                  <c:v>0</c:v>
                </c:pt>
                <c:pt idx="2122">
                  <c:v>4</c:v>
                </c:pt>
                <c:pt idx="2123">
                  <c:v>17</c:v>
                </c:pt>
                <c:pt idx="2124">
                  <c:v>13</c:v>
                </c:pt>
                <c:pt idx="2125">
                  <c:v>19</c:v>
                </c:pt>
                <c:pt idx="2126">
                  <c:v>34</c:v>
                </c:pt>
                <c:pt idx="2127">
                  <c:v>1</c:v>
                </c:pt>
                <c:pt idx="2128">
                  <c:v>14</c:v>
                </c:pt>
                <c:pt idx="2129">
                  <c:v>0</c:v>
                </c:pt>
                <c:pt idx="2130">
                  <c:v>17</c:v>
                </c:pt>
                <c:pt idx="2131">
                  <c:v>14</c:v>
                </c:pt>
                <c:pt idx="2132">
                  <c:v>15</c:v>
                </c:pt>
                <c:pt idx="2133">
                  <c:v>30</c:v>
                </c:pt>
                <c:pt idx="2134">
                  <c:v>4</c:v>
                </c:pt>
                <c:pt idx="2135">
                  <c:v>5</c:v>
                </c:pt>
                <c:pt idx="2136">
                  <c:v>19</c:v>
                </c:pt>
                <c:pt idx="2137">
                  <c:v>15</c:v>
                </c:pt>
                <c:pt idx="2138">
                  <c:v>2</c:v>
                </c:pt>
                <c:pt idx="2139">
                  <c:v>12</c:v>
                </c:pt>
                <c:pt idx="2140">
                  <c:v>5</c:v>
                </c:pt>
                <c:pt idx="2141">
                  <c:v>0</c:v>
                </c:pt>
                <c:pt idx="2142">
                  <c:v>0</c:v>
                </c:pt>
                <c:pt idx="2143">
                  <c:v>7</c:v>
                </c:pt>
                <c:pt idx="2144">
                  <c:v>11</c:v>
                </c:pt>
                <c:pt idx="2145">
                  <c:v>19</c:v>
                </c:pt>
                <c:pt idx="2146">
                  <c:v>14</c:v>
                </c:pt>
                <c:pt idx="2147">
                  <c:v>4</c:v>
                </c:pt>
                <c:pt idx="2148">
                  <c:v>13</c:v>
                </c:pt>
                <c:pt idx="2149">
                  <c:v>5</c:v>
                </c:pt>
                <c:pt idx="2150">
                  <c:v>17</c:v>
                </c:pt>
                <c:pt idx="2151">
                  <c:v>37</c:v>
                </c:pt>
                <c:pt idx="2152">
                  <c:v>1</c:v>
                </c:pt>
                <c:pt idx="2153">
                  <c:v>13</c:v>
                </c:pt>
                <c:pt idx="2154">
                  <c:v>0</c:v>
                </c:pt>
                <c:pt idx="2155">
                  <c:v>14</c:v>
                </c:pt>
                <c:pt idx="2156">
                  <c:v>1</c:v>
                </c:pt>
                <c:pt idx="2157">
                  <c:v>22</c:v>
                </c:pt>
                <c:pt idx="2158">
                  <c:v>1</c:v>
                </c:pt>
                <c:pt idx="2159">
                  <c:v>2</c:v>
                </c:pt>
                <c:pt idx="2160">
                  <c:v>4</c:v>
                </c:pt>
                <c:pt idx="2161">
                  <c:v>5</c:v>
                </c:pt>
                <c:pt idx="2162">
                  <c:v>18</c:v>
                </c:pt>
                <c:pt idx="2163">
                  <c:v>9</c:v>
                </c:pt>
                <c:pt idx="2164">
                  <c:v>4</c:v>
                </c:pt>
                <c:pt idx="2165">
                  <c:v>0</c:v>
                </c:pt>
                <c:pt idx="2166">
                  <c:v>28</c:v>
                </c:pt>
                <c:pt idx="2167">
                  <c:v>14</c:v>
                </c:pt>
                <c:pt idx="2168">
                  <c:v>16</c:v>
                </c:pt>
                <c:pt idx="2169">
                  <c:v>43</c:v>
                </c:pt>
                <c:pt idx="2170">
                  <c:v>8</c:v>
                </c:pt>
                <c:pt idx="2171">
                  <c:v>12</c:v>
                </c:pt>
                <c:pt idx="2172">
                  <c:v>14</c:v>
                </c:pt>
                <c:pt idx="2173">
                  <c:v>16</c:v>
                </c:pt>
                <c:pt idx="2174">
                  <c:v>22</c:v>
                </c:pt>
                <c:pt idx="2175">
                  <c:v>11</c:v>
                </c:pt>
                <c:pt idx="2176">
                  <c:v>6</c:v>
                </c:pt>
                <c:pt idx="2177">
                  <c:v>17</c:v>
                </c:pt>
                <c:pt idx="2178">
                  <c:v>19</c:v>
                </c:pt>
                <c:pt idx="2179">
                  <c:v>21</c:v>
                </c:pt>
                <c:pt idx="2180">
                  <c:v>4</c:v>
                </c:pt>
                <c:pt idx="2181">
                  <c:v>43</c:v>
                </c:pt>
                <c:pt idx="2182">
                  <c:v>5</c:v>
                </c:pt>
                <c:pt idx="2183">
                  <c:v>27</c:v>
                </c:pt>
                <c:pt idx="2184">
                  <c:v>17</c:v>
                </c:pt>
                <c:pt idx="2185">
                  <c:v>21</c:v>
                </c:pt>
                <c:pt idx="2186">
                  <c:v>17</c:v>
                </c:pt>
                <c:pt idx="2187">
                  <c:v>9</c:v>
                </c:pt>
                <c:pt idx="2188">
                  <c:v>21</c:v>
                </c:pt>
                <c:pt idx="2189">
                  <c:v>6</c:v>
                </c:pt>
                <c:pt idx="2190">
                  <c:v>13</c:v>
                </c:pt>
                <c:pt idx="2191">
                  <c:v>2</c:v>
                </c:pt>
                <c:pt idx="2192">
                  <c:v>1</c:v>
                </c:pt>
                <c:pt idx="2193">
                  <c:v>7</c:v>
                </c:pt>
                <c:pt idx="2194">
                  <c:v>6</c:v>
                </c:pt>
                <c:pt idx="2195">
                  <c:v>4</c:v>
                </c:pt>
                <c:pt idx="2196">
                  <c:v>17</c:v>
                </c:pt>
                <c:pt idx="2197">
                  <c:v>10</c:v>
                </c:pt>
                <c:pt idx="2198">
                  <c:v>13</c:v>
                </c:pt>
                <c:pt idx="2199">
                  <c:v>33</c:v>
                </c:pt>
                <c:pt idx="2200">
                  <c:v>15</c:v>
                </c:pt>
                <c:pt idx="2201">
                  <c:v>13</c:v>
                </c:pt>
                <c:pt idx="2202">
                  <c:v>9</c:v>
                </c:pt>
                <c:pt idx="2203">
                  <c:v>8</c:v>
                </c:pt>
                <c:pt idx="2204">
                  <c:v>14</c:v>
                </c:pt>
                <c:pt idx="2205">
                  <c:v>14</c:v>
                </c:pt>
                <c:pt idx="2206">
                  <c:v>5</c:v>
                </c:pt>
                <c:pt idx="2207">
                  <c:v>4</c:v>
                </c:pt>
                <c:pt idx="2208">
                  <c:v>0</c:v>
                </c:pt>
                <c:pt idx="2209">
                  <c:v>4</c:v>
                </c:pt>
                <c:pt idx="2210">
                  <c:v>13</c:v>
                </c:pt>
                <c:pt idx="2211">
                  <c:v>16</c:v>
                </c:pt>
                <c:pt idx="2212">
                  <c:v>13</c:v>
                </c:pt>
                <c:pt idx="2213">
                  <c:v>3</c:v>
                </c:pt>
                <c:pt idx="2214">
                  <c:v>12</c:v>
                </c:pt>
                <c:pt idx="2215">
                  <c:v>0</c:v>
                </c:pt>
                <c:pt idx="2216">
                  <c:v>11</c:v>
                </c:pt>
                <c:pt idx="2217">
                  <c:v>27</c:v>
                </c:pt>
                <c:pt idx="2218">
                  <c:v>11</c:v>
                </c:pt>
                <c:pt idx="2219">
                  <c:v>1</c:v>
                </c:pt>
                <c:pt idx="2220">
                  <c:v>0</c:v>
                </c:pt>
                <c:pt idx="2221">
                  <c:v>7</c:v>
                </c:pt>
                <c:pt idx="2222">
                  <c:v>15</c:v>
                </c:pt>
                <c:pt idx="2223">
                  <c:v>10</c:v>
                </c:pt>
                <c:pt idx="2224">
                  <c:v>3</c:v>
                </c:pt>
                <c:pt idx="2225">
                  <c:v>13</c:v>
                </c:pt>
                <c:pt idx="2226">
                  <c:v>7</c:v>
                </c:pt>
                <c:pt idx="2227">
                  <c:v>5</c:v>
                </c:pt>
                <c:pt idx="2228">
                  <c:v>7</c:v>
                </c:pt>
                <c:pt idx="2229">
                  <c:v>15</c:v>
                </c:pt>
                <c:pt idx="2230">
                  <c:v>17</c:v>
                </c:pt>
                <c:pt idx="2231">
                  <c:v>12</c:v>
                </c:pt>
                <c:pt idx="2232">
                  <c:v>23</c:v>
                </c:pt>
                <c:pt idx="2233">
                  <c:v>12</c:v>
                </c:pt>
                <c:pt idx="2234">
                  <c:v>0</c:v>
                </c:pt>
                <c:pt idx="2235">
                  <c:v>0</c:v>
                </c:pt>
                <c:pt idx="2236">
                  <c:v>0</c:v>
                </c:pt>
                <c:pt idx="2237">
                  <c:v>3</c:v>
                </c:pt>
                <c:pt idx="2238">
                  <c:v>0</c:v>
                </c:pt>
                <c:pt idx="2239">
                  <c:v>2</c:v>
                </c:pt>
                <c:pt idx="2240">
                  <c:v>5</c:v>
                </c:pt>
                <c:pt idx="2241">
                  <c:v>14</c:v>
                </c:pt>
                <c:pt idx="2242">
                  <c:v>9</c:v>
                </c:pt>
                <c:pt idx="2243">
                  <c:v>14</c:v>
                </c:pt>
                <c:pt idx="2244">
                  <c:v>1</c:v>
                </c:pt>
                <c:pt idx="2245">
                  <c:v>1</c:v>
                </c:pt>
                <c:pt idx="2246">
                  <c:v>20</c:v>
                </c:pt>
                <c:pt idx="2247">
                  <c:v>14</c:v>
                </c:pt>
                <c:pt idx="2248">
                  <c:v>9</c:v>
                </c:pt>
                <c:pt idx="2249">
                  <c:v>14</c:v>
                </c:pt>
                <c:pt idx="2250">
                  <c:v>35</c:v>
                </c:pt>
                <c:pt idx="2251">
                  <c:v>27</c:v>
                </c:pt>
                <c:pt idx="2252">
                  <c:v>16</c:v>
                </c:pt>
                <c:pt idx="2253">
                  <c:v>12</c:v>
                </c:pt>
                <c:pt idx="2254">
                  <c:v>9</c:v>
                </c:pt>
                <c:pt idx="2255">
                  <c:v>0</c:v>
                </c:pt>
                <c:pt idx="2256">
                  <c:v>2</c:v>
                </c:pt>
                <c:pt idx="2257">
                  <c:v>1</c:v>
                </c:pt>
                <c:pt idx="2258">
                  <c:v>5</c:v>
                </c:pt>
                <c:pt idx="2259">
                  <c:v>2</c:v>
                </c:pt>
                <c:pt idx="2260">
                  <c:v>2</c:v>
                </c:pt>
                <c:pt idx="2261">
                  <c:v>14</c:v>
                </c:pt>
                <c:pt idx="2262">
                  <c:v>16</c:v>
                </c:pt>
                <c:pt idx="2263">
                  <c:v>4</c:v>
                </c:pt>
                <c:pt idx="2264">
                  <c:v>19</c:v>
                </c:pt>
                <c:pt idx="2265">
                  <c:v>3</c:v>
                </c:pt>
                <c:pt idx="2266">
                  <c:v>3</c:v>
                </c:pt>
                <c:pt idx="2267">
                  <c:v>12</c:v>
                </c:pt>
                <c:pt idx="2268">
                  <c:v>13</c:v>
                </c:pt>
                <c:pt idx="2269">
                  <c:v>14</c:v>
                </c:pt>
                <c:pt idx="2270">
                  <c:v>9</c:v>
                </c:pt>
                <c:pt idx="2271">
                  <c:v>1</c:v>
                </c:pt>
                <c:pt idx="2272">
                  <c:v>16</c:v>
                </c:pt>
                <c:pt idx="2273">
                  <c:v>28</c:v>
                </c:pt>
                <c:pt idx="2274">
                  <c:v>14</c:v>
                </c:pt>
                <c:pt idx="2275">
                  <c:v>14</c:v>
                </c:pt>
                <c:pt idx="2276">
                  <c:v>17</c:v>
                </c:pt>
                <c:pt idx="2277">
                  <c:v>5</c:v>
                </c:pt>
                <c:pt idx="2278">
                  <c:v>13</c:v>
                </c:pt>
                <c:pt idx="2279">
                  <c:v>12</c:v>
                </c:pt>
                <c:pt idx="2280">
                  <c:v>9</c:v>
                </c:pt>
                <c:pt idx="2281">
                  <c:v>13</c:v>
                </c:pt>
                <c:pt idx="2282">
                  <c:v>4</c:v>
                </c:pt>
                <c:pt idx="2283">
                  <c:v>28</c:v>
                </c:pt>
                <c:pt idx="2284">
                  <c:v>16</c:v>
                </c:pt>
                <c:pt idx="2285">
                  <c:v>4</c:v>
                </c:pt>
                <c:pt idx="2286">
                  <c:v>1</c:v>
                </c:pt>
                <c:pt idx="2287">
                  <c:v>14</c:v>
                </c:pt>
                <c:pt idx="2288">
                  <c:v>17</c:v>
                </c:pt>
                <c:pt idx="2289">
                  <c:v>7</c:v>
                </c:pt>
                <c:pt idx="2290">
                  <c:v>9</c:v>
                </c:pt>
                <c:pt idx="2291">
                  <c:v>13</c:v>
                </c:pt>
                <c:pt idx="2292">
                  <c:v>20</c:v>
                </c:pt>
                <c:pt idx="2293">
                  <c:v>10</c:v>
                </c:pt>
                <c:pt idx="2294">
                  <c:v>14</c:v>
                </c:pt>
                <c:pt idx="2295">
                  <c:v>29</c:v>
                </c:pt>
                <c:pt idx="2296">
                  <c:v>5</c:v>
                </c:pt>
                <c:pt idx="2297">
                  <c:v>13</c:v>
                </c:pt>
                <c:pt idx="2298">
                  <c:v>12</c:v>
                </c:pt>
                <c:pt idx="2299">
                  <c:v>17</c:v>
                </c:pt>
                <c:pt idx="2300">
                  <c:v>12</c:v>
                </c:pt>
                <c:pt idx="2301">
                  <c:v>11</c:v>
                </c:pt>
                <c:pt idx="2302">
                  <c:v>11</c:v>
                </c:pt>
                <c:pt idx="2303">
                  <c:v>1</c:v>
                </c:pt>
                <c:pt idx="2304">
                  <c:v>18</c:v>
                </c:pt>
                <c:pt idx="2305">
                  <c:v>13</c:v>
                </c:pt>
                <c:pt idx="2306">
                  <c:v>3</c:v>
                </c:pt>
                <c:pt idx="2307">
                  <c:v>19</c:v>
                </c:pt>
                <c:pt idx="2308">
                  <c:v>28</c:v>
                </c:pt>
                <c:pt idx="2309">
                  <c:v>16</c:v>
                </c:pt>
                <c:pt idx="2310">
                  <c:v>5</c:v>
                </c:pt>
                <c:pt idx="2311">
                  <c:v>14</c:v>
                </c:pt>
                <c:pt idx="2312">
                  <c:v>0</c:v>
                </c:pt>
                <c:pt idx="2313">
                  <c:v>0</c:v>
                </c:pt>
                <c:pt idx="2314">
                  <c:v>1</c:v>
                </c:pt>
                <c:pt idx="2315">
                  <c:v>13</c:v>
                </c:pt>
                <c:pt idx="2316">
                  <c:v>14</c:v>
                </c:pt>
                <c:pt idx="2317">
                  <c:v>12</c:v>
                </c:pt>
                <c:pt idx="2318">
                  <c:v>13</c:v>
                </c:pt>
                <c:pt idx="2319">
                  <c:v>18</c:v>
                </c:pt>
                <c:pt idx="2320">
                  <c:v>0</c:v>
                </c:pt>
                <c:pt idx="2321">
                  <c:v>20</c:v>
                </c:pt>
                <c:pt idx="2322">
                  <c:v>15</c:v>
                </c:pt>
                <c:pt idx="2323">
                  <c:v>17</c:v>
                </c:pt>
                <c:pt idx="2324">
                  <c:v>6</c:v>
                </c:pt>
                <c:pt idx="2325">
                  <c:v>3</c:v>
                </c:pt>
                <c:pt idx="2326">
                  <c:v>14</c:v>
                </c:pt>
                <c:pt idx="2327">
                  <c:v>1</c:v>
                </c:pt>
                <c:pt idx="2328">
                  <c:v>13</c:v>
                </c:pt>
                <c:pt idx="2329">
                  <c:v>15</c:v>
                </c:pt>
                <c:pt idx="2330">
                  <c:v>0</c:v>
                </c:pt>
                <c:pt idx="2331">
                  <c:v>17</c:v>
                </c:pt>
                <c:pt idx="2332">
                  <c:v>15</c:v>
                </c:pt>
                <c:pt idx="2333">
                  <c:v>0</c:v>
                </c:pt>
                <c:pt idx="2334">
                  <c:v>41</c:v>
                </c:pt>
                <c:pt idx="2335">
                  <c:v>14</c:v>
                </c:pt>
                <c:pt idx="2336">
                  <c:v>15</c:v>
                </c:pt>
                <c:pt idx="2337">
                  <c:v>0</c:v>
                </c:pt>
                <c:pt idx="2338">
                  <c:v>17</c:v>
                </c:pt>
                <c:pt idx="2339">
                  <c:v>16</c:v>
                </c:pt>
                <c:pt idx="2340">
                  <c:v>17</c:v>
                </c:pt>
                <c:pt idx="2341">
                  <c:v>15</c:v>
                </c:pt>
                <c:pt idx="2342">
                  <c:v>3</c:v>
                </c:pt>
                <c:pt idx="2343">
                  <c:v>26</c:v>
                </c:pt>
                <c:pt idx="2344">
                  <c:v>4</c:v>
                </c:pt>
                <c:pt idx="2345">
                  <c:v>15</c:v>
                </c:pt>
                <c:pt idx="2346">
                  <c:v>17</c:v>
                </c:pt>
                <c:pt idx="2347">
                  <c:v>0</c:v>
                </c:pt>
                <c:pt idx="2348">
                  <c:v>2</c:v>
                </c:pt>
                <c:pt idx="2349">
                  <c:v>1</c:v>
                </c:pt>
                <c:pt idx="2350">
                  <c:v>16</c:v>
                </c:pt>
                <c:pt idx="2351">
                  <c:v>14</c:v>
                </c:pt>
                <c:pt idx="2352">
                  <c:v>16</c:v>
                </c:pt>
                <c:pt idx="2353">
                  <c:v>14</c:v>
                </c:pt>
                <c:pt idx="2354">
                  <c:v>3</c:v>
                </c:pt>
                <c:pt idx="2355">
                  <c:v>14</c:v>
                </c:pt>
                <c:pt idx="2356">
                  <c:v>0</c:v>
                </c:pt>
                <c:pt idx="2357">
                  <c:v>19</c:v>
                </c:pt>
                <c:pt idx="2358">
                  <c:v>14</c:v>
                </c:pt>
                <c:pt idx="2359">
                  <c:v>31</c:v>
                </c:pt>
                <c:pt idx="2360">
                  <c:v>13</c:v>
                </c:pt>
                <c:pt idx="2361">
                  <c:v>14</c:v>
                </c:pt>
                <c:pt idx="2362">
                  <c:v>19</c:v>
                </c:pt>
                <c:pt idx="2363">
                  <c:v>8</c:v>
                </c:pt>
                <c:pt idx="2364">
                  <c:v>24</c:v>
                </c:pt>
                <c:pt idx="2365">
                  <c:v>1</c:v>
                </c:pt>
                <c:pt idx="2366">
                  <c:v>17</c:v>
                </c:pt>
                <c:pt idx="2367">
                  <c:v>16</c:v>
                </c:pt>
                <c:pt idx="2368">
                  <c:v>9</c:v>
                </c:pt>
                <c:pt idx="2369">
                  <c:v>11</c:v>
                </c:pt>
                <c:pt idx="2370">
                  <c:v>18</c:v>
                </c:pt>
                <c:pt idx="2371">
                  <c:v>5</c:v>
                </c:pt>
                <c:pt idx="2372">
                  <c:v>1</c:v>
                </c:pt>
                <c:pt idx="2373">
                  <c:v>15</c:v>
                </c:pt>
                <c:pt idx="2374">
                  <c:v>6</c:v>
                </c:pt>
                <c:pt idx="2375">
                  <c:v>29</c:v>
                </c:pt>
                <c:pt idx="2376">
                  <c:v>13</c:v>
                </c:pt>
                <c:pt idx="2377">
                  <c:v>0</c:v>
                </c:pt>
                <c:pt idx="2378">
                  <c:v>19</c:v>
                </c:pt>
                <c:pt idx="2379">
                  <c:v>10</c:v>
                </c:pt>
                <c:pt idx="2380">
                  <c:v>0</c:v>
                </c:pt>
                <c:pt idx="2381">
                  <c:v>7</c:v>
                </c:pt>
                <c:pt idx="2382">
                  <c:v>15</c:v>
                </c:pt>
                <c:pt idx="2383">
                  <c:v>4</c:v>
                </c:pt>
                <c:pt idx="2384">
                  <c:v>0</c:v>
                </c:pt>
                <c:pt idx="2385">
                  <c:v>3</c:v>
                </c:pt>
                <c:pt idx="2386">
                  <c:v>4</c:v>
                </c:pt>
                <c:pt idx="2387">
                  <c:v>18</c:v>
                </c:pt>
                <c:pt idx="2388">
                  <c:v>5</c:v>
                </c:pt>
                <c:pt idx="2389">
                  <c:v>1</c:v>
                </c:pt>
                <c:pt idx="2390">
                  <c:v>18</c:v>
                </c:pt>
                <c:pt idx="2391">
                  <c:v>5</c:v>
                </c:pt>
                <c:pt idx="2392">
                  <c:v>18</c:v>
                </c:pt>
                <c:pt idx="2393">
                  <c:v>1</c:v>
                </c:pt>
                <c:pt idx="2394">
                  <c:v>13</c:v>
                </c:pt>
                <c:pt idx="2395">
                  <c:v>11</c:v>
                </c:pt>
                <c:pt idx="2396">
                  <c:v>3</c:v>
                </c:pt>
                <c:pt idx="2397">
                  <c:v>6</c:v>
                </c:pt>
                <c:pt idx="2398">
                  <c:v>18</c:v>
                </c:pt>
                <c:pt idx="2399">
                  <c:v>13</c:v>
                </c:pt>
                <c:pt idx="2400">
                  <c:v>0</c:v>
                </c:pt>
                <c:pt idx="2401">
                  <c:v>23</c:v>
                </c:pt>
                <c:pt idx="2402">
                  <c:v>14</c:v>
                </c:pt>
                <c:pt idx="2403">
                  <c:v>18</c:v>
                </c:pt>
                <c:pt idx="2404">
                  <c:v>7</c:v>
                </c:pt>
                <c:pt idx="2405">
                  <c:v>1</c:v>
                </c:pt>
                <c:pt idx="2406">
                  <c:v>5</c:v>
                </c:pt>
                <c:pt idx="2407">
                  <c:v>4</c:v>
                </c:pt>
                <c:pt idx="2408">
                  <c:v>8</c:v>
                </c:pt>
                <c:pt idx="2409">
                  <c:v>14</c:v>
                </c:pt>
                <c:pt idx="2410">
                  <c:v>18</c:v>
                </c:pt>
                <c:pt idx="2411">
                  <c:v>34</c:v>
                </c:pt>
                <c:pt idx="2412">
                  <c:v>17</c:v>
                </c:pt>
                <c:pt idx="2413">
                  <c:v>33</c:v>
                </c:pt>
                <c:pt idx="2414">
                  <c:v>5</c:v>
                </c:pt>
                <c:pt idx="2415">
                  <c:v>12</c:v>
                </c:pt>
                <c:pt idx="2416">
                  <c:v>24</c:v>
                </c:pt>
                <c:pt idx="2417">
                  <c:v>23</c:v>
                </c:pt>
                <c:pt idx="2418">
                  <c:v>20</c:v>
                </c:pt>
                <c:pt idx="2419">
                  <c:v>12</c:v>
                </c:pt>
                <c:pt idx="2420">
                  <c:v>14</c:v>
                </c:pt>
                <c:pt idx="2421">
                  <c:v>11</c:v>
                </c:pt>
                <c:pt idx="2422">
                  <c:v>23</c:v>
                </c:pt>
                <c:pt idx="2423">
                  <c:v>12</c:v>
                </c:pt>
                <c:pt idx="2424">
                  <c:v>0</c:v>
                </c:pt>
                <c:pt idx="2425">
                  <c:v>17</c:v>
                </c:pt>
                <c:pt idx="2426">
                  <c:v>4</c:v>
                </c:pt>
                <c:pt idx="2427">
                  <c:v>2</c:v>
                </c:pt>
                <c:pt idx="2428">
                  <c:v>22</c:v>
                </c:pt>
                <c:pt idx="2429">
                  <c:v>3</c:v>
                </c:pt>
                <c:pt idx="2430">
                  <c:v>0</c:v>
                </c:pt>
                <c:pt idx="2431">
                  <c:v>1</c:v>
                </c:pt>
                <c:pt idx="2432">
                  <c:v>5</c:v>
                </c:pt>
                <c:pt idx="2433">
                  <c:v>14</c:v>
                </c:pt>
                <c:pt idx="2434">
                  <c:v>19</c:v>
                </c:pt>
                <c:pt idx="2435">
                  <c:v>21</c:v>
                </c:pt>
                <c:pt idx="2436">
                  <c:v>15</c:v>
                </c:pt>
                <c:pt idx="2437">
                  <c:v>28</c:v>
                </c:pt>
                <c:pt idx="2438">
                  <c:v>8</c:v>
                </c:pt>
                <c:pt idx="2439">
                  <c:v>1</c:v>
                </c:pt>
                <c:pt idx="2440">
                  <c:v>19</c:v>
                </c:pt>
                <c:pt idx="2441">
                  <c:v>15</c:v>
                </c:pt>
                <c:pt idx="2442">
                  <c:v>13</c:v>
                </c:pt>
                <c:pt idx="2443">
                  <c:v>21</c:v>
                </c:pt>
                <c:pt idx="2444">
                  <c:v>16</c:v>
                </c:pt>
                <c:pt idx="2445">
                  <c:v>11</c:v>
                </c:pt>
                <c:pt idx="2446">
                  <c:v>30</c:v>
                </c:pt>
                <c:pt idx="2447">
                  <c:v>0</c:v>
                </c:pt>
                <c:pt idx="2448">
                  <c:v>45</c:v>
                </c:pt>
                <c:pt idx="2449">
                  <c:v>10</c:v>
                </c:pt>
                <c:pt idx="2450">
                  <c:v>0</c:v>
                </c:pt>
                <c:pt idx="2451">
                  <c:v>6</c:v>
                </c:pt>
                <c:pt idx="2452">
                  <c:v>20</c:v>
                </c:pt>
                <c:pt idx="2453">
                  <c:v>0</c:v>
                </c:pt>
                <c:pt idx="2454">
                  <c:v>20</c:v>
                </c:pt>
                <c:pt idx="2455">
                  <c:v>16</c:v>
                </c:pt>
                <c:pt idx="2456">
                  <c:v>24</c:v>
                </c:pt>
                <c:pt idx="2457">
                  <c:v>0</c:v>
                </c:pt>
                <c:pt idx="2458">
                  <c:v>1</c:v>
                </c:pt>
                <c:pt idx="2459">
                  <c:v>14</c:v>
                </c:pt>
                <c:pt idx="2460">
                  <c:v>0</c:v>
                </c:pt>
                <c:pt idx="2461">
                  <c:v>14</c:v>
                </c:pt>
                <c:pt idx="2462">
                  <c:v>22</c:v>
                </c:pt>
                <c:pt idx="2463">
                  <c:v>17</c:v>
                </c:pt>
                <c:pt idx="2464">
                  <c:v>13</c:v>
                </c:pt>
                <c:pt idx="2465">
                  <c:v>23</c:v>
                </c:pt>
                <c:pt idx="2466">
                  <c:v>1</c:v>
                </c:pt>
                <c:pt idx="2467">
                  <c:v>3</c:v>
                </c:pt>
                <c:pt idx="2468">
                  <c:v>4</c:v>
                </c:pt>
                <c:pt idx="2469">
                  <c:v>50</c:v>
                </c:pt>
                <c:pt idx="2470">
                  <c:v>11</c:v>
                </c:pt>
                <c:pt idx="2471">
                  <c:v>16</c:v>
                </c:pt>
                <c:pt idx="2472">
                  <c:v>19</c:v>
                </c:pt>
                <c:pt idx="2473">
                  <c:v>21</c:v>
                </c:pt>
                <c:pt idx="2474">
                  <c:v>44</c:v>
                </c:pt>
                <c:pt idx="2475">
                  <c:v>21</c:v>
                </c:pt>
                <c:pt idx="2476">
                  <c:v>13</c:v>
                </c:pt>
                <c:pt idx="2477">
                  <c:v>18</c:v>
                </c:pt>
                <c:pt idx="2478">
                  <c:v>0</c:v>
                </c:pt>
                <c:pt idx="2479">
                  <c:v>16</c:v>
                </c:pt>
                <c:pt idx="2480">
                  <c:v>13</c:v>
                </c:pt>
                <c:pt idx="2481">
                  <c:v>13</c:v>
                </c:pt>
                <c:pt idx="2482">
                  <c:v>13</c:v>
                </c:pt>
                <c:pt idx="2483">
                  <c:v>1</c:v>
                </c:pt>
                <c:pt idx="2484">
                  <c:v>29</c:v>
                </c:pt>
                <c:pt idx="2485">
                  <c:v>16</c:v>
                </c:pt>
                <c:pt idx="2486">
                  <c:v>14</c:v>
                </c:pt>
                <c:pt idx="2487">
                  <c:v>19</c:v>
                </c:pt>
                <c:pt idx="2488">
                  <c:v>1</c:v>
                </c:pt>
                <c:pt idx="2489">
                  <c:v>23</c:v>
                </c:pt>
                <c:pt idx="2490">
                  <c:v>13</c:v>
                </c:pt>
                <c:pt idx="2491">
                  <c:v>1</c:v>
                </c:pt>
                <c:pt idx="2492">
                  <c:v>5</c:v>
                </c:pt>
                <c:pt idx="2493">
                  <c:v>16</c:v>
                </c:pt>
                <c:pt idx="2494">
                  <c:v>13</c:v>
                </c:pt>
                <c:pt idx="2495">
                  <c:v>0</c:v>
                </c:pt>
                <c:pt idx="2496">
                  <c:v>0</c:v>
                </c:pt>
                <c:pt idx="2497">
                  <c:v>0</c:v>
                </c:pt>
                <c:pt idx="2498">
                  <c:v>1</c:v>
                </c:pt>
                <c:pt idx="2499">
                  <c:v>3</c:v>
                </c:pt>
                <c:pt idx="2500">
                  <c:v>15</c:v>
                </c:pt>
                <c:pt idx="2501">
                  <c:v>10</c:v>
                </c:pt>
                <c:pt idx="2502">
                  <c:v>3</c:v>
                </c:pt>
                <c:pt idx="2503">
                  <c:v>16</c:v>
                </c:pt>
                <c:pt idx="2504">
                  <c:v>4</c:v>
                </c:pt>
                <c:pt idx="2505">
                  <c:v>13</c:v>
                </c:pt>
                <c:pt idx="2506">
                  <c:v>14</c:v>
                </c:pt>
                <c:pt idx="2507">
                  <c:v>34</c:v>
                </c:pt>
                <c:pt idx="2508">
                  <c:v>16</c:v>
                </c:pt>
                <c:pt idx="2509">
                  <c:v>16</c:v>
                </c:pt>
                <c:pt idx="2510">
                  <c:v>5</c:v>
                </c:pt>
                <c:pt idx="2511">
                  <c:v>32</c:v>
                </c:pt>
                <c:pt idx="2512">
                  <c:v>3</c:v>
                </c:pt>
                <c:pt idx="2513">
                  <c:v>29</c:v>
                </c:pt>
                <c:pt idx="2514">
                  <c:v>10</c:v>
                </c:pt>
                <c:pt idx="2515">
                  <c:v>0</c:v>
                </c:pt>
                <c:pt idx="2516">
                  <c:v>3</c:v>
                </c:pt>
                <c:pt idx="2517">
                  <c:v>0</c:v>
                </c:pt>
                <c:pt idx="2518">
                  <c:v>4</c:v>
                </c:pt>
                <c:pt idx="2519">
                  <c:v>29</c:v>
                </c:pt>
                <c:pt idx="2520">
                  <c:v>12</c:v>
                </c:pt>
                <c:pt idx="2521">
                  <c:v>16</c:v>
                </c:pt>
                <c:pt idx="2522">
                  <c:v>31</c:v>
                </c:pt>
                <c:pt idx="2523">
                  <c:v>3</c:v>
                </c:pt>
                <c:pt idx="2524">
                  <c:v>2</c:v>
                </c:pt>
                <c:pt idx="2525">
                  <c:v>28</c:v>
                </c:pt>
                <c:pt idx="2526">
                  <c:v>19</c:v>
                </c:pt>
                <c:pt idx="2527">
                  <c:v>10</c:v>
                </c:pt>
                <c:pt idx="2528">
                  <c:v>4</c:v>
                </c:pt>
                <c:pt idx="2529">
                  <c:v>1</c:v>
                </c:pt>
                <c:pt idx="2530">
                  <c:v>12</c:v>
                </c:pt>
                <c:pt idx="2531">
                  <c:v>18</c:v>
                </c:pt>
                <c:pt idx="2532">
                  <c:v>12</c:v>
                </c:pt>
                <c:pt idx="2533">
                  <c:v>18</c:v>
                </c:pt>
                <c:pt idx="2534">
                  <c:v>25</c:v>
                </c:pt>
                <c:pt idx="2535">
                  <c:v>18</c:v>
                </c:pt>
                <c:pt idx="2536">
                  <c:v>6</c:v>
                </c:pt>
                <c:pt idx="2537">
                  <c:v>0</c:v>
                </c:pt>
                <c:pt idx="2538">
                  <c:v>6</c:v>
                </c:pt>
                <c:pt idx="2539">
                  <c:v>21</c:v>
                </c:pt>
                <c:pt idx="2540">
                  <c:v>9</c:v>
                </c:pt>
                <c:pt idx="2541">
                  <c:v>15</c:v>
                </c:pt>
                <c:pt idx="2542">
                  <c:v>0</c:v>
                </c:pt>
                <c:pt idx="2543">
                  <c:v>14</c:v>
                </c:pt>
                <c:pt idx="2544">
                  <c:v>1</c:v>
                </c:pt>
                <c:pt idx="2545">
                  <c:v>15</c:v>
                </c:pt>
                <c:pt idx="2546">
                  <c:v>3</c:v>
                </c:pt>
                <c:pt idx="2547">
                  <c:v>5</c:v>
                </c:pt>
                <c:pt idx="2548">
                  <c:v>13</c:v>
                </c:pt>
                <c:pt idx="2549">
                  <c:v>26</c:v>
                </c:pt>
                <c:pt idx="2550">
                  <c:v>2</c:v>
                </c:pt>
                <c:pt idx="2551">
                  <c:v>16</c:v>
                </c:pt>
                <c:pt idx="2552">
                  <c:v>13</c:v>
                </c:pt>
                <c:pt idx="2553">
                  <c:v>12</c:v>
                </c:pt>
                <c:pt idx="2554">
                  <c:v>15</c:v>
                </c:pt>
                <c:pt idx="2555">
                  <c:v>1</c:v>
                </c:pt>
                <c:pt idx="2556">
                  <c:v>9</c:v>
                </c:pt>
                <c:pt idx="2557">
                  <c:v>6</c:v>
                </c:pt>
                <c:pt idx="2558">
                  <c:v>0</c:v>
                </c:pt>
                <c:pt idx="2559">
                  <c:v>14</c:v>
                </c:pt>
                <c:pt idx="2560">
                  <c:v>3</c:v>
                </c:pt>
                <c:pt idx="2561">
                  <c:v>14</c:v>
                </c:pt>
                <c:pt idx="2562">
                  <c:v>12</c:v>
                </c:pt>
                <c:pt idx="2563">
                  <c:v>6</c:v>
                </c:pt>
                <c:pt idx="2564">
                  <c:v>8</c:v>
                </c:pt>
                <c:pt idx="2565">
                  <c:v>12</c:v>
                </c:pt>
                <c:pt idx="2566">
                  <c:v>0</c:v>
                </c:pt>
                <c:pt idx="2567">
                  <c:v>18</c:v>
                </c:pt>
                <c:pt idx="2568">
                  <c:v>8</c:v>
                </c:pt>
                <c:pt idx="2569">
                  <c:v>7</c:v>
                </c:pt>
                <c:pt idx="2570">
                  <c:v>0</c:v>
                </c:pt>
                <c:pt idx="2571">
                  <c:v>5</c:v>
                </c:pt>
                <c:pt idx="2572">
                  <c:v>14</c:v>
                </c:pt>
                <c:pt idx="2573">
                  <c:v>10</c:v>
                </c:pt>
                <c:pt idx="2574">
                  <c:v>1</c:v>
                </c:pt>
                <c:pt idx="2575">
                  <c:v>3</c:v>
                </c:pt>
                <c:pt idx="2576">
                  <c:v>1</c:v>
                </c:pt>
                <c:pt idx="2577">
                  <c:v>0</c:v>
                </c:pt>
                <c:pt idx="2578">
                  <c:v>1</c:v>
                </c:pt>
                <c:pt idx="2579">
                  <c:v>20</c:v>
                </c:pt>
                <c:pt idx="2580">
                  <c:v>9</c:v>
                </c:pt>
                <c:pt idx="2581">
                  <c:v>6</c:v>
                </c:pt>
                <c:pt idx="2582">
                  <c:v>3</c:v>
                </c:pt>
                <c:pt idx="2583">
                  <c:v>15</c:v>
                </c:pt>
                <c:pt idx="2584">
                  <c:v>2</c:v>
                </c:pt>
                <c:pt idx="2585">
                  <c:v>9</c:v>
                </c:pt>
                <c:pt idx="2586">
                  <c:v>3</c:v>
                </c:pt>
                <c:pt idx="2587">
                  <c:v>10</c:v>
                </c:pt>
                <c:pt idx="2588">
                  <c:v>17</c:v>
                </c:pt>
                <c:pt idx="2589">
                  <c:v>19</c:v>
                </c:pt>
                <c:pt idx="2590">
                  <c:v>0</c:v>
                </c:pt>
                <c:pt idx="2591">
                  <c:v>30</c:v>
                </c:pt>
                <c:pt idx="2592">
                  <c:v>23</c:v>
                </c:pt>
                <c:pt idx="2593">
                  <c:v>18</c:v>
                </c:pt>
                <c:pt idx="2594">
                  <c:v>23</c:v>
                </c:pt>
                <c:pt idx="2595">
                  <c:v>16</c:v>
                </c:pt>
                <c:pt idx="2596">
                  <c:v>8</c:v>
                </c:pt>
                <c:pt idx="2597">
                  <c:v>6</c:v>
                </c:pt>
                <c:pt idx="2598">
                  <c:v>2</c:v>
                </c:pt>
                <c:pt idx="2599">
                  <c:v>4</c:v>
                </c:pt>
                <c:pt idx="2600">
                  <c:v>17</c:v>
                </c:pt>
                <c:pt idx="2601">
                  <c:v>5</c:v>
                </c:pt>
                <c:pt idx="2602">
                  <c:v>6</c:v>
                </c:pt>
                <c:pt idx="2603">
                  <c:v>18</c:v>
                </c:pt>
                <c:pt idx="2604">
                  <c:v>15</c:v>
                </c:pt>
                <c:pt idx="2605">
                  <c:v>19</c:v>
                </c:pt>
                <c:pt idx="2606">
                  <c:v>12</c:v>
                </c:pt>
                <c:pt idx="2607">
                  <c:v>12</c:v>
                </c:pt>
                <c:pt idx="2608">
                  <c:v>35</c:v>
                </c:pt>
                <c:pt idx="2609">
                  <c:v>13</c:v>
                </c:pt>
                <c:pt idx="2610">
                  <c:v>1</c:v>
                </c:pt>
                <c:pt idx="2611">
                  <c:v>10</c:v>
                </c:pt>
                <c:pt idx="2612">
                  <c:v>20</c:v>
                </c:pt>
                <c:pt idx="2613">
                  <c:v>5</c:v>
                </c:pt>
                <c:pt idx="2614">
                  <c:v>14</c:v>
                </c:pt>
                <c:pt idx="2615">
                  <c:v>22</c:v>
                </c:pt>
                <c:pt idx="2616">
                  <c:v>0</c:v>
                </c:pt>
                <c:pt idx="2617">
                  <c:v>13</c:v>
                </c:pt>
                <c:pt idx="2618">
                  <c:v>3</c:v>
                </c:pt>
                <c:pt idx="2619">
                  <c:v>3</c:v>
                </c:pt>
                <c:pt idx="2620">
                  <c:v>16</c:v>
                </c:pt>
                <c:pt idx="2621">
                  <c:v>14</c:v>
                </c:pt>
                <c:pt idx="2622">
                  <c:v>0</c:v>
                </c:pt>
                <c:pt idx="2623">
                  <c:v>16</c:v>
                </c:pt>
                <c:pt idx="2624">
                  <c:v>0</c:v>
                </c:pt>
                <c:pt idx="2625">
                  <c:v>1</c:v>
                </c:pt>
                <c:pt idx="2626">
                  <c:v>1</c:v>
                </c:pt>
                <c:pt idx="2627">
                  <c:v>6</c:v>
                </c:pt>
                <c:pt idx="2628">
                  <c:v>16</c:v>
                </c:pt>
                <c:pt idx="2629">
                  <c:v>5</c:v>
                </c:pt>
                <c:pt idx="2630">
                  <c:v>1</c:v>
                </c:pt>
                <c:pt idx="2631">
                  <c:v>14</c:v>
                </c:pt>
                <c:pt idx="2632">
                  <c:v>10</c:v>
                </c:pt>
                <c:pt idx="2633">
                  <c:v>6</c:v>
                </c:pt>
                <c:pt idx="2634">
                  <c:v>0</c:v>
                </c:pt>
                <c:pt idx="2635">
                  <c:v>1</c:v>
                </c:pt>
                <c:pt idx="2636">
                  <c:v>3</c:v>
                </c:pt>
                <c:pt idx="2637">
                  <c:v>4</c:v>
                </c:pt>
                <c:pt idx="2638">
                  <c:v>13</c:v>
                </c:pt>
                <c:pt idx="2639">
                  <c:v>27</c:v>
                </c:pt>
                <c:pt idx="2640">
                  <c:v>0</c:v>
                </c:pt>
                <c:pt idx="2641">
                  <c:v>9</c:v>
                </c:pt>
                <c:pt idx="2642">
                  <c:v>20</c:v>
                </c:pt>
                <c:pt idx="2643">
                  <c:v>3</c:v>
                </c:pt>
                <c:pt idx="2644">
                  <c:v>14</c:v>
                </c:pt>
                <c:pt idx="2645">
                  <c:v>14</c:v>
                </c:pt>
                <c:pt idx="2646">
                  <c:v>18</c:v>
                </c:pt>
                <c:pt idx="2647">
                  <c:v>16</c:v>
                </c:pt>
                <c:pt idx="2648">
                  <c:v>12</c:v>
                </c:pt>
                <c:pt idx="2649">
                  <c:v>2</c:v>
                </c:pt>
                <c:pt idx="2650">
                  <c:v>2</c:v>
                </c:pt>
                <c:pt idx="2651">
                  <c:v>22</c:v>
                </c:pt>
                <c:pt idx="2652">
                  <c:v>15</c:v>
                </c:pt>
                <c:pt idx="2653">
                  <c:v>22</c:v>
                </c:pt>
                <c:pt idx="2654">
                  <c:v>16</c:v>
                </c:pt>
                <c:pt idx="2655">
                  <c:v>3</c:v>
                </c:pt>
                <c:pt idx="2656">
                  <c:v>28</c:v>
                </c:pt>
                <c:pt idx="2657">
                  <c:v>21</c:v>
                </c:pt>
                <c:pt idx="2658">
                  <c:v>6</c:v>
                </c:pt>
                <c:pt idx="2659">
                  <c:v>7</c:v>
                </c:pt>
                <c:pt idx="2660">
                  <c:v>22</c:v>
                </c:pt>
                <c:pt idx="2661">
                  <c:v>5</c:v>
                </c:pt>
                <c:pt idx="2662">
                  <c:v>12</c:v>
                </c:pt>
                <c:pt idx="2663">
                  <c:v>5</c:v>
                </c:pt>
                <c:pt idx="2664">
                  <c:v>14</c:v>
                </c:pt>
                <c:pt idx="2665">
                  <c:v>22</c:v>
                </c:pt>
                <c:pt idx="2666">
                  <c:v>3</c:v>
                </c:pt>
                <c:pt idx="2667">
                  <c:v>20</c:v>
                </c:pt>
                <c:pt idx="2668">
                  <c:v>14</c:v>
                </c:pt>
                <c:pt idx="2669">
                  <c:v>8</c:v>
                </c:pt>
                <c:pt idx="2670">
                  <c:v>14</c:v>
                </c:pt>
                <c:pt idx="2671">
                  <c:v>14</c:v>
                </c:pt>
                <c:pt idx="2672">
                  <c:v>20</c:v>
                </c:pt>
                <c:pt idx="2673">
                  <c:v>17</c:v>
                </c:pt>
                <c:pt idx="2674">
                  <c:v>14</c:v>
                </c:pt>
                <c:pt idx="2675">
                  <c:v>21</c:v>
                </c:pt>
                <c:pt idx="2676">
                  <c:v>16</c:v>
                </c:pt>
                <c:pt idx="2677">
                  <c:v>12</c:v>
                </c:pt>
                <c:pt idx="2678">
                  <c:v>0</c:v>
                </c:pt>
                <c:pt idx="2679">
                  <c:v>0</c:v>
                </c:pt>
                <c:pt idx="2680">
                  <c:v>0</c:v>
                </c:pt>
                <c:pt idx="2681">
                  <c:v>4</c:v>
                </c:pt>
                <c:pt idx="2682">
                  <c:v>4</c:v>
                </c:pt>
                <c:pt idx="2683">
                  <c:v>13</c:v>
                </c:pt>
                <c:pt idx="2684">
                  <c:v>14</c:v>
                </c:pt>
                <c:pt idx="2685">
                  <c:v>14</c:v>
                </c:pt>
                <c:pt idx="2686">
                  <c:v>13</c:v>
                </c:pt>
                <c:pt idx="2687">
                  <c:v>16</c:v>
                </c:pt>
                <c:pt idx="2688">
                  <c:v>0</c:v>
                </c:pt>
                <c:pt idx="2689">
                  <c:v>17</c:v>
                </c:pt>
                <c:pt idx="2690">
                  <c:v>13</c:v>
                </c:pt>
                <c:pt idx="2691">
                  <c:v>11</c:v>
                </c:pt>
                <c:pt idx="2692">
                  <c:v>4</c:v>
                </c:pt>
                <c:pt idx="2693">
                  <c:v>18</c:v>
                </c:pt>
                <c:pt idx="2694">
                  <c:v>3</c:v>
                </c:pt>
                <c:pt idx="2695">
                  <c:v>0</c:v>
                </c:pt>
                <c:pt idx="2696">
                  <c:v>37</c:v>
                </c:pt>
                <c:pt idx="2697">
                  <c:v>13</c:v>
                </c:pt>
                <c:pt idx="2698">
                  <c:v>8</c:v>
                </c:pt>
                <c:pt idx="2699">
                  <c:v>15</c:v>
                </c:pt>
                <c:pt idx="2700">
                  <c:v>14</c:v>
                </c:pt>
                <c:pt idx="2701">
                  <c:v>21</c:v>
                </c:pt>
                <c:pt idx="2702">
                  <c:v>3</c:v>
                </c:pt>
                <c:pt idx="2703">
                  <c:v>2</c:v>
                </c:pt>
                <c:pt idx="2704">
                  <c:v>14</c:v>
                </c:pt>
                <c:pt idx="2705">
                  <c:v>4</c:v>
                </c:pt>
                <c:pt idx="2706">
                  <c:v>3</c:v>
                </c:pt>
                <c:pt idx="2707">
                  <c:v>0</c:v>
                </c:pt>
                <c:pt idx="2708">
                  <c:v>9</c:v>
                </c:pt>
                <c:pt idx="2709">
                  <c:v>46</c:v>
                </c:pt>
                <c:pt idx="2710">
                  <c:v>5</c:v>
                </c:pt>
                <c:pt idx="2711">
                  <c:v>21</c:v>
                </c:pt>
                <c:pt idx="2712">
                  <c:v>6</c:v>
                </c:pt>
                <c:pt idx="2713">
                  <c:v>4</c:v>
                </c:pt>
                <c:pt idx="2714">
                  <c:v>5</c:v>
                </c:pt>
                <c:pt idx="2715">
                  <c:v>39</c:v>
                </c:pt>
                <c:pt idx="2716">
                  <c:v>13</c:v>
                </c:pt>
                <c:pt idx="2717">
                  <c:v>14</c:v>
                </c:pt>
                <c:pt idx="2718">
                  <c:v>4</c:v>
                </c:pt>
                <c:pt idx="2719">
                  <c:v>1</c:v>
                </c:pt>
                <c:pt idx="2720">
                  <c:v>12</c:v>
                </c:pt>
                <c:pt idx="2721">
                  <c:v>4</c:v>
                </c:pt>
                <c:pt idx="2722">
                  <c:v>12</c:v>
                </c:pt>
                <c:pt idx="2723">
                  <c:v>17</c:v>
                </c:pt>
                <c:pt idx="2724">
                  <c:v>1</c:v>
                </c:pt>
                <c:pt idx="2725">
                  <c:v>22</c:v>
                </c:pt>
                <c:pt idx="2726">
                  <c:v>26</c:v>
                </c:pt>
                <c:pt idx="2727">
                  <c:v>15</c:v>
                </c:pt>
                <c:pt idx="2728">
                  <c:v>21</c:v>
                </c:pt>
                <c:pt idx="2729">
                  <c:v>17</c:v>
                </c:pt>
                <c:pt idx="2730">
                  <c:v>16</c:v>
                </c:pt>
                <c:pt idx="2731">
                  <c:v>15</c:v>
                </c:pt>
                <c:pt idx="2732">
                  <c:v>10</c:v>
                </c:pt>
                <c:pt idx="2733">
                  <c:v>0</c:v>
                </c:pt>
                <c:pt idx="2734">
                  <c:v>0</c:v>
                </c:pt>
                <c:pt idx="2735">
                  <c:v>8</c:v>
                </c:pt>
                <c:pt idx="2736">
                  <c:v>13</c:v>
                </c:pt>
                <c:pt idx="2737">
                  <c:v>20</c:v>
                </c:pt>
                <c:pt idx="2738">
                  <c:v>17</c:v>
                </c:pt>
                <c:pt idx="2739">
                  <c:v>17</c:v>
                </c:pt>
                <c:pt idx="2740">
                  <c:v>39</c:v>
                </c:pt>
                <c:pt idx="2741">
                  <c:v>14</c:v>
                </c:pt>
                <c:pt idx="2742">
                  <c:v>15</c:v>
                </c:pt>
                <c:pt idx="2743">
                  <c:v>16</c:v>
                </c:pt>
                <c:pt idx="2744">
                  <c:v>0</c:v>
                </c:pt>
                <c:pt idx="2745">
                  <c:v>9</c:v>
                </c:pt>
                <c:pt idx="2746">
                  <c:v>0</c:v>
                </c:pt>
                <c:pt idx="2747">
                  <c:v>12</c:v>
                </c:pt>
                <c:pt idx="2748">
                  <c:v>9</c:v>
                </c:pt>
                <c:pt idx="2749">
                  <c:v>4</c:v>
                </c:pt>
                <c:pt idx="2750">
                  <c:v>15</c:v>
                </c:pt>
                <c:pt idx="2751">
                  <c:v>19</c:v>
                </c:pt>
                <c:pt idx="2752">
                  <c:v>12</c:v>
                </c:pt>
                <c:pt idx="2753">
                  <c:v>20</c:v>
                </c:pt>
                <c:pt idx="2754">
                  <c:v>3</c:v>
                </c:pt>
                <c:pt idx="2755">
                  <c:v>1</c:v>
                </c:pt>
                <c:pt idx="2756">
                  <c:v>4</c:v>
                </c:pt>
                <c:pt idx="2757">
                  <c:v>14</c:v>
                </c:pt>
                <c:pt idx="2758">
                  <c:v>4</c:v>
                </c:pt>
                <c:pt idx="2759">
                  <c:v>12</c:v>
                </c:pt>
                <c:pt idx="2760">
                  <c:v>16</c:v>
                </c:pt>
                <c:pt idx="2761">
                  <c:v>11</c:v>
                </c:pt>
                <c:pt idx="2762">
                  <c:v>13</c:v>
                </c:pt>
                <c:pt idx="2763">
                  <c:v>3</c:v>
                </c:pt>
                <c:pt idx="2764">
                  <c:v>39</c:v>
                </c:pt>
                <c:pt idx="2765">
                  <c:v>15</c:v>
                </c:pt>
                <c:pt idx="2766">
                  <c:v>19</c:v>
                </c:pt>
                <c:pt idx="2767">
                  <c:v>19</c:v>
                </c:pt>
                <c:pt idx="2768">
                  <c:v>10</c:v>
                </c:pt>
                <c:pt idx="2769">
                  <c:v>3</c:v>
                </c:pt>
                <c:pt idx="2770">
                  <c:v>0</c:v>
                </c:pt>
                <c:pt idx="2771">
                  <c:v>13</c:v>
                </c:pt>
                <c:pt idx="2772">
                  <c:v>4</c:v>
                </c:pt>
                <c:pt idx="2773">
                  <c:v>11</c:v>
                </c:pt>
                <c:pt idx="2774">
                  <c:v>13</c:v>
                </c:pt>
                <c:pt idx="2775">
                  <c:v>49</c:v>
                </c:pt>
                <c:pt idx="2776">
                  <c:v>1</c:v>
                </c:pt>
                <c:pt idx="2777">
                  <c:v>4</c:v>
                </c:pt>
                <c:pt idx="2778">
                  <c:v>13</c:v>
                </c:pt>
                <c:pt idx="2779">
                  <c:v>11</c:v>
                </c:pt>
                <c:pt idx="2780">
                  <c:v>12</c:v>
                </c:pt>
                <c:pt idx="2781">
                  <c:v>0</c:v>
                </c:pt>
                <c:pt idx="2782">
                  <c:v>13</c:v>
                </c:pt>
                <c:pt idx="2783">
                  <c:v>28</c:v>
                </c:pt>
                <c:pt idx="2784">
                  <c:v>14</c:v>
                </c:pt>
                <c:pt idx="2785">
                  <c:v>12</c:v>
                </c:pt>
                <c:pt idx="2786">
                  <c:v>0</c:v>
                </c:pt>
                <c:pt idx="2787">
                  <c:v>3</c:v>
                </c:pt>
                <c:pt idx="2788">
                  <c:v>3</c:v>
                </c:pt>
                <c:pt idx="2789">
                  <c:v>39</c:v>
                </c:pt>
                <c:pt idx="2790">
                  <c:v>0</c:v>
                </c:pt>
                <c:pt idx="2791">
                  <c:v>14</c:v>
                </c:pt>
                <c:pt idx="2792">
                  <c:v>18</c:v>
                </c:pt>
                <c:pt idx="2793">
                  <c:v>0</c:v>
                </c:pt>
                <c:pt idx="2794">
                  <c:v>16</c:v>
                </c:pt>
                <c:pt idx="2795">
                  <c:v>15</c:v>
                </c:pt>
                <c:pt idx="2796">
                  <c:v>4</c:v>
                </c:pt>
                <c:pt idx="2797">
                  <c:v>16</c:v>
                </c:pt>
                <c:pt idx="2798">
                  <c:v>0</c:v>
                </c:pt>
                <c:pt idx="2799">
                  <c:v>4</c:v>
                </c:pt>
                <c:pt idx="2800">
                  <c:v>0</c:v>
                </c:pt>
                <c:pt idx="2801">
                  <c:v>3</c:v>
                </c:pt>
                <c:pt idx="2802">
                  <c:v>37</c:v>
                </c:pt>
                <c:pt idx="2803">
                  <c:v>2</c:v>
                </c:pt>
                <c:pt idx="2804">
                  <c:v>8</c:v>
                </c:pt>
                <c:pt idx="2805">
                  <c:v>15</c:v>
                </c:pt>
                <c:pt idx="2806">
                  <c:v>22</c:v>
                </c:pt>
                <c:pt idx="2807">
                  <c:v>1</c:v>
                </c:pt>
                <c:pt idx="2808">
                  <c:v>12</c:v>
                </c:pt>
                <c:pt idx="2809">
                  <c:v>10</c:v>
                </c:pt>
                <c:pt idx="2810">
                  <c:v>15</c:v>
                </c:pt>
                <c:pt idx="2811">
                  <c:v>20</c:v>
                </c:pt>
                <c:pt idx="2812">
                  <c:v>0</c:v>
                </c:pt>
                <c:pt idx="2813">
                  <c:v>18</c:v>
                </c:pt>
                <c:pt idx="2814">
                  <c:v>0</c:v>
                </c:pt>
                <c:pt idx="2815">
                  <c:v>27</c:v>
                </c:pt>
                <c:pt idx="2816">
                  <c:v>13</c:v>
                </c:pt>
                <c:pt idx="2817">
                  <c:v>8</c:v>
                </c:pt>
                <c:pt idx="2818">
                  <c:v>0</c:v>
                </c:pt>
                <c:pt idx="2819">
                  <c:v>16</c:v>
                </c:pt>
                <c:pt idx="2820">
                  <c:v>13</c:v>
                </c:pt>
                <c:pt idx="2821">
                  <c:v>26</c:v>
                </c:pt>
                <c:pt idx="2822">
                  <c:v>25</c:v>
                </c:pt>
                <c:pt idx="2823">
                  <c:v>5</c:v>
                </c:pt>
                <c:pt idx="2824">
                  <c:v>26</c:v>
                </c:pt>
                <c:pt idx="2825">
                  <c:v>0</c:v>
                </c:pt>
                <c:pt idx="2826">
                  <c:v>4</c:v>
                </c:pt>
                <c:pt idx="2827">
                  <c:v>0</c:v>
                </c:pt>
                <c:pt idx="2828">
                  <c:v>1</c:v>
                </c:pt>
                <c:pt idx="2829">
                  <c:v>12</c:v>
                </c:pt>
                <c:pt idx="2830">
                  <c:v>5</c:v>
                </c:pt>
                <c:pt idx="2831">
                  <c:v>24</c:v>
                </c:pt>
                <c:pt idx="2832">
                  <c:v>20</c:v>
                </c:pt>
                <c:pt idx="2833">
                  <c:v>1</c:v>
                </c:pt>
                <c:pt idx="2834">
                  <c:v>3</c:v>
                </c:pt>
                <c:pt idx="2835">
                  <c:v>1</c:v>
                </c:pt>
                <c:pt idx="2836">
                  <c:v>10</c:v>
                </c:pt>
                <c:pt idx="2837">
                  <c:v>0</c:v>
                </c:pt>
                <c:pt idx="2838">
                  <c:v>1</c:v>
                </c:pt>
                <c:pt idx="2839">
                  <c:v>17</c:v>
                </c:pt>
                <c:pt idx="2840">
                  <c:v>5</c:v>
                </c:pt>
                <c:pt idx="2841">
                  <c:v>1</c:v>
                </c:pt>
                <c:pt idx="2842">
                  <c:v>19</c:v>
                </c:pt>
                <c:pt idx="2843">
                  <c:v>13</c:v>
                </c:pt>
                <c:pt idx="2844">
                  <c:v>13</c:v>
                </c:pt>
                <c:pt idx="2845">
                  <c:v>18</c:v>
                </c:pt>
                <c:pt idx="2846">
                  <c:v>14</c:v>
                </c:pt>
                <c:pt idx="2847">
                  <c:v>16</c:v>
                </c:pt>
                <c:pt idx="2848">
                  <c:v>0</c:v>
                </c:pt>
                <c:pt idx="2849">
                  <c:v>14</c:v>
                </c:pt>
                <c:pt idx="2850">
                  <c:v>5</c:v>
                </c:pt>
                <c:pt idx="2851">
                  <c:v>3</c:v>
                </c:pt>
                <c:pt idx="2852">
                  <c:v>14</c:v>
                </c:pt>
                <c:pt idx="2853">
                  <c:v>22</c:v>
                </c:pt>
                <c:pt idx="2854">
                  <c:v>19</c:v>
                </c:pt>
                <c:pt idx="2855">
                  <c:v>4</c:v>
                </c:pt>
                <c:pt idx="2856">
                  <c:v>20</c:v>
                </c:pt>
                <c:pt idx="2857">
                  <c:v>6</c:v>
                </c:pt>
                <c:pt idx="2858">
                  <c:v>0</c:v>
                </c:pt>
                <c:pt idx="2859">
                  <c:v>2</c:v>
                </c:pt>
                <c:pt idx="2860">
                  <c:v>2</c:v>
                </c:pt>
                <c:pt idx="2861">
                  <c:v>20</c:v>
                </c:pt>
                <c:pt idx="2862">
                  <c:v>8</c:v>
                </c:pt>
                <c:pt idx="2863">
                  <c:v>0</c:v>
                </c:pt>
                <c:pt idx="2864">
                  <c:v>21</c:v>
                </c:pt>
                <c:pt idx="2865">
                  <c:v>18</c:v>
                </c:pt>
                <c:pt idx="2866">
                  <c:v>27</c:v>
                </c:pt>
                <c:pt idx="2867">
                  <c:v>0</c:v>
                </c:pt>
                <c:pt idx="2868">
                  <c:v>19</c:v>
                </c:pt>
                <c:pt idx="2869">
                  <c:v>14</c:v>
                </c:pt>
                <c:pt idx="2870">
                  <c:v>3</c:v>
                </c:pt>
                <c:pt idx="2871">
                  <c:v>11</c:v>
                </c:pt>
                <c:pt idx="2872">
                  <c:v>4</c:v>
                </c:pt>
                <c:pt idx="2873">
                  <c:v>3</c:v>
                </c:pt>
                <c:pt idx="2874">
                  <c:v>0</c:v>
                </c:pt>
                <c:pt idx="2875">
                  <c:v>8</c:v>
                </c:pt>
                <c:pt idx="2876">
                  <c:v>0</c:v>
                </c:pt>
                <c:pt idx="2877">
                  <c:v>16</c:v>
                </c:pt>
                <c:pt idx="2878">
                  <c:v>5</c:v>
                </c:pt>
                <c:pt idx="2879">
                  <c:v>1</c:v>
                </c:pt>
                <c:pt idx="2880">
                  <c:v>18</c:v>
                </c:pt>
                <c:pt idx="2881">
                  <c:v>8</c:v>
                </c:pt>
                <c:pt idx="2882">
                  <c:v>17</c:v>
                </c:pt>
                <c:pt idx="2883">
                  <c:v>12</c:v>
                </c:pt>
                <c:pt idx="2884">
                  <c:v>15</c:v>
                </c:pt>
                <c:pt idx="2885">
                  <c:v>11</c:v>
                </c:pt>
                <c:pt idx="2886">
                  <c:v>0</c:v>
                </c:pt>
                <c:pt idx="2887">
                  <c:v>23</c:v>
                </c:pt>
                <c:pt idx="2888">
                  <c:v>35</c:v>
                </c:pt>
                <c:pt idx="2889">
                  <c:v>13</c:v>
                </c:pt>
                <c:pt idx="2890">
                  <c:v>22</c:v>
                </c:pt>
                <c:pt idx="2891">
                  <c:v>5</c:v>
                </c:pt>
                <c:pt idx="2892">
                  <c:v>31</c:v>
                </c:pt>
                <c:pt idx="2893">
                  <c:v>1</c:v>
                </c:pt>
                <c:pt idx="2894">
                  <c:v>0</c:v>
                </c:pt>
                <c:pt idx="2895">
                  <c:v>19</c:v>
                </c:pt>
                <c:pt idx="2896">
                  <c:v>0</c:v>
                </c:pt>
                <c:pt idx="2897">
                  <c:v>17</c:v>
                </c:pt>
                <c:pt idx="2898">
                  <c:v>4</c:v>
                </c:pt>
                <c:pt idx="2899">
                  <c:v>10</c:v>
                </c:pt>
                <c:pt idx="2900">
                  <c:v>2</c:v>
                </c:pt>
                <c:pt idx="2901">
                  <c:v>3</c:v>
                </c:pt>
                <c:pt idx="2902">
                  <c:v>18</c:v>
                </c:pt>
                <c:pt idx="2903">
                  <c:v>29</c:v>
                </c:pt>
                <c:pt idx="2904">
                  <c:v>12</c:v>
                </c:pt>
                <c:pt idx="2905">
                  <c:v>20</c:v>
                </c:pt>
                <c:pt idx="2906">
                  <c:v>10</c:v>
                </c:pt>
                <c:pt idx="2907">
                  <c:v>7</c:v>
                </c:pt>
                <c:pt idx="2908">
                  <c:v>4</c:v>
                </c:pt>
                <c:pt idx="2909">
                  <c:v>1</c:v>
                </c:pt>
                <c:pt idx="2910">
                  <c:v>18</c:v>
                </c:pt>
                <c:pt idx="2911">
                  <c:v>3</c:v>
                </c:pt>
                <c:pt idx="2912">
                  <c:v>0</c:v>
                </c:pt>
                <c:pt idx="2913">
                  <c:v>13</c:v>
                </c:pt>
                <c:pt idx="2914">
                  <c:v>14</c:v>
                </c:pt>
                <c:pt idx="2915">
                  <c:v>15</c:v>
                </c:pt>
                <c:pt idx="2916">
                  <c:v>17</c:v>
                </c:pt>
                <c:pt idx="2917">
                  <c:v>19</c:v>
                </c:pt>
                <c:pt idx="2918">
                  <c:v>17</c:v>
                </c:pt>
                <c:pt idx="2919">
                  <c:v>1</c:v>
                </c:pt>
                <c:pt idx="2920">
                  <c:v>13</c:v>
                </c:pt>
                <c:pt idx="2921">
                  <c:v>14</c:v>
                </c:pt>
                <c:pt idx="2922">
                  <c:v>8</c:v>
                </c:pt>
                <c:pt idx="2923">
                  <c:v>11</c:v>
                </c:pt>
                <c:pt idx="2924">
                  <c:v>21</c:v>
                </c:pt>
                <c:pt idx="2925">
                  <c:v>24</c:v>
                </c:pt>
                <c:pt idx="2926">
                  <c:v>2</c:v>
                </c:pt>
                <c:pt idx="2927">
                  <c:v>16</c:v>
                </c:pt>
                <c:pt idx="2928">
                  <c:v>2</c:v>
                </c:pt>
                <c:pt idx="2929">
                  <c:v>11</c:v>
                </c:pt>
                <c:pt idx="2930">
                  <c:v>15</c:v>
                </c:pt>
                <c:pt idx="2931">
                  <c:v>6</c:v>
                </c:pt>
                <c:pt idx="2932">
                  <c:v>16</c:v>
                </c:pt>
                <c:pt idx="2933">
                  <c:v>14</c:v>
                </c:pt>
                <c:pt idx="2934">
                  <c:v>9</c:v>
                </c:pt>
                <c:pt idx="2935">
                  <c:v>12</c:v>
                </c:pt>
                <c:pt idx="2936">
                  <c:v>3</c:v>
                </c:pt>
                <c:pt idx="2937">
                  <c:v>1</c:v>
                </c:pt>
                <c:pt idx="2938">
                  <c:v>28</c:v>
                </c:pt>
                <c:pt idx="2939">
                  <c:v>0</c:v>
                </c:pt>
                <c:pt idx="2940">
                  <c:v>0</c:v>
                </c:pt>
                <c:pt idx="2941">
                  <c:v>13</c:v>
                </c:pt>
                <c:pt idx="2942">
                  <c:v>15</c:v>
                </c:pt>
                <c:pt idx="2943">
                  <c:v>6</c:v>
                </c:pt>
                <c:pt idx="2944">
                  <c:v>10</c:v>
                </c:pt>
                <c:pt idx="2945">
                  <c:v>3</c:v>
                </c:pt>
                <c:pt idx="2946">
                  <c:v>1</c:v>
                </c:pt>
                <c:pt idx="2947">
                  <c:v>13</c:v>
                </c:pt>
                <c:pt idx="2948">
                  <c:v>16</c:v>
                </c:pt>
                <c:pt idx="2949">
                  <c:v>8</c:v>
                </c:pt>
                <c:pt idx="2950">
                  <c:v>8</c:v>
                </c:pt>
                <c:pt idx="2951">
                  <c:v>3</c:v>
                </c:pt>
                <c:pt idx="2952">
                  <c:v>14</c:v>
                </c:pt>
                <c:pt idx="2953">
                  <c:v>3</c:v>
                </c:pt>
                <c:pt idx="2954">
                  <c:v>3</c:v>
                </c:pt>
                <c:pt idx="2955">
                  <c:v>14</c:v>
                </c:pt>
                <c:pt idx="2956">
                  <c:v>20</c:v>
                </c:pt>
                <c:pt idx="2957">
                  <c:v>5</c:v>
                </c:pt>
                <c:pt idx="2958">
                  <c:v>3</c:v>
                </c:pt>
                <c:pt idx="2959">
                  <c:v>17</c:v>
                </c:pt>
                <c:pt idx="2960">
                  <c:v>15</c:v>
                </c:pt>
                <c:pt idx="2961">
                  <c:v>16</c:v>
                </c:pt>
                <c:pt idx="2962">
                  <c:v>24</c:v>
                </c:pt>
                <c:pt idx="2963">
                  <c:v>16</c:v>
                </c:pt>
                <c:pt idx="2964">
                  <c:v>18</c:v>
                </c:pt>
                <c:pt idx="2965">
                  <c:v>2</c:v>
                </c:pt>
                <c:pt idx="2966">
                  <c:v>16</c:v>
                </c:pt>
                <c:pt idx="2967">
                  <c:v>16</c:v>
                </c:pt>
                <c:pt idx="2968">
                  <c:v>31</c:v>
                </c:pt>
                <c:pt idx="2969">
                  <c:v>6</c:v>
                </c:pt>
                <c:pt idx="2970">
                  <c:v>0</c:v>
                </c:pt>
                <c:pt idx="2971">
                  <c:v>8</c:v>
                </c:pt>
                <c:pt idx="2972">
                  <c:v>11</c:v>
                </c:pt>
                <c:pt idx="2973">
                  <c:v>0</c:v>
                </c:pt>
                <c:pt idx="2974">
                  <c:v>3</c:v>
                </c:pt>
                <c:pt idx="2975">
                  <c:v>19</c:v>
                </c:pt>
                <c:pt idx="2976">
                  <c:v>11</c:v>
                </c:pt>
                <c:pt idx="2977">
                  <c:v>24</c:v>
                </c:pt>
                <c:pt idx="2978">
                  <c:v>27</c:v>
                </c:pt>
                <c:pt idx="2979">
                  <c:v>13</c:v>
                </c:pt>
                <c:pt idx="2980">
                  <c:v>0</c:v>
                </c:pt>
                <c:pt idx="2981">
                  <c:v>1</c:v>
                </c:pt>
                <c:pt idx="2982">
                  <c:v>15</c:v>
                </c:pt>
                <c:pt idx="2983">
                  <c:v>3</c:v>
                </c:pt>
                <c:pt idx="2984">
                  <c:v>14</c:v>
                </c:pt>
                <c:pt idx="2985">
                  <c:v>15</c:v>
                </c:pt>
                <c:pt idx="2986">
                  <c:v>1</c:v>
                </c:pt>
                <c:pt idx="2987">
                  <c:v>7</c:v>
                </c:pt>
                <c:pt idx="2988">
                  <c:v>11</c:v>
                </c:pt>
                <c:pt idx="2989">
                  <c:v>6</c:v>
                </c:pt>
                <c:pt idx="2990">
                  <c:v>41</c:v>
                </c:pt>
                <c:pt idx="2991">
                  <c:v>0</c:v>
                </c:pt>
                <c:pt idx="2992">
                  <c:v>27</c:v>
                </c:pt>
                <c:pt idx="2993">
                  <c:v>11</c:v>
                </c:pt>
                <c:pt idx="2994">
                  <c:v>14</c:v>
                </c:pt>
                <c:pt idx="2995">
                  <c:v>19</c:v>
                </c:pt>
                <c:pt idx="2996">
                  <c:v>18</c:v>
                </c:pt>
                <c:pt idx="2997">
                  <c:v>6</c:v>
                </c:pt>
                <c:pt idx="2998">
                  <c:v>16</c:v>
                </c:pt>
                <c:pt idx="2999">
                  <c:v>47</c:v>
                </c:pt>
                <c:pt idx="3000">
                  <c:v>1</c:v>
                </c:pt>
                <c:pt idx="3001">
                  <c:v>14</c:v>
                </c:pt>
                <c:pt idx="3002">
                  <c:v>18</c:v>
                </c:pt>
                <c:pt idx="3003">
                  <c:v>3</c:v>
                </c:pt>
                <c:pt idx="3004">
                  <c:v>3</c:v>
                </c:pt>
                <c:pt idx="3005">
                  <c:v>3</c:v>
                </c:pt>
                <c:pt idx="3006">
                  <c:v>14</c:v>
                </c:pt>
                <c:pt idx="3007">
                  <c:v>6</c:v>
                </c:pt>
                <c:pt idx="3008">
                  <c:v>0</c:v>
                </c:pt>
                <c:pt idx="3009">
                  <c:v>17</c:v>
                </c:pt>
                <c:pt idx="3010">
                  <c:v>14</c:v>
                </c:pt>
                <c:pt idx="3011">
                  <c:v>14</c:v>
                </c:pt>
                <c:pt idx="3012">
                  <c:v>0</c:v>
                </c:pt>
                <c:pt idx="3013">
                  <c:v>2</c:v>
                </c:pt>
                <c:pt idx="3014">
                  <c:v>41</c:v>
                </c:pt>
                <c:pt idx="3015">
                  <c:v>25</c:v>
                </c:pt>
                <c:pt idx="3016">
                  <c:v>17</c:v>
                </c:pt>
                <c:pt idx="3017">
                  <c:v>5</c:v>
                </c:pt>
                <c:pt idx="3018">
                  <c:v>8</c:v>
                </c:pt>
                <c:pt idx="3019">
                  <c:v>2</c:v>
                </c:pt>
                <c:pt idx="3020">
                  <c:v>15</c:v>
                </c:pt>
                <c:pt idx="3021">
                  <c:v>21</c:v>
                </c:pt>
                <c:pt idx="3022">
                  <c:v>11</c:v>
                </c:pt>
                <c:pt idx="3023">
                  <c:v>8</c:v>
                </c:pt>
                <c:pt idx="3024">
                  <c:v>15</c:v>
                </c:pt>
                <c:pt idx="3025">
                  <c:v>0</c:v>
                </c:pt>
                <c:pt idx="3026">
                  <c:v>0</c:v>
                </c:pt>
                <c:pt idx="3027">
                  <c:v>5</c:v>
                </c:pt>
                <c:pt idx="3028">
                  <c:v>13</c:v>
                </c:pt>
                <c:pt idx="3029">
                  <c:v>4</c:v>
                </c:pt>
                <c:pt idx="3030">
                  <c:v>15</c:v>
                </c:pt>
                <c:pt idx="3031">
                  <c:v>17</c:v>
                </c:pt>
                <c:pt idx="3032">
                  <c:v>21</c:v>
                </c:pt>
                <c:pt idx="3033">
                  <c:v>5</c:v>
                </c:pt>
                <c:pt idx="3034">
                  <c:v>3</c:v>
                </c:pt>
                <c:pt idx="3035">
                  <c:v>4</c:v>
                </c:pt>
                <c:pt idx="3036">
                  <c:v>14</c:v>
                </c:pt>
                <c:pt idx="3037">
                  <c:v>17</c:v>
                </c:pt>
                <c:pt idx="3038">
                  <c:v>11</c:v>
                </c:pt>
                <c:pt idx="3039">
                  <c:v>1</c:v>
                </c:pt>
                <c:pt idx="3040">
                  <c:v>9</c:v>
                </c:pt>
                <c:pt idx="3041">
                  <c:v>0</c:v>
                </c:pt>
                <c:pt idx="3042">
                  <c:v>16</c:v>
                </c:pt>
                <c:pt idx="3043">
                  <c:v>14</c:v>
                </c:pt>
                <c:pt idx="3044">
                  <c:v>1</c:v>
                </c:pt>
                <c:pt idx="3045">
                  <c:v>0</c:v>
                </c:pt>
                <c:pt idx="3046">
                  <c:v>4</c:v>
                </c:pt>
                <c:pt idx="3047">
                  <c:v>3</c:v>
                </c:pt>
                <c:pt idx="3048">
                  <c:v>17</c:v>
                </c:pt>
                <c:pt idx="3049">
                  <c:v>16</c:v>
                </c:pt>
                <c:pt idx="3050">
                  <c:v>0</c:v>
                </c:pt>
                <c:pt idx="3051">
                  <c:v>13</c:v>
                </c:pt>
                <c:pt idx="3052">
                  <c:v>3</c:v>
                </c:pt>
                <c:pt idx="3053">
                  <c:v>14</c:v>
                </c:pt>
                <c:pt idx="3054">
                  <c:v>3</c:v>
                </c:pt>
                <c:pt idx="3055">
                  <c:v>16</c:v>
                </c:pt>
                <c:pt idx="3056">
                  <c:v>7</c:v>
                </c:pt>
                <c:pt idx="3057">
                  <c:v>17</c:v>
                </c:pt>
                <c:pt idx="3058">
                  <c:v>17</c:v>
                </c:pt>
                <c:pt idx="3059">
                  <c:v>0</c:v>
                </c:pt>
                <c:pt idx="3060">
                  <c:v>3</c:v>
                </c:pt>
                <c:pt idx="3061">
                  <c:v>16</c:v>
                </c:pt>
                <c:pt idx="3062">
                  <c:v>15</c:v>
                </c:pt>
                <c:pt idx="3063">
                  <c:v>29</c:v>
                </c:pt>
                <c:pt idx="3064">
                  <c:v>3</c:v>
                </c:pt>
                <c:pt idx="3065">
                  <c:v>0</c:v>
                </c:pt>
                <c:pt idx="3066">
                  <c:v>0</c:v>
                </c:pt>
                <c:pt idx="3067">
                  <c:v>13</c:v>
                </c:pt>
                <c:pt idx="3068">
                  <c:v>3</c:v>
                </c:pt>
                <c:pt idx="3069">
                  <c:v>16</c:v>
                </c:pt>
                <c:pt idx="3070">
                  <c:v>20</c:v>
                </c:pt>
                <c:pt idx="3071">
                  <c:v>13</c:v>
                </c:pt>
                <c:pt idx="3072">
                  <c:v>0</c:v>
                </c:pt>
                <c:pt idx="3073">
                  <c:v>17</c:v>
                </c:pt>
                <c:pt idx="3074">
                  <c:v>3</c:v>
                </c:pt>
                <c:pt idx="3075">
                  <c:v>3</c:v>
                </c:pt>
                <c:pt idx="3076">
                  <c:v>19</c:v>
                </c:pt>
                <c:pt idx="3077">
                  <c:v>14</c:v>
                </c:pt>
                <c:pt idx="3078">
                  <c:v>7</c:v>
                </c:pt>
                <c:pt idx="3079">
                  <c:v>23</c:v>
                </c:pt>
                <c:pt idx="3080">
                  <c:v>11</c:v>
                </c:pt>
                <c:pt idx="3081">
                  <c:v>3</c:v>
                </c:pt>
                <c:pt idx="3082">
                  <c:v>27</c:v>
                </c:pt>
                <c:pt idx="3083">
                  <c:v>9</c:v>
                </c:pt>
                <c:pt idx="3084">
                  <c:v>10</c:v>
                </c:pt>
                <c:pt idx="3085">
                  <c:v>0</c:v>
                </c:pt>
                <c:pt idx="3086">
                  <c:v>13</c:v>
                </c:pt>
                <c:pt idx="3087">
                  <c:v>6</c:v>
                </c:pt>
                <c:pt idx="3088">
                  <c:v>16</c:v>
                </c:pt>
                <c:pt idx="3089">
                  <c:v>7</c:v>
                </c:pt>
                <c:pt idx="3090">
                  <c:v>3</c:v>
                </c:pt>
                <c:pt idx="3091">
                  <c:v>0</c:v>
                </c:pt>
                <c:pt idx="3092">
                  <c:v>19</c:v>
                </c:pt>
                <c:pt idx="3093">
                  <c:v>15</c:v>
                </c:pt>
                <c:pt idx="3094">
                  <c:v>16</c:v>
                </c:pt>
                <c:pt idx="3095">
                  <c:v>1</c:v>
                </c:pt>
                <c:pt idx="3096">
                  <c:v>36</c:v>
                </c:pt>
                <c:pt idx="3097">
                  <c:v>2</c:v>
                </c:pt>
                <c:pt idx="3098">
                  <c:v>23</c:v>
                </c:pt>
                <c:pt idx="3099">
                  <c:v>2</c:v>
                </c:pt>
                <c:pt idx="3100">
                  <c:v>7</c:v>
                </c:pt>
                <c:pt idx="3101">
                  <c:v>15</c:v>
                </c:pt>
                <c:pt idx="3102">
                  <c:v>3</c:v>
                </c:pt>
                <c:pt idx="3103">
                  <c:v>18</c:v>
                </c:pt>
                <c:pt idx="3104">
                  <c:v>18</c:v>
                </c:pt>
                <c:pt idx="3105">
                  <c:v>32</c:v>
                </c:pt>
                <c:pt idx="3106">
                  <c:v>27</c:v>
                </c:pt>
                <c:pt idx="3107">
                  <c:v>5</c:v>
                </c:pt>
                <c:pt idx="3108">
                  <c:v>10</c:v>
                </c:pt>
                <c:pt idx="3109">
                  <c:v>1</c:v>
                </c:pt>
                <c:pt idx="3110">
                  <c:v>11</c:v>
                </c:pt>
                <c:pt idx="3111">
                  <c:v>12</c:v>
                </c:pt>
                <c:pt idx="3112">
                  <c:v>8</c:v>
                </c:pt>
                <c:pt idx="3113">
                  <c:v>24</c:v>
                </c:pt>
                <c:pt idx="3114">
                  <c:v>17</c:v>
                </c:pt>
                <c:pt idx="3115">
                  <c:v>3</c:v>
                </c:pt>
                <c:pt idx="3116">
                  <c:v>6</c:v>
                </c:pt>
                <c:pt idx="3117">
                  <c:v>0</c:v>
                </c:pt>
                <c:pt idx="3118">
                  <c:v>15</c:v>
                </c:pt>
                <c:pt idx="3119">
                  <c:v>7</c:v>
                </c:pt>
                <c:pt idx="3120">
                  <c:v>0</c:v>
                </c:pt>
                <c:pt idx="3121">
                  <c:v>12</c:v>
                </c:pt>
                <c:pt idx="3122">
                  <c:v>1</c:v>
                </c:pt>
                <c:pt idx="3123">
                  <c:v>0</c:v>
                </c:pt>
                <c:pt idx="3124">
                  <c:v>3</c:v>
                </c:pt>
                <c:pt idx="3125">
                  <c:v>17</c:v>
                </c:pt>
                <c:pt idx="3126">
                  <c:v>3</c:v>
                </c:pt>
                <c:pt idx="3127">
                  <c:v>13</c:v>
                </c:pt>
                <c:pt idx="3128">
                  <c:v>1</c:v>
                </c:pt>
                <c:pt idx="3129">
                  <c:v>13</c:v>
                </c:pt>
                <c:pt idx="3130">
                  <c:v>0</c:v>
                </c:pt>
                <c:pt idx="3131">
                  <c:v>0</c:v>
                </c:pt>
                <c:pt idx="3132">
                  <c:v>12</c:v>
                </c:pt>
                <c:pt idx="3133">
                  <c:v>18</c:v>
                </c:pt>
                <c:pt idx="3134">
                  <c:v>3</c:v>
                </c:pt>
                <c:pt idx="3135">
                  <c:v>10</c:v>
                </c:pt>
                <c:pt idx="3136">
                  <c:v>25</c:v>
                </c:pt>
                <c:pt idx="3137">
                  <c:v>32</c:v>
                </c:pt>
                <c:pt idx="3138">
                  <c:v>5</c:v>
                </c:pt>
                <c:pt idx="3139">
                  <c:v>3</c:v>
                </c:pt>
                <c:pt idx="3140">
                  <c:v>3</c:v>
                </c:pt>
                <c:pt idx="3141">
                  <c:v>8</c:v>
                </c:pt>
                <c:pt idx="3142">
                  <c:v>0</c:v>
                </c:pt>
                <c:pt idx="3143">
                  <c:v>19</c:v>
                </c:pt>
                <c:pt idx="3144">
                  <c:v>3</c:v>
                </c:pt>
                <c:pt idx="3145">
                  <c:v>0</c:v>
                </c:pt>
                <c:pt idx="3146">
                  <c:v>18</c:v>
                </c:pt>
                <c:pt idx="3147">
                  <c:v>22</c:v>
                </c:pt>
                <c:pt idx="3148">
                  <c:v>13</c:v>
                </c:pt>
                <c:pt idx="3149">
                  <c:v>13</c:v>
                </c:pt>
                <c:pt idx="3150">
                  <c:v>0</c:v>
                </c:pt>
                <c:pt idx="3151">
                  <c:v>8</c:v>
                </c:pt>
                <c:pt idx="3152">
                  <c:v>0</c:v>
                </c:pt>
                <c:pt idx="3153">
                  <c:v>14</c:v>
                </c:pt>
                <c:pt idx="3154">
                  <c:v>16</c:v>
                </c:pt>
                <c:pt idx="3155">
                  <c:v>10</c:v>
                </c:pt>
                <c:pt idx="3156">
                  <c:v>11</c:v>
                </c:pt>
                <c:pt idx="3157">
                  <c:v>6</c:v>
                </c:pt>
                <c:pt idx="3158">
                  <c:v>10</c:v>
                </c:pt>
                <c:pt idx="3159">
                  <c:v>2</c:v>
                </c:pt>
                <c:pt idx="3160">
                  <c:v>19</c:v>
                </c:pt>
                <c:pt idx="3161">
                  <c:v>14</c:v>
                </c:pt>
                <c:pt idx="3162">
                  <c:v>4</c:v>
                </c:pt>
                <c:pt idx="3163">
                  <c:v>0</c:v>
                </c:pt>
                <c:pt idx="3164">
                  <c:v>4</c:v>
                </c:pt>
                <c:pt idx="3165">
                  <c:v>25</c:v>
                </c:pt>
                <c:pt idx="3166">
                  <c:v>0</c:v>
                </c:pt>
                <c:pt idx="3167">
                  <c:v>0</c:v>
                </c:pt>
                <c:pt idx="3168">
                  <c:v>18</c:v>
                </c:pt>
                <c:pt idx="3169">
                  <c:v>12</c:v>
                </c:pt>
                <c:pt idx="3170">
                  <c:v>3</c:v>
                </c:pt>
                <c:pt idx="3171">
                  <c:v>14</c:v>
                </c:pt>
                <c:pt idx="3172">
                  <c:v>36</c:v>
                </c:pt>
                <c:pt idx="3173">
                  <c:v>21</c:v>
                </c:pt>
                <c:pt idx="3174">
                  <c:v>3</c:v>
                </c:pt>
                <c:pt idx="3175">
                  <c:v>3</c:v>
                </c:pt>
                <c:pt idx="3176">
                  <c:v>0</c:v>
                </c:pt>
                <c:pt idx="3177">
                  <c:v>3</c:v>
                </c:pt>
                <c:pt idx="3178">
                  <c:v>0</c:v>
                </c:pt>
                <c:pt idx="3179">
                  <c:v>7</c:v>
                </c:pt>
                <c:pt idx="3180">
                  <c:v>15</c:v>
                </c:pt>
                <c:pt idx="3181">
                  <c:v>7</c:v>
                </c:pt>
                <c:pt idx="3182">
                  <c:v>11</c:v>
                </c:pt>
                <c:pt idx="3183">
                  <c:v>8</c:v>
                </c:pt>
                <c:pt idx="3184">
                  <c:v>1</c:v>
                </c:pt>
                <c:pt idx="3185">
                  <c:v>27</c:v>
                </c:pt>
                <c:pt idx="3186">
                  <c:v>2</c:v>
                </c:pt>
                <c:pt idx="3187">
                  <c:v>0</c:v>
                </c:pt>
                <c:pt idx="3188">
                  <c:v>5</c:v>
                </c:pt>
                <c:pt idx="3189">
                  <c:v>3</c:v>
                </c:pt>
                <c:pt idx="3190">
                  <c:v>14</c:v>
                </c:pt>
                <c:pt idx="3191">
                  <c:v>14</c:v>
                </c:pt>
                <c:pt idx="3192">
                  <c:v>2</c:v>
                </c:pt>
                <c:pt idx="3193">
                  <c:v>8</c:v>
                </c:pt>
                <c:pt idx="3194">
                  <c:v>16</c:v>
                </c:pt>
                <c:pt idx="3195">
                  <c:v>15</c:v>
                </c:pt>
                <c:pt idx="3196">
                  <c:v>6</c:v>
                </c:pt>
                <c:pt idx="3197">
                  <c:v>1</c:v>
                </c:pt>
                <c:pt idx="3198">
                  <c:v>12</c:v>
                </c:pt>
                <c:pt idx="3199">
                  <c:v>17</c:v>
                </c:pt>
                <c:pt idx="3200">
                  <c:v>19</c:v>
                </c:pt>
                <c:pt idx="3201">
                  <c:v>17</c:v>
                </c:pt>
                <c:pt idx="3202">
                  <c:v>3</c:v>
                </c:pt>
                <c:pt idx="3203">
                  <c:v>13</c:v>
                </c:pt>
                <c:pt idx="3204">
                  <c:v>5</c:v>
                </c:pt>
                <c:pt idx="3205">
                  <c:v>0</c:v>
                </c:pt>
                <c:pt idx="3206">
                  <c:v>7</c:v>
                </c:pt>
                <c:pt idx="3207">
                  <c:v>8</c:v>
                </c:pt>
                <c:pt idx="3208">
                  <c:v>3</c:v>
                </c:pt>
                <c:pt idx="3209">
                  <c:v>14</c:v>
                </c:pt>
                <c:pt idx="3210">
                  <c:v>6</c:v>
                </c:pt>
                <c:pt idx="3211">
                  <c:v>18</c:v>
                </c:pt>
                <c:pt idx="3212">
                  <c:v>7</c:v>
                </c:pt>
                <c:pt idx="3213">
                  <c:v>15</c:v>
                </c:pt>
                <c:pt idx="3214">
                  <c:v>14</c:v>
                </c:pt>
                <c:pt idx="3215">
                  <c:v>0</c:v>
                </c:pt>
                <c:pt idx="3216">
                  <c:v>3</c:v>
                </c:pt>
                <c:pt idx="3217">
                  <c:v>14</c:v>
                </c:pt>
                <c:pt idx="3218">
                  <c:v>20</c:v>
                </c:pt>
                <c:pt idx="3219">
                  <c:v>24</c:v>
                </c:pt>
                <c:pt idx="3220">
                  <c:v>2</c:v>
                </c:pt>
                <c:pt idx="3221">
                  <c:v>5</c:v>
                </c:pt>
                <c:pt idx="3222">
                  <c:v>4</c:v>
                </c:pt>
                <c:pt idx="3223">
                  <c:v>11</c:v>
                </c:pt>
                <c:pt idx="3224">
                  <c:v>12</c:v>
                </c:pt>
                <c:pt idx="3225">
                  <c:v>6</c:v>
                </c:pt>
                <c:pt idx="3226">
                  <c:v>14</c:v>
                </c:pt>
                <c:pt idx="3227">
                  <c:v>0</c:v>
                </c:pt>
                <c:pt idx="3228">
                  <c:v>4</c:v>
                </c:pt>
                <c:pt idx="3229">
                  <c:v>0</c:v>
                </c:pt>
                <c:pt idx="3230">
                  <c:v>12</c:v>
                </c:pt>
                <c:pt idx="3231">
                  <c:v>3</c:v>
                </c:pt>
                <c:pt idx="3232">
                  <c:v>0</c:v>
                </c:pt>
                <c:pt idx="3233">
                  <c:v>0</c:v>
                </c:pt>
                <c:pt idx="3234">
                  <c:v>5</c:v>
                </c:pt>
                <c:pt idx="3235">
                  <c:v>58</c:v>
                </c:pt>
                <c:pt idx="3236">
                  <c:v>19</c:v>
                </c:pt>
                <c:pt idx="3237">
                  <c:v>12</c:v>
                </c:pt>
                <c:pt idx="3238">
                  <c:v>3</c:v>
                </c:pt>
                <c:pt idx="3239">
                  <c:v>7</c:v>
                </c:pt>
                <c:pt idx="3240">
                  <c:v>1</c:v>
                </c:pt>
                <c:pt idx="3241">
                  <c:v>6</c:v>
                </c:pt>
                <c:pt idx="3242">
                  <c:v>2</c:v>
                </c:pt>
                <c:pt idx="3243">
                  <c:v>1</c:v>
                </c:pt>
                <c:pt idx="3244">
                  <c:v>1</c:v>
                </c:pt>
                <c:pt idx="3245">
                  <c:v>13</c:v>
                </c:pt>
                <c:pt idx="3246">
                  <c:v>0</c:v>
                </c:pt>
                <c:pt idx="3247">
                  <c:v>18</c:v>
                </c:pt>
                <c:pt idx="3248">
                  <c:v>2</c:v>
                </c:pt>
                <c:pt idx="3249">
                  <c:v>65</c:v>
                </c:pt>
                <c:pt idx="3250">
                  <c:v>15</c:v>
                </c:pt>
                <c:pt idx="3251">
                  <c:v>18</c:v>
                </c:pt>
                <c:pt idx="3252">
                  <c:v>7</c:v>
                </c:pt>
                <c:pt idx="3253">
                  <c:v>0</c:v>
                </c:pt>
                <c:pt idx="3254">
                  <c:v>0</c:v>
                </c:pt>
                <c:pt idx="3255">
                  <c:v>29</c:v>
                </c:pt>
                <c:pt idx="3256">
                  <c:v>5</c:v>
                </c:pt>
                <c:pt idx="3257">
                  <c:v>4</c:v>
                </c:pt>
                <c:pt idx="3258">
                  <c:v>11</c:v>
                </c:pt>
                <c:pt idx="3259">
                  <c:v>8</c:v>
                </c:pt>
                <c:pt idx="3260">
                  <c:v>30</c:v>
                </c:pt>
                <c:pt idx="3261">
                  <c:v>47</c:v>
                </c:pt>
                <c:pt idx="3262">
                  <c:v>6</c:v>
                </c:pt>
                <c:pt idx="3263">
                  <c:v>14</c:v>
                </c:pt>
                <c:pt idx="3264">
                  <c:v>1</c:v>
                </c:pt>
                <c:pt idx="3265">
                  <c:v>1</c:v>
                </c:pt>
                <c:pt idx="3266">
                  <c:v>21</c:v>
                </c:pt>
                <c:pt idx="3267">
                  <c:v>11</c:v>
                </c:pt>
                <c:pt idx="3268">
                  <c:v>5</c:v>
                </c:pt>
                <c:pt idx="3269">
                  <c:v>14</c:v>
                </c:pt>
                <c:pt idx="3270">
                  <c:v>15</c:v>
                </c:pt>
                <c:pt idx="3271">
                  <c:v>0</c:v>
                </c:pt>
                <c:pt idx="3272">
                  <c:v>0</c:v>
                </c:pt>
                <c:pt idx="3273">
                  <c:v>14</c:v>
                </c:pt>
                <c:pt idx="3274">
                  <c:v>1</c:v>
                </c:pt>
                <c:pt idx="3275">
                  <c:v>13</c:v>
                </c:pt>
                <c:pt idx="3276">
                  <c:v>0</c:v>
                </c:pt>
                <c:pt idx="3277">
                  <c:v>0</c:v>
                </c:pt>
                <c:pt idx="3278">
                  <c:v>22</c:v>
                </c:pt>
                <c:pt idx="3279">
                  <c:v>1</c:v>
                </c:pt>
                <c:pt idx="3280">
                  <c:v>1</c:v>
                </c:pt>
                <c:pt idx="3281">
                  <c:v>3</c:v>
                </c:pt>
                <c:pt idx="3282">
                  <c:v>24</c:v>
                </c:pt>
                <c:pt idx="3283">
                  <c:v>10</c:v>
                </c:pt>
                <c:pt idx="3284">
                  <c:v>10</c:v>
                </c:pt>
                <c:pt idx="3285">
                  <c:v>0</c:v>
                </c:pt>
                <c:pt idx="3286">
                  <c:v>3</c:v>
                </c:pt>
                <c:pt idx="3287">
                  <c:v>10</c:v>
                </c:pt>
                <c:pt idx="3288">
                  <c:v>3</c:v>
                </c:pt>
                <c:pt idx="3289">
                  <c:v>3</c:v>
                </c:pt>
                <c:pt idx="3290">
                  <c:v>9</c:v>
                </c:pt>
                <c:pt idx="3291">
                  <c:v>4</c:v>
                </c:pt>
                <c:pt idx="3292">
                  <c:v>2</c:v>
                </c:pt>
                <c:pt idx="3293">
                  <c:v>15</c:v>
                </c:pt>
                <c:pt idx="3294">
                  <c:v>17</c:v>
                </c:pt>
                <c:pt idx="3295">
                  <c:v>9</c:v>
                </c:pt>
                <c:pt idx="3296">
                  <c:v>0</c:v>
                </c:pt>
                <c:pt idx="3297">
                  <c:v>5</c:v>
                </c:pt>
                <c:pt idx="3298">
                  <c:v>22</c:v>
                </c:pt>
                <c:pt idx="3299">
                  <c:v>0</c:v>
                </c:pt>
                <c:pt idx="3300">
                  <c:v>0</c:v>
                </c:pt>
                <c:pt idx="3301">
                  <c:v>0</c:v>
                </c:pt>
                <c:pt idx="3302">
                  <c:v>13</c:v>
                </c:pt>
                <c:pt idx="3303">
                  <c:v>0</c:v>
                </c:pt>
                <c:pt idx="3304">
                  <c:v>22</c:v>
                </c:pt>
                <c:pt idx="3305">
                  <c:v>12</c:v>
                </c:pt>
                <c:pt idx="3306">
                  <c:v>5</c:v>
                </c:pt>
                <c:pt idx="3307">
                  <c:v>14</c:v>
                </c:pt>
                <c:pt idx="3308">
                  <c:v>2</c:v>
                </c:pt>
                <c:pt idx="3309">
                  <c:v>3</c:v>
                </c:pt>
                <c:pt idx="3310">
                  <c:v>15</c:v>
                </c:pt>
                <c:pt idx="3311">
                  <c:v>18</c:v>
                </c:pt>
                <c:pt idx="3312">
                  <c:v>15</c:v>
                </c:pt>
                <c:pt idx="3313">
                  <c:v>3</c:v>
                </c:pt>
                <c:pt idx="3314">
                  <c:v>14</c:v>
                </c:pt>
                <c:pt idx="3315">
                  <c:v>27</c:v>
                </c:pt>
                <c:pt idx="3316">
                  <c:v>6</c:v>
                </c:pt>
                <c:pt idx="3317">
                  <c:v>0</c:v>
                </c:pt>
                <c:pt idx="3318">
                  <c:v>15</c:v>
                </c:pt>
                <c:pt idx="3319">
                  <c:v>9</c:v>
                </c:pt>
                <c:pt idx="3320">
                  <c:v>4</c:v>
                </c:pt>
                <c:pt idx="3321">
                  <c:v>11</c:v>
                </c:pt>
                <c:pt idx="3322">
                  <c:v>32</c:v>
                </c:pt>
                <c:pt idx="3323">
                  <c:v>15</c:v>
                </c:pt>
                <c:pt idx="3324">
                  <c:v>0</c:v>
                </c:pt>
                <c:pt idx="3325">
                  <c:v>22</c:v>
                </c:pt>
                <c:pt idx="3326">
                  <c:v>17</c:v>
                </c:pt>
                <c:pt idx="3327">
                  <c:v>12</c:v>
                </c:pt>
                <c:pt idx="3328">
                  <c:v>0</c:v>
                </c:pt>
                <c:pt idx="3329">
                  <c:v>27</c:v>
                </c:pt>
                <c:pt idx="3330">
                  <c:v>8</c:v>
                </c:pt>
                <c:pt idx="3331">
                  <c:v>16</c:v>
                </c:pt>
                <c:pt idx="3332">
                  <c:v>3</c:v>
                </c:pt>
                <c:pt idx="3333">
                  <c:v>6</c:v>
                </c:pt>
                <c:pt idx="3334">
                  <c:v>0</c:v>
                </c:pt>
                <c:pt idx="3335">
                  <c:v>11</c:v>
                </c:pt>
                <c:pt idx="3336">
                  <c:v>13</c:v>
                </c:pt>
                <c:pt idx="3337">
                  <c:v>6</c:v>
                </c:pt>
                <c:pt idx="3338">
                  <c:v>7</c:v>
                </c:pt>
                <c:pt idx="3339">
                  <c:v>1</c:v>
                </c:pt>
                <c:pt idx="3340">
                  <c:v>3</c:v>
                </c:pt>
                <c:pt idx="3341">
                  <c:v>18</c:v>
                </c:pt>
                <c:pt idx="3342">
                  <c:v>1</c:v>
                </c:pt>
                <c:pt idx="3343">
                  <c:v>12</c:v>
                </c:pt>
                <c:pt idx="3344">
                  <c:v>3</c:v>
                </c:pt>
                <c:pt idx="3345">
                  <c:v>3</c:v>
                </c:pt>
                <c:pt idx="3346">
                  <c:v>50</c:v>
                </c:pt>
                <c:pt idx="3347">
                  <c:v>5</c:v>
                </c:pt>
                <c:pt idx="3348">
                  <c:v>0</c:v>
                </c:pt>
                <c:pt idx="3349">
                  <c:v>15</c:v>
                </c:pt>
                <c:pt idx="3350">
                  <c:v>0</c:v>
                </c:pt>
                <c:pt idx="3351">
                  <c:v>14</c:v>
                </c:pt>
                <c:pt idx="3352">
                  <c:v>32</c:v>
                </c:pt>
                <c:pt idx="3353">
                  <c:v>17</c:v>
                </c:pt>
                <c:pt idx="3354">
                  <c:v>11</c:v>
                </c:pt>
                <c:pt idx="3355">
                  <c:v>0</c:v>
                </c:pt>
                <c:pt idx="3356">
                  <c:v>15</c:v>
                </c:pt>
                <c:pt idx="3357">
                  <c:v>14</c:v>
                </c:pt>
                <c:pt idx="3358">
                  <c:v>3</c:v>
                </c:pt>
                <c:pt idx="3359">
                  <c:v>13</c:v>
                </c:pt>
                <c:pt idx="3360">
                  <c:v>10</c:v>
                </c:pt>
                <c:pt idx="3361">
                  <c:v>4</c:v>
                </c:pt>
                <c:pt idx="3362">
                  <c:v>26</c:v>
                </c:pt>
                <c:pt idx="3363">
                  <c:v>4</c:v>
                </c:pt>
                <c:pt idx="3364">
                  <c:v>8</c:v>
                </c:pt>
                <c:pt idx="3365">
                  <c:v>5</c:v>
                </c:pt>
                <c:pt idx="3366">
                  <c:v>49</c:v>
                </c:pt>
                <c:pt idx="3367">
                  <c:v>13</c:v>
                </c:pt>
                <c:pt idx="3368">
                  <c:v>0</c:v>
                </c:pt>
                <c:pt idx="3369">
                  <c:v>15</c:v>
                </c:pt>
                <c:pt idx="3370">
                  <c:v>0</c:v>
                </c:pt>
                <c:pt idx="3371">
                  <c:v>0</c:v>
                </c:pt>
                <c:pt idx="3372">
                  <c:v>0</c:v>
                </c:pt>
                <c:pt idx="3373">
                  <c:v>0</c:v>
                </c:pt>
                <c:pt idx="3374">
                  <c:v>0</c:v>
                </c:pt>
                <c:pt idx="3375">
                  <c:v>13</c:v>
                </c:pt>
                <c:pt idx="3376">
                  <c:v>12</c:v>
                </c:pt>
                <c:pt idx="3377">
                  <c:v>3</c:v>
                </c:pt>
                <c:pt idx="3378">
                  <c:v>0</c:v>
                </c:pt>
                <c:pt idx="3379">
                  <c:v>14</c:v>
                </c:pt>
                <c:pt idx="3380">
                  <c:v>3</c:v>
                </c:pt>
                <c:pt idx="3381">
                  <c:v>3</c:v>
                </c:pt>
                <c:pt idx="3382">
                  <c:v>11</c:v>
                </c:pt>
                <c:pt idx="3383">
                  <c:v>15</c:v>
                </c:pt>
                <c:pt idx="3384">
                  <c:v>17</c:v>
                </c:pt>
                <c:pt idx="3385">
                  <c:v>1</c:v>
                </c:pt>
                <c:pt idx="3386">
                  <c:v>8</c:v>
                </c:pt>
                <c:pt idx="3387">
                  <c:v>12</c:v>
                </c:pt>
                <c:pt idx="3388">
                  <c:v>13</c:v>
                </c:pt>
                <c:pt idx="3389">
                  <c:v>6</c:v>
                </c:pt>
                <c:pt idx="3390">
                  <c:v>11</c:v>
                </c:pt>
                <c:pt idx="3391">
                  <c:v>5</c:v>
                </c:pt>
                <c:pt idx="3392">
                  <c:v>3</c:v>
                </c:pt>
                <c:pt idx="3393">
                  <c:v>16</c:v>
                </c:pt>
                <c:pt idx="3394">
                  <c:v>11</c:v>
                </c:pt>
                <c:pt idx="3395">
                  <c:v>0</c:v>
                </c:pt>
                <c:pt idx="3396">
                  <c:v>9</c:v>
                </c:pt>
                <c:pt idx="3397">
                  <c:v>14</c:v>
                </c:pt>
                <c:pt idx="3398">
                  <c:v>22</c:v>
                </c:pt>
                <c:pt idx="3399">
                  <c:v>22</c:v>
                </c:pt>
                <c:pt idx="3400">
                  <c:v>12</c:v>
                </c:pt>
                <c:pt idx="3401">
                  <c:v>8</c:v>
                </c:pt>
                <c:pt idx="3402">
                  <c:v>3</c:v>
                </c:pt>
                <c:pt idx="3403">
                  <c:v>5</c:v>
                </c:pt>
                <c:pt idx="3404">
                  <c:v>8</c:v>
                </c:pt>
                <c:pt idx="3405">
                  <c:v>11</c:v>
                </c:pt>
                <c:pt idx="3406">
                  <c:v>3</c:v>
                </c:pt>
                <c:pt idx="3407">
                  <c:v>13</c:v>
                </c:pt>
                <c:pt idx="3408">
                  <c:v>26</c:v>
                </c:pt>
                <c:pt idx="3409">
                  <c:v>16</c:v>
                </c:pt>
                <c:pt idx="3410">
                  <c:v>3</c:v>
                </c:pt>
                <c:pt idx="3411">
                  <c:v>13</c:v>
                </c:pt>
                <c:pt idx="3412">
                  <c:v>0</c:v>
                </c:pt>
                <c:pt idx="3413">
                  <c:v>6</c:v>
                </c:pt>
                <c:pt idx="3414">
                  <c:v>1</c:v>
                </c:pt>
                <c:pt idx="3415">
                  <c:v>8</c:v>
                </c:pt>
                <c:pt idx="3416">
                  <c:v>12</c:v>
                </c:pt>
                <c:pt idx="3417">
                  <c:v>28</c:v>
                </c:pt>
                <c:pt idx="3418">
                  <c:v>20</c:v>
                </c:pt>
                <c:pt idx="3419">
                  <c:v>8</c:v>
                </c:pt>
                <c:pt idx="3420">
                  <c:v>5</c:v>
                </c:pt>
                <c:pt idx="3421">
                  <c:v>6</c:v>
                </c:pt>
                <c:pt idx="3422">
                  <c:v>9</c:v>
                </c:pt>
                <c:pt idx="3423">
                  <c:v>13</c:v>
                </c:pt>
                <c:pt idx="3424">
                  <c:v>19</c:v>
                </c:pt>
                <c:pt idx="3425">
                  <c:v>15</c:v>
                </c:pt>
                <c:pt idx="3426">
                  <c:v>7</c:v>
                </c:pt>
                <c:pt idx="3427">
                  <c:v>6</c:v>
                </c:pt>
                <c:pt idx="3428">
                  <c:v>4</c:v>
                </c:pt>
                <c:pt idx="3429">
                  <c:v>43</c:v>
                </c:pt>
                <c:pt idx="3430">
                  <c:v>4</c:v>
                </c:pt>
                <c:pt idx="3431">
                  <c:v>14</c:v>
                </c:pt>
                <c:pt idx="3432">
                  <c:v>9</c:v>
                </c:pt>
                <c:pt idx="3433">
                  <c:v>17</c:v>
                </c:pt>
                <c:pt idx="3434">
                  <c:v>11</c:v>
                </c:pt>
                <c:pt idx="3435">
                  <c:v>5</c:v>
                </c:pt>
                <c:pt idx="3436">
                  <c:v>12</c:v>
                </c:pt>
                <c:pt idx="3437">
                  <c:v>0</c:v>
                </c:pt>
                <c:pt idx="3438">
                  <c:v>24</c:v>
                </c:pt>
                <c:pt idx="3439">
                  <c:v>9</c:v>
                </c:pt>
                <c:pt idx="3440">
                  <c:v>0</c:v>
                </c:pt>
                <c:pt idx="3441">
                  <c:v>8</c:v>
                </c:pt>
                <c:pt idx="3442">
                  <c:v>4</c:v>
                </c:pt>
                <c:pt idx="3443">
                  <c:v>4</c:v>
                </c:pt>
                <c:pt idx="3444">
                  <c:v>41</c:v>
                </c:pt>
                <c:pt idx="3445">
                  <c:v>15</c:v>
                </c:pt>
                <c:pt idx="3446">
                  <c:v>7</c:v>
                </c:pt>
                <c:pt idx="3447">
                  <c:v>20</c:v>
                </c:pt>
                <c:pt idx="3448">
                  <c:v>0</c:v>
                </c:pt>
                <c:pt idx="3449">
                  <c:v>0</c:v>
                </c:pt>
                <c:pt idx="3450">
                  <c:v>11</c:v>
                </c:pt>
                <c:pt idx="3451">
                  <c:v>8</c:v>
                </c:pt>
                <c:pt idx="3452">
                  <c:v>0</c:v>
                </c:pt>
                <c:pt idx="3453">
                  <c:v>0</c:v>
                </c:pt>
                <c:pt idx="3454">
                  <c:v>0</c:v>
                </c:pt>
                <c:pt idx="3455">
                  <c:v>0</c:v>
                </c:pt>
                <c:pt idx="3456">
                  <c:v>16</c:v>
                </c:pt>
                <c:pt idx="3457">
                  <c:v>10</c:v>
                </c:pt>
                <c:pt idx="3458">
                  <c:v>0</c:v>
                </c:pt>
                <c:pt idx="3459">
                  <c:v>6</c:v>
                </c:pt>
                <c:pt idx="3460">
                  <c:v>1</c:v>
                </c:pt>
                <c:pt idx="3461">
                  <c:v>7</c:v>
                </c:pt>
                <c:pt idx="3462">
                  <c:v>17</c:v>
                </c:pt>
                <c:pt idx="3463">
                  <c:v>23</c:v>
                </c:pt>
                <c:pt idx="3464">
                  <c:v>5</c:v>
                </c:pt>
                <c:pt idx="3465">
                  <c:v>9</c:v>
                </c:pt>
                <c:pt idx="3466">
                  <c:v>0</c:v>
                </c:pt>
                <c:pt idx="3467">
                  <c:v>1</c:v>
                </c:pt>
                <c:pt idx="3468">
                  <c:v>3</c:v>
                </c:pt>
                <c:pt idx="3469">
                  <c:v>3</c:v>
                </c:pt>
                <c:pt idx="3470">
                  <c:v>12</c:v>
                </c:pt>
                <c:pt idx="3471">
                  <c:v>6</c:v>
                </c:pt>
                <c:pt idx="3472">
                  <c:v>1</c:v>
                </c:pt>
                <c:pt idx="3473">
                  <c:v>2</c:v>
                </c:pt>
                <c:pt idx="3474">
                  <c:v>4</c:v>
                </c:pt>
                <c:pt idx="3475">
                  <c:v>1</c:v>
                </c:pt>
                <c:pt idx="3476">
                  <c:v>3</c:v>
                </c:pt>
                <c:pt idx="3477">
                  <c:v>3</c:v>
                </c:pt>
                <c:pt idx="3478">
                  <c:v>0</c:v>
                </c:pt>
                <c:pt idx="3479">
                  <c:v>7</c:v>
                </c:pt>
                <c:pt idx="3480">
                  <c:v>17</c:v>
                </c:pt>
                <c:pt idx="3481">
                  <c:v>0</c:v>
                </c:pt>
                <c:pt idx="3482">
                  <c:v>18</c:v>
                </c:pt>
                <c:pt idx="3483">
                  <c:v>5</c:v>
                </c:pt>
                <c:pt idx="3484">
                  <c:v>4</c:v>
                </c:pt>
                <c:pt idx="3485">
                  <c:v>25</c:v>
                </c:pt>
                <c:pt idx="3486">
                  <c:v>13</c:v>
                </c:pt>
                <c:pt idx="3487">
                  <c:v>13</c:v>
                </c:pt>
                <c:pt idx="3488">
                  <c:v>16</c:v>
                </c:pt>
                <c:pt idx="3489">
                  <c:v>3</c:v>
                </c:pt>
                <c:pt idx="3490">
                  <c:v>27</c:v>
                </c:pt>
                <c:pt idx="3491">
                  <c:v>0</c:v>
                </c:pt>
                <c:pt idx="3492">
                  <c:v>0</c:v>
                </c:pt>
                <c:pt idx="3493">
                  <c:v>0</c:v>
                </c:pt>
                <c:pt idx="3494">
                  <c:v>19</c:v>
                </c:pt>
                <c:pt idx="3495">
                  <c:v>0</c:v>
                </c:pt>
                <c:pt idx="3496">
                  <c:v>13</c:v>
                </c:pt>
                <c:pt idx="3497">
                  <c:v>13</c:v>
                </c:pt>
                <c:pt idx="3498">
                  <c:v>1</c:v>
                </c:pt>
                <c:pt idx="3499">
                  <c:v>0</c:v>
                </c:pt>
                <c:pt idx="3500">
                  <c:v>8</c:v>
                </c:pt>
                <c:pt idx="3501">
                  <c:v>15</c:v>
                </c:pt>
                <c:pt idx="3502">
                  <c:v>4</c:v>
                </c:pt>
                <c:pt idx="3503">
                  <c:v>1</c:v>
                </c:pt>
                <c:pt idx="3504">
                  <c:v>0</c:v>
                </c:pt>
                <c:pt idx="3505">
                  <c:v>3</c:v>
                </c:pt>
                <c:pt idx="3506">
                  <c:v>0</c:v>
                </c:pt>
                <c:pt idx="3507">
                  <c:v>34</c:v>
                </c:pt>
                <c:pt idx="3508">
                  <c:v>5</c:v>
                </c:pt>
                <c:pt idx="3509">
                  <c:v>38</c:v>
                </c:pt>
                <c:pt idx="3510">
                  <c:v>9</c:v>
                </c:pt>
                <c:pt idx="3511">
                  <c:v>28</c:v>
                </c:pt>
                <c:pt idx="3512">
                  <c:v>28</c:v>
                </c:pt>
                <c:pt idx="3513">
                  <c:v>3</c:v>
                </c:pt>
                <c:pt idx="3514">
                  <c:v>8</c:v>
                </c:pt>
                <c:pt idx="3515">
                  <c:v>18</c:v>
                </c:pt>
                <c:pt idx="3516">
                  <c:v>5</c:v>
                </c:pt>
                <c:pt idx="3517">
                  <c:v>32</c:v>
                </c:pt>
                <c:pt idx="3518">
                  <c:v>32</c:v>
                </c:pt>
                <c:pt idx="3519">
                  <c:v>17</c:v>
                </c:pt>
                <c:pt idx="3520">
                  <c:v>33</c:v>
                </c:pt>
                <c:pt idx="3521">
                  <c:v>18</c:v>
                </c:pt>
                <c:pt idx="3522">
                  <c:v>18</c:v>
                </c:pt>
                <c:pt idx="3523">
                  <c:v>5</c:v>
                </c:pt>
                <c:pt idx="3524">
                  <c:v>26</c:v>
                </c:pt>
                <c:pt idx="3525">
                  <c:v>14</c:v>
                </c:pt>
                <c:pt idx="3526">
                  <c:v>19</c:v>
                </c:pt>
                <c:pt idx="3527">
                  <c:v>3</c:v>
                </c:pt>
                <c:pt idx="3528">
                  <c:v>7</c:v>
                </c:pt>
                <c:pt idx="3529">
                  <c:v>27</c:v>
                </c:pt>
                <c:pt idx="3530">
                  <c:v>7</c:v>
                </c:pt>
                <c:pt idx="3531">
                  <c:v>25</c:v>
                </c:pt>
                <c:pt idx="3532">
                  <c:v>19</c:v>
                </c:pt>
                <c:pt idx="3533">
                  <c:v>44</c:v>
                </c:pt>
                <c:pt idx="3534">
                  <c:v>8</c:v>
                </c:pt>
                <c:pt idx="3535">
                  <c:v>6</c:v>
                </c:pt>
                <c:pt idx="3536">
                  <c:v>15</c:v>
                </c:pt>
                <c:pt idx="3537">
                  <c:v>38</c:v>
                </c:pt>
                <c:pt idx="3538">
                  <c:v>19</c:v>
                </c:pt>
                <c:pt idx="3539">
                  <c:v>3</c:v>
                </c:pt>
                <c:pt idx="3540">
                  <c:v>6</c:v>
                </c:pt>
                <c:pt idx="3541">
                  <c:v>8</c:v>
                </c:pt>
                <c:pt idx="3542">
                  <c:v>9</c:v>
                </c:pt>
                <c:pt idx="3543">
                  <c:v>18</c:v>
                </c:pt>
                <c:pt idx="3544">
                  <c:v>14</c:v>
                </c:pt>
                <c:pt idx="3545">
                  <c:v>10</c:v>
                </c:pt>
                <c:pt idx="3546">
                  <c:v>30</c:v>
                </c:pt>
                <c:pt idx="3547">
                  <c:v>4</c:v>
                </c:pt>
                <c:pt idx="3548">
                  <c:v>15</c:v>
                </c:pt>
                <c:pt idx="3549">
                  <c:v>13</c:v>
                </c:pt>
                <c:pt idx="3550">
                  <c:v>19</c:v>
                </c:pt>
                <c:pt idx="3551">
                  <c:v>11</c:v>
                </c:pt>
                <c:pt idx="3552">
                  <c:v>5</c:v>
                </c:pt>
                <c:pt idx="3553">
                  <c:v>3</c:v>
                </c:pt>
                <c:pt idx="3554">
                  <c:v>6</c:v>
                </c:pt>
                <c:pt idx="3555">
                  <c:v>21</c:v>
                </c:pt>
                <c:pt idx="3556">
                  <c:v>4</c:v>
                </c:pt>
                <c:pt idx="3557">
                  <c:v>10</c:v>
                </c:pt>
                <c:pt idx="3558">
                  <c:v>7</c:v>
                </c:pt>
                <c:pt idx="3559">
                  <c:v>14</c:v>
                </c:pt>
                <c:pt idx="3560">
                  <c:v>15</c:v>
                </c:pt>
                <c:pt idx="3561">
                  <c:v>5</c:v>
                </c:pt>
                <c:pt idx="3562">
                  <c:v>29</c:v>
                </c:pt>
                <c:pt idx="3563">
                  <c:v>15</c:v>
                </c:pt>
                <c:pt idx="3564">
                  <c:v>5</c:v>
                </c:pt>
                <c:pt idx="3565">
                  <c:v>22</c:v>
                </c:pt>
                <c:pt idx="3566">
                  <c:v>13</c:v>
                </c:pt>
                <c:pt idx="3567">
                  <c:v>17</c:v>
                </c:pt>
                <c:pt idx="3568">
                  <c:v>23</c:v>
                </c:pt>
                <c:pt idx="3569">
                  <c:v>37</c:v>
                </c:pt>
                <c:pt idx="3570">
                  <c:v>3</c:v>
                </c:pt>
                <c:pt idx="3571">
                  <c:v>11</c:v>
                </c:pt>
                <c:pt idx="3572">
                  <c:v>22</c:v>
                </c:pt>
                <c:pt idx="3573">
                  <c:v>34</c:v>
                </c:pt>
                <c:pt idx="3574">
                  <c:v>4</c:v>
                </c:pt>
                <c:pt idx="3575">
                  <c:v>10</c:v>
                </c:pt>
                <c:pt idx="3576">
                  <c:v>24</c:v>
                </c:pt>
                <c:pt idx="3577">
                  <c:v>10</c:v>
                </c:pt>
                <c:pt idx="3578">
                  <c:v>10</c:v>
                </c:pt>
                <c:pt idx="3579">
                  <c:v>24</c:v>
                </c:pt>
                <c:pt idx="3580">
                  <c:v>21</c:v>
                </c:pt>
                <c:pt idx="3581">
                  <c:v>22</c:v>
                </c:pt>
                <c:pt idx="3582">
                  <c:v>3</c:v>
                </c:pt>
                <c:pt idx="3583">
                  <c:v>86</c:v>
                </c:pt>
                <c:pt idx="3584">
                  <c:v>11</c:v>
                </c:pt>
                <c:pt idx="3585">
                  <c:v>4</c:v>
                </c:pt>
                <c:pt idx="3586">
                  <c:v>8</c:v>
                </c:pt>
                <c:pt idx="3587">
                  <c:v>43</c:v>
                </c:pt>
                <c:pt idx="3588">
                  <c:v>25</c:v>
                </c:pt>
                <c:pt idx="3589">
                  <c:v>4</c:v>
                </c:pt>
                <c:pt idx="3590">
                  <c:v>10</c:v>
                </c:pt>
                <c:pt idx="3591">
                  <c:v>1</c:v>
                </c:pt>
                <c:pt idx="3592">
                  <c:v>20</c:v>
                </c:pt>
                <c:pt idx="3593">
                  <c:v>11</c:v>
                </c:pt>
                <c:pt idx="3594">
                  <c:v>68</c:v>
                </c:pt>
                <c:pt idx="3595">
                  <c:v>19</c:v>
                </c:pt>
                <c:pt idx="3596">
                  <c:v>4</c:v>
                </c:pt>
                <c:pt idx="3597">
                  <c:v>0</c:v>
                </c:pt>
                <c:pt idx="3598">
                  <c:v>4</c:v>
                </c:pt>
                <c:pt idx="3599">
                  <c:v>0</c:v>
                </c:pt>
                <c:pt idx="3600">
                  <c:v>0</c:v>
                </c:pt>
                <c:pt idx="3601">
                  <c:v>37</c:v>
                </c:pt>
                <c:pt idx="3602">
                  <c:v>0</c:v>
                </c:pt>
                <c:pt idx="3603">
                  <c:v>0</c:v>
                </c:pt>
                <c:pt idx="3604">
                  <c:v>3</c:v>
                </c:pt>
                <c:pt idx="3605">
                  <c:v>1</c:v>
                </c:pt>
                <c:pt idx="3606">
                  <c:v>6</c:v>
                </c:pt>
                <c:pt idx="3607">
                  <c:v>3</c:v>
                </c:pt>
                <c:pt idx="3608">
                  <c:v>9</c:v>
                </c:pt>
                <c:pt idx="3609">
                  <c:v>9</c:v>
                </c:pt>
                <c:pt idx="3610">
                  <c:v>0</c:v>
                </c:pt>
                <c:pt idx="3611">
                  <c:v>19</c:v>
                </c:pt>
                <c:pt idx="3612">
                  <c:v>14</c:v>
                </c:pt>
                <c:pt idx="3613">
                  <c:v>11</c:v>
                </c:pt>
                <c:pt idx="3614">
                  <c:v>0</c:v>
                </c:pt>
                <c:pt idx="3615">
                  <c:v>11</c:v>
                </c:pt>
                <c:pt idx="3616">
                  <c:v>1</c:v>
                </c:pt>
                <c:pt idx="3617">
                  <c:v>15</c:v>
                </c:pt>
                <c:pt idx="3618">
                  <c:v>4</c:v>
                </c:pt>
                <c:pt idx="3619">
                  <c:v>32</c:v>
                </c:pt>
                <c:pt idx="3620">
                  <c:v>3</c:v>
                </c:pt>
                <c:pt idx="3621">
                  <c:v>2</c:v>
                </c:pt>
                <c:pt idx="3622">
                  <c:v>0</c:v>
                </c:pt>
                <c:pt idx="3623">
                  <c:v>1</c:v>
                </c:pt>
                <c:pt idx="3624">
                  <c:v>8</c:v>
                </c:pt>
                <c:pt idx="3625">
                  <c:v>0</c:v>
                </c:pt>
                <c:pt idx="3626">
                  <c:v>12</c:v>
                </c:pt>
                <c:pt idx="3627">
                  <c:v>14</c:v>
                </c:pt>
                <c:pt idx="3628">
                  <c:v>1</c:v>
                </c:pt>
                <c:pt idx="3629">
                  <c:v>0</c:v>
                </c:pt>
                <c:pt idx="3630">
                  <c:v>3</c:v>
                </c:pt>
                <c:pt idx="3631">
                  <c:v>1</c:v>
                </c:pt>
                <c:pt idx="3632">
                  <c:v>1</c:v>
                </c:pt>
                <c:pt idx="3633">
                  <c:v>3</c:v>
                </c:pt>
                <c:pt idx="3634">
                  <c:v>1</c:v>
                </c:pt>
                <c:pt idx="3635">
                  <c:v>0</c:v>
                </c:pt>
                <c:pt idx="3636">
                  <c:v>4</c:v>
                </c:pt>
                <c:pt idx="3637">
                  <c:v>16</c:v>
                </c:pt>
                <c:pt idx="3638">
                  <c:v>1</c:v>
                </c:pt>
                <c:pt idx="3639">
                  <c:v>2</c:v>
                </c:pt>
                <c:pt idx="3640">
                  <c:v>7</c:v>
                </c:pt>
                <c:pt idx="3641">
                  <c:v>1</c:v>
                </c:pt>
                <c:pt idx="3642">
                  <c:v>4</c:v>
                </c:pt>
                <c:pt idx="3643">
                  <c:v>1</c:v>
                </c:pt>
                <c:pt idx="3644">
                  <c:v>0</c:v>
                </c:pt>
                <c:pt idx="3645">
                  <c:v>16</c:v>
                </c:pt>
                <c:pt idx="3646">
                  <c:v>29</c:v>
                </c:pt>
                <c:pt idx="3647">
                  <c:v>0</c:v>
                </c:pt>
                <c:pt idx="3648">
                  <c:v>1</c:v>
                </c:pt>
                <c:pt idx="3649">
                  <c:v>3</c:v>
                </c:pt>
                <c:pt idx="3650">
                  <c:v>0</c:v>
                </c:pt>
                <c:pt idx="3651">
                  <c:v>4</c:v>
                </c:pt>
                <c:pt idx="3652">
                  <c:v>6</c:v>
                </c:pt>
                <c:pt idx="3653">
                  <c:v>4</c:v>
                </c:pt>
                <c:pt idx="3654">
                  <c:v>0</c:v>
                </c:pt>
                <c:pt idx="3655">
                  <c:v>3</c:v>
                </c:pt>
                <c:pt idx="3656">
                  <c:v>3</c:v>
                </c:pt>
                <c:pt idx="3657">
                  <c:v>14</c:v>
                </c:pt>
                <c:pt idx="3658">
                  <c:v>0</c:v>
                </c:pt>
                <c:pt idx="3659">
                  <c:v>0</c:v>
                </c:pt>
                <c:pt idx="3660">
                  <c:v>3</c:v>
                </c:pt>
                <c:pt idx="3661">
                  <c:v>11</c:v>
                </c:pt>
                <c:pt idx="3662">
                  <c:v>1</c:v>
                </c:pt>
                <c:pt idx="3663">
                  <c:v>0</c:v>
                </c:pt>
                <c:pt idx="3664">
                  <c:v>11</c:v>
                </c:pt>
                <c:pt idx="3665">
                  <c:v>10</c:v>
                </c:pt>
                <c:pt idx="3666">
                  <c:v>4</c:v>
                </c:pt>
                <c:pt idx="3667">
                  <c:v>16</c:v>
                </c:pt>
                <c:pt idx="3668">
                  <c:v>5</c:v>
                </c:pt>
                <c:pt idx="3669">
                  <c:v>1</c:v>
                </c:pt>
                <c:pt idx="3670">
                  <c:v>2</c:v>
                </c:pt>
                <c:pt idx="3671">
                  <c:v>14</c:v>
                </c:pt>
                <c:pt idx="3672">
                  <c:v>0</c:v>
                </c:pt>
                <c:pt idx="3673">
                  <c:v>5</c:v>
                </c:pt>
                <c:pt idx="3674">
                  <c:v>2</c:v>
                </c:pt>
                <c:pt idx="3675">
                  <c:v>2</c:v>
                </c:pt>
                <c:pt idx="3676">
                  <c:v>7</c:v>
                </c:pt>
                <c:pt idx="3677">
                  <c:v>0</c:v>
                </c:pt>
                <c:pt idx="3678">
                  <c:v>14</c:v>
                </c:pt>
                <c:pt idx="3679">
                  <c:v>1</c:v>
                </c:pt>
                <c:pt idx="3680">
                  <c:v>4</c:v>
                </c:pt>
                <c:pt idx="3681">
                  <c:v>14</c:v>
                </c:pt>
                <c:pt idx="3682">
                  <c:v>1</c:v>
                </c:pt>
                <c:pt idx="3683">
                  <c:v>0</c:v>
                </c:pt>
                <c:pt idx="3684">
                  <c:v>6</c:v>
                </c:pt>
                <c:pt idx="3685">
                  <c:v>0</c:v>
                </c:pt>
                <c:pt idx="3686">
                  <c:v>0</c:v>
                </c:pt>
                <c:pt idx="3687">
                  <c:v>0</c:v>
                </c:pt>
                <c:pt idx="3688">
                  <c:v>13</c:v>
                </c:pt>
                <c:pt idx="3689">
                  <c:v>2</c:v>
                </c:pt>
                <c:pt idx="3690">
                  <c:v>0</c:v>
                </c:pt>
                <c:pt idx="3691">
                  <c:v>0</c:v>
                </c:pt>
                <c:pt idx="3692">
                  <c:v>1</c:v>
                </c:pt>
                <c:pt idx="3693">
                  <c:v>1</c:v>
                </c:pt>
                <c:pt idx="3694">
                  <c:v>0</c:v>
                </c:pt>
                <c:pt idx="3695">
                  <c:v>0</c:v>
                </c:pt>
                <c:pt idx="3696">
                  <c:v>0</c:v>
                </c:pt>
                <c:pt idx="3697">
                  <c:v>0</c:v>
                </c:pt>
                <c:pt idx="3698">
                  <c:v>0</c:v>
                </c:pt>
                <c:pt idx="3699">
                  <c:v>0</c:v>
                </c:pt>
                <c:pt idx="3700">
                  <c:v>0</c:v>
                </c:pt>
                <c:pt idx="3701">
                  <c:v>0</c:v>
                </c:pt>
                <c:pt idx="3702">
                  <c:v>1</c:v>
                </c:pt>
                <c:pt idx="3703">
                  <c:v>0</c:v>
                </c:pt>
                <c:pt idx="3704">
                  <c:v>0</c:v>
                </c:pt>
                <c:pt idx="3705">
                  <c:v>0</c:v>
                </c:pt>
                <c:pt idx="3706">
                  <c:v>9</c:v>
                </c:pt>
                <c:pt idx="3707">
                  <c:v>0</c:v>
                </c:pt>
                <c:pt idx="3708">
                  <c:v>0</c:v>
                </c:pt>
                <c:pt idx="3709">
                  <c:v>2</c:v>
                </c:pt>
                <c:pt idx="3710">
                  <c:v>0</c:v>
                </c:pt>
                <c:pt idx="3711">
                  <c:v>2</c:v>
                </c:pt>
                <c:pt idx="3712">
                  <c:v>1</c:v>
                </c:pt>
                <c:pt idx="3713">
                  <c:v>0</c:v>
                </c:pt>
                <c:pt idx="3714">
                  <c:v>0</c:v>
                </c:pt>
                <c:pt idx="3715">
                  <c:v>18</c:v>
                </c:pt>
                <c:pt idx="3716">
                  <c:v>3</c:v>
                </c:pt>
                <c:pt idx="3717">
                  <c:v>0</c:v>
                </c:pt>
                <c:pt idx="3718">
                  <c:v>15</c:v>
                </c:pt>
                <c:pt idx="3719">
                  <c:v>0</c:v>
                </c:pt>
                <c:pt idx="3720">
                  <c:v>0</c:v>
                </c:pt>
                <c:pt idx="3721">
                  <c:v>0</c:v>
                </c:pt>
                <c:pt idx="3722">
                  <c:v>0</c:v>
                </c:pt>
                <c:pt idx="3723">
                  <c:v>0</c:v>
                </c:pt>
                <c:pt idx="3724">
                  <c:v>0</c:v>
                </c:pt>
                <c:pt idx="3725">
                  <c:v>0</c:v>
                </c:pt>
                <c:pt idx="3726">
                  <c:v>0</c:v>
                </c:pt>
                <c:pt idx="3727">
                  <c:v>5</c:v>
                </c:pt>
                <c:pt idx="3728">
                  <c:v>0</c:v>
                </c:pt>
                <c:pt idx="3729">
                  <c:v>0</c:v>
                </c:pt>
                <c:pt idx="3730">
                  <c:v>0</c:v>
                </c:pt>
                <c:pt idx="3731">
                  <c:v>1</c:v>
                </c:pt>
                <c:pt idx="3732">
                  <c:v>3</c:v>
                </c:pt>
                <c:pt idx="3733">
                  <c:v>3</c:v>
                </c:pt>
                <c:pt idx="3734">
                  <c:v>3</c:v>
                </c:pt>
                <c:pt idx="3735">
                  <c:v>2</c:v>
                </c:pt>
                <c:pt idx="3736">
                  <c:v>0</c:v>
                </c:pt>
                <c:pt idx="3737">
                  <c:v>0</c:v>
                </c:pt>
                <c:pt idx="3738">
                  <c:v>5</c:v>
                </c:pt>
                <c:pt idx="3739">
                  <c:v>1</c:v>
                </c:pt>
                <c:pt idx="3740">
                  <c:v>17</c:v>
                </c:pt>
                <c:pt idx="3741">
                  <c:v>0</c:v>
                </c:pt>
                <c:pt idx="3742">
                  <c:v>0</c:v>
                </c:pt>
                <c:pt idx="3743">
                  <c:v>1</c:v>
                </c:pt>
                <c:pt idx="3744">
                  <c:v>1</c:v>
                </c:pt>
                <c:pt idx="3745">
                  <c:v>3</c:v>
                </c:pt>
                <c:pt idx="3746">
                  <c:v>0</c:v>
                </c:pt>
                <c:pt idx="3747">
                  <c:v>0</c:v>
                </c:pt>
                <c:pt idx="3748">
                  <c:v>21</c:v>
                </c:pt>
                <c:pt idx="3749">
                  <c:v>0</c:v>
                </c:pt>
                <c:pt idx="3750">
                  <c:v>21</c:v>
                </c:pt>
                <c:pt idx="3751">
                  <c:v>18</c:v>
                </c:pt>
                <c:pt idx="3752">
                  <c:v>6</c:v>
                </c:pt>
                <c:pt idx="3753">
                  <c:v>12</c:v>
                </c:pt>
                <c:pt idx="3754">
                  <c:v>5</c:v>
                </c:pt>
                <c:pt idx="3755">
                  <c:v>10</c:v>
                </c:pt>
                <c:pt idx="3756">
                  <c:v>13</c:v>
                </c:pt>
                <c:pt idx="3757">
                  <c:v>13</c:v>
                </c:pt>
                <c:pt idx="3758">
                  <c:v>8</c:v>
                </c:pt>
                <c:pt idx="3759">
                  <c:v>15</c:v>
                </c:pt>
                <c:pt idx="3760">
                  <c:v>18</c:v>
                </c:pt>
                <c:pt idx="3761">
                  <c:v>13</c:v>
                </c:pt>
                <c:pt idx="3762">
                  <c:v>17</c:v>
                </c:pt>
                <c:pt idx="3763">
                  <c:v>8</c:v>
                </c:pt>
                <c:pt idx="3764">
                  <c:v>12</c:v>
                </c:pt>
                <c:pt idx="3765">
                  <c:v>5</c:v>
                </c:pt>
                <c:pt idx="3766">
                  <c:v>0</c:v>
                </c:pt>
                <c:pt idx="3767">
                  <c:v>22</c:v>
                </c:pt>
                <c:pt idx="3768">
                  <c:v>1</c:v>
                </c:pt>
                <c:pt idx="3769">
                  <c:v>20</c:v>
                </c:pt>
                <c:pt idx="3770">
                  <c:v>0</c:v>
                </c:pt>
                <c:pt idx="3771">
                  <c:v>9</c:v>
                </c:pt>
                <c:pt idx="3772">
                  <c:v>26</c:v>
                </c:pt>
                <c:pt idx="3773">
                  <c:v>3</c:v>
                </c:pt>
                <c:pt idx="3774">
                  <c:v>11</c:v>
                </c:pt>
                <c:pt idx="3775">
                  <c:v>20</c:v>
                </c:pt>
                <c:pt idx="3776">
                  <c:v>1</c:v>
                </c:pt>
                <c:pt idx="3777">
                  <c:v>14</c:v>
                </c:pt>
                <c:pt idx="3778">
                  <c:v>2</c:v>
                </c:pt>
                <c:pt idx="3779">
                  <c:v>18</c:v>
                </c:pt>
                <c:pt idx="3780">
                  <c:v>3</c:v>
                </c:pt>
                <c:pt idx="3781">
                  <c:v>12</c:v>
                </c:pt>
                <c:pt idx="3782">
                  <c:v>12</c:v>
                </c:pt>
                <c:pt idx="3783">
                  <c:v>26</c:v>
                </c:pt>
                <c:pt idx="3784">
                  <c:v>26</c:v>
                </c:pt>
                <c:pt idx="3785">
                  <c:v>10</c:v>
                </c:pt>
                <c:pt idx="3786">
                  <c:v>7</c:v>
                </c:pt>
                <c:pt idx="3787">
                  <c:v>4</c:v>
                </c:pt>
                <c:pt idx="3788">
                  <c:v>31</c:v>
                </c:pt>
                <c:pt idx="3789">
                  <c:v>13</c:v>
                </c:pt>
                <c:pt idx="3790">
                  <c:v>4</c:v>
                </c:pt>
                <c:pt idx="3791">
                  <c:v>16</c:v>
                </c:pt>
                <c:pt idx="3792">
                  <c:v>18</c:v>
                </c:pt>
                <c:pt idx="3793">
                  <c:v>0</c:v>
                </c:pt>
                <c:pt idx="3794">
                  <c:v>3</c:v>
                </c:pt>
                <c:pt idx="3795">
                  <c:v>0</c:v>
                </c:pt>
                <c:pt idx="3796">
                  <c:v>20</c:v>
                </c:pt>
                <c:pt idx="3797">
                  <c:v>7</c:v>
                </c:pt>
                <c:pt idx="3798">
                  <c:v>3</c:v>
                </c:pt>
                <c:pt idx="3799">
                  <c:v>0</c:v>
                </c:pt>
                <c:pt idx="3800">
                  <c:v>8</c:v>
                </c:pt>
                <c:pt idx="3801">
                  <c:v>17</c:v>
                </c:pt>
                <c:pt idx="3802">
                  <c:v>3</c:v>
                </c:pt>
                <c:pt idx="3803">
                  <c:v>11</c:v>
                </c:pt>
                <c:pt idx="3804">
                  <c:v>17</c:v>
                </c:pt>
                <c:pt idx="3805">
                  <c:v>14</c:v>
                </c:pt>
                <c:pt idx="3806">
                  <c:v>17</c:v>
                </c:pt>
                <c:pt idx="3807">
                  <c:v>19</c:v>
                </c:pt>
                <c:pt idx="3808">
                  <c:v>13</c:v>
                </c:pt>
                <c:pt idx="3809">
                  <c:v>0</c:v>
                </c:pt>
                <c:pt idx="3810">
                  <c:v>31</c:v>
                </c:pt>
                <c:pt idx="3811">
                  <c:v>20</c:v>
                </c:pt>
                <c:pt idx="3812">
                  <c:v>8</c:v>
                </c:pt>
                <c:pt idx="3813">
                  <c:v>5</c:v>
                </c:pt>
                <c:pt idx="3814">
                  <c:v>13</c:v>
                </c:pt>
                <c:pt idx="3815">
                  <c:v>7</c:v>
                </c:pt>
                <c:pt idx="3816">
                  <c:v>20</c:v>
                </c:pt>
                <c:pt idx="3817">
                  <c:v>5</c:v>
                </c:pt>
                <c:pt idx="3818">
                  <c:v>3</c:v>
                </c:pt>
                <c:pt idx="3819">
                  <c:v>34</c:v>
                </c:pt>
                <c:pt idx="3820">
                  <c:v>0</c:v>
                </c:pt>
                <c:pt idx="3821">
                  <c:v>8</c:v>
                </c:pt>
                <c:pt idx="3822">
                  <c:v>22</c:v>
                </c:pt>
                <c:pt idx="3823">
                  <c:v>20</c:v>
                </c:pt>
                <c:pt idx="3824">
                  <c:v>11</c:v>
                </c:pt>
                <c:pt idx="3825">
                  <c:v>9</c:v>
                </c:pt>
                <c:pt idx="3826">
                  <c:v>9</c:v>
                </c:pt>
                <c:pt idx="3827">
                  <c:v>0</c:v>
                </c:pt>
                <c:pt idx="3828">
                  <c:v>1</c:v>
                </c:pt>
                <c:pt idx="3829">
                  <c:v>15</c:v>
                </c:pt>
                <c:pt idx="3830">
                  <c:v>10</c:v>
                </c:pt>
                <c:pt idx="3831">
                  <c:v>7</c:v>
                </c:pt>
                <c:pt idx="3832">
                  <c:v>15</c:v>
                </c:pt>
                <c:pt idx="3833">
                  <c:v>14</c:v>
                </c:pt>
                <c:pt idx="3834">
                  <c:v>19</c:v>
                </c:pt>
                <c:pt idx="3835">
                  <c:v>4</c:v>
                </c:pt>
                <c:pt idx="3836">
                  <c:v>0</c:v>
                </c:pt>
                <c:pt idx="3837">
                  <c:v>41</c:v>
                </c:pt>
                <c:pt idx="3838">
                  <c:v>11</c:v>
                </c:pt>
                <c:pt idx="3839">
                  <c:v>5</c:v>
                </c:pt>
                <c:pt idx="3840">
                  <c:v>4</c:v>
                </c:pt>
                <c:pt idx="3841">
                  <c:v>6</c:v>
                </c:pt>
                <c:pt idx="3842">
                  <c:v>15</c:v>
                </c:pt>
                <c:pt idx="3843">
                  <c:v>14</c:v>
                </c:pt>
                <c:pt idx="3844">
                  <c:v>8</c:v>
                </c:pt>
                <c:pt idx="3845">
                  <c:v>0</c:v>
                </c:pt>
                <c:pt idx="3846">
                  <c:v>51</c:v>
                </c:pt>
                <c:pt idx="3847">
                  <c:v>3</c:v>
                </c:pt>
                <c:pt idx="3848">
                  <c:v>0</c:v>
                </c:pt>
                <c:pt idx="3849">
                  <c:v>14</c:v>
                </c:pt>
                <c:pt idx="3850">
                  <c:v>0</c:v>
                </c:pt>
                <c:pt idx="3851">
                  <c:v>14</c:v>
                </c:pt>
                <c:pt idx="3852">
                  <c:v>0</c:v>
                </c:pt>
                <c:pt idx="3853">
                  <c:v>0</c:v>
                </c:pt>
                <c:pt idx="3854">
                  <c:v>15</c:v>
                </c:pt>
                <c:pt idx="3855">
                  <c:v>28</c:v>
                </c:pt>
                <c:pt idx="3856">
                  <c:v>3</c:v>
                </c:pt>
                <c:pt idx="3857">
                  <c:v>0</c:v>
                </c:pt>
                <c:pt idx="3858">
                  <c:v>0</c:v>
                </c:pt>
                <c:pt idx="3859">
                  <c:v>3</c:v>
                </c:pt>
                <c:pt idx="3860">
                  <c:v>34</c:v>
                </c:pt>
                <c:pt idx="3861">
                  <c:v>1</c:v>
                </c:pt>
                <c:pt idx="3862">
                  <c:v>17</c:v>
                </c:pt>
                <c:pt idx="3863">
                  <c:v>19</c:v>
                </c:pt>
                <c:pt idx="3864">
                  <c:v>0</c:v>
                </c:pt>
                <c:pt idx="3865">
                  <c:v>13</c:v>
                </c:pt>
                <c:pt idx="3866">
                  <c:v>0</c:v>
                </c:pt>
                <c:pt idx="3867">
                  <c:v>29</c:v>
                </c:pt>
                <c:pt idx="3868">
                  <c:v>18</c:v>
                </c:pt>
                <c:pt idx="3869">
                  <c:v>12</c:v>
                </c:pt>
                <c:pt idx="3870">
                  <c:v>8</c:v>
                </c:pt>
                <c:pt idx="3871">
                  <c:v>15</c:v>
                </c:pt>
                <c:pt idx="3872">
                  <c:v>0</c:v>
                </c:pt>
                <c:pt idx="3873">
                  <c:v>8</c:v>
                </c:pt>
                <c:pt idx="3874">
                  <c:v>21</c:v>
                </c:pt>
                <c:pt idx="3875">
                  <c:v>8</c:v>
                </c:pt>
                <c:pt idx="3876">
                  <c:v>0</c:v>
                </c:pt>
                <c:pt idx="3877">
                  <c:v>8</c:v>
                </c:pt>
                <c:pt idx="3878">
                  <c:v>1</c:v>
                </c:pt>
                <c:pt idx="3879">
                  <c:v>0</c:v>
                </c:pt>
                <c:pt idx="3880">
                  <c:v>3</c:v>
                </c:pt>
                <c:pt idx="3881">
                  <c:v>16</c:v>
                </c:pt>
                <c:pt idx="3882">
                  <c:v>1</c:v>
                </c:pt>
                <c:pt idx="3883">
                  <c:v>15</c:v>
                </c:pt>
                <c:pt idx="3884">
                  <c:v>3</c:v>
                </c:pt>
                <c:pt idx="3885">
                  <c:v>0</c:v>
                </c:pt>
                <c:pt idx="3886">
                  <c:v>16</c:v>
                </c:pt>
                <c:pt idx="3887">
                  <c:v>14</c:v>
                </c:pt>
                <c:pt idx="3888">
                  <c:v>4</c:v>
                </c:pt>
                <c:pt idx="3889">
                  <c:v>13</c:v>
                </c:pt>
                <c:pt idx="3890">
                  <c:v>4</c:v>
                </c:pt>
                <c:pt idx="3891">
                  <c:v>14</c:v>
                </c:pt>
                <c:pt idx="3892">
                  <c:v>14</c:v>
                </c:pt>
                <c:pt idx="3893">
                  <c:v>1</c:v>
                </c:pt>
                <c:pt idx="3894">
                  <c:v>13</c:v>
                </c:pt>
                <c:pt idx="3895">
                  <c:v>3</c:v>
                </c:pt>
                <c:pt idx="3896">
                  <c:v>14</c:v>
                </c:pt>
                <c:pt idx="3897">
                  <c:v>20</c:v>
                </c:pt>
                <c:pt idx="3898">
                  <c:v>4</c:v>
                </c:pt>
                <c:pt idx="3899">
                  <c:v>14</c:v>
                </c:pt>
                <c:pt idx="3900">
                  <c:v>8</c:v>
                </c:pt>
                <c:pt idx="3901">
                  <c:v>5</c:v>
                </c:pt>
                <c:pt idx="3902">
                  <c:v>39</c:v>
                </c:pt>
                <c:pt idx="3903">
                  <c:v>4</c:v>
                </c:pt>
                <c:pt idx="3904">
                  <c:v>12</c:v>
                </c:pt>
                <c:pt idx="3905">
                  <c:v>12</c:v>
                </c:pt>
                <c:pt idx="3906">
                  <c:v>6</c:v>
                </c:pt>
                <c:pt idx="3907">
                  <c:v>15</c:v>
                </c:pt>
                <c:pt idx="3908">
                  <c:v>15</c:v>
                </c:pt>
                <c:pt idx="3909">
                  <c:v>5</c:v>
                </c:pt>
                <c:pt idx="3910">
                  <c:v>0</c:v>
                </c:pt>
                <c:pt idx="3911">
                  <c:v>19</c:v>
                </c:pt>
                <c:pt idx="3912">
                  <c:v>1</c:v>
                </c:pt>
                <c:pt idx="3913">
                  <c:v>16</c:v>
                </c:pt>
                <c:pt idx="3914">
                  <c:v>0</c:v>
                </c:pt>
                <c:pt idx="3915">
                  <c:v>6</c:v>
                </c:pt>
                <c:pt idx="3916">
                  <c:v>0</c:v>
                </c:pt>
                <c:pt idx="3917">
                  <c:v>37</c:v>
                </c:pt>
                <c:pt idx="3918">
                  <c:v>0</c:v>
                </c:pt>
                <c:pt idx="3919">
                  <c:v>1</c:v>
                </c:pt>
                <c:pt idx="3920">
                  <c:v>2</c:v>
                </c:pt>
                <c:pt idx="3921">
                  <c:v>6</c:v>
                </c:pt>
                <c:pt idx="3922">
                  <c:v>0</c:v>
                </c:pt>
                <c:pt idx="3923">
                  <c:v>8</c:v>
                </c:pt>
                <c:pt idx="3924">
                  <c:v>9</c:v>
                </c:pt>
                <c:pt idx="3925">
                  <c:v>4</c:v>
                </c:pt>
                <c:pt idx="3926">
                  <c:v>0</c:v>
                </c:pt>
                <c:pt idx="3927">
                  <c:v>14</c:v>
                </c:pt>
                <c:pt idx="3928">
                  <c:v>4</c:v>
                </c:pt>
                <c:pt idx="3929">
                  <c:v>0</c:v>
                </c:pt>
                <c:pt idx="3930">
                  <c:v>26</c:v>
                </c:pt>
                <c:pt idx="3931">
                  <c:v>18</c:v>
                </c:pt>
                <c:pt idx="3932">
                  <c:v>13</c:v>
                </c:pt>
                <c:pt idx="3933">
                  <c:v>3</c:v>
                </c:pt>
                <c:pt idx="3934">
                  <c:v>2</c:v>
                </c:pt>
                <c:pt idx="3935">
                  <c:v>10</c:v>
                </c:pt>
                <c:pt idx="3936">
                  <c:v>2</c:v>
                </c:pt>
                <c:pt idx="3937">
                  <c:v>0</c:v>
                </c:pt>
                <c:pt idx="3938">
                  <c:v>9</c:v>
                </c:pt>
                <c:pt idx="3939">
                  <c:v>13</c:v>
                </c:pt>
                <c:pt idx="3940">
                  <c:v>0</c:v>
                </c:pt>
                <c:pt idx="3941">
                  <c:v>9</c:v>
                </c:pt>
                <c:pt idx="3942">
                  <c:v>3</c:v>
                </c:pt>
                <c:pt idx="3943">
                  <c:v>12</c:v>
                </c:pt>
                <c:pt idx="3944">
                  <c:v>2</c:v>
                </c:pt>
                <c:pt idx="3945">
                  <c:v>11</c:v>
                </c:pt>
                <c:pt idx="3946">
                  <c:v>17</c:v>
                </c:pt>
                <c:pt idx="3947">
                  <c:v>20</c:v>
                </c:pt>
                <c:pt idx="3948">
                  <c:v>13</c:v>
                </c:pt>
                <c:pt idx="3949">
                  <c:v>3</c:v>
                </c:pt>
                <c:pt idx="3950">
                  <c:v>16</c:v>
                </c:pt>
                <c:pt idx="3951">
                  <c:v>0</c:v>
                </c:pt>
                <c:pt idx="3952">
                  <c:v>9</c:v>
                </c:pt>
                <c:pt idx="3953">
                  <c:v>3</c:v>
                </c:pt>
                <c:pt idx="3954">
                  <c:v>29</c:v>
                </c:pt>
                <c:pt idx="3955">
                  <c:v>3</c:v>
                </c:pt>
                <c:pt idx="3956">
                  <c:v>4</c:v>
                </c:pt>
                <c:pt idx="3957">
                  <c:v>5</c:v>
                </c:pt>
                <c:pt idx="3958">
                  <c:v>3</c:v>
                </c:pt>
                <c:pt idx="3959">
                  <c:v>12</c:v>
                </c:pt>
                <c:pt idx="3960">
                  <c:v>14</c:v>
                </c:pt>
                <c:pt idx="3961">
                  <c:v>11</c:v>
                </c:pt>
                <c:pt idx="3962">
                  <c:v>3</c:v>
                </c:pt>
                <c:pt idx="3963">
                  <c:v>12</c:v>
                </c:pt>
                <c:pt idx="3964">
                  <c:v>0</c:v>
                </c:pt>
                <c:pt idx="3965">
                  <c:v>9</c:v>
                </c:pt>
                <c:pt idx="3966">
                  <c:v>18</c:v>
                </c:pt>
                <c:pt idx="3967">
                  <c:v>29</c:v>
                </c:pt>
                <c:pt idx="3968">
                  <c:v>3</c:v>
                </c:pt>
                <c:pt idx="3969">
                  <c:v>9</c:v>
                </c:pt>
                <c:pt idx="3970">
                  <c:v>1</c:v>
                </c:pt>
                <c:pt idx="3971">
                  <c:v>3</c:v>
                </c:pt>
                <c:pt idx="3972">
                  <c:v>7</c:v>
                </c:pt>
                <c:pt idx="3973">
                  <c:v>16</c:v>
                </c:pt>
                <c:pt idx="3974">
                  <c:v>39</c:v>
                </c:pt>
                <c:pt idx="3975">
                  <c:v>0</c:v>
                </c:pt>
                <c:pt idx="3976">
                  <c:v>6</c:v>
                </c:pt>
                <c:pt idx="3977">
                  <c:v>10</c:v>
                </c:pt>
                <c:pt idx="3978">
                  <c:v>16</c:v>
                </c:pt>
                <c:pt idx="3979">
                  <c:v>15</c:v>
                </c:pt>
                <c:pt idx="3980">
                  <c:v>28</c:v>
                </c:pt>
                <c:pt idx="3981">
                  <c:v>0</c:v>
                </c:pt>
                <c:pt idx="3982">
                  <c:v>4</c:v>
                </c:pt>
                <c:pt idx="3983">
                  <c:v>1</c:v>
                </c:pt>
                <c:pt idx="3984">
                  <c:v>3</c:v>
                </c:pt>
                <c:pt idx="3985">
                  <c:v>25</c:v>
                </c:pt>
                <c:pt idx="3986">
                  <c:v>7</c:v>
                </c:pt>
                <c:pt idx="3987">
                  <c:v>3</c:v>
                </c:pt>
                <c:pt idx="3988">
                  <c:v>3</c:v>
                </c:pt>
                <c:pt idx="3989">
                  <c:v>6</c:v>
                </c:pt>
                <c:pt idx="3990">
                  <c:v>2</c:v>
                </c:pt>
                <c:pt idx="3991">
                  <c:v>28</c:v>
                </c:pt>
                <c:pt idx="3992">
                  <c:v>12</c:v>
                </c:pt>
                <c:pt idx="3993">
                  <c:v>3</c:v>
                </c:pt>
                <c:pt idx="3994">
                  <c:v>4</c:v>
                </c:pt>
                <c:pt idx="3995">
                  <c:v>5</c:v>
                </c:pt>
                <c:pt idx="3996">
                  <c:v>8</c:v>
                </c:pt>
                <c:pt idx="3997">
                  <c:v>1</c:v>
                </c:pt>
                <c:pt idx="3998">
                  <c:v>0</c:v>
                </c:pt>
              </c:numCache>
            </c:numRef>
          </c:yVal>
          <c:bubbleSize>
            <c:numRef>
              <c:f>AirlinesCluster!$E$2:$E$4000</c:f>
              <c:numCache>
                <c:formatCode>General</c:formatCode>
                <c:ptCount val="3999"/>
                <c:pt idx="0">
                  <c:v>0</c:v>
                </c:pt>
                <c:pt idx="1">
                  <c:v>0</c:v>
                </c:pt>
                <c:pt idx="2">
                  <c:v>0</c:v>
                </c:pt>
                <c:pt idx="3">
                  <c:v>0</c:v>
                </c:pt>
                <c:pt idx="4">
                  <c:v>2077</c:v>
                </c:pt>
                <c:pt idx="5">
                  <c:v>0</c:v>
                </c:pt>
                <c:pt idx="6">
                  <c:v>0</c:v>
                </c:pt>
                <c:pt idx="7">
                  <c:v>250</c:v>
                </c:pt>
                <c:pt idx="8">
                  <c:v>3850</c:v>
                </c:pt>
                <c:pt idx="9">
                  <c:v>1150</c:v>
                </c:pt>
                <c:pt idx="10">
                  <c:v>0</c:v>
                </c:pt>
                <c:pt idx="11">
                  <c:v>0</c:v>
                </c:pt>
                <c:pt idx="12">
                  <c:v>0</c:v>
                </c:pt>
                <c:pt idx="13">
                  <c:v>0</c:v>
                </c:pt>
                <c:pt idx="14">
                  <c:v>0</c:v>
                </c:pt>
                <c:pt idx="15">
                  <c:v>0</c:v>
                </c:pt>
                <c:pt idx="16">
                  <c:v>0</c:v>
                </c:pt>
                <c:pt idx="17">
                  <c:v>0</c:v>
                </c:pt>
                <c:pt idx="18">
                  <c:v>0</c:v>
                </c:pt>
                <c:pt idx="19">
                  <c:v>0</c:v>
                </c:pt>
                <c:pt idx="20">
                  <c:v>250</c:v>
                </c:pt>
                <c:pt idx="21">
                  <c:v>1800</c:v>
                </c:pt>
                <c:pt idx="22">
                  <c:v>3450</c:v>
                </c:pt>
                <c:pt idx="23">
                  <c:v>150</c:v>
                </c:pt>
                <c:pt idx="24">
                  <c:v>700</c:v>
                </c:pt>
                <c:pt idx="25">
                  <c:v>0</c:v>
                </c:pt>
                <c:pt idx="26">
                  <c:v>1227</c:v>
                </c:pt>
                <c:pt idx="27">
                  <c:v>0</c:v>
                </c:pt>
                <c:pt idx="28">
                  <c:v>100</c:v>
                </c:pt>
                <c:pt idx="29">
                  <c:v>500</c:v>
                </c:pt>
                <c:pt idx="30">
                  <c:v>0</c:v>
                </c:pt>
                <c:pt idx="31">
                  <c:v>0</c:v>
                </c:pt>
                <c:pt idx="32">
                  <c:v>0</c:v>
                </c:pt>
                <c:pt idx="33">
                  <c:v>0</c:v>
                </c:pt>
                <c:pt idx="34">
                  <c:v>0</c:v>
                </c:pt>
                <c:pt idx="35">
                  <c:v>2500</c:v>
                </c:pt>
                <c:pt idx="36">
                  <c:v>550</c:v>
                </c:pt>
                <c:pt idx="37">
                  <c:v>350</c:v>
                </c:pt>
                <c:pt idx="38">
                  <c:v>0</c:v>
                </c:pt>
                <c:pt idx="39">
                  <c:v>0</c:v>
                </c:pt>
                <c:pt idx="40">
                  <c:v>500</c:v>
                </c:pt>
                <c:pt idx="41">
                  <c:v>0</c:v>
                </c:pt>
                <c:pt idx="42">
                  <c:v>3250</c:v>
                </c:pt>
                <c:pt idx="43">
                  <c:v>0</c:v>
                </c:pt>
                <c:pt idx="44">
                  <c:v>0</c:v>
                </c:pt>
                <c:pt idx="45">
                  <c:v>2000</c:v>
                </c:pt>
                <c:pt idx="46">
                  <c:v>0</c:v>
                </c:pt>
                <c:pt idx="47">
                  <c:v>300</c:v>
                </c:pt>
                <c:pt idx="48">
                  <c:v>500</c:v>
                </c:pt>
                <c:pt idx="49">
                  <c:v>1150</c:v>
                </c:pt>
                <c:pt idx="50">
                  <c:v>6368</c:v>
                </c:pt>
                <c:pt idx="51">
                  <c:v>0</c:v>
                </c:pt>
                <c:pt idx="52">
                  <c:v>0</c:v>
                </c:pt>
                <c:pt idx="53">
                  <c:v>650</c:v>
                </c:pt>
                <c:pt idx="54">
                  <c:v>0</c:v>
                </c:pt>
                <c:pt idx="55">
                  <c:v>0</c:v>
                </c:pt>
                <c:pt idx="56">
                  <c:v>0</c:v>
                </c:pt>
                <c:pt idx="57">
                  <c:v>600</c:v>
                </c:pt>
                <c:pt idx="58">
                  <c:v>0</c:v>
                </c:pt>
                <c:pt idx="59">
                  <c:v>2200</c:v>
                </c:pt>
                <c:pt idx="60">
                  <c:v>0</c:v>
                </c:pt>
                <c:pt idx="61">
                  <c:v>0</c:v>
                </c:pt>
                <c:pt idx="62">
                  <c:v>0</c:v>
                </c:pt>
                <c:pt idx="63">
                  <c:v>0</c:v>
                </c:pt>
                <c:pt idx="64">
                  <c:v>0</c:v>
                </c:pt>
                <c:pt idx="65">
                  <c:v>5550</c:v>
                </c:pt>
                <c:pt idx="66">
                  <c:v>0</c:v>
                </c:pt>
                <c:pt idx="67">
                  <c:v>0</c:v>
                </c:pt>
                <c:pt idx="68">
                  <c:v>0</c:v>
                </c:pt>
                <c:pt idx="69">
                  <c:v>0</c:v>
                </c:pt>
                <c:pt idx="70">
                  <c:v>1150</c:v>
                </c:pt>
                <c:pt idx="71">
                  <c:v>0</c:v>
                </c:pt>
                <c:pt idx="72">
                  <c:v>50</c:v>
                </c:pt>
                <c:pt idx="73">
                  <c:v>631</c:v>
                </c:pt>
                <c:pt idx="74">
                  <c:v>0</c:v>
                </c:pt>
                <c:pt idx="75">
                  <c:v>0</c:v>
                </c:pt>
                <c:pt idx="76">
                  <c:v>0</c:v>
                </c:pt>
                <c:pt idx="77">
                  <c:v>0</c:v>
                </c:pt>
                <c:pt idx="78">
                  <c:v>0</c:v>
                </c:pt>
                <c:pt idx="79">
                  <c:v>556</c:v>
                </c:pt>
                <c:pt idx="80">
                  <c:v>0</c:v>
                </c:pt>
                <c:pt idx="81">
                  <c:v>1200</c:v>
                </c:pt>
                <c:pt idx="82">
                  <c:v>0</c:v>
                </c:pt>
                <c:pt idx="83">
                  <c:v>0</c:v>
                </c:pt>
                <c:pt idx="84">
                  <c:v>0</c:v>
                </c:pt>
                <c:pt idx="85">
                  <c:v>900</c:v>
                </c:pt>
                <c:pt idx="86">
                  <c:v>0</c:v>
                </c:pt>
                <c:pt idx="87">
                  <c:v>1200</c:v>
                </c:pt>
                <c:pt idx="88">
                  <c:v>700</c:v>
                </c:pt>
                <c:pt idx="89">
                  <c:v>500</c:v>
                </c:pt>
                <c:pt idx="90">
                  <c:v>1250</c:v>
                </c:pt>
                <c:pt idx="91">
                  <c:v>2000</c:v>
                </c:pt>
                <c:pt idx="92">
                  <c:v>0</c:v>
                </c:pt>
                <c:pt idx="93">
                  <c:v>1500</c:v>
                </c:pt>
                <c:pt idx="94">
                  <c:v>2950</c:v>
                </c:pt>
                <c:pt idx="95">
                  <c:v>0</c:v>
                </c:pt>
                <c:pt idx="96">
                  <c:v>0</c:v>
                </c:pt>
                <c:pt idx="97">
                  <c:v>0</c:v>
                </c:pt>
                <c:pt idx="98">
                  <c:v>0</c:v>
                </c:pt>
                <c:pt idx="99">
                  <c:v>0</c:v>
                </c:pt>
                <c:pt idx="100">
                  <c:v>0</c:v>
                </c:pt>
                <c:pt idx="101">
                  <c:v>0</c:v>
                </c:pt>
                <c:pt idx="102">
                  <c:v>0</c:v>
                </c:pt>
                <c:pt idx="103">
                  <c:v>2050</c:v>
                </c:pt>
                <c:pt idx="104">
                  <c:v>0</c:v>
                </c:pt>
                <c:pt idx="105">
                  <c:v>150</c:v>
                </c:pt>
                <c:pt idx="106">
                  <c:v>2300</c:v>
                </c:pt>
                <c:pt idx="107">
                  <c:v>0</c:v>
                </c:pt>
                <c:pt idx="108">
                  <c:v>50</c:v>
                </c:pt>
                <c:pt idx="109">
                  <c:v>550</c:v>
                </c:pt>
                <c:pt idx="110">
                  <c:v>0</c:v>
                </c:pt>
                <c:pt idx="111">
                  <c:v>2550</c:v>
                </c:pt>
                <c:pt idx="112">
                  <c:v>4833</c:v>
                </c:pt>
                <c:pt idx="113">
                  <c:v>0</c:v>
                </c:pt>
                <c:pt idx="114">
                  <c:v>818</c:v>
                </c:pt>
                <c:pt idx="115">
                  <c:v>0</c:v>
                </c:pt>
                <c:pt idx="116">
                  <c:v>0</c:v>
                </c:pt>
                <c:pt idx="117">
                  <c:v>1000</c:v>
                </c:pt>
                <c:pt idx="118">
                  <c:v>0</c:v>
                </c:pt>
                <c:pt idx="119">
                  <c:v>0</c:v>
                </c:pt>
                <c:pt idx="120">
                  <c:v>0</c:v>
                </c:pt>
                <c:pt idx="121">
                  <c:v>2250</c:v>
                </c:pt>
                <c:pt idx="122">
                  <c:v>1050</c:v>
                </c:pt>
                <c:pt idx="123">
                  <c:v>0</c:v>
                </c:pt>
                <c:pt idx="124">
                  <c:v>0</c:v>
                </c:pt>
                <c:pt idx="125">
                  <c:v>1500</c:v>
                </c:pt>
                <c:pt idx="126">
                  <c:v>2250</c:v>
                </c:pt>
                <c:pt idx="127">
                  <c:v>5200</c:v>
                </c:pt>
                <c:pt idx="128">
                  <c:v>0</c:v>
                </c:pt>
                <c:pt idx="129">
                  <c:v>0</c:v>
                </c:pt>
                <c:pt idx="130">
                  <c:v>0</c:v>
                </c:pt>
                <c:pt idx="131">
                  <c:v>335</c:v>
                </c:pt>
                <c:pt idx="132">
                  <c:v>0</c:v>
                </c:pt>
                <c:pt idx="133">
                  <c:v>1850</c:v>
                </c:pt>
                <c:pt idx="134">
                  <c:v>0</c:v>
                </c:pt>
                <c:pt idx="135">
                  <c:v>7172</c:v>
                </c:pt>
                <c:pt idx="136">
                  <c:v>0</c:v>
                </c:pt>
                <c:pt idx="137">
                  <c:v>700</c:v>
                </c:pt>
                <c:pt idx="138">
                  <c:v>0</c:v>
                </c:pt>
                <c:pt idx="139">
                  <c:v>0</c:v>
                </c:pt>
                <c:pt idx="140">
                  <c:v>0</c:v>
                </c:pt>
                <c:pt idx="141">
                  <c:v>0</c:v>
                </c:pt>
                <c:pt idx="142">
                  <c:v>450</c:v>
                </c:pt>
                <c:pt idx="143">
                  <c:v>0</c:v>
                </c:pt>
                <c:pt idx="144">
                  <c:v>0</c:v>
                </c:pt>
                <c:pt idx="145">
                  <c:v>1600</c:v>
                </c:pt>
                <c:pt idx="146">
                  <c:v>0</c:v>
                </c:pt>
                <c:pt idx="147">
                  <c:v>1500</c:v>
                </c:pt>
                <c:pt idx="148">
                  <c:v>0</c:v>
                </c:pt>
                <c:pt idx="149">
                  <c:v>0</c:v>
                </c:pt>
                <c:pt idx="150">
                  <c:v>1718</c:v>
                </c:pt>
                <c:pt idx="151">
                  <c:v>2250</c:v>
                </c:pt>
                <c:pt idx="152">
                  <c:v>500</c:v>
                </c:pt>
                <c:pt idx="153">
                  <c:v>0</c:v>
                </c:pt>
                <c:pt idx="154">
                  <c:v>0</c:v>
                </c:pt>
                <c:pt idx="155">
                  <c:v>500</c:v>
                </c:pt>
                <c:pt idx="156">
                  <c:v>0</c:v>
                </c:pt>
                <c:pt idx="157">
                  <c:v>0</c:v>
                </c:pt>
                <c:pt idx="158">
                  <c:v>0</c:v>
                </c:pt>
                <c:pt idx="159">
                  <c:v>0</c:v>
                </c:pt>
                <c:pt idx="160">
                  <c:v>0</c:v>
                </c:pt>
                <c:pt idx="161">
                  <c:v>1500</c:v>
                </c:pt>
                <c:pt idx="162">
                  <c:v>3604</c:v>
                </c:pt>
                <c:pt idx="163">
                  <c:v>0</c:v>
                </c:pt>
                <c:pt idx="164">
                  <c:v>0</c:v>
                </c:pt>
                <c:pt idx="165">
                  <c:v>0</c:v>
                </c:pt>
                <c:pt idx="166">
                  <c:v>0</c:v>
                </c:pt>
                <c:pt idx="167">
                  <c:v>0</c:v>
                </c:pt>
                <c:pt idx="168">
                  <c:v>0</c:v>
                </c:pt>
                <c:pt idx="169">
                  <c:v>700</c:v>
                </c:pt>
                <c:pt idx="170">
                  <c:v>0</c:v>
                </c:pt>
                <c:pt idx="171">
                  <c:v>0</c:v>
                </c:pt>
                <c:pt idx="172">
                  <c:v>1000</c:v>
                </c:pt>
                <c:pt idx="173">
                  <c:v>3250</c:v>
                </c:pt>
                <c:pt idx="174">
                  <c:v>0</c:v>
                </c:pt>
                <c:pt idx="175">
                  <c:v>900</c:v>
                </c:pt>
                <c:pt idx="176">
                  <c:v>200</c:v>
                </c:pt>
                <c:pt idx="177">
                  <c:v>0</c:v>
                </c:pt>
                <c:pt idx="178">
                  <c:v>0</c:v>
                </c:pt>
                <c:pt idx="179">
                  <c:v>750</c:v>
                </c:pt>
                <c:pt idx="180">
                  <c:v>0</c:v>
                </c:pt>
                <c:pt idx="181">
                  <c:v>1500</c:v>
                </c:pt>
                <c:pt idx="182">
                  <c:v>50</c:v>
                </c:pt>
                <c:pt idx="183">
                  <c:v>0</c:v>
                </c:pt>
                <c:pt idx="184">
                  <c:v>0</c:v>
                </c:pt>
                <c:pt idx="185">
                  <c:v>0</c:v>
                </c:pt>
                <c:pt idx="186">
                  <c:v>3450</c:v>
                </c:pt>
                <c:pt idx="187">
                  <c:v>0</c:v>
                </c:pt>
                <c:pt idx="188">
                  <c:v>0</c:v>
                </c:pt>
                <c:pt idx="189">
                  <c:v>232</c:v>
                </c:pt>
                <c:pt idx="190">
                  <c:v>500</c:v>
                </c:pt>
                <c:pt idx="191">
                  <c:v>3928</c:v>
                </c:pt>
                <c:pt idx="192">
                  <c:v>0</c:v>
                </c:pt>
                <c:pt idx="193">
                  <c:v>0</c:v>
                </c:pt>
                <c:pt idx="194">
                  <c:v>0</c:v>
                </c:pt>
                <c:pt idx="195">
                  <c:v>0</c:v>
                </c:pt>
                <c:pt idx="196">
                  <c:v>0</c:v>
                </c:pt>
                <c:pt idx="197">
                  <c:v>0</c:v>
                </c:pt>
                <c:pt idx="198">
                  <c:v>0</c:v>
                </c:pt>
                <c:pt idx="199">
                  <c:v>150</c:v>
                </c:pt>
                <c:pt idx="200">
                  <c:v>0</c:v>
                </c:pt>
                <c:pt idx="201">
                  <c:v>1400</c:v>
                </c:pt>
                <c:pt idx="202">
                  <c:v>0</c:v>
                </c:pt>
                <c:pt idx="203">
                  <c:v>500</c:v>
                </c:pt>
                <c:pt idx="204">
                  <c:v>0</c:v>
                </c:pt>
                <c:pt idx="205">
                  <c:v>0</c:v>
                </c:pt>
                <c:pt idx="206">
                  <c:v>1329</c:v>
                </c:pt>
                <c:pt idx="207">
                  <c:v>1150</c:v>
                </c:pt>
                <c:pt idx="208">
                  <c:v>0</c:v>
                </c:pt>
                <c:pt idx="209">
                  <c:v>0</c:v>
                </c:pt>
                <c:pt idx="210">
                  <c:v>600</c:v>
                </c:pt>
                <c:pt idx="211">
                  <c:v>0</c:v>
                </c:pt>
                <c:pt idx="212">
                  <c:v>0</c:v>
                </c:pt>
                <c:pt idx="213">
                  <c:v>0</c:v>
                </c:pt>
                <c:pt idx="214">
                  <c:v>2700</c:v>
                </c:pt>
                <c:pt idx="215">
                  <c:v>0</c:v>
                </c:pt>
                <c:pt idx="216">
                  <c:v>0</c:v>
                </c:pt>
                <c:pt idx="217">
                  <c:v>0</c:v>
                </c:pt>
                <c:pt idx="218">
                  <c:v>0</c:v>
                </c:pt>
                <c:pt idx="219">
                  <c:v>0</c:v>
                </c:pt>
                <c:pt idx="220">
                  <c:v>3050</c:v>
                </c:pt>
                <c:pt idx="221">
                  <c:v>550</c:v>
                </c:pt>
                <c:pt idx="222">
                  <c:v>250</c:v>
                </c:pt>
                <c:pt idx="223">
                  <c:v>0</c:v>
                </c:pt>
                <c:pt idx="224">
                  <c:v>0</c:v>
                </c:pt>
                <c:pt idx="225">
                  <c:v>0</c:v>
                </c:pt>
                <c:pt idx="226">
                  <c:v>0</c:v>
                </c:pt>
                <c:pt idx="227">
                  <c:v>250</c:v>
                </c:pt>
                <c:pt idx="228">
                  <c:v>300</c:v>
                </c:pt>
                <c:pt idx="229">
                  <c:v>0</c:v>
                </c:pt>
                <c:pt idx="230">
                  <c:v>0</c:v>
                </c:pt>
                <c:pt idx="231">
                  <c:v>0</c:v>
                </c:pt>
                <c:pt idx="232">
                  <c:v>0</c:v>
                </c:pt>
                <c:pt idx="233">
                  <c:v>0</c:v>
                </c:pt>
                <c:pt idx="234">
                  <c:v>0</c:v>
                </c:pt>
                <c:pt idx="235">
                  <c:v>273</c:v>
                </c:pt>
                <c:pt idx="236">
                  <c:v>500</c:v>
                </c:pt>
                <c:pt idx="237">
                  <c:v>500</c:v>
                </c:pt>
                <c:pt idx="238">
                  <c:v>6400</c:v>
                </c:pt>
                <c:pt idx="239">
                  <c:v>0</c:v>
                </c:pt>
                <c:pt idx="240">
                  <c:v>0</c:v>
                </c:pt>
                <c:pt idx="241">
                  <c:v>0</c:v>
                </c:pt>
                <c:pt idx="242">
                  <c:v>0</c:v>
                </c:pt>
                <c:pt idx="243">
                  <c:v>2250</c:v>
                </c:pt>
                <c:pt idx="244">
                  <c:v>0</c:v>
                </c:pt>
                <c:pt idx="245">
                  <c:v>3850</c:v>
                </c:pt>
                <c:pt idx="246">
                  <c:v>2200</c:v>
                </c:pt>
                <c:pt idx="247">
                  <c:v>0</c:v>
                </c:pt>
                <c:pt idx="248">
                  <c:v>0</c:v>
                </c:pt>
                <c:pt idx="249">
                  <c:v>50</c:v>
                </c:pt>
                <c:pt idx="250">
                  <c:v>0</c:v>
                </c:pt>
                <c:pt idx="251">
                  <c:v>0</c:v>
                </c:pt>
                <c:pt idx="252">
                  <c:v>1050</c:v>
                </c:pt>
                <c:pt idx="253">
                  <c:v>0</c:v>
                </c:pt>
                <c:pt idx="254">
                  <c:v>0</c:v>
                </c:pt>
                <c:pt idx="255">
                  <c:v>0</c:v>
                </c:pt>
                <c:pt idx="256">
                  <c:v>2100</c:v>
                </c:pt>
                <c:pt idx="257">
                  <c:v>0</c:v>
                </c:pt>
                <c:pt idx="258">
                  <c:v>500</c:v>
                </c:pt>
                <c:pt idx="259">
                  <c:v>250</c:v>
                </c:pt>
                <c:pt idx="260">
                  <c:v>500</c:v>
                </c:pt>
                <c:pt idx="261">
                  <c:v>0</c:v>
                </c:pt>
                <c:pt idx="262">
                  <c:v>0</c:v>
                </c:pt>
                <c:pt idx="263">
                  <c:v>200</c:v>
                </c:pt>
                <c:pt idx="264">
                  <c:v>1400</c:v>
                </c:pt>
                <c:pt idx="265">
                  <c:v>0</c:v>
                </c:pt>
                <c:pt idx="266">
                  <c:v>0</c:v>
                </c:pt>
                <c:pt idx="267">
                  <c:v>0</c:v>
                </c:pt>
                <c:pt idx="268">
                  <c:v>950</c:v>
                </c:pt>
                <c:pt idx="269">
                  <c:v>0</c:v>
                </c:pt>
                <c:pt idx="270">
                  <c:v>0</c:v>
                </c:pt>
                <c:pt idx="271">
                  <c:v>0</c:v>
                </c:pt>
                <c:pt idx="272">
                  <c:v>0</c:v>
                </c:pt>
                <c:pt idx="273">
                  <c:v>1000</c:v>
                </c:pt>
                <c:pt idx="274">
                  <c:v>0</c:v>
                </c:pt>
                <c:pt idx="275">
                  <c:v>4823</c:v>
                </c:pt>
                <c:pt idx="276">
                  <c:v>0</c:v>
                </c:pt>
                <c:pt idx="277">
                  <c:v>0</c:v>
                </c:pt>
                <c:pt idx="278">
                  <c:v>0</c:v>
                </c:pt>
                <c:pt idx="279">
                  <c:v>0</c:v>
                </c:pt>
                <c:pt idx="280">
                  <c:v>0</c:v>
                </c:pt>
                <c:pt idx="281">
                  <c:v>850</c:v>
                </c:pt>
                <c:pt idx="282">
                  <c:v>0</c:v>
                </c:pt>
                <c:pt idx="283">
                  <c:v>1300</c:v>
                </c:pt>
                <c:pt idx="284">
                  <c:v>0</c:v>
                </c:pt>
                <c:pt idx="285">
                  <c:v>2309</c:v>
                </c:pt>
                <c:pt idx="286">
                  <c:v>0</c:v>
                </c:pt>
                <c:pt idx="287">
                  <c:v>0</c:v>
                </c:pt>
                <c:pt idx="288">
                  <c:v>0</c:v>
                </c:pt>
                <c:pt idx="289">
                  <c:v>0</c:v>
                </c:pt>
                <c:pt idx="290">
                  <c:v>1000</c:v>
                </c:pt>
                <c:pt idx="291">
                  <c:v>500</c:v>
                </c:pt>
                <c:pt idx="292">
                  <c:v>0</c:v>
                </c:pt>
                <c:pt idx="293">
                  <c:v>0</c:v>
                </c:pt>
                <c:pt idx="294">
                  <c:v>0</c:v>
                </c:pt>
                <c:pt idx="295">
                  <c:v>0</c:v>
                </c:pt>
                <c:pt idx="296">
                  <c:v>150</c:v>
                </c:pt>
                <c:pt idx="297">
                  <c:v>0</c:v>
                </c:pt>
                <c:pt idx="298">
                  <c:v>2400</c:v>
                </c:pt>
                <c:pt idx="299">
                  <c:v>0</c:v>
                </c:pt>
                <c:pt idx="300">
                  <c:v>750</c:v>
                </c:pt>
                <c:pt idx="301">
                  <c:v>0</c:v>
                </c:pt>
                <c:pt idx="302">
                  <c:v>0</c:v>
                </c:pt>
                <c:pt idx="303">
                  <c:v>0</c:v>
                </c:pt>
                <c:pt idx="304">
                  <c:v>0</c:v>
                </c:pt>
                <c:pt idx="305">
                  <c:v>0</c:v>
                </c:pt>
                <c:pt idx="306">
                  <c:v>0</c:v>
                </c:pt>
                <c:pt idx="307">
                  <c:v>3226</c:v>
                </c:pt>
                <c:pt idx="308">
                  <c:v>0</c:v>
                </c:pt>
                <c:pt idx="309">
                  <c:v>500</c:v>
                </c:pt>
                <c:pt idx="310">
                  <c:v>0</c:v>
                </c:pt>
                <c:pt idx="311">
                  <c:v>0</c:v>
                </c:pt>
                <c:pt idx="312">
                  <c:v>0</c:v>
                </c:pt>
                <c:pt idx="313">
                  <c:v>1750</c:v>
                </c:pt>
                <c:pt idx="314">
                  <c:v>1000</c:v>
                </c:pt>
                <c:pt idx="315">
                  <c:v>1400</c:v>
                </c:pt>
                <c:pt idx="316">
                  <c:v>0</c:v>
                </c:pt>
                <c:pt idx="317">
                  <c:v>0</c:v>
                </c:pt>
                <c:pt idx="318">
                  <c:v>398</c:v>
                </c:pt>
                <c:pt idx="319">
                  <c:v>0</c:v>
                </c:pt>
                <c:pt idx="320">
                  <c:v>0</c:v>
                </c:pt>
                <c:pt idx="321">
                  <c:v>1000</c:v>
                </c:pt>
                <c:pt idx="322">
                  <c:v>0</c:v>
                </c:pt>
                <c:pt idx="323">
                  <c:v>9166</c:v>
                </c:pt>
                <c:pt idx="324">
                  <c:v>0</c:v>
                </c:pt>
                <c:pt idx="325">
                  <c:v>258</c:v>
                </c:pt>
                <c:pt idx="326">
                  <c:v>0</c:v>
                </c:pt>
                <c:pt idx="327">
                  <c:v>6078</c:v>
                </c:pt>
                <c:pt idx="328">
                  <c:v>600</c:v>
                </c:pt>
                <c:pt idx="329">
                  <c:v>0</c:v>
                </c:pt>
                <c:pt idx="330">
                  <c:v>0</c:v>
                </c:pt>
                <c:pt idx="331">
                  <c:v>0</c:v>
                </c:pt>
                <c:pt idx="332">
                  <c:v>150</c:v>
                </c:pt>
                <c:pt idx="333">
                  <c:v>0</c:v>
                </c:pt>
                <c:pt idx="334">
                  <c:v>0</c:v>
                </c:pt>
                <c:pt idx="335">
                  <c:v>1000</c:v>
                </c:pt>
                <c:pt idx="336">
                  <c:v>0</c:v>
                </c:pt>
                <c:pt idx="337">
                  <c:v>0</c:v>
                </c:pt>
                <c:pt idx="338">
                  <c:v>0</c:v>
                </c:pt>
                <c:pt idx="339">
                  <c:v>0</c:v>
                </c:pt>
                <c:pt idx="340">
                  <c:v>200</c:v>
                </c:pt>
                <c:pt idx="341">
                  <c:v>0</c:v>
                </c:pt>
                <c:pt idx="342">
                  <c:v>0</c:v>
                </c:pt>
                <c:pt idx="343">
                  <c:v>0</c:v>
                </c:pt>
                <c:pt idx="344">
                  <c:v>0</c:v>
                </c:pt>
                <c:pt idx="345">
                  <c:v>0</c:v>
                </c:pt>
                <c:pt idx="346">
                  <c:v>0</c:v>
                </c:pt>
                <c:pt idx="347">
                  <c:v>0</c:v>
                </c:pt>
                <c:pt idx="348">
                  <c:v>0</c:v>
                </c:pt>
                <c:pt idx="349">
                  <c:v>0</c:v>
                </c:pt>
                <c:pt idx="350">
                  <c:v>0</c:v>
                </c:pt>
                <c:pt idx="351">
                  <c:v>0</c:v>
                </c:pt>
                <c:pt idx="352">
                  <c:v>100</c:v>
                </c:pt>
                <c:pt idx="353">
                  <c:v>0</c:v>
                </c:pt>
                <c:pt idx="354">
                  <c:v>1650</c:v>
                </c:pt>
                <c:pt idx="355">
                  <c:v>0</c:v>
                </c:pt>
                <c:pt idx="356">
                  <c:v>1000</c:v>
                </c:pt>
                <c:pt idx="357">
                  <c:v>150</c:v>
                </c:pt>
                <c:pt idx="358">
                  <c:v>0</c:v>
                </c:pt>
                <c:pt idx="359">
                  <c:v>0</c:v>
                </c:pt>
                <c:pt idx="360">
                  <c:v>1950</c:v>
                </c:pt>
                <c:pt idx="361">
                  <c:v>0</c:v>
                </c:pt>
                <c:pt idx="362">
                  <c:v>500</c:v>
                </c:pt>
                <c:pt idx="363">
                  <c:v>0</c:v>
                </c:pt>
                <c:pt idx="364">
                  <c:v>0</c:v>
                </c:pt>
                <c:pt idx="365">
                  <c:v>500</c:v>
                </c:pt>
                <c:pt idx="366">
                  <c:v>0</c:v>
                </c:pt>
                <c:pt idx="367">
                  <c:v>0</c:v>
                </c:pt>
                <c:pt idx="368">
                  <c:v>0</c:v>
                </c:pt>
                <c:pt idx="369">
                  <c:v>0</c:v>
                </c:pt>
                <c:pt idx="370">
                  <c:v>0</c:v>
                </c:pt>
                <c:pt idx="371">
                  <c:v>2211</c:v>
                </c:pt>
                <c:pt idx="372">
                  <c:v>0</c:v>
                </c:pt>
                <c:pt idx="373">
                  <c:v>0</c:v>
                </c:pt>
                <c:pt idx="374">
                  <c:v>0</c:v>
                </c:pt>
                <c:pt idx="375">
                  <c:v>5300</c:v>
                </c:pt>
                <c:pt idx="376">
                  <c:v>200</c:v>
                </c:pt>
                <c:pt idx="377">
                  <c:v>350</c:v>
                </c:pt>
                <c:pt idx="378">
                  <c:v>0</c:v>
                </c:pt>
                <c:pt idx="379">
                  <c:v>0</c:v>
                </c:pt>
                <c:pt idx="380">
                  <c:v>6393</c:v>
                </c:pt>
                <c:pt idx="381">
                  <c:v>0</c:v>
                </c:pt>
                <c:pt idx="382">
                  <c:v>500</c:v>
                </c:pt>
                <c:pt idx="383">
                  <c:v>1600</c:v>
                </c:pt>
                <c:pt idx="384">
                  <c:v>0</c:v>
                </c:pt>
                <c:pt idx="385">
                  <c:v>0</c:v>
                </c:pt>
                <c:pt idx="386">
                  <c:v>0</c:v>
                </c:pt>
                <c:pt idx="387">
                  <c:v>0</c:v>
                </c:pt>
                <c:pt idx="388">
                  <c:v>500</c:v>
                </c:pt>
                <c:pt idx="389">
                  <c:v>0</c:v>
                </c:pt>
                <c:pt idx="390">
                  <c:v>1450</c:v>
                </c:pt>
                <c:pt idx="391">
                  <c:v>0</c:v>
                </c:pt>
                <c:pt idx="392">
                  <c:v>0</c:v>
                </c:pt>
                <c:pt idx="393">
                  <c:v>0</c:v>
                </c:pt>
                <c:pt idx="394">
                  <c:v>0</c:v>
                </c:pt>
                <c:pt idx="395">
                  <c:v>0</c:v>
                </c:pt>
                <c:pt idx="396">
                  <c:v>0</c:v>
                </c:pt>
                <c:pt idx="397">
                  <c:v>0</c:v>
                </c:pt>
                <c:pt idx="398">
                  <c:v>0</c:v>
                </c:pt>
                <c:pt idx="399">
                  <c:v>0</c:v>
                </c:pt>
                <c:pt idx="400">
                  <c:v>0</c:v>
                </c:pt>
                <c:pt idx="401">
                  <c:v>359</c:v>
                </c:pt>
                <c:pt idx="402">
                  <c:v>0</c:v>
                </c:pt>
                <c:pt idx="403">
                  <c:v>0</c:v>
                </c:pt>
                <c:pt idx="404">
                  <c:v>4485</c:v>
                </c:pt>
                <c:pt idx="405">
                  <c:v>0</c:v>
                </c:pt>
                <c:pt idx="406">
                  <c:v>0</c:v>
                </c:pt>
                <c:pt idx="407">
                  <c:v>0</c:v>
                </c:pt>
                <c:pt idx="408">
                  <c:v>0</c:v>
                </c:pt>
                <c:pt idx="409">
                  <c:v>0</c:v>
                </c:pt>
                <c:pt idx="410">
                  <c:v>1750</c:v>
                </c:pt>
                <c:pt idx="411">
                  <c:v>0</c:v>
                </c:pt>
                <c:pt idx="412">
                  <c:v>5500</c:v>
                </c:pt>
                <c:pt idx="413">
                  <c:v>200</c:v>
                </c:pt>
                <c:pt idx="414">
                  <c:v>0</c:v>
                </c:pt>
                <c:pt idx="415">
                  <c:v>0</c:v>
                </c:pt>
                <c:pt idx="416">
                  <c:v>0</c:v>
                </c:pt>
                <c:pt idx="417">
                  <c:v>0</c:v>
                </c:pt>
                <c:pt idx="418">
                  <c:v>0</c:v>
                </c:pt>
                <c:pt idx="419">
                  <c:v>0</c:v>
                </c:pt>
                <c:pt idx="420">
                  <c:v>7741</c:v>
                </c:pt>
                <c:pt idx="421">
                  <c:v>0</c:v>
                </c:pt>
                <c:pt idx="422">
                  <c:v>0</c:v>
                </c:pt>
                <c:pt idx="423">
                  <c:v>1000</c:v>
                </c:pt>
                <c:pt idx="424">
                  <c:v>0</c:v>
                </c:pt>
                <c:pt idx="425">
                  <c:v>400</c:v>
                </c:pt>
                <c:pt idx="426">
                  <c:v>0</c:v>
                </c:pt>
                <c:pt idx="427">
                  <c:v>700</c:v>
                </c:pt>
                <c:pt idx="428">
                  <c:v>500</c:v>
                </c:pt>
                <c:pt idx="429">
                  <c:v>0</c:v>
                </c:pt>
                <c:pt idx="430">
                  <c:v>0</c:v>
                </c:pt>
                <c:pt idx="431">
                  <c:v>0</c:v>
                </c:pt>
                <c:pt idx="432">
                  <c:v>0</c:v>
                </c:pt>
                <c:pt idx="433">
                  <c:v>0</c:v>
                </c:pt>
                <c:pt idx="434">
                  <c:v>600</c:v>
                </c:pt>
                <c:pt idx="435">
                  <c:v>0</c:v>
                </c:pt>
                <c:pt idx="436">
                  <c:v>0</c:v>
                </c:pt>
                <c:pt idx="437">
                  <c:v>1450</c:v>
                </c:pt>
                <c:pt idx="438">
                  <c:v>0</c:v>
                </c:pt>
                <c:pt idx="439">
                  <c:v>0</c:v>
                </c:pt>
                <c:pt idx="440">
                  <c:v>0</c:v>
                </c:pt>
                <c:pt idx="441">
                  <c:v>350</c:v>
                </c:pt>
                <c:pt idx="442">
                  <c:v>3000</c:v>
                </c:pt>
                <c:pt idx="443">
                  <c:v>0</c:v>
                </c:pt>
                <c:pt idx="444">
                  <c:v>1750</c:v>
                </c:pt>
                <c:pt idx="445">
                  <c:v>1400</c:v>
                </c:pt>
                <c:pt idx="446">
                  <c:v>0</c:v>
                </c:pt>
                <c:pt idx="447">
                  <c:v>0</c:v>
                </c:pt>
                <c:pt idx="448">
                  <c:v>500</c:v>
                </c:pt>
                <c:pt idx="449">
                  <c:v>759</c:v>
                </c:pt>
                <c:pt idx="450">
                  <c:v>0</c:v>
                </c:pt>
                <c:pt idx="451">
                  <c:v>0</c:v>
                </c:pt>
                <c:pt idx="452">
                  <c:v>0</c:v>
                </c:pt>
                <c:pt idx="453">
                  <c:v>0</c:v>
                </c:pt>
                <c:pt idx="454">
                  <c:v>950</c:v>
                </c:pt>
                <c:pt idx="455">
                  <c:v>0</c:v>
                </c:pt>
                <c:pt idx="456">
                  <c:v>150</c:v>
                </c:pt>
                <c:pt idx="457">
                  <c:v>0</c:v>
                </c:pt>
                <c:pt idx="458">
                  <c:v>0</c:v>
                </c:pt>
                <c:pt idx="459">
                  <c:v>0</c:v>
                </c:pt>
                <c:pt idx="460">
                  <c:v>0</c:v>
                </c:pt>
                <c:pt idx="461">
                  <c:v>0</c:v>
                </c:pt>
                <c:pt idx="462">
                  <c:v>0</c:v>
                </c:pt>
                <c:pt idx="463">
                  <c:v>0</c:v>
                </c:pt>
                <c:pt idx="464">
                  <c:v>0</c:v>
                </c:pt>
                <c:pt idx="465">
                  <c:v>3000</c:v>
                </c:pt>
                <c:pt idx="466">
                  <c:v>2600</c:v>
                </c:pt>
                <c:pt idx="467">
                  <c:v>0</c:v>
                </c:pt>
                <c:pt idx="468">
                  <c:v>0</c:v>
                </c:pt>
                <c:pt idx="469">
                  <c:v>600</c:v>
                </c:pt>
                <c:pt idx="470">
                  <c:v>0</c:v>
                </c:pt>
                <c:pt idx="471">
                  <c:v>2500</c:v>
                </c:pt>
                <c:pt idx="472">
                  <c:v>250</c:v>
                </c:pt>
                <c:pt idx="473">
                  <c:v>100</c:v>
                </c:pt>
                <c:pt idx="474">
                  <c:v>600</c:v>
                </c:pt>
                <c:pt idx="475">
                  <c:v>6381</c:v>
                </c:pt>
                <c:pt idx="476">
                  <c:v>0</c:v>
                </c:pt>
                <c:pt idx="477">
                  <c:v>500</c:v>
                </c:pt>
                <c:pt idx="478">
                  <c:v>0</c:v>
                </c:pt>
                <c:pt idx="479">
                  <c:v>2050</c:v>
                </c:pt>
                <c:pt idx="480">
                  <c:v>0</c:v>
                </c:pt>
                <c:pt idx="481">
                  <c:v>0</c:v>
                </c:pt>
                <c:pt idx="482">
                  <c:v>0</c:v>
                </c:pt>
                <c:pt idx="483">
                  <c:v>1700</c:v>
                </c:pt>
                <c:pt idx="484">
                  <c:v>0</c:v>
                </c:pt>
                <c:pt idx="485">
                  <c:v>0</c:v>
                </c:pt>
                <c:pt idx="486">
                  <c:v>700</c:v>
                </c:pt>
                <c:pt idx="487">
                  <c:v>1600</c:v>
                </c:pt>
                <c:pt idx="488">
                  <c:v>3300</c:v>
                </c:pt>
                <c:pt idx="489">
                  <c:v>350</c:v>
                </c:pt>
                <c:pt idx="490">
                  <c:v>0</c:v>
                </c:pt>
                <c:pt idx="491">
                  <c:v>500</c:v>
                </c:pt>
                <c:pt idx="492">
                  <c:v>3400</c:v>
                </c:pt>
                <c:pt idx="493">
                  <c:v>0</c:v>
                </c:pt>
                <c:pt idx="494">
                  <c:v>1300</c:v>
                </c:pt>
                <c:pt idx="495">
                  <c:v>0</c:v>
                </c:pt>
                <c:pt idx="496">
                  <c:v>0</c:v>
                </c:pt>
                <c:pt idx="497">
                  <c:v>0</c:v>
                </c:pt>
                <c:pt idx="498">
                  <c:v>0</c:v>
                </c:pt>
                <c:pt idx="499">
                  <c:v>0</c:v>
                </c:pt>
                <c:pt idx="500">
                  <c:v>4387</c:v>
                </c:pt>
                <c:pt idx="501">
                  <c:v>0</c:v>
                </c:pt>
                <c:pt idx="502">
                  <c:v>0</c:v>
                </c:pt>
                <c:pt idx="503">
                  <c:v>550</c:v>
                </c:pt>
                <c:pt idx="504">
                  <c:v>0</c:v>
                </c:pt>
                <c:pt idx="505">
                  <c:v>50</c:v>
                </c:pt>
                <c:pt idx="506">
                  <c:v>0</c:v>
                </c:pt>
                <c:pt idx="507">
                  <c:v>0</c:v>
                </c:pt>
                <c:pt idx="508">
                  <c:v>0</c:v>
                </c:pt>
                <c:pt idx="509">
                  <c:v>0</c:v>
                </c:pt>
                <c:pt idx="510">
                  <c:v>850</c:v>
                </c:pt>
                <c:pt idx="511">
                  <c:v>3000</c:v>
                </c:pt>
                <c:pt idx="512">
                  <c:v>350</c:v>
                </c:pt>
                <c:pt idx="513">
                  <c:v>0</c:v>
                </c:pt>
                <c:pt idx="514">
                  <c:v>0</c:v>
                </c:pt>
                <c:pt idx="515">
                  <c:v>0</c:v>
                </c:pt>
                <c:pt idx="516">
                  <c:v>0</c:v>
                </c:pt>
                <c:pt idx="517">
                  <c:v>2600</c:v>
                </c:pt>
                <c:pt idx="518">
                  <c:v>0</c:v>
                </c:pt>
                <c:pt idx="519">
                  <c:v>1700</c:v>
                </c:pt>
                <c:pt idx="520">
                  <c:v>0</c:v>
                </c:pt>
                <c:pt idx="521">
                  <c:v>450</c:v>
                </c:pt>
                <c:pt idx="522">
                  <c:v>500</c:v>
                </c:pt>
                <c:pt idx="523">
                  <c:v>0</c:v>
                </c:pt>
                <c:pt idx="524">
                  <c:v>0</c:v>
                </c:pt>
                <c:pt idx="525">
                  <c:v>0</c:v>
                </c:pt>
                <c:pt idx="526">
                  <c:v>0</c:v>
                </c:pt>
                <c:pt idx="527">
                  <c:v>900</c:v>
                </c:pt>
                <c:pt idx="528">
                  <c:v>0</c:v>
                </c:pt>
                <c:pt idx="529">
                  <c:v>0</c:v>
                </c:pt>
                <c:pt idx="530">
                  <c:v>0</c:v>
                </c:pt>
                <c:pt idx="531">
                  <c:v>10250</c:v>
                </c:pt>
                <c:pt idx="532">
                  <c:v>1000</c:v>
                </c:pt>
                <c:pt idx="533">
                  <c:v>0</c:v>
                </c:pt>
                <c:pt idx="534">
                  <c:v>3000</c:v>
                </c:pt>
                <c:pt idx="535">
                  <c:v>0</c:v>
                </c:pt>
                <c:pt idx="536">
                  <c:v>500</c:v>
                </c:pt>
                <c:pt idx="537">
                  <c:v>0</c:v>
                </c:pt>
                <c:pt idx="538">
                  <c:v>0</c:v>
                </c:pt>
                <c:pt idx="539">
                  <c:v>0</c:v>
                </c:pt>
                <c:pt idx="540">
                  <c:v>0</c:v>
                </c:pt>
                <c:pt idx="541">
                  <c:v>0</c:v>
                </c:pt>
                <c:pt idx="542">
                  <c:v>0</c:v>
                </c:pt>
                <c:pt idx="543">
                  <c:v>0</c:v>
                </c:pt>
                <c:pt idx="544">
                  <c:v>500</c:v>
                </c:pt>
                <c:pt idx="545">
                  <c:v>0</c:v>
                </c:pt>
                <c:pt idx="546">
                  <c:v>0</c:v>
                </c:pt>
                <c:pt idx="547">
                  <c:v>0</c:v>
                </c:pt>
                <c:pt idx="548">
                  <c:v>1300</c:v>
                </c:pt>
                <c:pt idx="549">
                  <c:v>6568</c:v>
                </c:pt>
                <c:pt idx="550">
                  <c:v>0</c:v>
                </c:pt>
                <c:pt idx="551">
                  <c:v>350</c:v>
                </c:pt>
                <c:pt idx="552">
                  <c:v>0</c:v>
                </c:pt>
                <c:pt idx="553">
                  <c:v>0</c:v>
                </c:pt>
                <c:pt idx="554">
                  <c:v>0</c:v>
                </c:pt>
                <c:pt idx="555">
                  <c:v>0</c:v>
                </c:pt>
                <c:pt idx="556">
                  <c:v>0</c:v>
                </c:pt>
                <c:pt idx="557">
                  <c:v>0</c:v>
                </c:pt>
                <c:pt idx="558">
                  <c:v>500</c:v>
                </c:pt>
                <c:pt idx="559">
                  <c:v>0</c:v>
                </c:pt>
                <c:pt idx="560">
                  <c:v>0</c:v>
                </c:pt>
                <c:pt idx="561">
                  <c:v>213</c:v>
                </c:pt>
                <c:pt idx="562">
                  <c:v>950</c:v>
                </c:pt>
                <c:pt idx="563">
                  <c:v>0</c:v>
                </c:pt>
                <c:pt idx="564">
                  <c:v>0</c:v>
                </c:pt>
                <c:pt idx="565">
                  <c:v>650</c:v>
                </c:pt>
                <c:pt idx="566">
                  <c:v>800</c:v>
                </c:pt>
                <c:pt idx="567">
                  <c:v>0</c:v>
                </c:pt>
                <c:pt idx="568">
                  <c:v>0</c:v>
                </c:pt>
                <c:pt idx="569">
                  <c:v>0</c:v>
                </c:pt>
                <c:pt idx="570">
                  <c:v>0</c:v>
                </c:pt>
                <c:pt idx="571">
                  <c:v>0</c:v>
                </c:pt>
                <c:pt idx="572">
                  <c:v>0</c:v>
                </c:pt>
                <c:pt idx="573">
                  <c:v>0</c:v>
                </c:pt>
                <c:pt idx="574">
                  <c:v>1000</c:v>
                </c:pt>
                <c:pt idx="575">
                  <c:v>0</c:v>
                </c:pt>
                <c:pt idx="576">
                  <c:v>800</c:v>
                </c:pt>
                <c:pt idx="577">
                  <c:v>0</c:v>
                </c:pt>
                <c:pt idx="578">
                  <c:v>800</c:v>
                </c:pt>
                <c:pt idx="579">
                  <c:v>0</c:v>
                </c:pt>
                <c:pt idx="580">
                  <c:v>550</c:v>
                </c:pt>
                <c:pt idx="581">
                  <c:v>250</c:v>
                </c:pt>
                <c:pt idx="582">
                  <c:v>0</c:v>
                </c:pt>
                <c:pt idx="583">
                  <c:v>0</c:v>
                </c:pt>
                <c:pt idx="584">
                  <c:v>0</c:v>
                </c:pt>
                <c:pt idx="585">
                  <c:v>0</c:v>
                </c:pt>
                <c:pt idx="586">
                  <c:v>0</c:v>
                </c:pt>
                <c:pt idx="587">
                  <c:v>0</c:v>
                </c:pt>
                <c:pt idx="588">
                  <c:v>0</c:v>
                </c:pt>
                <c:pt idx="589">
                  <c:v>0</c:v>
                </c:pt>
                <c:pt idx="590">
                  <c:v>0</c:v>
                </c:pt>
                <c:pt idx="591">
                  <c:v>0</c:v>
                </c:pt>
                <c:pt idx="592">
                  <c:v>0</c:v>
                </c:pt>
                <c:pt idx="593">
                  <c:v>300</c:v>
                </c:pt>
                <c:pt idx="594">
                  <c:v>5780</c:v>
                </c:pt>
                <c:pt idx="595">
                  <c:v>0</c:v>
                </c:pt>
                <c:pt idx="596">
                  <c:v>0</c:v>
                </c:pt>
                <c:pt idx="597">
                  <c:v>0</c:v>
                </c:pt>
                <c:pt idx="598">
                  <c:v>0</c:v>
                </c:pt>
                <c:pt idx="599">
                  <c:v>0</c:v>
                </c:pt>
                <c:pt idx="600">
                  <c:v>0</c:v>
                </c:pt>
                <c:pt idx="601">
                  <c:v>0</c:v>
                </c:pt>
                <c:pt idx="602">
                  <c:v>1000</c:v>
                </c:pt>
                <c:pt idx="603">
                  <c:v>0</c:v>
                </c:pt>
                <c:pt idx="604">
                  <c:v>0</c:v>
                </c:pt>
                <c:pt idx="605">
                  <c:v>700</c:v>
                </c:pt>
                <c:pt idx="606">
                  <c:v>0</c:v>
                </c:pt>
                <c:pt idx="607">
                  <c:v>0</c:v>
                </c:pt>
                <c:pt idx="608">
                  <c:v>1600</c:v>
                </c:pt>
                <c:pt idx="609">
                  <c:v>0</c:v>
                </c:pt>
                <c:pt idx="610">
                  <c:v>0</c:v>
                </c:pt>
                <c:pt idx="611">
                  <c:v>3350</c:v>
                </c:pt>
                <c:pt idx="612">
                  <c:v>0</c:v>
                </c:pt>
                <c:pt idx="613">
                  <c:v>0</c:v>
                </c:pt>
                <c:pt idx="614">
                  <c:v>0</c:v>
                </c:pt>
                <c:pt idx="615">
                  <c:v>1500</c:v>
                </c:pt>
                <c:pt idx="616">
                  <c:v>0</c:v>
                </c:pt>
                <c:pt idx="617">
                  <c:v>1000</c:v>
                </c:pt>
                <c:pt idx="618">
                  <c:v>0</c:v>
                </c:pt>
                <c:pt idx="619">
                  <c:v>450</c:v>
                </c:pt>
                <c:pt idx="620">
                  <c:v>0</c:v>
                </c:pt>
                <c:pt idx="621">
                  <c:v>0</c:v>
                </c:pt>
                <c:pt idx="622">
                  <c:v>10650</c:v>
                </c:pt>
                <c:pt idx="623">
                  <c:v>0</c:v>
                </c:pt>
                <c:pt idx="624">
                  <c:v>1373</c:v>
                </c:pt>
                <c:pt idx="625">
                  <c:v>500</c:v>
                </c:pt>
                <c:pt idx="626">
                  <c:v>0</c:v>
                </c:pt>
                <c:pt idx="627">
                  <c:v>350</c:v>
                </c:pt>
                <c:pt idx="628">
                  <c:v>450</c:v>
                </c:pt>
                <c:pt idx="629">
                  <c:v>50</c:v>
                </c:pt>
                <c:pt idx="630">
                  <c:v>3802</c:v>
                </c:pt>
                <c:pt idx="631">
                  <c:v>0</c:v>
                </c:pt>
                <c:pt idx="632">
                  <c:v>0</c:v>
                </c:pt>
                <c:pt idx="633">
                  <c:v>0</c:v>
                </c:pt>
                <c:pt idx="634">
                  <c:v>0</c:v>
                </c:pt>
                <c:pt idx="635">
                  <c:v>0</c:v>
                </c:pt>
                <c:pt idx="636">
                  <c:v>0</c:v>
                </c:pt>
                <c:pt idx="637">
                  <c:v>650</c:v>
                </c:pt>
                <c:pt idx="638">
                  <c:v>0</c:v>
                </c:pt>
                <c:pt idx="639">
                  <c:v>0</c:v>
                </c:pt>
                <c:pt idx="640">
                  <c:v>0</c:v>
                </c:pt>
                <c:pt idx="641">
                  <c:v>0</c:v>
                </c:pt>
                <c:pt idx="642">
                  <c:v>150</c:v>
                </c:pt>
                <c:pt idx="643">
                  <c:v>500</c:v>
                </c:pt>
                <c:pt idx="644">
                  <c:v>0</c:v>
                </c:pt>
                <c:pt idx="645">
                  <c:v>0</c:v>
                </c:pt>
                <c:pt idx="646">
                  <c:v>0</c:v>
                </c:pt>
                <c:pt idx="647">
                  <c:v>0</c:v>
                </c:pt>
                <c:pt idx="648">
                  <c:v>0</c:v>
                </c:pt>
                <c:pt idx="649">
                  <c:v>0</c:v>
                </c:pt>
                <c:pt idx="650">
                  <c:v>50</c:v>
                </c:pt>
                <c:pt idx="651">
                  <c:v>500</c:v>
                </c:pt>
                <c:pt idx="652">
                  <c:v>400</c:v>
                </c:pt>
                <c:pt idx="653">
                  <c:v>500</c:v>
                </c:pt>
                <c:pt idx="654">
                  <c:v>200</c:v>
                </c:pt>
                <c:pt idx="655">
                  <c:v>0</c:v>
                </c:pt>
                <c:pt idx="656">
                  <c:v>0</c:v>
                </c:pt>
                <c:pt idx="657">
                  <c:v>0</c:v>
                </c:pt>
                <c:pt idx="658">
                  <c:v>1500</c:v>
                </c:pt>
                <c:pt idx="659">
                  <c:v>0</c:v>
                </c:pt>
                <c:pt idx="660">
                  <c:v>0</c:v>
                </c:pt>
                <c:pt idx="661">
                  <c:v>0</c:v>
                </c:pt>
                <c:pt idx="662">
                  <c:v>7939</c:v>
                </c:pt>
                <c:pt idx="663">
                  <c:v>500</c:v>
                </c:pt>
                <c:pt idx="664">
                  <c:v>300</c:v>
                </c:pt>
                <c:pt idx="665">
                  <c:v>0</c:v>
                </c:pt>
                <c:pt idx="666">
                  <c:v>0</c:v>
                </c:pt>
                <c:pt idx="667">
                  <c:v>0</c:v>
                </c:pt>
                <c:pt idx="668">
                  <c:v>150</c:v>
                </c:pt>
                <c:pt idx="669">
                  <c:v>1450</c:v>
                </c:pt>
                <c:pt idx="670">
                  <c:v>316</c:v>
                </c:pt>
                <c:pt idx="671">
                  <c:v>0</c:v>
                </c:pt>
                <c:pt idx="672">
                  <c:v>0</c:v>
                </c:pt>
                <c:pt idx="673">
                  <c:v>650</c:v>
                </c:pt>
                <c:pt idx="674">
                  <c:v>50</c:v>
                </c:pt>
                <c:pt idx="675">
                  <c:v>200</c:v>
                </c:pt>
                <c:pt idx="676">
                  <c:v>720</c:v>
                </c:pt>
                <c:pt idx="677">
                  <c:v>0</c:v>
                </c:pt>
                <c:pt idx="678">
                  <c:v>0</c:v>
                </c:pt>
                <c:pt idx="679">
                  <c:v>1400</c:v>
                </c:pt>
                <c:pt idx="680">
                  <c:v>0</c:v>
                </c:pt>
                <c:pt idx="681">
                  <c:v>3600</c:v>
                </c:pt>
                <c:pt idx="682">
                  <c:v>650</c:v>
                </c:pt>
                <c:pt idx="683">
                  <c:v>7266</c:v>
                </c:pt>
                <c:pt idx="684">
                  <c:v>0</c:v>
                </c:pt>
                <c:pt idx="685">
                  <c:v>0</c:v>
                </c:pt>
                <c:pt idx="686">
                  <c:v>100</c:v>
                </c:pt>
                <c:pt idx="687">
                  <c:v>250</c:v>
                </c:pt>
                <c:pt idx="688">
                  <c:v>0</c:v>
                </c:pt>
                <c:pt idx="689">
                  <c:v>700</c:v>
                </c:pt>
                <c:pt idx="690">
                  <c:v>0</c:v>
                </c:pt>
                <c:pt idx="691">
                  <c:v>0</c:v>
                </c:pt>
                <c:pt idx="692">
                  <c:v>150</c:v>
                </c:pt>
                <c:pt idx="693">
                  <c:v>750</c:v>
                </c:pt>
                <c:pt idx="694">
                  <c:v>50</c:v>
                </c:pt>
                <c:pt idx="695">
                  <c:v>0</c:v>
                </c:pt>
                <c:pt idx="696">
                  <c:v>0</c:v>
                </c:pt>
                <c:pt idx="697">
                  <c:v>2098</c:v>
                </c:pt>
                <c:pt idx="698">
                  <c:v>0</c:v>
                </c:pt>
                <c:pt idx="699">
                  <c:v>0</c:v>
                </c:pt>
                <c:pt idx="700">
                  <c:v>0</c:v>
                </c:pt>
                <c:pt idx="701">
                  <c:v>0</c:v>
                </c:pt>
                <c:pt idx="702">
                  <c:v>5676</c:v>
                </c:pt>
                <c:pt idx="703">
                  <c:v>0</c:v>
                </c:pt>
                <c:pt idx="704">
                  <c:v>500</c:v>
                </c:pt>
                <c:pt idx="705">
                  <c:v>250</c:v>
                </c:pt>
                <c:pt idx="706">
                  <c:v>2950</c:v>
                </c:pt>
                <c:pt idx="707">
                  <c:v>0</c:v>
                </c:pt>
                <c:pt idx="708">
                  <c:v>3134</c:v>
                </c:pt>
                <c:pt idx="709">
                  <c:v>0</c:v>
                </c:pt>
                <c:pt idx="710">
                  <c:v>487</c:v>
                </c:pt>
                <c:pt idx="711">
                  <c:v>0</c:v>
                </c:pt>
                <c:pt idx="712">
                  <c:v>0</c:v>
                </c:pt>
                <c:pt idx="713">
                  <c:v>0</c:v>
                </c:pt>
                <c:pt idx="714">
                  <c:v>500</c:v>
                </c:pt>
                <c:pt idx="715">
                  <c:v>0</c:v>
                </c:pt>
                <c:pt idx="716">
                  <c:v>400</c:v>
                </c:pt>
                <c:pt idx="717">
                  <c:v>0</c:v>
                </c:pt>
                <c:pt idx="718">
                  <c:v>7000</c:v>
                </c:pt>
                <c:pt idx="719">
                  <c:v>100</c:v>
                </c:pt>
                <c:pt idx="720">
                  <c:v>0</c:v>
                </c:pt>
                <c:pt idx="721">
                  <c:v>0</c:v>
                </c:pt>
                <c:pt idx="722">
                  <c:v>0</c:v>
                </c:pt>
                <c:pt idx="723">
                  <c:v>0</c:v>
                </c:pt>
                <c:pt idx="724">
                  <c:v>0</c:v>
                </c:pt>
                <c:pt idx="725">
                  <c:v>950</c:v>
                </c:pt>
                <c:pt idx="726">
                  <c:v>500</c:v>
                </c:pt>
                <c:pt idx="727">
                  <c:v>0</c:v>
                </c:pt>
                <c:pt idx="728">
                  <c:v>0</c:v>
                </c:pt>
                <c:pt idx="729">
                  <c:v>0</c:v>
                </c:pt>
                <c:pt idx="730">
                  <c:v>0</c:v>
                </c:pt>
                <c:pt idx="731">
                  <c:v>0</c:v>
                </c:pt>
                <c:pt idx="732">
                  <c:v>0</c:v>
                </c:pt>
                <c:pt idx="733">
                  <c:v>0</c:v>
                </c:pt>
                <c:pt idx="734">
                  <c:v>0</c:v>
                </c:pt>
                <c:pt idx="735">
                  <c:v>0</c:v>
                </c:pt>
                <c:pt idx="736">
                  <c:v>0</c:v>
                </c:pt>
                <c:pt idx="737">
                  <c:v>0</c:v>
                </c:pt>
                <c:pt idx="738">
                  <c:v>500</c:v>
                </c:pt>
                <c:pt idx="739">
                  <c:v>0</c:v>
                </c:pt>
                <c:pt idx="740">
                  <c:v>0</c:v>
                </c:pt>
                <c:pt idx="741">
                  <c:v>0</c:v>
                </c:pt>
                <c:pt idx="742">
                  <c:v>0</c:v>
                </c:pt>
                <c:pt idx="743">
                  <c:v>1250</c:v>
                </c:pt>
                <c:pt idx="744">
                  <c:v>450</c:v>
                </c:pt>
                <c:pt idx="745">
                  <c:v>0</c:v>
                </c:pt>
                <c:pt idx="746">
                  <c:v>400</c:v>
                </c:pt>
                <c:pt idx="747">
                  <c:v>500</c:v>
                </c:pt>
                <c:pt idx="748">
                  <c:v>0</c:v>
                </c:pt>
                <c:pt idx="749">
                  <c:v>0</c:v>
                </c:pt>
                <c:pt idx="750">
                  <c:v>600</c:v>
                </c:pt>
                <c:pt idx="751">
                  <c:v>0</c:v>
                </c:pt>
                <c:pt idx="752">
                  <c:v>100</c:v>
                </c:pt>
                <c:pt idx="753">
                  <c:v>0</c:v>
                </c:pt>
                <c:pt idx="754">
                  <c:v>0</c:v>
                </c:pt>
                <c:pt idx="755">
                  <c:v>0</c:v>
                </c:pt>
                <c:pt idx="756">
                  <c:v>0</c:v>
                </c:pt>
                <c:pt idx="757">
                  <c:v>0</c:v>
                </c:pt>
                <c:pt idx="758">
                  <c:v>0</c:v>
                </c:pt>
                <c:pt idx="759">
                  <c:v>0</c:v>
                </c:pt>
                <c:pt idx="760">
                  <c:v>0</c:v>
                </c:pt>
                <c:pt idx="761">
                  <c:v>0</c:v>
                </c:pt>
                <c:pt idx="762">
                  <c:v>0</c:v>
                </c:pt>
                <c:pt idx="763">
                  <c:v>450</c:v>
                </c:pt>
                <c:pt idx="764">
                  <c:v>100</c:v>
                </c:pt>
                <c:pt idx="765">
                  <c:v>1550</c:v>
                </c:pt>
                <c:pt idx="766">
                  <c:v>0</c:v>
                </c:pt>
                <c:pt idx="767">
                  <c:v>0</c:v>
                </c:pt>
                <c:pt idx="768">
                  <c:v>0</c:v>
                </c:pt>
                <c:pt idx="769">
                  <c:v>1200</c:v>
                </c:pt>
                <c:pt idx="770">
                  <c:v>0</c:v>
                </c:pt>
                <c:pt idx="771">
                  <c:v>0</c:v>
                </c:pt>
                <c:pt idx="772">
                  <c:v>3850</c:v>
                </c:pt>
                <c:pt idx="773">
                  <c:v>0</c:v>
                </c:pt>
                <c:pt idx="774">
                  <c:v>0</c:v>
                </c:pt>
                <c:pt idx="775">
                  <c:v>0</c:v>
                </c:pt>
                <c:pt idx="776">
                  <c:v>0</c:v>
                </c:pt>
                <c:pt idx="777">
                  <c:v>750</c:v>
                </c:pt>
                <c:pt idx="778">
                  <c:v>500</c:v>
                </c:pt>
                <c:pt idx="779">
                  <c:v>0</c:v>
                </c:pt>
                <c:pt idx="780">
                  <c:v>0</c:v>
                </c:pt>
                <c:pt idx="781">
                  <c:v>1258</c:v>
                </c:pt>
                <c:pt idx="782">
                  <c:v>0</c:v>
                </c:pt>
                <c:pt idx="783">
                  <c:v>0</c:v>
                </c:pt>
                <c:pt idx="784">
                  <c:v>0</c:v>
                </c:pt>
                <c:pt idx="785">
                  <c:v>0</c:v>
                </c:pt>
                <c:pt idx="786">
                  <c:v>0</c:v>
                </c:pt>
                <c:pt idx="787">
                  <c:v>0</c:v>
                </c:pt>
                <c:pt idx="788">
                  <c:v>0</c:v>
                </c:pt>
                <c:pt idx="789">
                  <c:v>100</c:v>
                </c:pt>
                <c:pt idx="790">
                  <c:v>500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753</c:v>
                </c:pt>
                <c:pt idx="807">
                  <c:v>1100</c:v>
                </c:pt>
                <c:pt idx="808">
                  <c:v>0</c:v>
                </c:pt>
                <c:pt idx="809">
                  <c:v>0</c:v>
                </c:pt>
                <c:pt idx="810">
                  <c:v>1100</c:v>
                </c:pt>
                <c:pt idx="811">
                  <c:v>400</c:v>
                </c:pt>
                <c:pt idx="812">
                  <c:v>500</c:v>
                </c:pt>
                <c:pt idx="813">
                  <c:v>0</c:v>
                </c:pt>
                <c:pt idx="814">
                  <c:v>50</c:v>
                </c:pt>
                <c:pt idx="815">
                  <c:v>0</c:v>
                </c:pt>
                <c:pt idx="816">
                  <c:v>0</c:v>
                </c:pt>
                <c:pt idx="817">
                  <c:v>0</c:v>
                </c:pt>
                <c:pt idx="818">
                  <c:v>0</c:v>
                </c:pt>
                <c:pt idx="819">
                  <c:v>0</c:v>
                </c:pt>
                <c:pt idx="820">
                  <c:v>1850</c:v>
                </c:pt>
                <c:pt idx="821">
                  <c:v>0</c:v>
                </c:pt>
                <c:pt idx="822">
                  <c:v>0</c:v>
                </c:pt>
                <c:pt idx="823">
                  <c:v>0</c:v>
                </c:pt>
                <c:pt idx="824">
                  <c:v>0</c:v>
                </c:pt>
                <c:pt idx="825">
                  <c:v>0</c:v>
                </c:pt>
                <c:pt idx="826">
                  <c:v>0</c:v>
                </c:pt>
                <c:pt idx="827">
                  <c:v>0</c:v>
                </c:pt>
                <c:pt idx="828">
                  <c:v>900</c:v>
                </c:pt>
                <c:pt idx="829">
                  <c:v>300</c:v>
                </c:pt>
                <c:pt idx="830">
                  <c:v>2500</c:v>
                </c:pt>
                <c:pt idx="831">
                  <c:v>0</c:v>
                </c:pt>
                <c:pt idx="832">
                  <c:v>1000</c:v>
                </c:pt>
                <c:pt idx="833">
                  <c:v>1650</c:v>
                </c:pt>
                <c:pt idx="834">
                  <c:v>0</c:v>
                </c:pt>
                <c:pt idx="835">
                  <c:v>900</c:v>
                </c:pt>
                <c:pt idx="836">
                  <c:v>0</c:v>
                </c:pt>
                <c:pt idx="837">
                  <c:v>0</c:v>
                </c:pt>
                <c:pt idx="838">
                  <c:v>0</c:v>
                </c:pt>
                <c:pt idx="839">
                  <c:v>5177</c:v>
                </c:pt>
                <c:pt idx="840">
                  <c:v>0</c:v>
                </c:pt>
                <c:pt idx="841">
                  <c:v>0</c:v>
                </c:pt>
                <c:pt idx="842">
                  <c:v>0</c:v>
                </c:pt>
                <c:pt idx="843">
                  <c:v>500</c:v>
                </c:pt>
                <c:pt idx="844">
                  <c:v>0</c:v>
                </c:pt>
                <c:pt idx="845">
                  <c:v>650</c:v>
                </c:pt>
                <c:pt idx="846">
                  <c:v>0</c:v>
                </c:pt>
                <c:pt idx="847">
                  <c:v>0</c:v>
                </c:pt>
                <c:pt idx="848">
                  <c:v>0</c:v>
                </c:pt>
                <c:pt idx="849">
                  <c:v>100</c:v>
                </c:pt>
                <c:pt idx="850">
                  <c:v>600</c:v>
                </c:pt>
                <c:pt idx="851">
                  <c:v>1400</c:v>
                </c:pt>
                <c:pt idx="852">
                  <c:v>0</c:v>
                </c:pt>
                <c:pt idx="853">
                  <c:v>0</c:v>
                </c:pt>
                <c:pt idx="854">
                  <c:v>0</c:v>
                </c:pt>
                <c:pt idx="855">
                  <c:v>0</c:v>
                </c:pt>
                <c:pt idx="856">
                  <c:v>50</c:v>
                </c:pt>
                <c:pt idx="857">
                  <c:v>0</c:v>
                </c:pt>
                <c:pt idx="858">
                  <c:v>0</c:v>
                </c:pt>
                <c:pt idx="859">
                  <c:v>0</c:v>
                </c:pt>
                <c:pt idx="860">
                  <c:v>6047</c:v>
                </c:pt>
                <c:pt idx="861">
                  <c:v>0</c:v>
                </c:pt>
                <c:pt idx="862">
                  <c:v>0</c:v>
                </c:pt>
                <c:pt idx="863">
                  <c:v>100</c:v>
                </c:pt>
                <c:pt idx="864">
                  <c:v>100</c:v>
                </c:pt>
                <c:pt idx="865">
                  <c:v>0</c:v>
                </c:pt>
                <c:pt idx="866">
                  <c:v>0</c:v>
                </c:pt>
                <c:pt idx="867">
                  <c:v>0</c:v>
                </c:pt>
                <c:pt idx="868">
                  <c:v>2450</c:v>
                </c:pt>
                <c:pt idx="869">
                  <c:v>500</c:v>
                </c:pt>
                <c:pt idx="870">
                  <c:v>0</c:v>
                </c:pt>
                <c:pt idx="871">
                  <c:v>0</c:v>
                </c:pt>
                <c:pt idx="872">
                  <c:v>0</c:v>
                </c:pt>
                <c:pt idx="873">
                  <c:v>1350</c:v>
                </c:pt>
                <c:pt idx="874">
                  <c:v>0</c:v>
                </c:pt>
                <c:pt idx="875">
                  <c:v>2500</c:v>
                </c:pt>
                <c:pt idx="876">
                  <c:v>0</c:v>
                </c:pt>
                <c:pt idx="877">
                  <c:v>0</c:v>
                </c:pt>
                <c:pt idx="878">
                  <c:v>0</c:v>
                </c:pt>
                <c:pt idx="879">
                  <c:v>500</c:v>
                </c:pt>
                <c:pt idx="880">
                  <c:v>500</c:v>
                </c:pt>
                <c:pt idx="881">
                  <c:v>200</c:v>
                </c:pt>
                <c:pt idx="882">
                  <c:v>0</c:v>
                </c:pt>
                <c:pt idx="883">
                  <c:v>300</c:v>
                </c:pt>
                <c:pt idx="884">
                  <c:v>2055</c:v>
                </c:pt>
                <c:pt idx="885">
                  <c:v>0</c:v>
                </c:pt>
                <c:pt idx="886">
                  <c:v>0</c:v>
                </c:pt>
                <c:pt idx="887">
                  <c:v>0</c:v>
                </c:pt>
                <c:pt idx="888">
                  <c:v>0</c:v>
                </c:pt>
                <c:pt idx="889">
                  <c:v>500</c:v>
                </c:pt>
                <c:pt idx="890">
                  <c:v>899</c:v>
                </c:pt>
                <c:pt idx="891">
                  <c:v>1400</c:v>
                </c:pt>
                <c:pt idx="892">
                  <c:v>0</c:v>
                </c:pt>
                <c:pt idx="893">
                  <c:v>0</c:v>
                </c:pt>
                <c:pt idx="894">
                  <c:v>0</c:v>
                </c:pt>
                <c:pt idx="895">
                  <c:v>230</c:v>
                </c:pt>
                <c:pt idx="896">
                  <c:v>1150</c:v>
                </c:pt>
                <c:pt idx="897">
                  <c:v>2930</c:v>
                </c:pt>
                <c:pt idx="898">
                  <c:v>0</c:v>
                </c:pt>
                <c:pt idx="899">
                  <c:v>0</c:v>
                </c:pt>
                <c:pt idx="900">
                  <c:v>0</c:v>
                </c:pt>
                <c:pt idx="901">
                  <c:v>950</c:v>
                </c:pt>
                <c:pt idx="902">
                  <c:v>1500</c:v>
                </c:pt>
                <c:pt idx="903">
                  <c:v>0</c:v>
                </c:pt>
                <c:pt idx="904">
                  <c:v>0</c:v>
                </c:pt>
                <c:pt idx="905">
                  <c:v>500</c:v>
                </c:pt>
                <c:pt idx="906">
                  <c:v>0</c:v>
                </c:pt>
                <c:pt idx="907">
                  <c:v>0</c:v>
                </c:pt>
                <c:pt idx="908">
                  <c:v>0</c:v>
                </c:pt>
                <c:pt idx="909">
                  <c:v>350</c:v>
                </c:pt>
                <c:pt idx="910">
                  <c:v>0</c:v>
                </c:pt>
                <c:pt idx="911">
                  <c:v>250</c:v>
                </c:pt>
                <c:pt idx="912">
                  <c:v>0</c:v>
                </c:pt>
                <c:pt idx="913">
                  <c:v>150</c:v>
                </c:pt>
                <c:pt idx="914">
                  <c:v>4900</c:v>
                </c:pt>
                <c:pt idx="915">
                  <c:v>0</c:v>
                </c:pt>
                <c:pt idx="916">
                  <c:v>0</c:v>
                </c:pt>
                <c:pt idx="917">
                  <c:v>2993</c:v>
                </c:pt>
                <c:pt idx="918">
                  <c:v>0</c:v>
                </c:pt>
                <c:pt idx="919">
                  <c:v>350</c:v>
                </c:pt>
                <c:pt idx="920">
                  <c:v>0</c:v>
                </c:pt>
                <c:pt idx="921">
                  <c:v>0</c:v>
                </c:pt>
                <c:pt idx="922">
                  <c:v>150</c:v>
                </c:pt>
                <c:pt idx="923">
                  <c:v>0</c:v>
                </c:pt>
                <c:pt idx="924">
                  <c:v>700</c:v>
                </c:pt>
                <c:pt idx="925">
                  <c:v>500</c:v>
                </c:pt>
                <c:pt idx="926">
                  <c:v>1200</c:v>
                </c:pt>
                <c:pt idx="927">
                  <c:v>0</c:v>
                </c:pt>
                <c:pt idx="928">
                  <c:v>2000</c:v>
                </c:pt>
                <c:pt idx="929">
                  <c:v>0</c:v>
                </c:pt>
                <c:pt idx="930">
                  <c:v>0</c:v>
                </c:pt>
                <c:pt idx="931">
                  <c:v>0</c:v>
                </c:pt>
                <c:pt idx="932">
                  <c:v>650</c:v>
                </c:pt>
                <c:pt idx="933">
                  <c:v>0</c:v>
                </c:pt>
                <c:pt idx="934">
                  <c:v>0</c:v>
                </c:pt>
                <c:pt idx="935">
                  <c:v>0</c:v>
                </c:pt>
                <c:pt idx="936">
                  <c:v>0</c:v>
                </c:pt>
                <c:pt idx="937">
                  <c:v>0</c:v>
                </c:pt>
                <c:pt idx="938">
                  <c:v>0</c:v>
                </c:pt>
                <c:pt idx="939">
                  <c:v>0</c:v>
                </c:pt>
                <c:pt idx="940">
                  <c:v>2000</c:v>
                </c:pt>
                <c:pt idx="941">
                  <c:v>0</c:v>
                </c:pt>
                <c:pt idx="942">
                  <c:v>100</c:v>
                </c:pt>
                <c:pt idx="943">
                  <c:v>0</c:v>
                </c:pt>
                <c:pt idx="944">
                  <c:v>0</c:v>
                </c:pt>
                <c:pt idx="945">
                  <c:v>150</c:v>
                </c:pt>
                <c:pt idx="946">
                  <c:v>0</c:v>
                </c:pt>
                <c:pt idx="947">
                  <c:v>500</c:v>
                </c:pt>
                <c:pt idx="948">
                  <c:v>0</c:v>
                </c:pt>
                <c:pt idx="949">
                  <c:v>0</c:v>
                </c:pt>
                <c:pt idx="950">
                  <c:v>0</c:v>
                </c:pt>
                <c:pt idx="951">
                  <c:v>0</c:v>
                </c:pt>
                <c:pt idx="952">
                  <c:v>0</c:v>
                </c:pt>
                <c:pt idx="953">
                  <c:v>0</c:v>
                </c:pt>
                <c:pt idx="954">
                  <c:v>0</c:v>
                </c:pt>
                <c:pt idx="955">
                  <c:v>0</c:v>
                </c:pt>
                <c:pt idx="956">
                  <c:v>0</c:v>
                </c:pt>
                <c:pt idx="957">
                  <c:v>0</c:v>
                </c:pt>
                <c:pt idx="958">
                  <c:v>9200</c:v>
                </c:pt>
                <c:pt idx="959">
                  <c:v>0</c:v>
                </c:pt>
                <c:pt idx="960">
                  <c:v>0</c:v>
                </c:pt>
                <c:pt idx="961">
                  <c:v>0</c:v>
                </c:pt>
                <c:pt idx="962">
                  <c:v>950</c:v>
                </c:pt>
                <c:pt idx="963">
                  <c:v>0</c:v>
                </c:pt>
                <c:pt idx="964">
                  <c:v>0</c:v>
                </c:pt>
                <c:pt idx="965">
                  <c:v>300</c:v>
                </c:pt>
                <c:pt idx="966">
                  <c:v>7450</c:v>
                </c:pt>
                <c:pt idx="967">
                  <c:v>0</c:v>
                </c:pt>
                <c:pt idx="968">
                  <c:v>1946</c:v>
                </c:pt>
                <c:pt idx="969">
                  <c:v>1100</c:v>
                </c:pt>
                <c:pt idx="970">
                  <c:v>0</c:v>
                </c:pt>
                <c:pt idx="971">
                  <c:v>150</c:v>
                </c:pt>
                <c:pt idx="972">
                  <c:v>250</c:v>
                </c:pt>
                <c:pt idx="973">
                  <c:v>0</c:v>
                </c:pt>
                <c:pt idx="974">
                  <c:v>0</c:v>
                </c:pt>
                <c:pt idx="975">
                  <c:v>3200</c:v>
                </c:pt>
                <c:pt idx="976">
                  <c:v>7226</c:v>
                </c:pt>
                <c:pt idx="977">
                  <c:v>0</c:v>
                </c:pt>
                <c:pt idx="978">
                  <c:v>0</c:v>
                </c:pt>
                <c:pt idx="979">
                  <c:v>0</c:v>
                </c:pt>
                <c:pt idx="980">
                  <c:v>50</c:v>
                </c:pt>
                <c:pt idx="981">
                  <c:v>0</c:v>
                </c:pt>
                <c:pt idx="982">
                  <c:v>0</c:v>
                </c:pt>
                <c:pt idx="983">
                  <c:v>500</c:v>
                </c:pt>
                <c:pt idx="984">
                  <c:v>850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1200</c:v>
                </c:pt>
                <c:pt idx="999">
                  <c:v>0</c:v>
                </c:pt>
                <c:pt idx="1000">
                  <c:v>0</c:v>
                </c:pt>
                <c:pt idx="1001">
                  <c:v>0</c:v>
                </c:pt>
                <c:pt idx="1002">
                  <c:v>0</c:v>
                </c:pt>
                <c:pt idx="1003">
                  <c:v>0</c:v>
                </c:pt>
                <c:pt idx="1004">
                  <c:v>250</c:v>
                </c:pt>
                <c:pt idx="1005">
                  <c:v>0</c:v>
                </c:pt>
                <c:pt idx="1006">
                  <c:v>0</c:v>
                </c:pt>
                <c:pt idx="1007">
                  <c:v>150</c:v>
                </c:pt>
                <c:pt idx="1008">
                  <c:v>0</c:v>
                </c:pt>
                <c:pt idx="1009">
                  <c:v>0</c:v>
                </c:pt>
                <c:pt idx="1010">
                  <c:v>0</c:v>
                </c:pt>
                <c:pt idx="1011">
                  <c:v>0</c:v>
                </c:pt>
                <c:pt idx="1012">
                  <c:v>0</c:v>
                </c:pt>
                <c:pt idx="1013">
                  <c:v>0</c:v>
                </c:pt>
                <c:pt idx="1014">
                  <c:v>8100</c:v>
                </c:pt>
                <c:pt idx="1015">
                  <c:v>0</c:v>
                </c:pt>
                <c:pt idx="1016">
                  <c:v>0</c:v>
                </c:pt>
                <c:pt idx="1017">
                  <c:v>0</c:v>
                </c:pt>
                <c:pt idx="1018">
                  <c:v>0</c:v>
                </c:pt>
                <c:pt idx="1019">
                  <c:v>600</c:v>
                </c:pt>
                <c:pt idx="1020">
                  <c:v>1000</c:v>
                </c:pt>
                <c:pt idx="1021">
                  <c:v>250</c:v>
                </c:pt>
                <c:pt idx="1022">
                  <c:v>2676</c:v>
                </c:pt>
                <c:pt idx="1023">
                  <c:v>0</c:v>
                </c:pt>
                <c:pt idx="1024">
                  <c:v>0</c:v>
                </c:pt>
                <c:pt idx="1025">
                  <c:v>1750</c:v>
                </c:pt>
                <c:pt idx="1026">
                  <c:v>0</c:v>
                </c:pt>
                <c:pt idx="1027">
                  <c:v>0</c:v>
                </c:pt>
                <c:pt idx="1028">
                  <c:v>0</c:v>
                </c:pt>
                <c:pt idx="1029">
                  <c:v>0</c:v>
                </c:pt>
                <c:pt idx="1030">
                  <c:v>1100</c:v>
                </c:pt>
                <c:pt idx="1031">
                  <c:v>0</c:v>
                </c:pt>
                <c:pt idx="1032">
                  <c:v>3600</c:v>
                </c:pt>
                <c:pt idx="1033">
                  <c:v>500</c:v>
                </c:pt>
                <c:pt idx="1034">
                  <c:v>1000</c:v>
                </c:pt>
                <c:pt idx="1035">
                  <c:v>750</c:v>
                </c:pt>
                <c:pt idx="1036">
                  <c:v>0</c:v>
                </c:pt>
                <c:pt idx="1037">
                  <c:v>0</c:v>
                </c:pt>
                <c:pt idx="1038">
                  <c:v>0</c:v>
                </c:pt>
                <c:pt idx="1039">
                  <c:v>0</c:v>
                </c:pt>
                <c:pt idx="1040">
                  <c:v>0</c:v>
                </c:pt>
                <c:pt idx="1041">
                  <c:v>500</c:v>
                </c:pt>
                <c:pt idx="1042">
                  <c:v>0</c:v>
                </c:pt>
                <c:pt idx="1043">
                  <c:v>0</c:v>
                </c:pt>
                <c:pt idx="1044">
                  <c:v>50</c:v>
                </c:pt>
                <c:pt idx="1045">
                  <c:v>0</c:v>
                </c:pt>
                <c:pt idx="1046">
                  <c:v>0</c:v>
                </c:pt>
                <c:pt idx="1047">
                  <c:v>0</c:v>
                </c:pt>
                <c:pt idx="1048">
                  <c:v>0</c:v>
                </c:pt>
                <c:pt idx="1049">
                  <c:v>0</c:v>
                </c:pt>
                <c:pt idx="1050">
                  <c:v>0</c:v>
                </c:pt>
                <c:pt idx="1051">
                  <c:v>634</c:v>
                </c:pt>
                <c:pt idx="1052">
                  <c:v>0</c:v>
                </c:pt>
                <c:pt idx="1053">
                  <c:v>1000</c:v>
                </c:pt>
                <c:pt idx="1054">
                  <c:v>0</c:v>
                </c:pt>
                <c:pt idx="1055">
                  <c:v>0</c:v>
                </c:pt>
                <c:pt idx="1056">
                  <c:v>348</c:v>
                </c:pt>
                <c:pt idx="1057">
                  <c:v>0</c:v>
                </c:pt>
                <c:pt idx="1058">
                  <c:v>650</c:v>
                </c:pt>
                <c:pt idx="1059">
                  <c:v>600</c:v>
                </c:pt>
                <c:pt idx="1060">
                  <c:v>500</c:v>
                </c:pt>
                <c:pt idx="1061">
                  <c:v>4034</c:v>
                </c:pt>
                <c:pt idx="1062">
                  <c:v>0</c:v>
                </c:pt>
                <c:pt idx="1063">
                  <c:v>250</c:v>
                </c:pt>
                <c:pt idx="1064">
                  <c:v>3600</c:v>
                </c:pt>
                <c:pt idx="1065">
                  <c:v>0</c:v>
                </c:pt>
                <c:pt idx="1066">
                  <c:v>550</c:v>
                </c:pt>
                <c:pt idx="1067">
                  <c:v>700</c:v>
                </c:pt>
                <c:pt idx="1068">
                  <c:v>350</c:v>
                </c:pt>
                <c:pt idx="1069">
                  <c:v>0</c:v>
                </c:pt>
                <c:pt idx="1070">
                  <c:v>0</c:v>
                </c:pt>
                <c:pt idx="1071">
                  <c:v>0</c:v>
                </c:pt>
                <c:pt idx="1072">
                  <c:v>500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1250</c:v>
                </c:pt>
                <c:pt idx="1092">
                  <c:v>0</c:v>
                </c:pt>
                <c:pt idx="1093">
                  <c:v>0</c:v>
                </c:pt>
                <c:pt idx="1094">
                  <c:v>250</c:v>
                </c:pt>
                <c:pt idx="1095">
                  <c:v>409</c:v>
                </c:pt>
                <c:pt idx="1096">
                  <c:v>0</c:v>
                </c:pt>
                <c:pt idx="1097">
                  <c:v>0</c:v>
                </c:pt>
                <c:pt idx="1098">
                  <c:v>0</c:v>
                </c:pt>
                <c:pt idx="1099">
                  <c:v>0</c:v>
                </c:pt>
                <c:pt idx="1100">
                  <c:v>0</c:v>
                </c:pt>
                <c:pt idx="1101">
                  <c:v>0</c:v>
                </c:pt>
                <c:pt idx="1102">
                  <c:v>1150</c:v>
                </c:pt>
                <c:pt idx="1103">
                  <c:v>150</c:v>
                </c:pt>
                <c:pt idx="1104">
                  <c:v>0</c:v>
                </c:pt>
                <c:pt idx="1105">
                  <c:v>650</c:v>
                </c:pt>
                <c:pt idx="1106">
                  <c:v>0</c:v>
                </c:pt>
                <c:pt idx="1107">
                  <c:v>0</c:v>
                </c:pt>
                <c:pt idx="1108">
                  <c:v>2150</c:v>
                </c:pt>
                <c:pt idx="1109">
                  <c:v>0</c:v>
                </c:pt>
                <c:pt idx="1110">
                  <c:v>500</c:v>
                </c:pt>
                <c:pt idx="1111">
                  <c:v>0</c:v>
                </c:pt>
                <c:pt idx="1112">
                  <c:v>600</c:v>
                </c:pt>
                <c:pt idx="1113">
                  <c:v>0</c:v>
                </c:pt>
                <c:pt idx="1114">
                  <c:v>350</c:v>
                </c:pt>
                <c:pt idx="1115">
                  <c:v>322</c:v>
                </c:pt>
                <c:pt idx="1116">
                  <c:v>0</c:v>
                </c:pt>
                <c:pt idx="1117">
                  <c:v>0</c:v>
                </c:pt>
                <c:pt idx="1118">
                  <c:v>0</c:v>
                </c:pt>
                <c:pt idx="1119">
                  <c:v>0</c:v>
                </c:pt>
                <c:pt idx="1120">
                  <c:v>0</c:v>
                </c:pt>
                <c:pt idx="1121">
                  <c:v>0</c:v>
                </c:pt>
                <c:pt idx="1122">
                  <c:v>1800</c:v>
                </c:pt>
                <c:pt idx="1123">
                  <c:v>0</c:v>
                </c:pt>
                <c:pt idx="1124">
                  <c:v>200</c:v>
                </c:pt>
                <c:pt idx="1125">
                  <c:v>0</c:v>
                </c:pt>
                <c:pt idx="1126">
                  <c:v>1100</c:v>
                </c:pt>
                <c:pt idx="1127">
                  <c:v>0</c:v>
                </c:pt>
                <c:pt idx="1128">
                  <c:v>500</c:v>
                </c:pt>
                <c:pt idx="1129">
                  <c:v>0</c:v>
                </c:pt>
                <c:pt idx="1130">
                  <c:v>1000</c:v>
                </c:pt>
                <c:pt idx="1131">
                  <c:v>0</c:v>
                </c:pt>
                <c:pt idx="1132">
                  <c:v>0</c:v>
                </c:pt>
                <c:pt idx="1133">
                  <c:v>0</c:v>
                </c:pt>
                <c:pt idx="1134">
                  <c:v>500</c:v>
                </c:pt>
                <c:pt idx="1135">
                  <c:v>200</c:v>
                </c:pt>
                <c:pt idx="1136">
                  <c:v>0</c:v>
                </c:pt>
                <c:pt idx="1137">
                  <c:v>250</c:v>
                </c:pt>
                <c:pt idx="1138">
                  <c:v>0</c:v>
                </c:pt>
                <c:pt idx="1139">
                  <c:v>0</c:v>
                </c:pt>
                <c:pt idx="1140">
                  <c:v>0</c:v>
                </c:pt>
                <c:pt idx="1141">
                  <c:v>0</c:v>
                </c:pt>
                <c:pt idx="1142">
                  <c:v>0</c:v>
                </c:pt>
                <c:pt idx="1143">
                  <c:v>150</c:v>
                </c:pt>
                <c:pt idx="1144">
                  <c:v>0</c:v>
                </c:pt>
                <c:pt idx="1145">
                  <c:v>0</c:v>
                </c:pt>
                <c:pt idx="1146">
                  <c:v>2750</c:v>
                </c:pt>
                <c:pt idx="1147">
                  <c:v>0</c:v>
                </c:pt>
                <c:pt idx="1148">
                  <c:v>2000</c:v>
                </c:pt>
                <c:pt idx="1149">
                  <c:v>0</c:v>
                </c:pt>
                <c:pt idx="1150">
                  <c:v>4450</c:v>
                </c:pt>
                <c:pt idx="1151">
                  <c:v>0</c:v>
                </c:pt>
                <c:pt idx="1152">
                  <c:v>0</c:v>
                </c:pt>
                <c:pt idx="1153">
                  <c:v>0</c:v>
                </c:pt>
                <c:pt idx="1154">
                  <c:v>0</c:v>
                </c:pt>
                <c:pt idx="1155">
                  <c:v>150</c:v>
                </c:pt>
                <c:pt idx="1156">
                  <c:v>0</c:v>
                </c:pt>
                <c:pt idx="1157">
                  <c:v>0</c:v>
                </c:pt>
                <c:pt idx="1158">
                  <c:v>0</c:v>
                </c:pt>
                <c:pt idx="1159">
                  <c:v>0</c:v>
                </c:pt>
                <c:pt idx="1160">
                  <c:v>0</c:v>
                </c:pt>
                <c:pt idx="1161">
                  <c:v>0</c:v>
                </c:pt>
                <c:pt idx="1162">
                  <c:v>0</c:v>
                </c:pt>
                <c:pt idx="1163">
                  <c:v>0</c:v>
                </c:pt>
                <c:pt idx="1164">
                  <c:v>0</c:v>
                </c:pt>
                <c:pt idx="1165">
                  <c:v>0</c:v>
                </c:pt>
                <c:pt idx="1166">
                  <c:v>0</c:v>
                </c:pt>
                <c:pt idx="1167">
                  <c:v>500</c:v>
                </c:pt>
                <c:pt idx="1168">
                  <c:v>500</c:v>
                </c:pt>
                <c:pt idx="1169">
                  <c:v>0</c:v>
                </c:pt>
                <c:pt idx="1170">
                  <c:v>0</c:v>
                </c:pt>
                <c:pt idx="1171">
                  <c:v>1200</c:v>
                </c:pt>
                <c:pt idx="1172">
                  <c:v>2000</c:v>
                </c:pt>
                <c:pt idx="1173">
                  <c:v>0</c:v>
                </c:pt>
                <c:pt idx="1174">
                  <c:v>100</c:v>
                </c:pt>
                <c:pt idx="1175">
                  <c:v>0</c:v>
                </c:pt>
                <c:pt idx="1176">
                  <c:v>1850</c:v>
                </c:pt>
                <c:pt idx="1177">
                  <c:v>0</c:v>
                </c:pt>
                <c:pt idx="1178">
                  <c:v>0</c:v>
                </c:pt>
                <c:pt idx="1179">
                  <c:v>0</c:v>
                </c:pt>
                <c:pt idx="1180">
                  <c:v>0</c:v>
                </c:pt>
                <c:pt idx="1181">
                  <c:v>50</c:v>
                </c:pt>
                <c:pt idx="1182">
                  <c:v>350</c:v>
                </c:pt>
                <c:pt idx="1183">
                  <c:v>0</c:v>
                </c:pt>
                <c:pt idx="1184">
                  <c:v>0</c:v>
                </c:pt>
                <c:pt idx="1185">
                  <c:v>0</c:v>
                </c:pt>
                <c:pt idx="1186">
                  <c:v>0</c:v>
                </c:pt>
                <c:pt idx="1187">
                  <c:v>2450</c:v>
                </c:pt>
                <c:pt idx="1188">
                  <c:v>1450</c:v>
                </c:pt>
                <c:pt idx="1189">
                  <c:v>0</c:v>
                </c:pt>
                <c:pt idx="1190">
                  <c:v>0</c:v>
                </c:pt>
                <c:pt idx="1191">
                  <c:v>0</c:v>
                </c:pt>
                <c:pt idx="1192">
                  <c:v>0</c:v>
                </c:pt>
                <c:pt idx="1193">
                  <c:v>500</c:v>
                </c:pt>
                <c:pt idx="1194">
                  <c:v>0</c:v>
                </c:pt>
                <c:pt idx="1195">
                  <c:v>0</c:v>
                </c:pt>
                <c:pt idx="1196">
                  <c:v>800</c:v>
                </c:pt>
                <c:pt idx="1197">
                  <c:v>0</c:v>
                </c:pt>
                <c:pt idx="1198">
                  <c:v>0</c:v>
                </c:pt>
                <c:pt idx="1199">
                  <c:v>0</c:v>
                </c:pt>
                <c:pt idx="1200">
                  <c:v>0</c:v>
                </c:pt>
                <c:pt idx="1201">
                  <c:v>0</c:v>
                </c:pt>
                <c:pt idx="1202">
                  <c:v>0</c:v>
                </c:pt>
                <c:pt idx="1203">
                  <c:v>0</c:v>
                </c:pt>
                <c:pt idx="1204">
                  <c:v>0</c:v>
                </c:pt>
                <c:pt idx="1205">
                  <c:v>0</c:v>
                </c:pt>
                <c:pt idx="1206">
                  <c:v>3800</c:v>
                </c:pt>
                <c:pt idx="1207">
                  <c:v>800</c:v>
                </c:pt>
                <c:pt idx="1208">
                  <c:v>2594</c:v>
                </c:pt>
                <c:pt idx="1209">
                  <c:v>100</c:v>
                </c:pt>
                <c:pt idx="1210">
                  <c:v>1450</c:v>
                </c:pt>
                <c:pt idx="1211">
                  <c:v>0</c:v>
                </c:pt>
                <c:pt idx="1212">
                  <c:v>0</c:v>
                </c:pt>
                <c:pt idx="1213">
                  <c:v>1500</c:v>
                </c:pt>
                <c:pt idx="1214">
                  <c:v>0</c:v>
                </c:pt>
                <c:pt idx="1215">
                  <c:v>0</c:v>
                </c:pt>
                <c:pt idx="1216">
                  <c:v>0</c:v>
                </c:pt>
                <c:pt idx="1217">
                  <c:v>1050</c:v>
                </c:pt>
                <c:pt idx="1218">
                  <c:v>0</c:v>
                </c:pt>
                <c:pt idx="1219">
                  <c:v>2303</c:v>
                </c:pt>
                <c:pt idx="1220">
                  <c:v>1850</c:v>
                </c:pt>
                <c:pt idx="1221">
                  <c:v>150</c:v>
                </c:pt>
                <c:pt idx="1222">
                  <c:v>0</c:v>
                </c:pt>
                <c:pt idx="1223">
                  <c:v>0</c:v>
                </c:pt>
                <c:pt idx="1224">
                  <c:v>1700</c:v>
                </c:pt>
                <c:pt idx="1225">
                  <c:v>0</c:v>
                </c:pt>
                <c:pt idx="1226">
                  <c:v>0</c:v>
                </c:pt>
                <c:pt idx="1227">
                  <c:v>0</c:v>
                </c:pt>
                <c:pt idx="1228">
                  <c:v>0</c:v>
                </c:pt>
                <c:pt idx="1229">
                  <c:v>350</c:v>
                </c:pt>
                <c:pt idx="1230">
                  <c:v>0</c:v>
                </c:pt>
                <c:pt idx="1231">
                  <c:v>0</c:v>
                </c:pt>
                <c:pt idx="1232">
                  <c:v>0</c:v>
                </c:pt>
                <c:pt idx="1233">
                  <c:v>0</c:v>
                </c:pt>
                <c:pt idx="1234">
                  <c:v>1500</c:v>
                </c:pt>
                <c:pt idx="1235">
                  <c:v>500</c:v>
                </c:pt>
                <c:pt idx="1236">
                  <c:v>6950</c:v>
                </c:pt>
                <c:pt idx="1237">
                  <c:v>0</c:v>
                </c:pt>
                <c:pt idx="1238">
                  <c:v>0</c:v>
                </c:pt>
                <c:pt idx="1239">
                  <c:v>0</c:v>
                </c:pt>
                <c:pt idx="1240">
                  <c:v>2150</c:v>
                </c:pt>
                <c:pt idx="1241">
                  <c:v>0</c:v>
                </c:pt>
                <c:pt idx="1242">
                  <c:v>0</c:v>
                </c:pt>
                <c:pt idx="1243">
                  <c:v>0</c:v>
                </c:pt>
                <c:pt idx="1244">
                  <c:v>0</c:v>
                </c:pt>
                <c:pt idx="1245">
                  <c:v>2348</c:v>
                </c:pt>
                <c:pt idx="1246">
                  <c:v>150</c:v>
                </c:pt>
                <c:pt idx="1247">
                  <c:v>600</c:v>
                </c:pt>
                <c:pt idx="1248">
                  <c:v>1430</c:v>
                </c:pt>
                <c:pt idx="1249">
                  <c:v>371</c:v>
                </c:pt>
                <c:pt idx="1250">
                  <c:v>1734</c:v>
                </c:pt>
                <c:pt idx="1251">
                  <c:v>0</c:v>
                </c:pt>
                <c:pt idx="1252">
                  <c:v>1310</c:v>
                </c:pt>
                <c:pt idx="1253">
                  <c:v>0</c:v>
                </c:pt>
                <c:pt idx="1254">
                  <c:v>500</c:v>
                </c:pt>
                <c:pt idx="1255">
                  <c:v>0</c:v>
                </c:pt>
                <c:pt idx="1256">
                  <c:v>750</c:v>
                </c:pt>
                <c:pt idx="1257">
                  <c:v>50</c:v>
                </c:pt>
                <c:pt idx="1258">
                  <c:v>50</c:v>
                </c:pt>
                <c:pt idx="1259">
                  <c:v>0</c:v>
                </c:pt>
                <c:pt idx="1260">
                  <c:v>0</c:v>
                </c:pt>
                <c:pt idx="1261">
                  <c:v>1200</c:v>
                </c:pt>
                <c:pt idx="1262">
                  <c:v>4700</c:v>
                </c:pt>
                <c:pt idx="1263">
                  <c:v>0</c:v>
                </c:pt>
                <c:pt idx="1264">
                  <c:v>100</c:v>
                </c:pt>
                <c:pt idx="1265">
                  <c:v>0</c:v>
                </c:pt>
                <c:pt idx="1266">
                  <c:v>0</c:v>
                </c:pt>
                <c:pt idx="1267">
                  <c:v>0</c:v>
                </c:pt>
                <c:pt idx="1268">
                  <c:v>0</c:v>
                </c:pt>
                <c:pt idx="1269">
                  <c:v>0</c:v>
                </c:pt>
                <c:pt idx="1270">
                  <c:v>0</c:v>
                </c:pt>
                <c:pt idx="1271">
                  <c:v>2000</c:v>
                </c:pt>
                <c:pt idx="1272">
                  <c:v>500</c:v>
                </c:pt>
                <c:pt idx="1273">
                  <c:v>400</c:v>
                </c:pt>
                <c:pt idx="1274">
                  <c:v>0</c:v>
                </c:pt>
                <c:pt idx="1275">
                  <c:v>0</c:v>
                </c:pt>
                <c:pt idx="1276">
                  <c:v>0</c:v>
                </c:pt>
                <c:pt idx="1277">
                  <c:v>0</c:v>
                </c:pt>
                <c:pt idx="1278">
                  <c:v>0</c:v>
                </c:pt>
                <c:pt idx="1279">
                  <c:v>0</c:v>
                </c:pt>
                <c:pt idx="1280">
                  <c:v>0</c:v>
                </c:pt>
                <c:pt idx="1281">
                  <c:v>1500</c:v>
                </c:pt>
                <c:pt idx="1282">
                  <c:v>2200</c:v>
                </c:pt>
                <c:pt idx="1283">
                  <c:v>0</c:v>
                </c:pt>
                <c:pt idx="1284">
                  <c:v>0</c:v>
                </c:pt>
                <c:pt idx="1285">
                  <c:v>250</c:v>
                </c:pt>
                <c:pt idx="1286">
                  <c:v>0</c:v>
                </c:pt>
                <c:pt idx="1287">
                  <c:v>0</c:v>
                </c:pt>
                <c:pt idx="1288">
                  <c:v>0</c:v>
                </c:pt>
                <c:pt idx="1289">
                  <c:v>250</c:v>
                </c:pt>
                <c:pt idx="1290">
                  <c:v>200</c:v>
                </c:pt>
                <c:pt idx="1291">
                  <c:v>0</c:v>
                </c:pt>
                <c:pt idx="1292">
                  <c:v>2600</c:v>
                </c:pt>
                <c:pt idx="1293">
                  <c:v>0</c:v>
                </c:pt>
                <c:pt idx="1294">
                  <c:v>0</c:v>
                </c:pt>
                <c:pt idx="1295">
                  <c:v>500</c:v>
                </c:pt>
                <c:pt idx="1296">
                  <c:v>0</c:v>
                </c:pt>
                <c:pt idx="1297">
                  <c:v>0</c:v>
                </c:pt>
                <c:pt idx="1298">
                  <c:v>2500</c:v>
                </c:pt>
                <c:pt idx="1299">
                  <c:v>1874</c:v>
                </c:pt>
                <c:pt idx="1300">
                  <c:v>2150</c:v>
                </c:pt>
                <c:pt idx="1301">
                  <c:v>0</c:v>
                </c:pt>
                <c:pt idx="1302">
                  <c:v>3350</c:v>
                </c:pt>
                <c:pt idx="1303">
                  <c:v>0</c:v>
                </c:pt>
                <c:pt idx="1304">
                  <c:v>0</c:v>
                </c:pt>
                <c:pt idx="1305">
                  <c:v>808</c:v>
                </c:pt>
                <c:pt idx="1306">
                  <c:v>800</c:v>
                </c:pt>
                <c:pt idx="1307">
                  <c:v>0</c:v>
                </c:pt>
                <c:pt idx="1308">
                  <c:v>0</c:v>
                </c:pt>
                <c:pt idx="1309">
                  <c:v>0</c:v>
                </c:pt>
                <c:pt idx="1310">
                  <c:v>0</c:v>
                </c:pt>
                <c:pt idx="1311">
                  <c:v>0</c:v>
                </c:pt>
                <c:pt idx="1312">
                  <c:v>0</c:v>
                </c:pt>
                <c:pt idx="1313">
                  <c:v>500</c:v>
                </c:pt>
                <c:pt idx="1314">
                  <c:v>3000</c:v>
                </c:pt>
                <c:pt idx="1315">
                  <c:v>0</c:v>
                </c:pt>
                <c:pt idx="1316">
                  <c:v>0</c:v>
                </c:pt>
                <c:pt idx="1317">
                  <c:v>0</c:v>
                </c:pt>
                <c:pt idx="1318">
                  <c:v>0</c:v>
                </c:pt>
                <c:pt idx="1319">
                  <c:v>2176</c:v>
                </c:pt>
                <c:pt idx="1320">
                  <c:v>0</c:v>
                </c:pt>
                <c:pt idx="1321">
                  <c:v>1648</c:v>
                </c:pt>
                <c:pt idx="1322">
                  <c:v>0</c:v>
                </c:pt>
                <c:pt idx="1323">
                  <c:v>0</c:v>
                </c:pt>
                <c:pt idx="1324">
                  <c:v>0</c:v>
                </c:pt>
                <c:pt idx="1325">
                  <c:v>0</c:v>
                </c:pt>
                <c:pt idx="1326">
                  <c:v>0</c:v>
                </c:pt>
                <c:pt idx="1327">
                  <c:v>0</c:v>
                </c:pt>
                <c:pt idx="1328">
                  <c:v>0</c:v>
                </c:pt>
                <c:pt idx="1329">
                  <c:v>0</c:v>
                </c:pt>
                <c:pt idx="1330">
                  <c:v>0</c:v>
                </c:pt>
                <c:pt idx="1331">
                  <c:v>99</c:v>
                </c:pt>
                <c:pt idx="1332">
                  <c:v>0</c:v>
                </c:pt>
                <c:pt idx="1333">
                  <c:v>0</c:v>
                </c:pt>
                <c:pt idx="1334">
                  <c:v>0</c:v>
                </c:pt>
                <c:pt idx="1335">
                  <c:v>0</c:v>
                </c:pt>
                <c:pt idx="1336">
                  <c:v>0</c:v>
                </c:pt>
                <c:pt idx="1337">
                  <c:v>50</c:v>
                </c:pt>
                <c:pt idx="1338">
                  <c:v>350</c:v>
                </c:pt>
                <c:pt idx="1339">
                  <c:v>0</c:v>
                </c:pt>
                <c:pt idx="1340">
                  <c:v>0</c:v>
                </c:pt>
                <c:pt idx="1341">
                  <c:v>0</c:v>
                </c:pt>
                <c:pt idx="1342">
                  <c:v>2121</c:v>
                </c:pt>
                <c:pt idx="1343">
                  <c:v>0</c:v>
                </c:pt>
                <c:pt idx="1344">
                  <c:v>100</c:v>
                </c:pt>
                <c:pt idx="1345">
                  <c:v>1000</c:v>
                </c:pt>
                <c:pt idx="1346">
                  <c:v>0</c:v>
                </c:pt>
                <c:pt idx="1347">
                  <c:v>500</c:v>
                </c:pt>
                <c:pt idx="1348">
                  <c:v>800</c:v>
                </c:pt>
                <c:pt idx="1349">
                  <c:v>0</c:v>
                </c:pt>
                <c:pt idx="1350">
                  <c:v>700</c:v>
                </c:pt>
                <c:pt idx="1351">
                  <c:v>0</c:v>
                </c:pt>
                <c:pt idx="1352">
                  <c:v>0</c:v>
                </c:pt>
                <c:pt idx="1353">
                  <c:v>0</c:v>
                </c:pt>
                <c:pt idx="1354">
                  <c:v>0</c:v>
                </c:pt>
                <c:pt idx="1355">
                  <c:v>0</c:v>
                </c:pt>
                <c:pt idx="1356">
                  <c:v>100</c:v>
                </c:pt>
                <c:pt idx="1357">
                  <c:v>500</c:v>
                </c:pt>
                <c:pt idx="1358">
                  <c:v>0</c:v>
                </c:pt>
                <c:pt idx="1359">
                  <c:v>0</c:v>
                </c:pt>
                <c:pt idx="1360">
                  <c:v>0</c:v>
                </c:pt>
                <c:pt idx="1361">
                  <c:v>0</c:v>
                </c:pt>
                <c:pt idx="1362">
                  <c:v>0</c:v>
                </c:pt>
                <c:pt idx="1363">
                  <c:v>200</c:v>
                </c:pt>
                <c:pt idx="1364">
                  <c:v>2550</c:v>
                </c:pt>
                <c:pt idx="1365">
                  <c:v>0</c:v>
                </c:pt>
                <c:pt idx="1366">
                  <c:v>0</c:v>
                </c:pt>
                <c:pt idx="1367">
                  <c:v>1000</c:v>
                </c:pt>
                <c:pt idx="1368">
                  <c:v>0</c:v>
                </c:pt>
                <c:pt idx="1369">
                  <c:v>1100</c:v>
                </c:pt>
                <c:pt idx="1370">
                  <c:v>0</c:v>
                </c:pt>
                <c:pt idx="1371">
                  <c:v>0</c:v>
                </c:pt>
                <c:pt idx="1372">
                  <c:v>0</c:v>
                </c:pt>
                <c:pt idx="1373">
                  <c:v>0</c:v>
                </c:pt>
                <c:pt idx="1374">
                  <c:v>1050</c:v>
                </c:pt>
                <c:pt idx="1375">
                  <c:v>0</c:v>
                </c:pt>
                <c:pt idx="1376">
                  <c:v>0</c:v>
                </c:pt>
                <c:pt idx="1377">
                  <c:v>0</c:v>
                </c:pt>
                <c:pt idx="1378">
                  <c:v>1000</c:v>
                </c:pt>
                <c:pt idx="1379">
                  <c:v>350</c:v>
                </c:pt>
                <c:pt idx="1380">
                  <c:v>0</c:v>
                </c:pt>
                <c:pt idx="1381">
                  <c:v>0</c:v>
                </c:pt>
                <c:pt idx="1382">
                  <c:v>200</c:v>
                </c:pt>
                <c:pt idx="1383">
                  <c:v>0</c:v>
                </c:pt>
                <c:pt idx="1384">
                  <c:v>0</c:v>
                </c:pt>
                <c:pt idx="1385">
                  <c:v>0</c:v>
                </c:pt>
                <c:pt idx="1386">
                  <c:v>100</c:v>
                </c:pt>
                <c:pt idx="1387">
                  <c:v>350</c:v>
                </c:pt>
                <c:pt idx="1388">
                  <c:v>0</c:v>
                </c:pt>
                <c:pt idx="1389">
                  <c:v>2450</c:v>
                </c:pt>
                <c:pt idx="1390">
                  <c:v>0</c:v>
                </c:pt>
                <c:pt idx="1391">
                  <c:v>0</c:v>
                </c:pt>
                <c:pt idx="1392">
                  <c:v>0</c:v>
                </c:pt>
                <c:pt idx="1393">
                  <c:v>0</c:v>
                </c:pt>
                <c:pt idx="1394">
                  <c:v>0</c:v>
                </c:pt>
                <c:pt idx="1395">
                  <c:v>0</c:v>
                </c:pt>
                <c:pt idx="1396">
                  <c:v>0</c:v>
                </c:pt>
                <c:pt idx="1397">
                  <c:v>806</c:v>
                </c:pt>
                <c:pt idx="1398">
                  <c:v>0</c:v>
                </c:pt>
                <c:pt idx="1399">
                  <c:v>0</c:v>
                </c:pt>
                <c:pt idx="1400">
                  <c:v>0</c:v>
                </c:pt>
                <c:pt idx="1401">
                  <c:v>0</c:v>
                </c:pt>
                <c:pt idx="1402">
                  <c:v>0</c:v>
                </c:pt>
                <c:pt idx="1403">
                  <c:v>0</c:v>
                </c:pt>
                <c:pt idx="1404">
                  <c:v>3300</c:v>
                </c:pt>
                <c:pt idx="1405">
                  <c:v>550</c:v>
                </c:pt>
                <c:pt idx="1406">
                  <c:v>100</c:v>
                </c:pt>
                <c:pt idx="1407">
                  <c:v>100</c:v>
                </c:pt>
                <c:pt idx="1408">
                  <c:v>0</c:v>
                </c:pt>
                <c:pt idx="1409">
                  <c:v>0</c:v>
                </c:pt>
                <c:pt idx="1410">
                  <c:v>0</c:v>
                </c:pt>
                <c:pt idx="1411">
                  <c:v>0</c:v>
                </c:pt>
                <c:pt idx="1412">
                  <c:v>0</c:v>
                </c:pt>
                <c:pt idx="1413">
                  <c:v>0</c:v>
                </c:pt>
                <c:pt idx="1414">
                  <c:v>250</c:v>
                </c:pt>
                <c:pt idx="1415">
                  <c:v>0</c:v>
                </c:pt>
                <c:pt idx="1416">
                  <c:v>500</c:v>
                </c:pt>
                <c:pt idx="1417">
                  <c:v>1500</c:v>
                </c:pt>
                <c:pt idx="1418">
                  <c:v>0</c:v>
                </c:pt>
                <c:pt idx="1419">
                  <c:v>400</c:v>
                </c:pt>
                <c:pt idx="1420">
                  <c:v>500</c:v>
                </c:pt>
                <c:pt idx="1421">
                  <c:v>0</c:v>
                </c:pt>
                <c:pt idx="1422">
                  <c:v>0</c:v>
                </c:pt>
                <c:pt idx="1423">
                  <c:v>0</c:v>
                </c:pt>
                <c:pt idx="1424">
                  <c:v>200</c:v>
                </c:pt>
                <c:pt idx="1425">
                  <c:v>500</c:v>
                </c:pt>
                <c:pt idx="1426">
                  <c:v>0</c:v>
                </c:pt>
                <c:pt idx="1427">
                  <c:v>343</c:v>
                </c:pt>
                <c:pt idx="1428">
                  <c:v>3500</c:v>
                </c:pt>
                <c:pt idx="1429">
                  <c:v>50</c:v>
                </c:pt>
                <c:pt idx="1430">
                  <c:v>0</c:v>
                </c:pt>
                <c:pt idx="1431">
                  <c:v>333</c:v>
                </c:pt>
                <c:pt idx="1432">
                  <c:v>0</c:v>
                </c:pt>
                <c:pt idx="1433">
                  <c:v>3750</c:v>
                </c:pt>
                <c:pt idx="1434">
                  <c:v>0</c:v>
                </c:pt>
                <c:pt idx="1435">
                  <c:v>450</c:v>
                </c:pt>
                <c:pt idx="1436">
                  <c:v>4130</c:v>
                </c:pt>
                <c:pt idx="1437">
                  <c:v>0</c:v>
                </c:pt>
                <c:pt idx="1438">
                  <c:v>350</c:v>
                </c:pt>
                <c:pt idx="1439">
                  <c:v>0</c:v>
                </c:pt>
                <c:pt idx="1440">
                  <c:v>1500</c:v>
                </c:pt>
                <c:pt idx="1441">
                  <c:v>0</c:v>
                </c:pt>
                <c:pt idx="1442">
                  <c:v>950</c:v>
                </c:pt>
                <c:pt idx="1443">
                  <c:v>0</c:v>
                </c:pt>
                <c:pt idx="1444">
                  <c:v>0</c:v>
                </c:pt>
                <c:pt idx="1445">
                  <c:v>0</c:v>
                </c:pt>
                <c:pt idx="1446">
                  <c:v>6251</c:v>
                </c:pt>
                <c:pt idx="1447">
                  <c:v>0</c:v>
                </c:pt>
                <c:pt idx="1448">
                  <c:v>0</c:v>
                </c:pt>
                <c:pt idx="1449">
                  <c:v>300</c:v>
                </c:pt>
                <c:pt idx="1450">
                  <c:v>0</c:v>
                </c:pt>
                <c:pt idx="1451">
                  <c:v>0</c:v>
                </c:pt>
                <c:pt idx="1452">
                  <c:v>0</c:v>
                </c:pt>
                <c:pt idx="1453">
                  <c:v>1800</c:v>
                </c:pt>
                <c:pt idx="1454">
                  <c:v>0</c:v>
                </c:pt>
                <c:pt idx="1455">
                  <c:v>0</c:v>
                </c:pt>
                <c:pt idx="1456">
                  <c:v>0</c:v>
                </c:pt>
                <c:pt idx="1457">
                  <c:v>0</c:v>
                </c:pt>
                <c:pt idx="1458">
                  <c:v>0</c:v>
                </c:pt>
                <c:pt idx="1459">
                  <c:v>4084</c:v>
                </c:pt>
                <c:pt idx="1460">
                  <c:v>50</c:v>
                </c:pt>
                <c:pt idx="1461">
                  <c:v>0</c:v>
                </c:pt>
                <c:pt idx="1462">
                  <c:v>250</c:v>
                </c:pt>
                <c:pt idx="1463">
                  <c:v>0</c:v>
                </c:pt>
                <c:pt idx="1464">
                  <c:v>0</c:v>
                </c:pt>
                <c:pt idx="1465">
                  <c:v>0</c:v>
                </c:pt>
                <c:pt idx="1466">
                  <c:v>0</c:v>
                </c:pt>
                <c:pt idx="1467">
                  <c:v>0</c:v>
                </c:pt>
                <c:pt idx="1468">
                  <c:v>0</c:v>
                </c:pt>
                <c:pt idx="1469">
                  <c:v>0</c:v>
                </c:pt>
                <c:pt idx="1470">
                  <c:v>1100</c:v>
                </c:pt>
                <c:pt idx="1471">
                  <c:v>500</c:v>
                </c:pt>
                <c:pt idx="1472">
                  <c:v>0</c:v>
                </c:pt>
                <c:pt idx="1473">
                  <c:v>0</c:v>
                </c:pt>
                <c:pt idx="1474">
                  <c:v>0</c:v>
                </c:pt>
                <c:pt idx="1475">
                  <c:v>0</c:v>
                </c:pt>
                <c:pt idx="1476">
                  <c:v>1500</c:v>
                </c:pt>
                <c:pt idx="1477">
                  <c:v>350</c:v>
                </c:pt>
                <c:pt idx="1478">
                  <c:v>0</c:v>
                </c:pt>
                <c:pt idx="1479">
                  <c:v>500</c:v>
                </c:pt>
                <c:pt idx="1480">
                  <c:v>0</c:v>
                </c:pt>
                <c:pt idx="1481">
                  <c:v>0</c:v>
                </c:pt>
                <c:pt idx="1482">
                  <c:v>0</c:v>
                </c:pt>
                <c:pt idx="1483">
                  <c:v>2510</c:v>
                </c:pt>
                <c:pt idx="1484">
                  <c:v>1600</c:v>
                </c:pt>
                <c:pt idx="1485">
                  <c:v>0</c:v>
                </c:pt>
                <c:pt idx="1486">
                  <c:v>500</c:v>
                </c:pt>
                <c:pt idx="1487">
                  <c:v>0</c:v>
                </c:pt>
                <c:pt idx="1488">
                  <c:v>350</c:v>
                </c:pt>
                <c:pt idx="1489">
                  <c:v>6520</c:v>
                </c:pt>
                <c:pt idx="1490">
                  <c:v>0</c:v>
                </c:pt>
                <c:pt idx="1491">
                  <c:v>0</c:v>
                </c:pt>
                <c:pt idx="1492">
                  <c:v>750</c:v>
                </c:pt>
                <c:pt idx="1493">
                  <c:v>0</c:v>
                </c:pt>
                <c:pt idx="1494">
                  <c:v>0</c:v>
                </c:pt>
                <c:pt idx="1495">
                  <c:v>0</c:v>
                </c:pt>
                <c:pt idx="1496">
                  <c:v>1050</c:v>
                </c:pt>
                <c:pt idx="1497">
                  <c:v>200</c:v>
                </c:pt>
                <c:pt idx="1498">
                  <c:v>0</c:v>
                </c:pt>
                <c:pt idx="1499">
                  <c:v>0</c:v>
                </c:pt>
                <c:pt idx="1500">
                  <c:v>1300</c:v>
                </c:pt>
                <c:pt idx="1501">
                  <c:v>0</c:v>
                </c:pt>
                <c:pt idx="1502">
                  <c:v>0</c:v>
                </c:pt>
                <c:pt idx="1503">
                  <c:v>450</c:v>
                </c:pt>
                <c:pt idx="1504">
                  <c:v>300</c:v>
                </c:pt>
                <c:pt idx="1505">
                  <c:v>1600</c:v>
                </c:pt>
                <c:pt idx="1506">
                  <c:v>100</c:v>
                </c:pt>
                <c:pt idx="1507">
                  <c:v>0</c:v>
                </c:pt>
                <c:pt idx="1508">
                  <c:v>0</c:v>
                </c:pt>
                <c:pt idx="1509">
                  <c:v>0</c:v>
                </c:pt>
                <c:pt idx="1510">
                  <c:v>0</c:v>
                </c:pt>
                <c:pt idx="1511">
                  <c:v>0</c:v>
                </c:pt>
                <c:pt idx="1512">
                  <c:v>0</c:v>
                </c:pt>
                <c:pt idx="1513">
                  <c:v>700</c:v>
                </c:pt>
                <c:pt idx="1514">
                  <c:v>0</c:v>
                </c:pt>
                <c:pt idx="1515">
                  <c:v>0</c:v>
                </c:pt>
                <c:pt idx="1516">
                  <c:v>100</c:v>
                </c:pt>
                <c:pt idx="1517">
                  <c:v>0</c:v>
                </c:pt>
                <c:pt idx="1518">
                  <c:v>1000</c:v>
                </c:pt>
                <c:pt idx="1519">
                  <c:v>500</c:v>
                </c:pt>
                <c:pt idx="1520">
                  <c:v>3192</c:v>
                </c:pt>
                <c:pt idx="1521">
                  <c:v>2339</c:v>
                </c:pt>
                <c:pt idx="1522">
                  <c:v>0</c:v>
                </c:pt>
                <c:pt idx="1523">
                  <c:v>500</c:v>
                </c:pt>
                <c:pt idx="1524">
                  <c:v>1000</c:v>
                </c:pt>
                <c:pt idx="1525">
                  <c:v>0</c:v>
                </c:pt>
                <c:pt idx="1526">
                  <c:v>0</c:v>
                </c:pt>
                <c:pt idx="1527">
                  <c:v>550</c:v>
                </c:pt>
                <c:pt idx="1528">
                  <c:v>1300</c:v>
                </c:pt>
                <c:pt idx="1529">
                  <c:v>12400</c:v>
                </c:pt>
                <c:pt idx="1530">
                  <c:v>0</c:v>
                </c:pt>
                <c:pt idx="1531">
                  <c:v>500</c:v>
                </c:pt>
                <c:pt idx="1532">
                  <c:v>0</c:v>
                </c:pt>
                <c:pt idx="1533">
                  <c:v>2729</c:v>
                </c:pt>
                <c:pt idx="1534">
                  <c:v>550</c:v>
                </c:pt>
                <c:pt idx="1535">
                  <c:v>0</c:v>
                </c:pt>
                <c:pt idx="1536">
                  <c:v>0</c:v>
                </c:pt>
                <c:pt idx="1537">
                  <c:v>0</c:v>
                </c:pt>
                <c:pt idx="1538">
                  <c:v>0</c:v>
                </c:pt>
                <c:pt idx="1539">
                  <c:v>0</c:v>
                </c:pt>
                <c:pt idx="1540">
                  <c:v>0</c:v>
                </c:pt>
                <c:pt idx="1541">
                  <c:v>0</c:v>
                </c:pt>
                <c:pt idx="1542">
                  <c:v>550</c:v>
                </c:pt>
                <c:pt idx="1543">
                  <c:v>0</c:v>
                </c:pt>
                <c:pt idx="1544">
                  <c:v>0</c:v>
                </c:pt>
                <c:pt idx="1545">
                  <c:v>1310</c:v>
                </c:pt>
                <c:pt idx="1546">
                  <c:v>0</c:v>
                </c:pt>
                <c:pt idx="1547">
                  <c:v>4309</c:v>
                </c:pt>
                <c:pt idx="1548">
                  <c:v>0</c:v>
                </c:pt>
                <c:pt idx="1549">
                  <c:v>0</c:v>
                </c:pt>
                <c:pt idx="1550">
                  <c:v>0</c:v>
                </c:pt>
                <c:pt idx="1551">
                  <c:v>0</c:v>
                </c:pt>
                <c:pt idx="1552">
                  <c:v>0</c:v>
                </c:pt>
                <c:pt idx="1553">
                  <c:v>0</c:v>
                </c:pt>
                <c:pt idx="1554">
                  <c:v>0</c:v>
                </c:pt>
                <c:pt idx="1555">
                  <c:v>350</c:v>
                </c:pt>
                <c:pt idx="1556">
                  <c:v>0</c:v>
                </c:pt>
                <c:pt idx="1557">
                  <c:v>0</c:v>
                </c:pt>
                <c:pt idx="1558">
                  <c:v>0</c:v>
                </c:pt>
                <c:pt idx="1559">
                  <c:v>0</c:v>
                </c:pt>
                <c:pt idx="1560">
                  <c:v>0</c:v>
                </c:pt>
                <c:pt idx="1561">
                  <c:v>0</c:v>
                </c:pt>
                <c:pt idx="1562">
                  <c:v>0</c:v>
                </c:pt>
                <c:pt idx="1563">
                  <c:v>700</c:v>
                </c:pt>
                <c:pt idx="1564">
                  <c:v>0</c:v>
                </c:pt>
                <c:pt idx="1565">
                  <c:v>500</c:v>
                </c:pt>
                <c:pt idx="1566">
                  <c:v>0</c:v>
                </c:pt>
                <c:pt idx="1567">
                  <c:v>0</c:v>
                </c:pt>
                <c:pt idx="1568">
                  <c:v>0</c:v>
                </c:pt>
                <c:pt idx="1569">
                  <c:v>0</c:v>
                </c:pt>
                <c:pt idx="1570">
                  <c:v>0</c:v>
                </c:pt>
                <c:pt idx="1571">
                  <c:v>683</c:v>
                </c:pt>
                <c:pt idx="1572">
                  <c:v>50</c:v>
                </c:pt>
                <c:pt idx="1573">
                  <c:v>500</c:v>
                </c:pt>
                <c:pt idx="1574">
                  <c:v>150</c:v>
                </c:pt>
                <c:pt idx="1575">
                  <c:v>0</c:v>
                </c:pt>
                <c:pt idx="1576">
                  <c:v>0</c:v>
                </c:pt>
                <c:pt idx="1577">
                  <c:v>0</c:v>
                </c:pt>
                <c:pt idx="1578">
                  <c:v>173</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402</c:v>
                </c:pt>
                <c:pt idx="1593">
                  <c:v>12988</c:v>
                </c:pt>
                <c:pt idx="1594">
                  <c:v>0</c:v>
                </c:pt>
                <c:pt idx="1595">
                  <c:v>3400</c:v>
                </c:pt>
                <c:pt idx="1596">
                  <c:v>500</c:v>
                </c:pt>
                <c:pt idx="1597">
                  <c:v>0</c:v>
                </c:pt>
                <c:pt idx="1598">
                  <c:v>0</c:v>
                </c:pt>
                <c:pt idx="1599">
                  <c:v>1350</c:v>
                </c:pt>
                <c:pt idx="1600">
                  <c:v>0</c:v>
                </c:pt>
                <c:pt idx="1601">
                  <c:v>0</c:v>
                </c:pt>
                <c:pt idx="1602">
                  <c:v>0</c:v>
                </c:pt>
                <c:pt idx="1603">
                  <c:v>0</c:v>
                </c:pt>
                <c:pt idx="1604">
                  <c:v>0</c:v>
                </c:pt>
                <c:pt idx="1605">
                  <c:v>0</c:v>
                </c:pt>
                <c:pt idx="1606">
                  <c:v>0</c:v>
                </c:pt>
                <c:pt idx="1607">
                  <c:v>1000</c:v>
                </c:pt>
                <c:pt idx="1608">
                  <c:v>0</c:v>
                </c:pt>
                <c:pt idx="1609">
                  <c:v>0</c:v>
                </c:pt>
                <c:pt idx="1610">
                  <c:v>500</c:v>
                </c:pt>
                <c:pt idx="1611">
                  <c:v>0</c:v>
                </c:pt>
                <c:pt idx="1612">
                  <c:v>0</c:v>
                </c:pt>
                <c:pt idx="1613">
                  <c:v>0</c:v>
                </c:pt>
                <c:pt idx="1614">
                  <c:v>0</c:v>
                </c:pt>
                <c:pt idx="1615">
                  <c:v>0</c:v>
                </c:pt>
                <c:pt idx="1616">
                  <c:v>0</c:v>
                </c:pt>
                <c:pt idx="1617">
                  <c:v>0</c:v>
                </c:pt>
                <c:pt idx="1618">
                  <c:v>0</c:v>
                </c:pt>
                <c:pt idx="1619">
                  <c:v>0</c:v>
                </c:pt>
                <c:pt idx="1620">
                  <c:v>6430</c:v>
                </c:pt>
                <c:pt idx="1621">
                  <c:v>0</c:v>
                </c:pt>
                <c:pt idx="1622">
                  <c:v>0</c:v>
                </c:pt>
                <c:pt idx="1623">
                  <c:v>4621</c:v>
                </c:pt>
                <c:pt idx="1624">
                  <c:v>250</c:v>
                </c:pt>
                <c:pt idx="1625">
                  <c:v>0</c:v>
                </c:pt>
                <c:pt idx="1626">
                  <c:v>0</c:v>
                </c:pt>
                <c:pt idx="1627">
                  <c:v>500</c:v>
                </c:pt>
                <c:pt idx="1628">
                  <c:v>1100</c:v>
                </c:pt>
                <c:pt idx="1629">
                  <c:v>0</c:v>
                </c:pt>
                <c:pt idx="1630">
                  <c:v>0</c:v>
                </c:pt>
                <c:pt idx="1631">
                  <c:v>0</c:v>
                </c:pt>
                <c:pt idx="1632">
                  <c:v>0</c:v>
                </c:pt>
                <c:pt idx="1633">
                  <c:v>0</c:v>
                </c:pt>
                <c:pt idx="1634">
                  <c:v>0</c:v>
                </c:pt>
                <c:pt idx="1635">
                  <c:v>0</c:v>
                </c:pt>
                <c:pt idx="1636">
                  <c:v>815</c:v>
                </c:pt>
                <c:pt idx="1637">
                  <c:v>0</c:v>
                </c:pt>
                <c:pt idx="1638">
                  <c:v>0</c:v>
                </c:pt>
                <c:pt idx="1639">
                  <c:v>2069</c:v>
                </c:pt>
                <c:pt idx="1640">
                  <c:v>0</c:v>
                </c:pt>
                <c:pt idx="1641">
                  <c:v>0</c:v>
                </c:pt>
                <c:pt idx="1642">
                  <c:v>1000</c:v>
                </c:pt>
                <c:pt idx="1643">
                  <c:v>0</c:v>
                </c:pt>
                <c:pt idx="1644">
                  <c:v>1100</c:v>
                </c:pt>
                <c:pt idx="1645">
                  <c:v>1100</c:v>
                </c:pt>
                <c:pt idx="1646">
                  <c:v>0</c:v>
                </c:pt>
                <c:pt idx="1647">
                  <c:v>100</c:v>
                </c:pt>
                <c:pt idx="1648">
                  <c:v>0</c:v>
                </c:pt>
                <c:pt idx="1649">
                  <c:v>0</c:v>
                </c:pt>
                <c:pt idx="1650">
                  <c:v>0</c:v>
                </c:pt>
                <c:pt idx="1651">
                  <c:v>0</c:v>
                </c:pt>
                <c:pt idx="1652">
                  <c:v>950</c:v>
                </c:pt>
                <c:pt idx="1653">
                  <c:v>0</c:v>
                </c:pt>
                <c:pt idx="1654">
                  <c:v>150</c:v>
                </c:pt>
                <c:pt idx="1655">
                  <c:v>0</c:v>
                </c:pt>
                <c:pt idx="1656">
                  <c:v>1000</c:v>
                </c:pt>
                <c:pt idx="1657">
                  <c:v>0</c:v>
                </c:pt>
                <c:pt idx="1658">
                  <c:v>0</c:v>
                </c:pt>
                <c:pt idx="1659">
                  <c:v>0</c:v>
                </c:pt>
                <c:pt idx="1660">
                  <c:v>950</c:v>
                </c:pt>
                <c:pt idx="1661">
                  <c:v>1100</c:v>
                </c:pt>
                <c:pt idx="1662">
                  <c:v>0</c:v>
                </c:pt>
                <c:pt idx="1663">
                  <c:v>900</c:v>
                </c:pt>
                <c:pt idx="1664">
                  <c:v>0</c:v>
                </c:pt>
                <c:pt idx="1665">
                  <c:v>0</c:v>
                </c:pt>
                <c:pt idx="1666">
                  <c:v>500</c:v>
                </c:pt>
                <c:pt idx="1667">
                  <c:v>0</c:v>
                </c:pt>
                <c:pt idx="1668">
                  <c:v>1762</c:v>
                </c:pt>
                <c:pt idx="1669">
                  <c:v>1442</c:v>
                </c:pt>
                <c:pt idx="1670">
                  <c:v>0</c:v>
                </c:pt>
                <c:pt idx="1671">
                  <c:v>0</c:v>
                </c:pt>
                <c:pt idx="1672">
                  <c:v>0</c:v>
                </c:pt>
                <c:pt idx="1673">
                  <c:v>500</c:v>
                </c:pt>
                <c:pt idx="1674">
                  <c:v>0</c:v>
                </c:pt>
                <c:pt idx="1675">
                  <c:v>500</c:v>
                </c:pt>
                <c:pt idx="1676">
                  <c:v>10075</c:v>
                </c:pt>
                <c:pt idx="1677">
                  <c:v>1200</c:v>
                </c:pt>
                <c:pt idx="1678">
                  <c:v>0</c:v>
                </c:pt>
                <c:pt idx="1679">
                  <c:v>400</c:v>
                </c:pt>
                <c:pt idx="1680">
                  <c:v>500</c:v>
                </c:pt>
                <c:pt idx="1681">
                  <c:v>1000</c:v>
                </c:pt>
                <c:pt idx="1682">
                  <c:v>2500</c:v>
                </c:pt>
                <c:pt idx="1683">
                  <c:v>0</c:v>
                </c:pt>
                <c:pt idx="1684">
                  <c:v>0</c:v>
                </c:pt>
                <c:pt idx="1685">
                  <c:v>0</c:v>
                </c:pt>
                <c:pt idx="1686">
                  <c:v>0</c:v>
                </c:pt>
                <c:pt idx="1687">
                  <c:v>0</c:v>
                </c:pt>
                <c:pt idx="1688">
                  <c:v>0</c:v>
                </c:pt>
                <c:pt idx="1689">
                  <c:v>0</c:v>
                </c:pt>
                <c:pt idx="1690">
                  <c:v>0</c:v>
                </c:pt>
                <c:pt idx="1691">
                  <c:v>1193</c:v>
                </c:pt>
                <c:pt idx="1692">
                  <c:v>0</c:v>
                </c:pt>
                <c:pt idx="1693">
                  <c:v>650</c:v>
                </c:pt>
                <c:pt idx="1694">
                  <c:v>0</c:v>
                </c:pt>
                <c:pt idx="1695">
                  <c:v>0</c:v>
                </c:pt>
                <c:pt idx="1696">
                  <c:v>0</c:v>
                </c:pt>
                <c:pt idx="1697">
                  <c:v>0</c:v>
                </c:pt>
                <c:pt idx="1698">
                  <c:v>200</c:v>
                </c:pt>
                <c:pt idx="1699">
                  <c:v>0</c:v>
                </c:pt>
                <c:pt idx="1700">
                  <c:v>0</c:v>
                </c:pt>
                <c:pt idx="1701">
                  <c:v>250</c:v>
                </c:pt>
                <c:pt idx="1702">
                  <c:v>350</c:v>
                </c:pt>
                <c:pt idx="1703">
                  <c:v>0</c:v>
                </c:pt>
                <c:pt idx="1704">
                  <c:v>0</c:v>
                </c:pt>
                <c:pt idx="1705">
                  <c:v>0</c:v>
                </c:pt>
                <c:pt idx="1706">
                  <c:v>100</c:v>
                </c:pt>
                <c:pt idx="1707">
                  <c:v>500</c:v>
                </c:pt>
                <c:pt idx="1708">
                  <c:v>0</c:v>
                </c:pt>
                <c:pt idx="1709">
                  <c:v>50</c:v>
                </c:pt>
                <c:pt idx="1710">
                  <c:v>0</c:v>
                </c:pt>
                <c:pt idx="1711">
                  <c:v>0</c:v>
                </c:pt>
                <c:pt idx="1712">
                  <c:v>0</c:v>
                </c:pt>
                <c:pt idx="1713">
                  <c:v>0</c:v>
                </c:pt>
                <c:pt idx="1714">
                  <c:v>1050</c:v>
                </c:pt>
                <c:pt idx="1715">
                  <c:v>0</c:v>
                </c:pt>
                <c:pt idx="1716">
                  <c:v>3880</c:v>
                </c:pt>
                <c:pt idx="1717">
                  <c:v>0</c:v>
                </c:pt>
                <c:pt idx="1718">
                  <c:v>0</c:v>
                </c:pt>
                <c:pt idx="1719">
                  <c:v>0</c:v>
                </c:pt>
                <c:pt idx="1720">
                  <c:v>0</c:v>
                </c:pt>
                <c:pt idx="1721">
                  <c:v>0</c:v>
                </c:pt>
                <c:pt idx="1722">
                  <c:v>450</c:v>
                </c:pt>
                <c:pt idx="1723">
                  <c:v>0</c:v>
                </c:pt>
                <c:pt idx="1724">
                  <c:v>0</c:v>
                </c:pt>
                <c:pt idx="1725">
                  <c:v>0</c:v>
                </c:pt>
                <c:pt idx="1726">
                  <c:v>0</c:v>
                </c:pt>
                <c:pt idx="1727">
                  <c:v>0</c:v>
                </c:pt>
                <c:pt idx="1728">
                  <c:v>3199</c:v>
                </c:pt>
                <c:pt idx="1729">
                  <c:v>350</c:v>
                </c:pt>
                <c:pt idx="1730">
                  <c:v>0</c:v>
                </c:pt>
                <c:pt idx="1731">
                  <c:v>0</c:v>
                </c:pt>
                <c:pt idx="1732">
                  <c:v>0</c:v>
                </c:pt>
                <c:pt idx="1733">
                  <c:v>1000</c:v>
                </c:pt>
                <c:pt idx="1734">
                  <c:v>0</c:v>
                </c:pt>
                <c:pt idx="1735">
                  <c:v>0</c:v>
                </c:pt>
                <c:pt idx="1736">
                  <c:v>500</c:v>
                </c:pt>
                <c:pt idx="1737">
                  <c:v>500</c:v>
                </c:pt>
                <c:pt idx="1738">
                  <c:v>0</c:v>
                </c:pt>
                <c:pt idx="1739">
                  <c:v>0</c:v>
                </c:pt>
                <c:pt idx="1740">
                  <c:v>0</c:v>
                </c:pt>
                <c:pt idx="1741">
                  <c:v>0</c:v>
                </c:pt>
                <c:pt idx="1742">
                  <c:v>0</c:v>
                </c:pt>
                <c:pt idx="1743">
                  <c:v>0</c:v>
                </c:pt>
                <c:pt idx="1744">
                  <c:v>0</c:v>
                </c:pt>
                <c:pt idx="1745">
                  <c:v>0</c:v>
                </c:pt>
                <c:pt idx="1746">
                  <c:v>0</c:v>
                </c:pt>
                <c:pt idx="1747">
                  <c:v>0</c:v>
                </c:pt>
                <c:pt idx="1748">
                  <c:v>0</c:v>
                </c:pt>
                <c:pt idx="1749">
                  <c:v>550</c:v>
                </c:pt>
                <c:pt idx="1750">
                  <c:v>903</c:v>
                </c:pt>
                <c:pt idx="1751">
                  <c:v>400</c:v>
                </c:pt>
                <c:pt idx="1752">
                  <c:v>1000</c:v>
                </c:pt>
                <c:pt idx="1753">
                  <c:v>1700</c:v>
                </c:pt>
                <c:pt idx="1754">
                  <c:v>0</c:v>
                </c:pt>
                <c:pt idx="1755">
                  <c:v>0</c:v>
                </c:pt>
                <c:pt idx="1756">
                  <c:v>0</c:v>
                </c:pt>
                <c:pt idx="1757">
                  <c:v>0</c:v>
                </c:pt>
                <c:pt idx="1758">
                  <c:v>0</c:v>
                </c:pt>
                <c:pt idx="1759">
                  <c:v>0</c:v>
                </c:pt>
                <c:pt idx="1760">
                  <c:v>0</c:v>
                </c:pt>
                <c:pt idx="1761">
                  <c:v>0</c:v>
                </c:pt>
                <c:pt idx="1762">
                  <c:v>0</c:v>
                </c:pt>
                <c:pt idx="1763">
                  <c:v>412</c:v>
                </c:pt>
                <c:pt idx="1764">
                  <c:v>1000</c:v>
                </c:pt>
                <c:pt idx="1765">
                  <c:v>500</c:v>
                </c:pt>
                <c:pt idx="1766">
                  <c:v>0</c:v>
                </c:pt>
                <c:pt idx="1767">
                  <c:v>0</c:v>
                </c:pt>
                <c:pt idx="1768">
                  <c:v>500</c:v>
                </c:pt>
                <c:pt idx="1769">
                  <c:v>0</c:v>
                </c:pt>
                <c:pt idx="1770">
                  <c:v>618</c:v>
                </c:pt>
                <c:pt idx="1771">
                  <c:v>50</c:v>
                </c:pt>
                <c:pt idx="1772">
                  <c:v>0</c:v>
                </c:pt>
                <c:pt idx="1773">
                  <c:v>0</c:v>
                </c:pt>
                <c:pt idx="1774">
                  <c:v>0</c:v>
                </c:pt>
                <c:pt idx="1775">
                  <c:v>200</c:v>
                </c:pt>
                <c:pt idx="1776">
                  <c:v>2200</c:v>
                </c:pt>
                <c:pt idx="1777">
                  <c:v>0</c:v>
                </c:pt>
                <c:pt idx="1778">
                  <c:v>0</c:v>
                </c:pt>
                <c:pt idx="1779">
                  <c:v>0</c:v>
                </c:pt>
                <c:pt idx="1780">
                  <c:v>450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803</c:v>
                </c:pt>
                <c:pt idx="1795">
                  <c:v>0</c:v>
                </c:pt>
                <c:pt idx="1796">
                  <c:v>0</c:v>
                </c:pt>
                <c:pt idx="1797">
                  <c:v>0</c:v>
                </c:pt>
                <c:pt idx="1798">
                  <c:v>1282</c:v>
                </c:pt>
                <c:pt idx="1799">
                  <c:v>0</c:v>
                </c:pt>
                <c:pt idx="1800">
                  <c:v>500</c:v>
                </c:pt>
                <c:pt idx="1801">
                  <c:v>50</c:v>
                </c:pt>
                <c:pt idx="1802">
                  <c:v>0</c:v>
                </c:pt>
                <c:pt idx="1803">
                  <c:v>0</c:v>
                </c:pt>
                <c:pt idx="1804">
                  <c:v>0</c:v>
                </c:pt>
                <c:pt idx="1805">
                  <c:v>0</c:v>
                </c:pt>
                <c:pt idx="1806">
                  <c:v>0</c:v>
                </c:pt>
                <c:pt idx="1807">
                  <c:v>0</c:v>
                </c:pt>
                <c:pt idx="1808">
                  <c:v>0</c:v>
                </c:pt>
                <c:pt idx="1809">
                  <c:v>200</c:v>
                </c:pt>
                <c:pt idx="1810">
                  <c:v>0</c:v>
                </c:pt>
                <c:pt idx="1811">
                  <c:v>0</c:v>
                </c:pt>
                <c:pt idx="1812">
                  <c:v>0</c:v>
                </c:pt>
                <c:pt idx="1813">
                  <c:v>200</c:v>
                </c:pt>
                <c:pt idx="1814">
                  <c:v>100</c:v>
                </c:pt>
                <c:pt idx="1815">
                  <c:v>250</c:v>
                </c:pt>
                <c:pt idx="1816">
                  <c:v>0</c:v>
                </c:pt>
                <c:pt idx="1817">
                  <c:v>500</c:v>
                </c:pt>
                <c:pt idx="1818">
                  <c:v>500</c:v>
                </c:pt>
                <c:pt idx="1819">
                  <c:v>700</c:v>
                </c:pt>
                <c:pt idx="1820">
                  <c:v>0</c:v>
                </c:pt>
                <c:pt idx="1821">
                  <c:v>2000</c:v>
                </c:pt>
                <c:pt idx="1822">
                  <c:v>0</c:v>
                </c:pt>
                <c:pt idx="1823">
                  <c:v>0</c:v>
                </c:pt>
                <c:pt idx="1824">
                  <c:v>0</c:v>
                </c:pt>
                <c:pt idx="1825">
                  <c:v>0</c:v>
                </c:pt>
                <c:pt idx="1826">
                  <c:v>0</c:v>
                </c:pt>
                <c:pt idx="1827">
                  <c:v>0</c:v>
                </c:pt>
                <c:pt idx="1828">
                  <c:v>0</c:v>
                </c:pt>
                <c:pt idx="1829">
                  <c:v>0</c:v>
                </c:pt>
                <c:pt idx="1830">
                  <c:v>0</c:v>
                </c:pt>
                <c:pt idx="1831">
                  <c:v>3164</c:v>
                </c:pt>
                <c:pt idx="1832">
                  <c:v>0</c:v>
                </c:pt>
                <c:pt idx="1833">
                  <c:v>350</c:v>
                </c:pt>
                <c:pt idx="1834">
                  <c:v>0</c:v>
                </c:pt>
                <c:pt idx="1835">
                  <c:v>0</c:v>
                </c:pt>
                <c:pt idx="1836">
                  <c:v>0</c:v>
                </c:pt>
                <c:pt idx="1837">
                  <c:v>0</c:v>
                </c:pt>
                <c:pt idx="1838">
                  <c:v>1000</c:v>
                </c:pt>
                <c:pt idx="1839">
                  <c:v>0</c:v>
                </c:pt>
                <c:pt idx="1840">
                  <c:v>2600</c:v>
                </c:pt>
                <c:pt idx="1841">
                  <c:v>0</c:v>
                </c:pt>
                <c:pt idx="1842">
                  <c:v>1250</c:v>
                </c:pt>
                <c:pt idx="1843">
                  <c:v>500</c:v>
                </c:pt>
                <c:pt idx="1844">
                  <c:v>0</c:v>
                </c:pt>
                <c:pt idx="1845">
                  <c:v>500</c:v>
                </c:pt>
                <c:pt idx="1846">
                  <c:v>6600</c:v>
                </c:pt>
                <c:pt idx="1847">
                  <c:v>3493</c:v>
                </c:pt>
                <c:pt idx="1848">
                  <c:v>0</c:v>
                </c:pt>
                <c:pt idx="1849">
                  <c:v>0</c:v>
                </c:pt>
                <c:pt idx="1850">
                  <c:v>0</c:v>
                </c:pt>
                <c:pt idx="1851">
                  <c:v>0</c:v>
                </c:pt>
                <c:pt idx="1852">
                  <c:v>0</c:v>
                </c:pt>
                <c:pt idx="1853">
                  <c:v>0</c:v>
                </c:pt>
                <c:pt idx="1854">
                  <c:v>0</c:v>
                </c:pt>
                <c:pt idx="1855">
                  <c:v>4500</c:v>
                </c:pt>
                <c:pt idx="1856">
                  <c:v>0</c:v>
                </c:pt>
                <c:pt idx="1857">
                  <c:v>0</c:v>
                </c:pt>
                <c:pt idx="1858">
                  <c:v>980</c:v>
                </c:pt>
                <c:pt idx="1859">
                  <c:v>0</c:v>
                </c:pt>
                <c:pt idx="1860">
                  <c:v>1029</c:v>
                </c:pt>
                <c:pt idx="1861">
                  <c:v>0</c:v>
                </c:pt>
                <c:pt idx="1862">
                  <c:v>0</c:v>
                </c:pt>
                <c:pt idx="1863">
                  <c:v>0</c:v>
                </c:pt>
                <c:pt idx="1864">
                  <c:v>1557</c:v>
                </c:pt>
                <c:pt idx="1865">
                  <c:v>0</c:v>
                </c:pt>
                <c:pt idx="1866">
                  <c:v>0</c:v>
                </c:pt>
                <c:pt idx="1867">
                  <c:v>0</c:v>
                </c:pt>
                <c:pt idx="1868">
                  <c:v>3397</c:v>
                </c:pt>
                <c:pt idx="1869">
                  <c:v>0</c:v>
                </c:pt>
                <c:pt idx="1870">
                  <c:v>0</c:v>
                </c:pt>
                <c:pt idx="1871">
                  <c:v>850</c:v>
                </c:pt>
                <c:pt idx="1872">
                  <c:v>0</c:v>
                </c:pt>
                <c:pt idx="1873">
                  <c:v>0</c:v>
                </c:pt>
                <c:pt idx="1874">
                  <c:v>500</c:v>
                </c:pt>
                <c:pt idx="1875">
                  <c:v>0</c:v>
                </c:pt>
                <c:pt idx="1876">
                  <c:v>0</c:v>
                </c:pt>
                <c:pt idx="1877">
                  <c:v>350</c:v>
                </c:pt>
                <c:pt idx="1878">
                  <c:v>400</c:v>
                </c:pt>
                <c:pt idx="1879">
                  <c:v>0</c:v>
                </c:pt>
                <c:pt idx="1880">
                  <c:v>1668</c:v>
                </c:pt>
                <c:pt idx="1881">
                  <c:v>2250</c:v>
                </c:pt>
                <c:pt idx="1882">
                  <c:v>500</c:v>
                </c:pt>
                <c:pt idx="1883">
                  <c:v>0</c:v>
                </c:pt>
                <c:pt idx="1884">
                  <c:v>400</c:v>
                </c:pt>
                <c:pt idx="1885">
                  <c:v>16675</c:v>
                </c:pt>
                <c:pt idx="1886">
                  <c:v>0</c:v>
                </c:pt>
                <c:pt idx="1887">
                  <c:v>0</c:v>
                </c:pt>
                <c:pt idx="1888">
                  <c:v>50</c:v>
                </c:pt>
                <c:pt idx="1889">
                  <c:v>0</c:v>
                </c:pt>
                <c:pt idx="1890">
                  <c:v>0</c:v>
                </c:pt>
                <c:pt idx="1891">
                  <c:v>0</c:v>
                </c:pt>
                <c:pt idx="1892">
                  <c:v>0</c:v>
                </c:pt>
                <c:pt idx="1893">
                  <c:v>0</c:v>
                </c:pt>
                <c:pt idx="1894">
                  <c:v>0</c:v>
                </c:pt>
                <c:pt idx="1895">
                  <c:v>500</c:v>
                </c:pt>
                <c:pt idx="1896">
                  <c:v>0</c:v>
                </c:pt>
                <c:pt idx="1897">
                  <c:v>0</c:v>
                </c:pt>
                <c:pt idx="1898">
                  <c:v>0</c:v>
                </c:pt>
                <c:pt idx="1899">
                  <c:v>500</c:v>
                </c:pt>
                <c:pt idx="1900">
                  <c:v>400</c:v>
                </c:pt>
                <c:pt idx="1901">
                  <c:v>0</c:v>
                </c:pt>
                <c:pt idx="1902">
                  <c:v>0</c:v>
                </c:pt>
                <c:pt idx="1903">
                  <c:v>0</c:v>
                </c:pt>
                <c:pt idx="1904">
                  <c:v>0</c:v>
                </c:pt>
                <c:pt idx="1905">
                  <c:v>0</c:v>
                </c:pt>
                <c:pt idx="1906">
                  <c:v>0</c:v>
                </c:pt>
                <c:pt idx="1907">
                  <c:v>100</c:v>
                </c:pt>
                <c:pt idx="1908">
                  <c:v>0</c:v>
                </c:pt>
                <c:pt idx="1909">
                  <c:v>500</c:v>
                </c:pt>
                <c:pt idx="1910">
                  <c:v>200</c:v>
                </c:pt>
                <c:pt idx="1911">
                  <c:v>7400</c:v>
                </c:pt>
                <c:pt idx="1912">
                  <c:v>0</c:v>
                </c:pt>
                <c:pt idx="1913">
                  <c:v>250</c:v>
                </c:pt>
                <c:pt idx="1914">
                  <c:v>600</c:v>
                </c:pt>
                <c:pt idx="1915">
                  <c:v>0</c:v>
                </c:pt>
                <c:pt idx="1916">
                  <c:v>0</c:v>
                </c:pt>
                <c:pt idx="1917">
                  <c:v>1000</c:v>
                </c:pt>
                <c:pt idx="1918">
                  <c:v>250</c:v>
                </c:pt>
                <c:pt idx="1919">
                  <c:v>0</c:v>
                </c:pt>
                <c:pt idx="1920">
                  <c:v>0</c:v>
                </c:pt>
                <c:pt idx="1921">
                  <c:v>0</c:v>
                </c:pt>
                <c:pt idx="1922">
                  <c:v>0</c:v>
                </c:pt>
                <c:pt idx="1923">
                  <c:v>700</c:v>
                </c:pt>
                <c:pt idx="1924">
                  <c:v>0</c:v>
                </c:pt>
                <c:pt idx="1925">
                  <c:v>0</c:v>
                </c:pt>
                <c:pt idx="1926">
                  <c:v>0</c:v>
                </c:pt>
                <c:pt idx="1927">
                  <c:v>0</c:v>
                </c:pt>
                <c:pt idx="1928">
                  <c:v>0</c:v>
                </c:pt>
                <c:pt idx="1929">
                  <c:v>0</c:v>
                </c:pt>
                <c:pt idx="1930">
                  <c:v>10042</c:v>
                </c:pt>
                <c:pt idx="1931">
                  <c:v>1700</c:v>
                </c:pt>
                <c:pt idx="1932">
                  <c:v>0</c:v>
                </c:pt>
                <c:pt idx="1933">
                  <c:v>0</c:v>
                </c:pt>
                <c:pt idx="1934">
                  <c:v>250</c:v>
                </c:pt>
                <c:pt idx="1935">
                  <c:v>0</c:v>
                </c:pt>
                <c:pt idx="1936">
                  <c:v>0</c:v>
                </c:pt>
                <c:pt idx="1937">
                  <c:v>0</c:v>
                </c:pt>
                <c:pt idx="1938">
                  <c:v>0</c:v>
                </c:pt>
                <c:pt idx="1939">
                  <c:v>400</c:v>
                </c:pt>
                <c:pt idx="1940">
                  <c:v>350</c:v>
                </c:pt>
                <c:pt idx="1941">
                  <c:v>0</c:v>
                </c:pt>
                <c:pt idx="1942">
                  <c:v>0</c:v>
                </c:pt>
                <c:pt idx="1943">
                  <c:v>0</c:v>
                </c:pt>
                <c:pt idx="1944">
                  <c:v>0</c:v>
                </c:pt>
                <c:pt idx="1945">
                  <c:v>250</c:v>
                </c:pt>
                <c:pt idx="1946">
                  <c:v>500</c:v>
                </c:pt>
                <c:pt idx="1947">
                  <c:v>0</c:v>
                </c:pt>
                <c:pt idx="1948">
                  <c:v>200</c:v>
                </c:pt>
                <c:pt idx="1949">
                  <c:v>0</c:v>
                </c:pt>
                <c:pt idx="1950">
                  <c:v>0</c:v>
                </c:pt>
                <c:pt idx="1951">
                  <c:v>0</c:v>
                </c:pt>
                <c:pt idx="1952">
                  <c:v>0</c:v>
                </c:pt>
                <c:pt idx="1953">
                  <c:v>600</c:v>
                </c:pt>
                <c:pt idx="1954">
                  <c:v>0</c:v>
                </c:pt>
                <c:pt idx="1955">
                  <c:v>0</c:v>
                </c:pt>
                <c:pt idx="1956">
                  <c:v>0</c:v>
                </c:pt>
                <c:pt idx="1957">
                  <c:v>0</c:v>
                </c:pt>
                <c:pt idx="1958">
                  <c:v>0</c:v>
                </c:pt>
                <c:pt idx="1959">
                  <c:v>0</c:v>
                </c:pt>
                <c:pt idx="1960">
                  <c:v>2227</c:v>
                </c:pt>
                <c:pt idx="1961">
                  <c:v>2000</c:v>
                </c:pt>
                <c:pt idx="1962">
                  <c:v>0</c:v>
                </c:pt>
                <c:pt idx="1963">
                  <c:v>0</c:v>
                </c:pt>
                <c:pt idx="1964">
                  <c:v>0</c:v>
                </c:pt>
                <c:pt idx="1965">
                  <c:v>0</c:v>
                </c:pt>
                <c:pt idx="1966">
                  <c:v>1000</c:v>
                </c:pt>
                <c:pt idx="1967">
                  <c:v>650</c:v>
                </c:pt>
                <c:pt idx="1968">
                  <c:v>500</c:v>
                </c:pt>
                <c:pt idx="1969">
                  <c:v>0</c:v>
                </c:pt>
                <c:pt idx="1970">
                  <c:v>2709</c:v>
                </c:pt>
                <c:pt idx="1971">
                  <c:v>0</c:v>
                </c:pt>
                <c:pt idx="1972">
                  <c:v>1000</c:v>
                </c:pt>
                <c:pt idx="1973">
                  <c:v>0</c:v>
                </c:pt>
                <c:pt idx="1974">
                  <c:v>0</c:v>
                </c:pt>
                <c:pt idx="1975">
                  <c:v>0</c:v>
                </c:pt>
                <c:pt idx="1976">
                  <c:v>0</c:v>
                </c:pt>
                <c:pt idx="1977">
                  <c:v>950</c:v>
                </c:pt>
                <c:pt idx="1978">
                  <c:v>0</c:v>
                </c:pt>
                <c:pt idx="1979">
                  <c:v>0</c:v>
                </c:pt>
                <c:pt idx="1980">
                  <c:v>2000</c:v>
                </c:pt>
                <c:pt idx="1981">
                  <c:v>100</c:v>
                </c:pt>
                <c:pt idx="1982">
                  <c:v>0</c:v>
                </c:pt>
                <c:pt idx="1983">
                  <c:v>350</c:v>
                </c:pt>
                <c:pt idx="1984">
                  <c:v>0</c:v>
                </c:pt>
                <c:pt idx="1985">
                  <c:v>0</c:v>
                </c:pt>
                <c:pt idx="1986">
                  <c:v>1250</c:v>
                </c:pt>
                <c:pt idx="1987">
                  <c:v>3001</c:v>
                </c:pt>
                <c:pt idx="1988">
                  <c:v>0</c:v>
                </c:pt>
                <c:pt idx="1989">
                  <c:v>0</c:v>
                </c:pt>
                <c:pt idx="1990">
                  <c:v>3892</c:v>
                </c:pt>
                <c:pt idx="1991">
                  <c:v>0</c:v>
                </c:pt>
                <c:pt idx="1992">
                  <c:v>0</c:v>
                </c:pt>
                <c:pt idx="1993">
                  <c:v>250</c:v>
                </c:pt>
                <c:pt idx="1994">
                  <c:v>0</c:v>
                </c:pt>
                <c:pt idx="1995">
                  <c:v>0</c:v>
                </c:pt>
                <c:pt idx="1996">
                  <c:v>2700</c:v>
                </c:pt>
                <c:pt idx="1997">
                  <c:v>0</c:v>
                </c:pt>
                <c:pt idx="1998">
                  <c:v>0</c:v>
                </c:pt>
                <c:pt idx="1999">
                  <c:v>350</c:v>
                </c:pt>
                <c:pt idx="2000">
                  <c:v>0</c:v>
                </c:pt>
                <c:pt idx="2001">
                  <c:v>0</c:v>
                </c:pt>
                <c:pt idx="2002">
                  <c:v>0</c:v>
                </c:pt>
                <c:pt idx="2003">
                  <c:v>0</c:v>
                </c:pt>
                <c:pt idx="2004">
                  <c:v>3500</c:v>
                </c:pt>
                <c:pt idx="2005">
                  <c:v>0</c:v>
                </c:pt>
                <c:pt idx="2006">
                  <c:v>100</c:v>
                </c:pt>
                <c:pt idx="2007">
                  <c:v>0</c:v>
                </c:pt>
                <c:pt idx="2008">
                  <c:v>0</c:v>
                </c:pt>
                <c:pt idx="2009">
                  <c:v>1800</c:v>
                </c:pt>
                <c:pt idx="2010">
                  <c:v>0</c:v>
                </c:pt>
                <c:pt idx="2011">
                  <c:v>0</c:v>
                </c:pt>
                <c:pt idx="2012">
                  <c:v>0</c:v>
                </c:pt>
                <c:pt idx="2013">
                  <c:v>250</c:v>
                </c:pt>
                <c:pt idx="2014">
                  <c:v>0</c:v>
                </c:pt>
                <c:pt idx="2015">
                  <c:v>22100</c:v>
                </c:pt>
                <c:pt idx="2016">
                  <c:v>0</c:v>
                </c:pt>
                <c:pt idx="2017">
                  <c:v>0</c:v>
                </c:pt>
                <c:pt idx="2018">
                  <c:v>0</c:v>
                </c:pt>
                <c:pt idx="2019">
                  <c:v>750</c:v>
                </c:pt>
                <c:pt idx="2020">
                  <c:v>650</c:v>
                </c:pt>
                <c:pt idx="2021">
                  <c:v>2500</c:v>
                </c:pt>
                <c:pt idx="2022">
                  <c:v>500</c:v>
                </c:pt>
                <c:pt idx="2023">
                  <c:v>100</c:v>
                </c:pt>
                <c:pt idx="2024">
                  <c:v>500</c:v>
                </c:pt>
                <c:pt idx="2025">
                  <c:v>0</c:v>
                </c:pt>
                <c:pt idx="2026">
                  <c:v>0</c:v>
                </c:pt>
                <c:pt idx="2027">
                  <c:v>0</c:v>
                </c:pt>
                <c:pt idx="2028">
                  <c:v>500</c:v>
                </c:pt>
                <c:pt idx="2029">
                  <c:v>0</c:v>
                </c:pt>
                <c:pt idx="2030">
                  <c:v>500</c:v>
                </c:pt>
                <c:pt idx="2031">
                  <c:v>0</c:v>
                </c:pt>
                <c:pt idx="2032">
                  <c:v>1500</c:v>
                </c:pt>
                <c:pt idx="2033">
                  <c:v>0</c:v>
                </c:pt>
                <c:pt idx="2034">
                  <c:v>0</c:v>
                </c:pt>
                <c:pt idx="2035">
                  <c:v>600</c:v>
                </c:pt>
                <c:pt idx="2036">
                  <c:v>0</c:v>
                </c:pt>
                <c:pt idx="2037">
                  <c:v>500</c:v>
                </c:pt>
                <c:pt idx="2038">
                  <c:v>0</c:v>
                </c:pt>
                <c:pt idx="2039">
                  <c:v>50</c:v>
                </c:pt>
                <c:pt idx="2040">
                  <c:v>0</c:v>
                </c:pt>
                <c:pt idx="2041">
                  <c:v>0</c:v>
                </c:pt>
                <c:pt idx="2042">
                  <c:v>0</c:v>
                </c:pt>
                <c:pt idx="2043">
                  <c:v>0</c:v>
                </c:pt>
                <c:pt idx="2044">
                  <c:v>0</c:v>
                </c:pt>
                <c:pt idx="2045">
                  <c:v>0</c:v>
                </c:pt>
                <c:pt idx="2046">
                  <c:v>0</c:v>
                </c:pt>
                <c:pt idx="2047">
                  <c:v>0</c:v>
                </c:pt>
                <c:pt idx="2048">
                  <c:v>0</c:v>
                </c:pt>
                <c:pt idx="2049">
                  <c:v>1850</c:v>
                </c:pt>
                <c:pt idx="2050">
                  <c:v>0</c:v>
                </c:pt>
                <c:pt idx="2051">
                  <c:v>0</c:v>
                </c:pt>
                <c:pt idx="2052">
                  <c:v>0</c:v>
                </c:pt>
                <c:pt idx="2053">
                  <c:v>0</c:v>
                </c:pt>
                <c:pt idx="2054">
                  <c:v>0</c:v>
                </c:pt>
                <c:pt idx="2055">
                  <c:v>0</c:v>
                </c:pt>
                <c:pt idx="2056">
                  <c:v>0</c:v>
                </c:pt>
                <c:pt idx="2057">
                  <c:v>0</c:v>
                </c:pt>
                <c:pt idx="2058">
                  <c:v>11408</c:v>
                </c:pt>
                <c:pt idx="2059">
                  <c:v>50</c:v>
                </c:pt>
                <c:pt idx="2060">
                  <c:v>0</c:v>
                </c:pt>
                <c:pt idx="2061">
                  <c:v>0</c:v>
                </c:pt>
                <c:pt idx="2062">
                  <c:v>0</c:v>
                </c:pt>
                <c:pt idx="2063">
                  <c:v>0</c:v>
                </c:pt>
                <c:pt idx="2064">
                  <c:v>0</c:v>
                </c:pt>
                <c:pt idx="2065">
                  <c:v>0</c:v>
                </c:pt>
                <c:pt idx="2066">
                  <c:v>0</c:v>
                </c:pt>
                <c:pt idx="2067">
                  <c:v>0</c:v>
                </c:pt>
                <c:pt idx="2068">
                  <c:v>0</c:v>
                </c:pt>
                <c:pt idx="2069">
                  <c:v>0</c:v>
                </c:pt>
                <c:pt idx="2070">
                  <c:v>700</c:v>
                </c:pt>
                <c:pt idx="2071">
                  <c:v>0</c:v>
                </c:pt>
                <c:pt idx="2072">
                  <c:v>0</c:v>
                </c:pt>
                <c:pt idx="2073">
                  <c:v>0</c:v>
                </c:pt>
                <c:pt idx="2074">
                  <c:v>0</c:v>
                </c:pt>
                <c:pt idx="2075">
                  <c:v>0</c:v>
                </c:pt>
                <c:pt idx="2076">
                  <c:v>500</c:v>
                </c:pt>
                <c:pt idx="2077">
                  <c:v>0</c:v>
                </c:pt>
                <c:pt idx="2078">
                  <c:v>500</c:v>
                </c:pt>
                <c:pt idx="2079">
                  <c:v>0</c:v>
                </c:pt>
                <c:pt idx="2080">
                  <c:v>500</c:v>
                </c:pt>
                <c:pt idx="2081">
                  <c:v>0</c:v>
                </c:pt>
                <c:pt idx="2082">
                  <c:v>1000</c:v>
                </c:pt>
                <c:pt idx="2083">
                  <c:v>0</c:v>
                </c:pt>
                <c:pt idx="2084">
                  <c:v>0</c:v>
                </c:pt>
                <c:pt idx="2085">
                  <c:v>0</c:v>
                </c:pt>
                <c:pt idx="2086">
                  <c:v>300</c:v>
                </c:pt>
                <c:pt idx="2087">
                  <c:v>600</c:v>
                </c:pt>
                <c:pt idx="2088">
                  <c:v>471</c:v>
                </c:pt>
                <c:pt idx="2089">
                  <c:v>700</c:v>
                </c:pt>
                <c:pt idx="2090">
                  <c:v>0</c:v>
                </c:pt>
                <c:pt idx="2091">
                  <c:v>0</c:v>
                </c:pt>
                <c:pt idx="2092">
                  <c:v>0</c:v>
                </c:pt>
                <c:pt idx="2093">
                  <c:v>1000</c:v>
                </c:pt>
                <c:pt idx="2094">
                  <c:v>2000</c:v>
                </c:pt>
                <c:pt idx="2095">
                  <c:v>0</c:v>
                </c:pt>
                <c:pt idx="2096">
                  <c:v>0</c:v>
                </c:pt>
                <c:pt idx="2097">
                  <c:v>0</c:v>
                </c:pt>
                <c:pt idx="2098">
                  <c:v>550</c:v>
                </c:pt>
                <c:pt idx="2099">
                  <c:v>0</c:v>
                </c:pt>
                <c:pt idx="2100">
                  <c:v>0</c:v>
                </c:pt>
                <c:pt idx="2101">
                  <c:v>0</c:v>
                </c:pt>
                <c:pt idx="2102">
                  <c:v>150</c:v>
                </c:pt>
                <c:pt idx="2103">
                  <c:v>0</c:v>
                </c:pt>
                <c:pt idx="2104">
                  <c:v>0</c:v>
                </c:pt>
                <c:pt idx="2105">
                  <c:v>0</c:v>
                </c:pt>
                <c:pt idx="2106">
                  <c:v>0</c:v>
                </c:pt>
                <c:pt idx="2107">
                  <c:v>0</c:v>
                </c:pt>
                <c:pt idx="2108">
                  <c:v>0</c:v>
                </c:pt>
                <c:pt idx="2109">
                  <c:v>0</c:v>
                </c:pt>
                <c:pt idx="2110">
                  <c:v>500</c:v>
                </c:pt>
                <c:pt idx="2111">
                  <c:v>0</c:v>
                </c:pt>
                <c:pt idx="2112">
                  <c:v>0</c:v>
                </c:pt>
                <c:pt idx="2113">
                  <c:v>4866</c:v>
                </c:pt>
                <c:pt idx="2114">
                  <c:v>0</c:v>
                </c:pt>
                <c:pt idx="2115">
                  <c:v>0</c:v>
                </c:pt>
                <c:pt idx="2116">
                  <c:v>500</c:v>
                </c:pt>
                <c:pt idx="2117">
                  <c:v>0</c:v>
                </c:pt>
                <c:pt idx="2118">
                  <c:v>0</c:v>
                </c:pt>
                <c:pt idx="2119">
                  <c:v>0</c:v>
                </c:pt>
                <c:pt idx="2120">
                  <c:v>0</c:v>
                </c:pt>
                <c:pt idx="2121">
                  <c:v>0</c:v>
                </c:pt>
                <c:pt idx="2122">
                  <c:v>100</c:v>
                </c:pt>
                <c:pt idx="2123">
                  <c:v>500</c:v>
                </c:pt>
                <c:pt idx="2124">
                  <c:v>0</c:v>
                </c:pt>
                <c:pt idx="2125">
                  <c:v>0</c:v>
                </c:pt>
                <c:pt idx="2126">
                  <c:v>0</c:v>
                </c:pt>
                <c:pt idx="2127">
                  <c:v>0</c:v>
                </c:pt>
                <c:pt idx="2128">
                  <c:v>0</c:v>
                </c:pt>
                <c:pt idx="2129">
                  <c:v>0</c:v>
                </c:pt>
                <c:pt idx="2130">
                  <c:v>1200</c:v>
                </c:pt>
                <c:pt idx="2131">
                  <c:v>0</c:v>
                </c:pt>
                <c:pt idx="2132">
                  <c:v>180</c:v>
                </c:pt>
                <c:pt idx="2133">
                  <c:v>400</c:v>
                </c:pt>
                <c:pt idx="2134">
                  <c:v>250</c:v>
                </c:pt>
                <c:pt idx="2135">
                  <c:v>0</c:v>
                </c:pt>
                <c:pt idx="2136">
                  <c:v>2276</c:v>
                </c:pt>
                <c:pt idx="2137">
                  <c:v>500</c:v>
                </c:pt>
                <c:pt idx="2138">
                  <c:v>0</c:v>
                </c:pt>
                <c:pt idx="2139">
                  <c:v>0</c:v>
                </c:pt>
                <c:pt idx="2140">
                  <c:v>150</c:v>
                </c:pt>
                <c:pt idx="2141">
                  <c:v>0</c:v>
                </c:pt>
                <c:pt idx="2142">
                  <c:v>0</c:v>
                </c:pt>
                <c:pt idx="2143">
                  <c:v>0</c:v>
                </c:pt>
                <c:pt idx="2144">
                  <c:v>0</c:v>
                </c:pt>
                <c:pt idx="2145">
                  <c:v>635</c:v>
                </c:pt>
                <c:pt idx="2146">
                  <c:v>0</c:v>
                </c:pt>
                <c:pt idx="2147">
                  <c:v>0</c:v>
                </c:pt>
                <c:pt idx="2148">
                  <c:v>0</c:v>
                </c:pt>
                <c:pt idx="2149">
                  <c:v>500</c:v>
                </c:pt>
                <c:pt idx="2150">
                  <c:v>0</c:v>
                </c:pt>
                <c:pt idx="2151">
                  <c:v>9550</c:v>
                </c:pt>
                <c:pt idx="2152">
                  <c:v>0</c:v>
                </c:pt>
                <c:pt idx="2153">
                  <c:v>3954</c:v>
                </c:pt>
                <c:pt idx="2154">
                  <c:v>0</c:v>
                </c:pt>
                <c:pt idx="2155">
                  <c:v>0</c:v>
                </c:pt>
                <c:pt idx="2156">
                  <c:v>0</c:v>
                </c:pt>
                <c:pt idx="2157">
                  <c:v>300</c:v>
                </c:pt>
                <c:pt idx="2158">
                  <c:v>0</c:v>
                </c:pt>
                <c:pt idx="2159">
                  <c:v>0</c:v>
                </c:pt>
                <c:pt idx="2160">
                  <c:v>500</c:v>
                </c:pt>
                <c:pt idx="2161">
                  <c:v>200</c:v>
                </c:pt>
                <c:pt idx="2162">
                  <c:v>2197</c:v>
                </c:pt>
                <c:pt idx="2163">
                  <c:v>0</c:v>
                </c:pt>
                <c:pt idx="2164">
                  <c:v>0</c:v>
                </c:pt>
                <c:pt idx="2165">
                  <c:v>0</c:v>
                </c:pt>
                <c:pt idx="2166">
                  <c:v>1540</c:v>
                </c:pt>
                <c:pt idx="2167">
                  <c:v>0</c:v>
                </c:pt>
                <c:pt idx="2168">
                  <c:v>500</c:v>
                </c:pt>
                <c:pt idx="2169">
                  <c:v>0</c:v>
                </c:pt>
                <c:pt idx="2170">
                  <c:v>0</c:v>
                </c:pt>
                <c:pt idx="2171">
                  <c:v>0</c:v>
                </c:pt>
                <c:pt idx="2172">
                  <c:v>500</c:v>
                </c:pt>
                <c:pt idx="2173">
                  <c:v>0</c:v>
                </c:pt>
                <c:pt idx="2174">
                  <c:v>903</c:v>
                </c:pt>
                <c:pt idx="2175">
                  <c:v>0</c:v>
                </c:pt>
                <c:pt idx="2176">
                  <c:v>1050</c:v>
                </c:pt>
                <c:pt idx="2177">
                  <c:v>0</c:v>
                </c:pt>
                <c:pt idx="2178">
                  <c:v>0</c:v>
                </c:pt>
                <c:pt idx="2179">
                  <c:v>5688</c:v>
                </c:pt>
                <c:pt idx="2180">
                  <c:v>0</c:v>
                </c:pt>
                <c:pt idx="2181">
                  <c:v>250</c:v>
                </c:pt>
                <c:pt idx="2182">
                  <c:v>800</c:v>
                </c:pt>
                <c:pt idx="2183">
                  <c:v>0</c:v>
                </c:pt>
                <c:pt idx="2184">
                  <c:v>750</c:v>
                </c:pt>
                <c:pt idx="2185">
                  <c:v>0</c:v>
                </c:pt>
                <c:pt idx="2186">
                  <c:v>0</c:v>
                </c:pt>
                <c:pt idx="2187">
                  <c:v>800</c:v>
                </c:pt>
                <c:pt idx="2188">
                  <c:v>0</c:v>
                </c:pt>
                <c:pt idx="2189">
                  <c:v>0</c:v>
                </c:pt>
                <c:pt idx="2190">
                  <c:v>0</c:v>
                </c:pt>
                <c:pt idx="2191">
                  <c:v>0</c:v>
                </c:pt>
                <c:pt idx="2192">
                  <c:v>500</c:v>
                </c:pt>
                <c:pt idx="2193">
                  <c:v>2624</c:v>
                </c:pt>
                <c:pt idx="2194">
                  <c:v>0</c:v>
                </c:pt>
                <c:pt idx="2195">
                  <c:v>0</c:v>
                </c:pt>
                <c:pt idx="2196">
                  <c:v>0</c:v>
                </c:pt>
                <c:pt idx="2197">
                  <c:v>50</c:v>
                </c:pt>
                <c:pt idx="2198">
                  <c:v>0</c:v>
                </c:pt>
                <c:pt idx="2199">
                  <c:v>2683</c:v>
                </c:pt>
                <c:pt idx="2200">
                  <c:v>1000</c:v>
                </c:pt>
                <c:pt idx="2201">
                  <c:v>0</c:v>
                </c:pt>
                <c:pt idx="2202">
                  <c:v>0</c:v>
                </c:pt>
                <c:pt idx="2203">
                  <c:v>751</c:v>
                </c:pt>
                <c:pt idx="2204">
                  <c:v>500</c:v>
                </c:pt>
                <c:pt idx="2205">
                  <c:v>0</c:v>
                </c:pt>
                <c:pt idx="2206">
                  <c:v>0</c:v>
                </c:pt>
                <c:pt idx="2207">
                  <c:v>0</c:v>
                </c:pt>
                <c:pt idx="2208">
                  <c:v>0</c:v>
                </c:pt>
                <c:pt idx="2209">
                  <c:v>350</c:v>
                </c:pt>
                <c:pt idx="2210">
                  <c:v>0</c:v>
                </c:pt>
                <c:pt idx="2211">
                  <c:v>0</c:v>
                </c:pt>
                <c:pt idx="2212">
                  <c:v>0</c:v>
                </c:pt>
                <c:pt idx="2213">
                  <c:v>700</c:v>
                </c:pt>
                <c:pt idx="2214">
                  <c:v>3250</c:v>
                </c:pt>
                <c:pt idx="2215">
                  <c:v>0</c:v>
                </c:pt>
                <c:pt idx="2216">
                  <c:v>0</c:v>
                </c:pt>
                <c:pt idx="2217">
                  <c:v>7600</c:v>
                </c:pt>
                <c:pt idx="2218">
                  <c:v>2150</c:v>
                </c:pt>
                <c:pt idx="2219">
                  <c:v>0</c:v>
                </c:pt>
                <c:pt idx="2220">
                  <c:v>0</c:v>
                </c:pt>
                <c:pt idx="2221">
                  <c:v>250</c:v>
                </c:pt>
                <c:pt idx="2222">
                  <c:v>0</c:v>
                </c:pt>
                <c:pt idx="2223">
                  <c:v>0</c:v>
                </c:pt>
                <c:pt idx="2224">
                  <c:v>0</c:v>
                </c:pt>
                <c:pt idx="2225">
                  <c:v>4650</c:v>
                </c:pt>
                <c:pt idx="2226">
                  <c:v>423</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250</c:v>
                </c:pt>
                <c:pt idx="2240">
                  <c:v>350</c:v>
                </c:pt>
                <c:pt idx="2241">
                  <c:v>306</c:v>
                </c:pt>
                <c:pt idx="2242">
                  <c:v>0</c:v>
                </c:pt>
                <c:pt idx="2243">
                  <c:v>0</c:v>
                </c:pt>
                <c:pt idx="2244">
                  <c:v>0</c:v>
                </c:pt>
                <c:pt idx="2245">
                  <c:v>0</c:v>
                </c:pt>
                <c:pt idx="2246">
                  <c:v>500</c:v>
                </c:pt>
                <c:pt idx="2247">
                  <c:v>0</c:v>
                </c:pt>
                <c:pt idx="2248">
                  <c:v>0</c:v>
                </c:pt>
                <c:pt idx="2249">
                  <c:v>0</c:v>
                </c:pt>
                <c:pt idx="2250">
                  <c:v>5350</c:v>
                </c:pt>
                <c:pt idx="2251">
                  <c:v>650</c:v>
                </c:pt>
                <c:pt idx="2252">
                  <c:v>0</c:v>
                </c:pt>
                <c:pt idx="2253">
                  <c:v>0</c:v>
                </c:pt>
                <c:pt idx="2254">
                  <c:v>1700</c:v>
                </c:pt>
                <c:pt idx="2255">
                  <c:v>0</c:v>
                </c:pt>
                <c:pt idx="2256">
                  <c:v>150</c:v>
                </c:pt>
                <c:pt idx="2257">
                  <c:v>0</c:v>
                </c:pt>
                <c:pt idx="2258">
                  <c:v>0</c:v>
                </c:pt>
                <c:pt idx="2259">
                  <c:v>0</c:v>
                </c:pt>
                <c:pt idx="2260">
                  <c:v>0</c:v>
                </c:pt>
                <c:pt idx="2261">
                  <c:v>0</c:v>
                </c:pt>
                <c:pt idx="2262">
                  <c:v>0</c:v>
                </c:pt>
                <c:pt idx="2263">
                  <c:v>1000</c:v>
                </c:pt>
                <c:pt idx="2264">
                  <c:v>0</c:v>
                </c:pt>
                <c:pt idx="2265">
                  <c:v>0</c:v>
                </c:pt>
                <c:pt idx="2266">
                  <c:v>119</c:v>
                </c:pt>
                <c:pt idx="2267">
                  <c:v>3100</c:v>
                </c:pt>
                <c:pt idx="2268">
                  <c:v>500</c:v>
                </c:pt>
                <c:pt idx="2269">
                  <c:v>0</c:v>
                </c:pt>
                <c:pt idx="2270">
                  <c:v>0</c:v>
                </c:pt>
                <c:pt idx="2271">
                  <c:v>0</c:v>
                </c:pt>
                <c:pt idx="2272">
                  <c:v>0</c:v>
                </c:pt>
                <c:pt idx="2273">
                  <c:v>600</c:v>
                </c:pt>
                <c:pt idx="2274">
                  <c:v>0</c:v>
                </c:pt>
                <c:pt idx="2275">
                  <c:v>500</c:v>
                </c:pt>
                <c:pt idx="2276">
                  <c:v>500</c:v>
                </c:pt>
                <c:pt idx="2277">
                  <c:v>400</c:v>
                </c:pt>
                <c:pt idx="2278">
                  <c:v>0</c:v>
                </c:pt>
                <c:pt idx="2279">
                  <c:v>0</c:v>
                </c:pt>
                <c:pt idx="2280">
                  <c:v>0</c:v>
                </c:pt>
                <c:pt idx="2281">
                  <c:v>0</c:v>
                </c:pt>
                <c:pt idx="2282">
                  <c:v>0</c:v>
                </c:pt>
                <c:pt idx="2283">
                  <c:v>0</c:v>
                </c:pt>
                <c:pt idx="2284">
                  <c:v>1800</c:v>
                </c:pt>
                <c:pt idx="2285">
                  <c:v>550</c:v>
                </c:pt>
                <c:pt idx="2286">
                  <c:v>0</c:v>
                </c:pt>
                <c:pt idx="2287">
                  <c:v>0</c:v>
                </c:pt>
                <c:pt idx="2288">
                  <c:v>500</c:v>
                </c:pt>
                <c:pt idx="2289">
                  <c:v>2711</c:v>
                </c:pt>
                <c:pt idx="2290">
                  <c:v>1700</c:v>
                </c:pt>
                <c:pt idx="2291">
                  <c:v>0</c:v>
                </c:pt>
                <c:pt idx="2292">
                  <c:v>150</c:v>
                </c:pt>
                <c:pt idx="2293">
                  <c:v>1050</c:v>
                </c:pt>
                <c:pt idx="2294">
                  <c:v>0</c:v>
                </c:pt>
                <c:pt idx="2295">
                  <c:v>150</c:v>
                </c:pt>
                <c:pt idx="2296">
                  <c:v>0</c:v>
                </c:pt>
                <c:pt idx="2297">
                  <c:v>0</c:v>
                </c:pt>
                <c:pt idx="2298">
                  <c:v>0</c:v>
                </c:pt>
                <c:pt idx="2299">
                  <c:v>0</c:v>
                </c:pt>
                <c:pt idx="2300">
                  <c:v>0</c:v>
                </c:pt>
                <c:pt idx="2301">
                  <c:v>500</c:v>
                </c:pt>
                <c:pt idx="2302">
                  <c:v>0</c:v>
                </c:pt>
                <c:pt idx="2303">
                  <c:v>0</c:v>
                </c:pt>
                <c:pt idx="2304">
                  <c:v>0</c:v>
                </c:pt>
                <c:pt idx="2305">
                  <c:v>0</c:v>
                </c:pt>
                <c:pt idx="2306">
                  <c:v>0</c:v>
                </c:pt>
                <c:pt idx="2307">
                  <c:v>0</c:v>
                </c:pt>
                <c:pt idx="2308">
                  <c:v>0</c:v>
                </c:pt>
                <c:pt idx="2309">
                  <c:v>0</c:v>
                </c:pt>
                <c:pt idx="2310">
                  <c:v>550</c:v>
                </c:pt>
                <c:pt idx="2311">
                  <c:v>0</c:v>
                </c:pt>
                <c:pt idx="2312">
                  <c:v>0</c:v>
                </c:pt>
                <c:pt idx="2313">
                  <c:v>0</c:v>
                </c:pt>
                <c:pt idx="2314">
                  <c:v>0</c:v>
                </c:pt>
                <c:pt idx="2315">
                  <c:v>0</c:v>
                </c:pt>
                <c:pt idx="2316">
                  <c:v>550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1992</c:v>
                </c:pt>
                <c:pt idx="2335">
                  <c:v>0</c:v>
                </c:pt>
                <c:pt idx="2336">
                  <c:v>0</c:v>
                </c:pt>
                <c:pt idx="2337">
                  <c:v>0</c:v>
                </c:pt>
                <c:pt idx="2338">
                  <c:v>500</c:v>
                </c:pt>
                <c:pt idx="2339">
                  <c:v>500</c:v>
                </c:pt>
                <c:pt idx="2340">
                  <c:v>150</c:v>
                </c:pt>
                <c:pt idx="2341">
                  <c:v>300</c:v>
                </c:pt>
                <c:pt idx="2342">
                  <c:v>0</c:v>
                </c:pt>
                <c:pt idx="2343">
                  <c:v>2643</c:v>
                </c:pt>
                <c:pt idx="2344">
                  <c:v>1000</c:v>
                </c:pt>
                <c:pt idx="2345">
                  <c:v>400</c:v>
                </c:pt>
                <c:pt idx="2346">
                  <c:v>0</c:v>
                </c:pt>
                <c:pt idx="2347">
                  <c:v>0</c:v>
                </c:pt>
                <c:pt idx="2348">
                  <c:v>1000</c:v>
                </c:pt>
                <c:pt idx="2349">
                  <c:v>0</c:v>
                </c:pt>
                <c:pt idx="2350">
                  <c:v>0</c:v>
                </c:pt>
                <c:pt idx="2351">
                  <c:v>0</c:v>
                </c:pt>
                <c:pt idx="2352">
                  <c:v>350</c:v>
                </c:pt>
                <c:pt idx="2353">
                  <c:v>0</c:v>
                </c:pt>
                <c:pt idx="2354">
                  <c:v>0</c:v>
                </c:pt>
                <c:pt idx="2355">
                  <c:v>0</c:v>
                </c:pt>
                <c:pt idx="2356">
                  <c:v>0</c:v>
                </c:pt>
                <c:pt idx="2357">
                  <c:v>800</c:v>
                </c:pt>
                <c:pt idx="2358">
                  <c:v>0</c:v>
                </c:pt>
                <c:pt idx="2359">
                  <c:v>0</c:v>
                </c:pt>
                <c:pt idx="2360">
                  <c:v>0</c:v>
                </c:pt>
                <c:pt idx="2361">
                  <c:v>0</c:v>
                </c:pt>
                <c:pt idx="2362">
                  <c:v>375</c:v>
                </c:pt>
                <c:pt idx="2363">
                  <c:v>0</c:v>
                </c:pt>
                <c:pt idx="2364">
                  <c:v>0</c:v>
                </c:pt>
                <c:pt idx="2365">
                  <c:v>0</c:v>
                </c:pt>
                <c:pt idx="2366">
                  <c:v>650</c:v>
                </c:pt>
                <c:pt idx="2367">
                  <c:v>0</c:v>
                </c:pt>
                <c:pt idx="2368">
                  <c:v>0</c:v>
                </c:pt>
                <c:pt idx="2369">
                  <c:v>0</c:v>
                </c:pt>
                <c:pt idx="2370">
                  <c:v>0</c:v>
                </c:pt>
                <c:pt idx="2371">
                  <c:v>0</c:v>
                </c:pt>
                <c:pt idx="2372">
                  <c:v>0</c:v>
                </c:pt>
                <c:pt idx="2373">
                  <c:v>500</c:v>
                </c:pt>
                <c:pt idx="2374">
                  <c:v>0</c:v>
                </c:pt>
                <c:pt idx="2375">
                  <c:v>9150</c:v>
                </c:pt>
                <c:pt idx="2376">
                  <c:v>0</c:v>
                </c:pt>
                <c:pt idx="2377">
                  <c:v>0</c:v>
                </c:pt>
                <c:pt idx="2378">
                  <c:v>0</c:v>
                </c:pt>
                <c:pt idx="2379">
                  <c:v>2500</c:v>
                </c:pt>
                <c:pt idx="2380">
                  <c:v>0</c:v>
                </c:pt>
                <c:pt idx="2381">
                  <c:v>0</c:v>
                </c:pt>
                <c:pt idx="2382">
                  <c:v>0</c:v>
                </c:pt>
                <c:pt idx="2383">
                  <c:v>0</c:v>
                </c:pt>
                <c:pt idx="2384">
                  <c:v>0</c:v>
                </c:pt>
                <c:pt idx="2385">
                  <c:v>258</c:v>
                </c:pt>
                <c:pt idx="2386">
                  <c:v>0</c:v>
                </c:pt>
                <c:pt idx="2387">
                  <c:v>0</c:v>
                </c:pt>
                <c:pt idx="2388">
                  <c:v>0</c:v>
                </c:pt>
                <c:pt idx="2389">
                  <c:v>0</c:v>
                </c:pt>
                <c:pt idx="2390">
                  <c:v>0</c:v>
                </c:pt>
                <c:pt idx="2391">
                  <c:v>0</c:v>
                </c:pt>
                <c:pt idx="2392">
                  <c:v>0</c:v>
                </c:pt>
                <c:pt idx="2393">
                  <c:v>0</c:v>
                </c:pt>
                <c:pt idx="2394">
                  <c:v>0</c:v>
                </c:pt>
                <c:pt idx="2395">
                  <c:v>0</c:v>
                </c:pt>
                <c:pt idx="2396">
                  <c:v>0</c:v>
                </c:pt>
                <c:pt idx="2397">
                  <c:v>1977</c:v>
                </c:pt>
                <c:pt idx="2398">
                  <c:v>195</c:v>
                </c:pt>
                <c:pt idx="2399">
                  <c:v>0</c:v>
                </c:pt>
                <c:pt idx="2400">
                  <c:v>0</c:v>
                </c:pt>
                <c:pt idx="2401">
                  <c:v>2300</c:v>
                </c:pt>
                <c:pt idx="2402">
                  <c:v>0</c:v>
                </c:pt>
                <c:pt idx="2403">
                  <c:v>0</c:v>
                </c:pt>
                <c:pt idx="2404">
                  <c:v>0</c:v>
                </c:pt>
                <c:pt idx="2405">
                  <c:v>0</c:v>
                </c:pt>
                <c:pt idx="2406">
                  <c:v>0</c:v>
                </c:pt>
                <c:pt idx="2407">
                  <c:v>0</c:v>
                </c:pt>
                <c:pt idx="2408">
                  <c:v>175</c:v>
                </c:pt>
                <c:pt idx="2409">
                  <c:v>0</c:v>
                </c:pt>
                <c:pt idx="2410">
                  <c:v>0</c:v>
                </c:pt>
                <c:pt idx="2411">
                  <c:v>0</c:v>
                </c:pt>
                <c:pt idx="2412">
                  <c:v>1000</c:v>
                </c:pt>
                <c:pt idx="2413">
                  <c:v>4754</c:v>
                </c:pt>
                <c:pt idx="2414">
                  <c:v>0</c:v>
                </c:pt>
                <c:pt idx="2415">
                  <c:v>50</c:v>
                </c:pt>
                <c:pt idx="2416">
                  <c:v>1100</c:v>
                </c:pt>
                <c:pt idx="2417">
                  <c:v>0</c:v>
                </c:pt>
                <c:pt idx="2418">
                  <c:v>0</c:v>
                </c:pt>
                <c:pt idx="2419">
                  <c:v>0</c:v>
                </c:pt>
                <c:pt idx="2420">
                  <c:v>200</c:v>
                </c:pt>
                <c:pt idx="2421">
                  <c:v>0</c:v>
                </c:pt>
                <c:pt idx="2422">
                  <c:v>0</c:v>
                </c:pt>
                <c:pt idx="2423">
                  <c:v>0</c:v>
                </c:pt>
                <c:pt idx="2424">
                  <c:v>0</c:v>
                </c:pt>
                <c:pt idx="2425">
                  <c:v>150</c:v>
                </c:pt>
                <c:pt idx="2426">
                  <c:v>0</c:v>
                </c:pt>
                <c:pt idx="2427">
                  <c:v>0</c:v>
                </c:pt>
                <c:pt idx="2428">
                  <c:v>500</c:v>
                </c:pt>
                <c:pt idx="2429">
                  <c:v>0</c:v>
                </c:pt>
                <c:pt idx="2430">
                  <c:v>0</c:v>
                </c:pt>
                <c:pt idx="2431">
                  <c:v>0</c:v>
                </c:pt>
                <c:pt idx="2432">
                  <c:v>0</c:v>
                </c:pt>
                <c:pt idx="2433">
                  <c:v>100</c:v>
                </c:pt>
                <c:pt idx="2434">
                  <c:v>0</c:v>
                </c:pt>
                <c:pt idx="2435">
                  <c:v>0</c:v>
                </c:pt>
                <c:pt idx="2436">
                  <c:v>0</c:v>
                </c:pt>
                <c:pt idx="2437">
                  <c:v>1020</c:v>
                </c:pt>
                <c:pt idx="2438">
                  <c:v>0</c:v>
                </c:pt>
                <c:pt idx="2439">
                  <c:v>100</c:v>
                </c:pt>
                <c:pt idx="2440">
                  <c:v>0</c:v>
                </c:pt>
                <c:pt idx="2441">
                  <c:v>500</c:v>
                </c:pt>
                <c:pt idx="2442">
                  <c:v>0</c:v>
                </c:pt>
                <c:pt idx="2443">
                  <c:v>200</c:v>
                </c:pt>
                <c:pt idx="2444">
                  <c:v>0</c:v>
                </c:pt>
                <c:pt idx="2445">
                  <c:v>0</c:v>
                </c:pt>
                <c:pt idx="2446">
                  <c:v>0</c:v>
                </c:pt>
                <c:pt idx="2447">
                  <c:v>0</c:v>
                </c:pt>
                <c:pt idx="2448">
                  <c:v>4822</c:v>
                </c:pt>
                <c:pt idx="2449">
                  <c:v>8389</c:v>
                </c:pt>
                <c:pt idx="2450">
                  <c:v>0</c:v>
                </c:pt>
                <c:pt idx="2451">
                  <c:v>0</c:v>
                </c:pt>
                <c:pt idx="2452">
                  <c:v>0</c:v>
                </c:pt>
                <c:pt idx="2453">
                  <c:v>0</c:v>
                </c:pt>
                <c:pt idx="2454">
                  <c:v>0</c:v>
                </c:pt>
                <c:pt idx="2455">
                  <c:v>0</c:v>
                </c:pt>
                <c:pt idx="2456">
                  <c:v>1600</c:v>
                </c:pt>
                <c:pt idx="2457">
                  <c:v>0</c:v>
                </c:pt>
                <c:pt idx="2458">
                  <c:v>0</c:v>
                </c:pt>
                <c:pt idx="2459">
                  <c:v>0</c:v>
                </c:pt>
                <c:pt idx="2460">
                  <c:v>0</c:v>
                </c:pt>
                <c:pt idx="2461">
                  <c:v>0</c:v>
                </c:pt>
                <c:pt idx="2462">
                  <c:v>0</c:v>
                </c:pt>
                <c:pt idx="2463">
                  <c:v>0</c:v>
                </c:pt>
                <c:pt idx="2464">
                  <c:v>0</c:v>
                </c:pt>
                <c:pt idx="2465">
                  <c:v>0</c:v>
                </c:pt>
                <c:pt idx="2466">
                  <c:v>500</c:v>
                </c:pt>
                <c:pt idx="2467">
                  <c:v>50</c:v>
                </c:pt>
                <c:pt idx="2468">
                  <c:v>0</c:v>
                </c:pt>
                <c:pt idx="2469">
                  <c:v>0</c:v>
                </c:pt>
                <c:pt idx="2470">
                  <c:v>0</c:v>
                </c:pt>
                <c:pt idx="2471">
                  <c:v>0</c:v>
                </c:pt>
                <c:pt idx="2472">
                  <c:v>650</c:v>
                </c:pt>
                <c:pt idx="2473">
                  <c:v>300</c:v>
                </c:pt>
                <c:pt idx="2474">
                  <c:v>0</c:v>
                </c:pt>
                <c:pt idx="2475">
                  <c:v>0</c:v>
                </c:pt>
                <c:pt idx="2476">
                  <c:v>0</c:v>
                </c:pt>
                <c:pt idx="2477">
                  <c:v>0</c:v>
                </c:pt>
                <c:pt idx="2478">
                  <c:v>0</c:v>
                </c:pt>
                <c:pt idx="2479">
                  <c:v>0</c:v>
                </c:pt>
                <c:pt idx="2480">
                  <c:v>0</c:v>
                </c:pt>
                <c:pt idx="2481">
                  <c:v>0</c:v>
                </c:pt>
                <c:pt idx="2482">
                  <c:v>0</c:v>
                </c:pt>
                <c:pt idx="2483">
                  <c:v>250</c:v>
                </c:pt>
                <c:pt idx="2484">
                  <c:v>0</c:v>
                </c:pt>
                <c:pt idx="2485">
                  <c:v>0</c:v>
                </c:pt>
                <c:pt idx="2486">
                  <c:v>1816</c:v>
                </c:pt>
                <c:pt idx="2487">
                  <c:v>767</c:v>
                </c:pt>
                <c:pt idx="2488">
                  <c:v>50</c:v>
                </c:pt>
                <c:pt idx="2489">
                  <c:v>0</c:v>
                </c:pt>
                <c:pt idx="2490">
                  <c:v>0</c:v>
                </c:pt>
                <c:pt idx="2491">
                  <c:v>0</c:v>
                </c:pt>
                <c:pt idx="2492">
                  <c:v>500</c:v>
                </c:pt>
                <c:pt idx="2493">
                  <c:v>0</c:v>
                </c:pt>
                <c:pt idx="2494">
                  <c:v>0</c:v>
                </c:pt>
                <c:pt idx="2495">
                  <c:v>0</c:v>
                </c:pt>
                <c:pt idx="2496">
                  <c:v>0</c:v>
                </c:pt>
                <c:pt idx="2497">
                  <c:v>0</c:v>
                </c:pt>
                <c:pt idx="2498">
                  <c:v>255</c:v>
                </c:pt>
                <c:pt idx="2499">
                  <c:v>0</c:v>
                </c:pt>
                <c:pt idx="2500">
                  <c:v>0</c:v>
                </c:pt>
                <c:pt idx="2501">
                  <c:v>4373</c:v>
                </c:pt>
                <c:pt idx="2502">
                  <c:v>0</c:v>
                </c:pt>
                <c:pt idx="2503">
                  <c:v>0</c:v>
                </c:pt>
                <c:pt idx="2504">
                  <c:v>0</c:v>
                </c:pt>
                <c:pt idx="2505">
                  <c:v>0</c:v>
                </c:pt>
                <c:pt idx="2506">
                  <c:v>500</c:v>
                </c:pt>
                <c:pt idx="2507">
                  <c:v>100</c:v>
                </c:pt>
                <c:pt idx="2508">
                  <c:v>0</c:v>
                </c:pt>
                <c:pt idx="2509">
                  <c:v>0</c:v>
                </c:pt>
                <c:pt idx="2510">
                  <c:v>150</c:v>
                </c:pt>
                <c:pt idx="2511">
                  <c:v>0</c:v>
                </c:pt>
                <c:pt idx="2512">
                  <c:v>200</c:v>
                </c:pt>
                <c:pt idx="2513">
                  <c:v>0</c:v>
                </c:pt>
                <c:pt idx="2514">
                  <c:v>0</c:v>
                </c:pt>
                <c:pt idx="2515">
                  <c:v>0</c:v>
                </c:pt>
                <c:pt idx="2516">
                  <c:v>350</c:v>
                </c:pt>
                <c:pt idx="2517">
                  <c:v>0</c:v>
                </c:pt>
                <c:pt idx="2518">
                  <c:v>0</c:v>
                </c:pt>
                <c:pt idx="2519">
                  <c:v>50</c:v>
                </c:pt>
                <c:pt idx="2520">
                  <c:v>0</c:v>
                </c:pt>
                <c:pt idx="2521">
                  <c:v>100</c:v>
                </c:pt>
                <c:pt idx="2522">
                  <c:v>1800</c:v>
                </c:pt>
                <c:pt idx="2523">
                  <c:v>1500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450</c:v>
                </c:pt>
                <c:pt idx="2540">
                  <c:v>0</c:v>
                </c:pt>
                <c:pt idx="2541">
                  <c:v>1300</c:v>
                </c:pt>
                <c:pt idx="2542">
                  <c:v>0</c:v>
                </c:pt>
                <c:pt idx="2543">
                  <c:v>0</c:v>
                </c:pt>
                <c:pt idx="2544">
                  <c:v>0</c:v>
                </c:pt>
                <c:pt idx="2545">
                  <c:v>0</c:v>
                </c:pt>
                <c:pt idx="2546">
                  <c:v>0</c:v>
                </c:pt>
                <c:pt idx="2547">
                  <c:v>0</c:v>
                </c:pt>
                <c:pt idx="2548">
                  <c:v>0</c:v>
                </c:pt>
                <c:pt idx="2549">
                  <c:v>1100</c:v>
                </c:pt>
                <c:pt idx="2550">
                  <c:v>0</c:v>
                </c:pt>
                <c:pt idx="2551">
                  <c:v>350</c:v>
                </c:pt>
                <c:pt idx="2552">
                  <c:v>0</c:v>
                </c:pt>
                <c:pt idx="2553">
                  <c:v>0</c:v>
                </c:pt>
                <c:pt idx="2554">
                  <c:v>0</c:v>
                </c:pt>
                <c:pt idx="2555">
                  <c:v>0</c:v>
                </c:pt>
                <c:pt idx="2556">
                  <c:v>0</c:v>
                </c:pt>
                <c:pt idx="2557">
                  <c:v>0</c:v>
                </c:pt>
                <c:pt idx="2558">
                  <c:v>0</c:v>
                </c:pt>
                <c:pt idx="2559">
                  <c:v>200</c:v>
                </c:pt>
                <c:pt idx="2560">
                  <c:v>0</c:v>
                </c:pt>
                <c:pt idx="2561">
                  <c:v>0</c:v>
                </c:pt>
                <c:pt idx="2562">
                  <c:v>0</c:v>
                </c:pt>
                <c:pt idx="2563">
                  <c:v>0</c:v>
                </c:pt>
                <c:pt idx="2564">
                  <c:v>200</c:v>
                </c:pt>
                <c:pt idx="2565">
                  <c:v>0</c:v>
                </c:pt>
                <c:pt idx="2566">
                  <c:v>0</c:v>
                </c:pt>
                <c:pt idx="2567">
                  <c:v>0</c:v>
                </c:pt>
                <c:pt idx="2568">
                  <c:v>1100</c:v>
                </c:pt>
                <c:pt idx="2569">
                  <c:v>1700</c:v>
                </c:pt>
                <c:pt idx="2570">
                  <c:v>0</c:v>
                </c:pt>
                <c:pt idx="2571">
                  <c:v>0</c:v>
                </c:pt>
                <c:pt idx="2572">
                  <c:v>150</c:v>
                </c:pt>
                <c:pt idx="2573">
                  <c:v>1200</c:v>
                </c:pt>
                <c:pt idx="2574">
                  <c:v>0</c:v>
                </c:pt>
                <c:pt idx="2575">
                  <c:v>0</c:v>
                </c:pt>
                <c:pt idx="2576">
                  <c:v>0</c:v>
                </c:pt>
                <c:pt idx="2577">
                  <c:v>0</c:v>
                </c:pt>
                <c:pt idx="2578">
                  <c:v>150</c:v>
                </c:pt>
                <c:pt idx="2579">
                  <c:v>0</c:v>
                </c:pt>
                <c:pt idx="2580">
                  <c:v>0</c:v>
                </c:pt>
                <c:pt idx="2581">
                  <c:v>1000</c:v>
                </c:pt>
                <c:pt idx="2582">
                  <c:v>0</c:v>
                </c:pt>
                <c:pt idx="2583">
                  <c:v>0</c:v>
                </c:pt>
                <c:pt idx="2584">
                  <c:v>0</c:v>
                </c:pt>
                <c:pt idx="2585">
                  <c:v>736</c:v>
                </c:pt>
                <c:pt idx="2586">
                  <c:v>0</c:v>
                </c:pt>
                <c:pt idx="2587">
                  <c:v>0</c:v>
                </c:pt>
                <c:pt idx="2588">
                  <c:v>0</c:v>
                </c:pt>
                <c:pt idx="2589">
                  <c:v>1500</c:v>
                </c:pt>
                <c:pt idx="2590">
                  <c:v>0</c:v>
                </c:pt>
                <c:pt idx="2591">
                  <c:v>0</c:v>
                </c:pt>
                <c:pt idx="2592">
                  <c:v>250</c:v>
                </c:pt>
                <c:pt idx="2593">
                  <c:v>350</c:v>
                </c:pt>
                <c:pt idx="2594">
                  <c:v>400</c:v>
                </c:pt>
                <c:pt idx="2595">
                  <c:v>0</c:v>
                </c:pt>
                <c:pt idx="2596">
                  <c:v>0</c:v>
                </c:pt>
                <c:pt idx="2597">
                  <c:v>0</c:v>
                </c:pt>
                <c:pt idx="2598">
                  <c:v>0</c:v>
                </c:pt>
                <c:pt idx="2599">
                  <c:v>500</c:v>
                </c:pt>
                <c:pt idx="2600">
                  <c:v>0</c:v>
                </c:pt>
                <c:pt idx="2601">
                  <c:v>0</c:v>
                </c:pt>
                <c:pt idx="2602">
                  <c:v>0</c:v>
                </c:pt>
                <c:pt idx="2603">
                  <c:v>500</c:v>
                </c:pt>
                <c:pt idx="2604">
                  <c:v>607</c:v>
                </c:pt>
                <c:pt idx="2605">
                  <c:v>0</c:v>
                </c:pt>
                <c:pt idx="2606">
                  <c:v>0</c:v>
                </c:pt>
                <c:pt idx="2607">
                  <c:v>0</c:v>
                </c:pt>
                <c:pt idx="2608">
                  <c:v>2850</c:v>
                </c:pt>
                <c:pt idx="2609">
                  <c:v>0</c:v>
                </c:pt>
                <c:pt idx="2610">
                  <c:v>0</c:v>
                </c:pt>
                <c:pt idx="2611">
                  <c:v>500</c:v>
                </c:pt>
                <c:pt idx="2612">
                  <c:v>100</c:v>
                </c:pt>
                <c:pt idx="2613">
                  <c:v>500</c:v>
                </c:pt>
                <c:pt idx="2614">
                  <c:v>0</c:v>
                </c:pt>
                <c:pt idx="2615">
                  <c:v>500</c:v>
                </c:pt>
                <c:pt idx="2616">
                  <c:v>0</c:v>
                </c:pt>
                <c:pt idx="2617">
                  <c:v>0</c:v>
                </c:pt>
                <c:pt idx="2618">
                  <c:v>0</c:v>
                </c:pt>
                <c:pt idx="2619">
                  <c:v>0</c:v>
                </c:pt>
                <c:pt idx="2620">
                  <c:v>2004</c:v>
                </c:pt>
                <c:pt idx="2621">
                  <c:v>0</c:v>
                </c:pt>
                <c:pt idx="2622">
                  <c:v>0</c:v>
                </c:pt>
                <c:pt idx="2623">
                  <c:v>0</c:v>
                </c:pt>
                <c:pt idx="2624">
                  <c:v>0</c:v>
                </c:pt>
                <c:pt idx="2625">
                  <c:v>0</c:v>
                </c:pt>
                <c:pt idx="2626">
                  <c:v>0</c:v>
                </c:pt>
                <c:pt idx="2627">
                  <c:v>0</c:v>
                </c:pt>
                <c:pt idx="2628">
                  <c:v>0</c:v>
                </c:pt>
                <c:pt idx="2629">
                  <c:v>500</c:v>
                </c:pt>
                <c:pt idx="2630">
                  <c:v>50</c:v>
                </c:pt>
                <c:pt idx="2631">
                  <c:v>0</c:v>
                </c:pt>
                <c:pt idx="2632">
                  <c:v>0</c:v>
                </c:pt>
                <c:pt idx="2633">
                  <c:v>200</c:v>
                </c:pt>
                <c:pt idx="2634">
                  <c:v>0</c:v>
                </c:pt>
                <c:pt idx="2635">
                  <c:v>0</c:v>
                </c:pt>
                <c:pt idx="2636">
                  <c:v>0</c:v>
                </c:pt>
                <c:pt idx="2637">
                  <c:v>500</c:v>
                </c:pt>
                <c:pt idx="2638">
                  <c:v>0</c:v>
                </c:pt>
                <c:pt idx="2639">
                  <c:v>0</c:v>
                </c:pt>
                <c:pt idx="2640">
                  <c:v>0</c:v>
                </c:pt>
                <c:pt idx="2641">
                  <c:v>0</c:v>
                </c:pt>
                <c:pt idx="2642">
                  <c:v>750</c:v>
                </c:pt>
                <c:pt idx="2643">
                  <c:v>300</c:v>
                </c:pt>
                <c:pt idx="2644">
                  <c:v>0</c:v>
                </c:pt>
                <c:pt idx="2645">
                  <c:v>0</c:v>
                </c:pt>
                <c:pt idx="2646">
                  <c:v>0</c:v>
                </c:pt>
                <c:pt idx="2647">
                  <c:v>550</c:v>
                </c:pt>
                <c:pt idx="2648">
                  <c:v>0</c:v>
                </c:pt>
                <c:pt idx="2649">
                  <c:v>0</c:v>
                </c:pt>
                <c:pt idx="2650">
                  <c:v>1000</c:v>
                </c:pt>
                <c:pt idx="2651">
                  <c:v>500</c:v>
                </c:pt>
                <c:pt idx="2652">
                  <c:v>500</c:v>
                </c:pt>
                <c:pt idx="2653">
                  <c:v>0</c:v>
                </c:pt>
                <c:pt idx="2654">
                  <c:v>0</c:v>
                </c:pt>
                <c:pt idx="2655">
                  <c:v>0</c:v>
                </c:pt>
                <c:pt idx="2656">
                  <c:v>10850</c:v>
                </c:pt>
                <c:pt idx="2657">
                  <c:v>2000</c:v>
                </c:pt>
                <c:pt idx="2658">
                  <c:v>2528</c:v>
                </c:pt>
                <c:pt idx="2659">
                  <c:v>0</c:v>
                </c:pt>
                <c:pt idx="2660">
                  <c:v>0</c:v>
                </c:pt>
                <c:pt idx="2661">
                  <c:v>0</c:v>
                </c:pt>
                <c:pt idx="2662">
                  <c:v>0</c:v>
                </c:pt>
                <c:pt idx="2663">
                  <c:v>0</c:v>
                </c:pt>
                <c:pt idx="2664">
                  <c:v>0</c:v>
                </c:pt>
                <c:pt idx="2665">
                  <c:v>0</c:v>
                </c:pt>
                <c:pt idx="2666">
                  <c:v>150</c:v>
                </c:pt>
                <c:pt idx="2667">
                  <c:v>0</c:v>
                </c:pt>
                <c:pt idx="2668">
                  <c:v>0</c:v>
                </c:pt>
                <c:pt idx="2669">
                  <c:v>0</c:v>
                </c:pt>
                <c:pt idx="2670">
                  <c:v>0</c:v>
                </c:pt>
                <c:pt idx="2671">
                  <c:v>350</c:v>
                </c:pt>
                <c:pt idx="2672">
                  <c:v>2963</c:v>
                </c:pt>
                <c:pt idx="2673">
                  <c:v>3100</c:v>
                </c:pt>
                <c:pt idx="2674">
                  <c:v>0</c:v>
                </c:pt>
                <c:pt idx="2675">
                  <c:v>0</c:v>
                </c:pt>
                <c:pt idx="2676">
                  <c:v>3504</c:v>
                </c:pt>
                <c:pt idx="2677">
                  <c:v>150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1050</c:v>
                </c:pt>
                <c:pt idx="2692">
                  <c:v>0</c:v>
                </c:pt>
                <c:pt idx="2693">
                  <c:v>0</c:v>
                </c:pt>
                <c:pt idx="2694">
                  <c:v>0</c:v>
                </c:pt>
                <c:pt idx="2695">
                  <c:v>0</c:v>
                </c:pt>
                <c:pt idx="2696">
                  <c:v>12000</c:v>
                </c:pt>
                <c:pt idx="2697">
                  <c:v>0</c:v>
                </c:pt>
                <c:pt idx="2698">
                  <c:v>2800</c:v>
                </c:pt>
                <c:pt idx="2699">
                  <c:v>1500</c:v>
                </c:pt>
                <c:pt idx="2700">
                  <c:v>0</c:v>
                </c:pt>
                <c:pt idx="2701">
                  <c:v>0</c:v>
                </c:pt>
                <c:pt idx="2702">
                  <c:v>0</c:v>
                </c:pt>
                <c:pt idx="2703">
                  <c:v>0</c:v>
                </c:pt>
                <c:pt idx="2704">
                  <c:v>500</c:v>
                </c:pt>
                <c:pt idx="2705">
                  <c:v>100</c:v>
                </c:pt>
                <c:pt idx="2706">
                  <c:v>200</c:v>
                </c:pt>
                <c:pt idx="2707">
                  <c:v>0</c:v>
                </c:pt>
                <c:pt idx="2708">
                  <c:v>0</c:v>
                </c:pt>
                <c:pt idx="2709">
                  <c:v>9729</c:v>
                </c:pt>
                <c:pt idx="2710">
                  <c:v>0</c:v>
                </c:pt>
                <c:pt idx="2711">
                  <c:v>0</c:v>
                </c:pt>
                <c:pt idx="2712">
                  <c:v>250</c:v>
                </c:pt>
                <c:pt idx="2713">
                  <c:v>700</c:v>
                </c:pt>
                <c:pt idx="2714">
                  <c:v>100</c:v>
                </c:pt>
                <c:pt idx="2715">
                  <c:v>2200</c:v>
                </c:pt>
                <c:pt idx="2716">
                  <c:v>0</c:v>
                </c:pt>
                <c:pt idx="2717">
                  <c:v>0</c:v>
                </c:pt>
                <c:pt idx="2718">
                  <c:v>0</c:v>
                </c:pt>
                <c:pt idx="2719">
                  <c:v>0</c:v>
                </c:pt>
                <c:pt idx="2720">
                  <c:v>0</c:v>
                </c:pt>
                <c:pt idx="2721">
                  <c:v>0</c:v>
                </c:pt>
                <c:pt idx="2722">
                  <c:v>0</c:v>
                </c:pt>
                <c:pt idx="2723">
                  <c:v>0</c:v>
                </c:pt>
                <c:pt idx="2724">
                  <c:v>0</c:v>
                </c:pt>
                <c:pt idx="2725">
                  <c:v>0</c:v>
                </c:pt>
                <c:pt idx="2726">
                  <c:v>0</c:v>
                </c:pt>
                <c:pt idx="2727">
                  <c:v>1000</c:v>
                </c:pt>
                <c:pt idx="2728">
                  <c:v>0</c:v>
                </c:pt>
                <c:pt idx="2729">
                  <c:v>100</c:v>
                </c:pt>
                <c:pt idx="2730">
                  <c:v>0</c:v>
                </c:pt>
                <c:pt idx="2731">
                  <c:v>0</c:v>
                </c:pt>
                <c:pt idx="2732">
                  <c:v>4000</c:v>
                </c:pt>
                <c:pt idx="2733">
                  <c:v>0</c:v>
                </c:pt>
                <c:pt idx="2734">
                  <c:v>0</c:v>
                </c:pt>
                <c:pt idx="2735">
                  <c:v>0</c:v>
                </c:pt>
                <c:pt idx="2736">
                  <c:v>0</c:v>
                </c:pt>
                <c:pt idx="2737">
                  <c:v>0</c:v>
                </c:pt>
                <c:pt idx="2738">
                  <c:v>0</c:v>
                </c:pt>
                <c:pt idx="2739">
                  <c:v>0</c:v>
                </c:pt>
                <c:pt idx="2740">
                  <c:v>0</c:v>
                </c:pt>
                <c:pt idx="2741">
                  <c:v>0</c:v>
                </c:pt>
                <c:pt idx="2742">
                  <c:v>150</c:v>
                </c:pt>
                <c:pt idx="2743">
                  <c:v>0</c:v>
                </c:pt>
                <c:pt idx="2744">
                  <c:v>0</c:v>
                </c:pt>
                <c:pt idx="2745">
                  <c:v>0</c:v>
                </c:pt>
                <c:pt idx="2746">
                  <c:v>0</c:v>
                </c:pt>
                <c:pt idx="2747">
                  <c:v>6195</c:v>
                </c:pt>
                <c:pt idx="2748">
                  <c:v>0</c:v>
                </c:pt>
                <c:pt idx="2749">
                  <c:v>0</c:v>
                </c:pt>
                <c:pt idx="2750">
                  <c:v>0</c:v>
                </c:pt>
                <c:pt idx="2751">
                  <c:v>9000</c:v>
                </c:pt>
                <c:pt idx="2752">
                  <c:v>0</c:v>
                </c:pt>
                <c:pt idx="2753">
                  <c:v>0</c:v>
                </c:pt>
                <c:pt idx="2754">
                  <c:v>200</c:v>
                </c:pt>
                <c:pt idx="2755">
                  <c:v>0</c:v>
                </c:pt>
                <c:pt idx="2756">
                  <c:v>0</c:v>
                </c:pt>
                <c:pt idx="2757">
                  <c:v>500</c:v>
                </c:pt>
                <c:pt idx="2758">
                  <c:v>550</c:v>
                </c:pt>
                <c:pt idx="2759">
                  <c:v>0</c:v>
                </c:pt>
                <c:pt idx="2760">
                  <c:v>300</c:v>
                </c:pt>
                <c:pt idx="2761">
                  <c:v>0</c:v>
                </c:pt>
                <c:pt idx="2762">
                  <c:v>0</c:v>
                </c:pt>
                <c:pt idx="2763">
                  <c:v>500</c:v>
                </c:pt>
                <c:pt idx="2764">
                  <c:v>2287</c:v>
                </c:pt>
                <c:pt idx="2765">
                  <c:v>0</c:v>
                </c:pt>
                <c:pt idx="2766">
                  <c:v>0</c:v>
                </c:pt>
                <c:pt idx="2767">
                  <c:v>50</c:v>
                </c:pt>
                <c:pt idx="2768">
                  <c:v>0</c:v>
                </c:pt>
                <c:pt idx="2769">
                  <c:v>0</c:v>
                </c:pt>
                <c:pt idx="2770">
                  <c:v>0</c:v>
                </c:pt>
                <c:pt idx="2771">
                  <c:v>0</c:v>
                </c:pt>
                <c:pt idx="2772">
                  <c:v>0</c:v>
                </c:pt>
                <c:pt idx="2773">
                  <c:v>0</c:v>
                </c:pt>
                <c:pt idx="2774">
                  <c:v>0</c:v>
                </c:pt>
                <c:pt idx="2775">
                  <c:v>4550</c:v>
                </c:pt>
                <c:pt idx="2776">
                  <c:v>0</c:v>
                </c:pt>
                <c:pt idx="2777">
                  <c:v>0</c:v>
                </c:pt>
                <c:pt idx="2778">
                  <c:v>0</c:v>
                </c:pt>
                <c:pt idx="2779">
                  <c:v>0</c:v>
                </c:pt>
                <c:pt idx="2780">
                  <c:v>0</c:v>
                </c:pt>
                <c:pt idx="2781">
                  <c:v>0</c:v>
                </c:pt>
                <c:pt idx="2782">
                  <c:v>0</c:v>
                </c:pt>
                <c:pt idx="2783">
                  <c:v>450</c:v>
                </c:pt>
                <c:pt idx="2784">
                  <c:v>0</c:v>
                </c:pt>
                <c:pt idx="2785">
                  <c:v>400</c:v>
                </c:pt>
                <c:pt idx="2786">
                  <c:v>0</c:v>
                </c:pt>
                <c:pt idx="2787">
                  <c:v>0</c:v>
                </c:pt>
                <c:pt idx="2788">
                  <c:v>650</c:v>
                </c:pt>
                <c:pt idx="2789">
                  <c:v>4723</c:v>
                </c:pt>
                <c:pt idx="2790">
                  <c:v>0</c:v>
                </c:pt>
                <c:pt idx="2791">
                  <c:v>0</c:v>
                </c:pt>
                <c:pt idx="2792">
                  <c:v>0</c:v>
                </c:pt>
                <c:pt idx="2793">
                  <c:v>0</c:v>
                </c:pt>
                <c:pt idx="2794">
                  <c:v>0</c:v>
                </c:pt>
                <c:pt idx="2795">
                  <c:v>0</c:v>
                </c:pt>
                <c:pt idx="2796">
                  <c:v>600</c:v>
                </c:pt>
                <c:pt idx="2797">
                  <c:v>200</c:v>
                </c:pt>
                <c:pt idx="2798">
                  <c:v>0</c:v>
                </c:pt>
                <c:pt idx="2799">
                  <c:v>450</c:v>
                </c:pt>
                <c:pt idx="2800">
                  <c:v>0</c:v>
                </c:pt>
                <c:pt idx="2801">
                  <c:v>0</c:v>
                </c:pt>
                <c:pt idx="2802">
                  <c:v>4050</c:v>
                </c:pt>
                <c:pt idx="2803">
                  <c:v>0</c:v>
                </c:pt>
                <c:pt idx="2804">
                  <c:v>0</c:v>
                </c:pt>
                <c:pt idx="2805">
                  <c:v>0</c:v>
                </c:pt>
                <c:pt idx="2806">
                  <c:v>200</c:v>
                </c:pt>
                <c:pt idx="2807">
                  <c:v>0</c:v>
                </c:pt>
                <c:pt idx="2808">
                  <c:v>0</c:v>
                </c:pt>
                <c:pt idx="2809">
                  <c:v>0</c:v>
                </c:pt>
                <c:pt idx="2810">
                  <c:v>0</c:v>
                </c:pt>
                <c:pt idx="2811">
                  <c:v>100</c:v>
                </c:pt>
                <c:pt idx="2812">
                  <c:v>0</c:v>
                </c:pt>
                <c:pt idx="2813">
                  <c:v>900</c:v>
                </c:pt>
                <c:pt idx="2814">
                  <c:v>0</c:v>
                </c:pt>
                <c:pt idx="2815">
                  <c:v>0</c:v>
                </c:pt>
                <c:pt idx="2816">
                  <c:v>0</c:v>
                </c:pt>
                <c:pt idx="2817">
                  <c:v>2500</c:v>
                </c:pt>
                <c:pt idx="2818">
                  <c:v>0</c:v>
                </c:pt>
                <c:pt idx="2819">
                  <c:v>0</c:v>
                </c:pt>
                <c:pt idx="2820">
                  <c:v>0</c:v>
                </c:pt>
                <c:pt idx="2821">
                  <c:v>850</c:v>
                </c:pt>
                <c:pt idx="2822">
                  <c:v>3100</c:v>
                </c:pt>
                <c:pt idx="2823">
                  <c:v>0</c:v>
                </c:pt>
                <c:pt idx="2824">
                  <c:v>750</c:v>
                </c:pt>
                <c:pt idx="2825">
                  <c:v>0</c:v>
                </c:pt>
                <c:pt idx="2826">
                  <c:v>0</c:v>
                </c:pt>
                <c:pt idx="2827">
                  <c:v>0</c:v>
                </c:pt>
                <c:pt idx="2828">
                  <c:v>200</c:v>
                </c:pt>
                <c:pt idx="2829">
                  <c:v>0</c:v>
                </c:pt>
                <c:pt idx="2830">
                  <c:v>0</c:v>
                </c:pt>
                <c:pt idx="2831">
                  <c:v>450</c:v>
                </c:pt>
                <c:pt idx="2832">
                  <c:v>0</c:v>
                </c:pt>
                <c:pt idx="2833">
                  <c:v>0</c:v>
                </c:pt>
                <c:pt idx="2834">
                  <c:v>0</c:v>
                </c:pt>
                <c:pt idx="2835">
                  <c:v>500</c:v>
                </c:pt>
                <c:pt idx="2836">
                  <c:v>3091</c:v>
                </c:pt>
                <c:pt idx="2837">
                  <c:v>0</c:v>
                </c:pt>
                <c:pt idx="2838">
                  <c:v>0</c:v>
                </c:pt>
                <c:pt idx="2839">
                  <c:v>0</c:v>
                </c:pt>
                <c:pt idx="2840">
                  <c:v>622</c:v>
                </c:pt>
                <c:pt idx="2841">
                  <c:v>0</c:v>
                </c:pt>
                <c:pt idx="2842">
                  <c:v>0</c:v>
                </c:pt>
                <c:pt idx="2843">
                  <c:v>0</c:v>
                </c:pt>
                <c:pt idx="2844">
                  <c:v>0</c:v>
                </c:pt>
                <c:pt idx="2845">
                  <c:v>2100</c:v>
                </c:pt>
                <c:pt idx="2846">
                  <c:v>0</c:v>
                </c:pt>
                <c:pt idx="2847">
                  <c:v>0</c:v>
                </c:pt>
                <c:pt idx="2848">
                  <c:v>0</c:v>
                </c:pt>
                <c:pt idx="2849">
                  <c:v>0</c:v>
                </c:pt>
                <c:pt idx="2850">
                  <c:v>0</c:v>
                </c:pt>
                <c:pt idx="2851">
                  <c:v>0</c:v>
                </c:pt>
                <c:pt idx="2852">
                  <c:v>0</c:v>
                </c:pt>
                <c:pt idx="2853">
                  <c:v>0</c:v>
                </c:pt>
                <c:pt idx="2854">
                  <c:v>100</c:v>
                </c:pt>
                <c:pt idx="2855">
                  <c:v>0</c:v>
                </c:pt>
                <c:pt idx="2856">
                  <c:v>400</c:v>
                </c:pt>
                <c:pt idx="2857">
                  <c:v>0</c:v>
                </c:pt>
                <c:pt idx="2858">
                  <c:v>0</c:v>
                </c:pt>
                <c:pt idx="2859">
                  <c:v>0</c:v>
                </c:pt>
                <c:pt idx="2860">
                  <c:v>0</c:v>
                </c:pt>
                <c:pt idx="2861">
                  <c:v>0</c:v>
                </c:pt>
                <c:pt idx="2862">
                  <c:v>0</c:v>
                </c:pt>
                <c:pt idx="2863">
                  <c:v>0</c:v>
                </c:pt>
                <c:pt idx="2864">
                  <c:v>150</c:v>
                </c:pt>
                <c:pt idx="2865">
                  <c:v>1997</c:v>
                </c:pt>
                <c:pt idx="2866">
                  <c:v>0</c:v>
                </c:pt>
                <c:pt idx="2867">
                  <c:v>0</c:v>
                </c:pt>
                <c:pt idx="2868">
                  <c:v>0</c:v>
                </c:pt>
                <c:pt idx="2869">
                  <c:v>0</c:v>
                </c:pt>
                <c:pt idx="2870">
                  <c:v>0</c:v>
                </c:pt>
                <c:pt idx="2871">
                  <c:v>0</c:v>
                </c:pt>
                <c:pt idx="2872">
                  <c:v>250</c:v>
                </c:pt>
                <c:pt idx="2873">
                  <c:v>0</c:v>
                </c:pt>
                <c:pt idx="2874">
                  <c:v>0</c:v>
                </c:pt>
                <c:pt idx="2875">
                  <c:v>0</c:v>
                </c:pt>
                <c:pt idx="2876">
                  <c:v>0</c:v>
                </c:pt>
                <c:pt idx="2877">
                  <c:v>0</c:v>
                </c:pt>
                <c:pt idx="2878">
                  <c:v>800</c:v>
                </c:pt>
                <c:pt idx="2879">
                  <c:v>0</c:v>
                </c:pt>
                <c:pt idx="2880">
                  <c:v>0</c:v>
                </c:pt>
                <c:pt idx="2881">
                  <c:v>600</c:v>
                </c:pt>
                <c:pt idx="2882">
                  <c:v>0</c:v>
                </c:pt>
                <c:pt idx="2883">
                  <c:v>0</c:v>
                </c:pt>
                <c:pt idx="2884">
                  <c:v>150</c:v>
                </c:pt>
                <c:pt idx="2885">
                  <c:v>0</c:v>
                </c:pt>
                <c:pt idx="2886">
                  <c:v>0</c:v>
                </c:pt>
                <c:pt idx="2887">
                  <c:v>0</c:v>
                </c:pt>
                <c:pt idx="2888">
                  <c:v>2537</c:v>
                </c:pt>
                <c:pt idx="2889">
                  <c:v>150</c:v>
                </c:pt>
                <c:pt idx="2890">
                  <c:v>0</c:v>
                </c:pt>
                <c:pt idx="2891">
                  <c:v>50</c:v>
                </c:pt>
                <c:pt idx="2892">
                  <c:v>450</c:v>
                </c:pt>
                <c:pt idx="2893">
                  <c:v>0</c:v>
                </c:pt>
                <c:pt idx="2894">
                  <c:v>0</c:v>
                </c:pt>
                <c:pt idx="2895">
                  <c:v>0</c:v>
                </c:pt>
                <c:pt idx="2896">
                  <c:v>0</c:v>
                </c:pt>
                <c:pt idx="2897">
                  <c:v>500</c:v>
                </c:pt>
                <c:pt idx="2898">
                  <c:v>800</c:v>
                </c:pt>
                <c:pt idx="2899">
                  <c:v>0</c:v>
                </c:pt>
                <c:pt idx="2900">
                  <c:v>0</c:v>
                </c:pt>
                <c:pt idx="2901">
                  <c:v>0</c:v>
                </c:pt>
                <c:pt idx="2902">
                  <c:v>0</c:v>
                </c:pt>
                <c:pt idx="2903">
                  <c:v>2900</c:v>
                </c:pt>
                <c:pt idx="2904">
                  <c:v>0</c:v>
                </c:pt>
                <c:pt idx="2905">
                  <c:v>500</c:v>
                </c:pt>
                <c:pt idx="2906">
                  <c:v>0</c:v>
                </c:pt>
                <c:pt idx="2907">
                  <c:v>500</c:v>
                </c:pt>
                <c:pt idx="2908">
                  <c:v>500</c:v>
                </c:pt>
                <c:pt idx="2909">
                  <c:v>0</c:v>
                </c:pt>
                <c:pt idx="2910">
                  <c:v>0</c:v>
                </c:pt>
                <c:pt idx="2911">
                  <c:v>0</c:v>
                </c:pt>
                <c:pt idx="2912">
                  <c:v>0</c:v>
                </c:pt>
                <c:pt idx="2913">
                  <c:v>0</c:v>
                </c:pt>
                <c:pt idx="2914">
                  <c:v>1565</c:v>
                </c:pt>
                <c:pt idx="2915">
                  <c:v>0</c:v>
                </c:pt>
                <c:pt idx="2916">
                  <c:v>0</c:v>
                </c:pt>
                <c:pt idx="2917">
                  <c:v>0</c:v>
                </c:pt>
                <c:pt idx="2918">
                  <c:v>150</c:v>
                </c:pt>
                <c:pt idx="2919">
                  <c:v>100</c:v>
                </c:pt>
                <c:pt idx="2920">
                  <c:v>0</c:v>
                </c:pt>
                <c:pt idx="2921">
                  <c:v>250</c:v>
                </c:pt>
                <c:pt idx="2922">
                  <c:v>0</c:v>
                </c:pt>
                <c:pt idx="2923">
                  <c:v>0</c:v>
                </c:pt>
                <c:pt idx="2924">
                  <c:v>0</c:v>
                </c:pt>
                <c:pt idx="2925">
                  <c:v>600</c:v>
                </c:pt>
                <c:pt idx="2926">
                  <c:v>0</c:v>
                </c:pt>
                <c:pt idx="2927">
                  <c:v>0</c:v>
                </c:pt>
                <c:pt idx="2928">
                  <c:v>500</c:v>
                </c:pt>
                <c:pt idx="2929">
                  <c:v>0</c:v>
                </c:pt>
                <c:pt idx="2930">
                  <c:v>0</c:v>
                </c:pt>
                <c:pt idx="2931">
                  <c:v>0</c:v>
                </c:pt>
                <c:pt idx="2932">
                  <c:v>0</c:v>
                </c:pt>
                <c:pt idx="2933">
                  <c:v>0</c:v>
                </c:pt>
                <c:pt idx="2934">
                  <c:v>0</c:v>
                </c:pt>
                <c:pt idx="2935">
                  <c:v>0</c:v>
                </c:pt>
                <c:pt idx="2936">
                  <c:v>0</c:v>
                </c:pt>
                <c:pt idx="2937">
                  <c:v>0</c:v>
                </c:pt>
                <c:pt idx="2938">
                  <c:v>1700</c:v>
                </c:pt>
                <c:pt idx="2939">
                  <c:v>0</c:v>
                </c:pt>
                <c:pt idx="2940">
                  <c:v>0</c:v>
                </c:pt>
                <c:pt idx="2941">
                  <c:v>0</c:v>
                </c:pt>
                <c:pt idx="2942">
                  <c:v>0</c:v>
                </c:pt>
                <c:pt idx="2943">
                  <c:v>350</c:v>
                </c:pt>
                <c:pt idx="2944">
                  <c:v>0</c:v>
                </c:pt>
                <c:pt idx="2945">
                  <c:v>150</c:v>
                </c:pt>
                <c:pt idx="2946">
                  <c:v>500</c:v>
                </c:pt>
                <c:pt idx="2947">
                  <c:v>3300</c:v>
                </c:pt>
                <c:pt idx="2948">
                  <c:v>0</c:v>
                </c:pt>
                <c:pt idx="2949">
                  <c:v>100</c:v>
                </c:pt>
                <c:pt idx="2950">
                  <c:v>600</c:v>
                </c:pt>
                <c:pt idx="2951">
                  <c:v>400</c:v>
                </c:pt>
                <c:pt idx="2952">
                  <c:v>0</c:v>
                </c:pt>
                <c:pt idx="2953">
                  <c:v>0</c:v>
                </c:pt>
                <c:pt idx="2954">
                  <c:v>550</c:v>
                </c:pt>
                <c:pt idx="2955">
                  <c:v>0</c:v>
                </c:pt>
                <c:pt idx="2956">
                  <c:v>0</c:v>
                </c:pt>
                <c:pt idx="2957">
                  <c:v>50</c:v>
                </c:pt>
                <c:pt idx="2958">
                  <c:v>0</c:v>
                </c:pt>
                <c:pt idx="2959">
                  <c:v>0</c:v>
                </c:pt>
                <c:pt idx="2960">
                  <c:v>0</c:v>
                </c:pt>
                <c:pt idx="2961">
                  <c:v>0</c:v>
                </c:pt>
                <c:pt idx="2962">
                  <c:v>0</c:v>
                </c:pt>
                <c:pt idx="2963">
                  <c:v>1200</c:v>
                </c:pt>
                <c:pt idx="2964">
                  <c:v>0</c:v>
                </c:pt>
                <c:pt idx="2965">
                  <c:v>350</c:v>
                </c:pt>
                <c:pt idx="2966">
                  <c:v>0</c:v>
                </c:pt>
                <c:pt idx="2967">
                  <c:v>0</c:v>
                </c:pt>
                <c:pt idx="2968">
                  <c:v>0</c:v>
                </c:pt>
                <c:pt idx="2969">
                  <c:v>267</c:v>
                </c:pt>
                <c:pt idx="2970">
                  <c:v>0</c:v>
                </c:pt>
                <c:pt idx="2971">
                  <c:v>0</c:v>
                </c:pt>
                <c:pt idx="2972">
                  <c:v>500</c:v>
                </c:pt>
                <c:pt idx="2973">
                  <c:v>0</c:v>
                </c:pt>
                <c:pt idx="2974">
                  <c:v>0</c:v>
                </c:pt>
                <c:pt idx="2975">
                  <c:v>0</c:v>
                </c:pt>
                <c:pt idx="2976">
                  <c:v>4358</c:v>
                </c:pt>
                <c:pt idx="2977">
                  <c:v>0</c:v>
                </c:pt>
                <c:pt idx="2978">
                  <c:v>1800</c:v>
                </c:pt>
                <c:pt idx="2979">
                  <c:v>0</c:v>
                </c:pt>
                <c:pt idx="2980">
                  <c:v>0</c:v>
                </c:pt>
                <c:pt idx="2981">
                  <c:v>325</c:v>
                </c:pt>
                <c:pt idx="2982">
                  <c:v>0</c:v>
                </c:pt>
                <c:pt idx="2983">
                  <c:v>500</c:v>
                </c:pt>
                <c:pt idx="2984">
                  <c:v>0</c:v>
                </c:pt>
                <c:pt idx="2985">
                  <c:v>0</c:v>
                </c:pt>
                <c:pt idx="2986">
                  <c:v>0</c:v>
                </c:pt>
                <c:pt idx="2987">
                  <c:v>500</c:v>
                </c:pt>
                <c:pt idx="2988">
                  <c:v>0</c:v>
                </c:pt>
                <c:pt idx="2989">
                  <c:v>0</c:v>
                </c:pt>
                <c:pt idx="2990">
                  <c:v>0</c:v>
                </c:pt>
                <c:pt idx="2991">
                  <c:v>0</c:v>
                </c:pt>
                <c:pt idx="2992">
                  <c:v>0</c:v>
                </c:pt>
                <c:pt idx="2993">
                  <c:v>650</c:v>
                </c:pt>
                <c:pt idx="2994">
                  <c:v>0</c:v>
                </c:pt>
                <c:pt idx="2995">
                  <c:v>300</c:v>
                </c:pt>
                <c:pt idx="2996">
                  <c:v>2116</c:v>
                </c:pt>
                <c:pt idx="2997">
                  <c:v>100</c:v>
                </c:pt>
                <c:pt idx="2998">
                  <c:v>0</c:v>
                </c:pt>
                <c:pt idx="2999">
                  <c:v>4650</c:v>
                </c:pt>
                <c:pt idx="3000">
                  <c:v>0</c:v>
                </c:pt>
                <c:pt idx="3001">
                  <c:v>0</c:v>
                </c:pt>
                <c:pt idx="3002">
                  <c:v>1450</c:v>
                </c:pt>
                <c:pt idx="3003">
                  <c:v>0</c:v>
                </c:pt>
                <c:pt idx="3004">
                  <c:v>0</c:v>
                </c:pt>
                <c:pt idx="3005">
                  <c:v>396</c:v>
                </c:pt>
                <c:pt idx="3006">
                  <c:v>500</c:v>
                </c:pt>
                <c:pt idx="3007">
                  <c:v>0</c:v>
                </c:pt>
                <c:pt idx="3008">
                  <c:v>0</c:v>
                </c:pt>
                <c:pt idx="3009">
                  <c:v>0</c:v>
                </c:pt>
                <c:pt idx="3010">
                  <c:v>0</c:v>
                </c:pt>
                <c:pt idx="3011">
                  <c:v>100</c:v>
                </c:pt>
                <c:pt idx="3012">
                  <c:v>0</c:v>
                </c:pt>
                <c:pt idx="3013">
                  <c:v>0</c:v>
                </c:pt>
                <c:pt idx="3014">
                  <c:v>200</c:v>
                </c:pt>
                <c:pt idx="3015">
                  <c:v>200</c:v>
                </c:pt>
                <c:pt idx="3016">
                  <c:v>0</c:v>
                </c:pt>
                <c:pt idx="3017">
                  <c:v>0</c:v>
                </c:pt>
                <c:pt idx="3018">
                  <c:v>1850</c:v>
                </c:pt>
                <c:pt idx="3019">
                  <c:v>0</c:v>
                </c:pt>
                <c:pt idx="3020">
                  <c:v>0</c:v>
                </c:pt>
                <c:pt idx="3021">
                  <c:v>2612</c:v>
                </c:pt>
                <c:pt idx="3022">
                  <c:v>0</c:v>
                </c:pt>
                <c:pt idx="3023">
                  <c:v>4218</c:v>
                </c:pt>
                <c:pt idx="3024">
                  <c:v>600</c:v>
                </c:pt>
                <c:pt idx="3025">
                  <c:v>0</c:v>
                </c:pt>
                <c:pt idx="3026">
                  <c:v>0</c:v>
                </c:pt>
                <c:pt idx="3027">
                  <c:v>650</c:v>
                </c:pt>
                <c:pt idx="3028">
                  <c:v>0</c:v>
                </c:pt>
                <c:pt idx="3029">
                  <c:v>0</c:v>
                </c:pt>
                <c:pt idx="3030">
                  <c:v>0</c:v>
                </c:pt>
                <c:pt idx="3031">
                  <c:v>5473</c:v>
                </c:pt>
                <c:pt idx="3032">
                  <c:v>0</c:v>
                </c:pt>
                <c:pt idx="3033">
                  <c:v>0</c:v>
                </c:pt>
                <c:pt idx="3034">
                  <c:v>0</c:v>
                </c:pt>
                <c:pt idx="3035">
                  <c:v>500</c:v>
                </c:pt>
                <c:pt idx="3036">
                  <c:v>0</c:v>
                </c:pt>
                <c:pt idx="3037">
                  <c:v>0</c:v>
                </c:pt>
                <c:pt idx="3038">
                  <c:v>0</c:v>
                </c:pt>
                <c:pt idx="3039">
                  <c:v>100</c:v>
                </c:pt>
                <c:pt idx="3040">
                  <c:v>3250</c:v>
                </c:pt>
                <c:pt idx="3041">
                  <c:v>0</c:v>
                </c:pt>
                <c:pt idx="3042">
                  <c:v>0</c:v>
                </c:pt>
                <c:pt idx="3043">
                  <c:v>0</c:v>
                </c:pt>
                <c:pt idx="3044">
                  <c:v>0</c:v>
                </c:pt>
                <c:pt idx="3045">
                  <c:v>0</c:v>
                </c:pt>
                <c:pt idx="3046">
                  <c:v>150</c:v>
                </c:pt>
                <c:pt idx="3047">
                  <c:v>4379</c:v>
                </c:pt>
                <c:pt idx="3048">
                  <c:v>0</c:v>
                </c:pt>
                <c:pt idx="3049">
                  <c:v>0</c:v>
                </c:pt>
                <c:pt idx="3050">
                  <c:v>0</c:v>
                </c:pt>
                <c:pt idx="3051">
                  <c:v>0</c:v>
                </c:pt>
                <c:pt idx="3052">
                  <c:v>300</c:v>
                </c:pt>
                <c:pt idx="3053">
                  <c:v>150</c:v>
                </c:pt>
                <c:pt idx="3054">
                  <c:v>300</c:v>
                </c:pt>
                <c:pt idx="3055">
                  <c:v>0</c:v>
                </c:pt>
                <c:pt idx="3056">
                  <c:v>3900</c:v>
                </c:pt>
                <c:pt idx="3057">
                  <c:v>0</c:v>
                </c:pt>
                <c:pt idx="3058">
                  <c:v>0</c:v>
                </c:pt>
                <c:pt idx="3059">
                  <c:v>0</c:v>
                </c:pt>
                <c:pt idx="3060">
                  <c:v>0</c:v>
                </c:pt>
                <c:pt idx="3061">
                  <c:v>0</c:v>
                </c:pt>
                <c:pt idx="3062">
                  <c:v>300</c:v>
                </c:pt>
                <c:pt idx="3063">
                  <c:v>0</c:v>
                </c:pt>
                <c:pt idx="3064">
                  <c:v>0</c:v>
                </c:pt>
                <c:pt idx="3065">
                  <c:v>0</c:v>
                </c:pt>
                <c:pt idx="3066">
                  <c:v>0</c:v>
                </c:pt>
                <c:pt idx="3067">
                  <c:v>250</c:v>
                </c:pt>
                <c:pt idx="3068">
                  <c:v>0</c:v>
                </c:pt>
                <c:pt idx="3069">
                  <c:v>500</c:v>
                </c:pt>
                <c:pt idx="3070">
                  <c:v>150</c:v>
                </c:pt>
                <c:pt idx="3071">
                  <c:v>750</c:v>
                </c:pt>
                <c:pt idx="3072">
                  <c:v>0</c:v>
                </c:pt>
                <c:pt idx="3073">
                  <c:v>0</c:v>
                </c:pt>
                <c:pt idx="3074">
                  <c:v>750</c:v>
                </c:pt>
                <c:pt idx="3075">
                  <c:v>0</c:v>
                </c:pt>
                <c:pt idx="3076">
                  <c:v>350</c:v>
                </c:pt>
                <c:pt idx="3077">
                  <c:v>0</c:v>
                </c:pt>
                <c:pt idx="3078">
                  <c:v>0</c:v>
                </c:pt>
                <c:pt idx="3079">
                  <c:v>0</c:v>
                </c:pt>
                <c:pt idx="3080">
                  <c:v>0</c:v>
                </c:pt>
                <c:pt idx="3081">
                  <c:v>700</c:v>
                </c:pt>
                <c:pt idx="3082">
                  <c:v>4673</c:v>
                </c:pt>
                <c:pt idx="3083">
                  <c:v>0</c:v>
                </c:pt>
                <c:pt idx="3084">
                  <c:v>2800</c:v>
                </c:pt>
                <c:pt idx="3085">
                  <c:v>0</c:v>
                </c:pt>
                <c:pt idx="3086">
                  <c:v>500</c:v>
                </c:pt>
                <c:pt idx="3087">
                  <c:v>0</c:v>
                </c:pt>
                <c:pt idx="3088">
                  <c:v>500</c:v>
                </c:pt>
                <c:pt idx="3089">
                  <c:v>0</c:v>
                </c:pt>
                <c:pt idx="3090">
                  <c:v>0</c:v>
                </c:pt>
                <c:pt idx="3091">
                  <c:v>0</c:v>
                </c:pt>
                <c:pt idx="3092">
                  <c:v>1050</c:v>
                </c:pt>
                <c:pt idx="3093">
                  <c:v>3900</c:v>
                </c:pt>
                <c:pt idx="3094">
                  <c:v>0</c:v>
                </c:pt>
                <c:pt idx="3095">
                  <c:v>0</c:v>
                </c:pt>
                <c:pt idx="3096">
                  <c:v>7974</c:v>
                </c:pt>
                <c:pt idx="3097">
                  <c:v>0</c:v>
                </c:pt>
                <c:pt idx="3098">
                  <c:v>2500</c:v>
                </c:pt>
                <c:pt idx="3099">
                  <c:v>1004</c:v>
                </c:pt>
                <c:pt idx="3100">
                  <c:v>0</c:v>
                </c:pt>
                <c:pt idx="3101">
                  <c:v>0</c:v>
                </c:pt>
                <c:pt idx="3102">
                  <c:v>0</c:v>
                </c:pt>
                <c:pt idx="3103">
                  <c:v>700</c:v>
                </c:pt>
                <c:pt idx="3104">
                  <c:v>3050</c:v>
                </c:pt>
                <c:pt idx="3105">
                  <c:v>4800</c:v>
                </c:pt>
                <c:pt idx="3106">
                  <c:v>0</c:v>
                </c:pt>
                <c:pt idx="3107">
                  <c:v>0</c:v>
                </c:pt>
                <c:pt idx="3108">
                  <c:v>3757</c:v>
                </c:pt>
                <c:pt idx="3109">
                  <c:v>0</c:v>
                </c:pt>
                <c:pt idx="3110">
                  <c:v>0</c:v>
                </c:pt>
                <c:pt idx="3111">
                  <c:v>0</c:v>
                </c:pt>
                <c:pt idx="3112">
                  <c:v>0</c:v>
                </c:pt>
                <c:pt idx="3113">
                  <c:v>0</c:v>
                </c:pt>
                <c:pt idx="3114">
                  <c:v>0</c:v>
                </c:pt>
                <c:pt idx="3115">
                  <c:v>0</c:v>
                </c:pt>
                <c:pt idx="3116">
                  <c:v>850</c:v>
                </c:pt>
                <c:pt idx="3117">
                  <c:v>0</c:v>
                </c:pt>
                <c:pt idx="3118">
                  <c:v>500</c:v>
                </c:pt>
                <c:pt idx="3119">
                  <c:v>0</c:v>
                </c:pt>
                <c:pt idx="3120">
                  <c:v>0</c:v>
                </c:pt>
                <c:pt idx="3121">
                  <c:v>0</c:v>
                </c:pt>
                <c:pt idx="3122">
                  <c:v>0</c:v>
                </c:pt>
                <c:pt idx="3123">
                  <c:v>0</c:v>
                </c:pt>
                <c:pt idx="3124">
                  <c:v>1500</c:v>
                </c:pt>
                <c:pt idx="3125">
                  <c:v>0</c:v>
                </c:pt>
                <c:pt idx="3126">
                  <c:v>0</c:v>
                </c:pt>
                <c:pt idx="3127">
                  <c:v>0</c:v>
                </c:pt>
                <c:pt idx="3128">
                  <c:v>190</c:v>
                </c:pt>
                <c:pt idx="3129">
                  <c:v>0</c:v>
                </c:pt>
                <c:pt idx="3130">
                  <c:v>0</c:v>
                </c:pt>
                <c:pt idx="3131">
                  <c:v>0</c:v>
                </c:pt>
                <c:pt idx="3132">
                  <c:v>0</c:v>
                </c:pt>
                <c:pt idx="3133">
                  <c:v>3600</c:v>
                </c:pt>
                <c:pt idx="3134">
                  <c:v>0</c:v>
                </c:pt>
                <c:pt idx="3135">
                  <c:v>4200</c:v>
                </c:pt>
                <c:pt idx="3136">
                  <c:v>500</c:v>
                </c:pt>
                <c:pt idx="3137">
                  <c:v>600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2300</c:v>
                </c:pt>
                <c:pt idx="3158">
                  <c:v>810</c:v>
                </c:pt>
                <c:pt idx="3159">
                  <c:v>0</c:v>
                </c:pt>
                <c:pt idx="3160">
                  <c:v>5100</c:v>
                </c:pt>
                <c:pt idx="3161">
                  <c:v>0</c:v>
                </c:pt>
                <c:pt idx="3162">
                  <c:v>200</c:v>
                </c:pt>
                <c:pt idx="3163">
                  <c:v>0</c:v>
                </c:pt>
                <c:pt idx="3164">
                  <c:v>0</c:v>
                </c:pt>
                <c:pt idx="3165">
                  <c:v>6647</c:v>
                </c:pt>
                <c:pt idx="3166">
                  <c:v>0</c:v>
                </c:pt>
                <c:pt idx="3167">
                  <c:v>0</c:v>
                </c:pt>
                <c:pt idx="3168">
                  <c:v>150</c:v>
                </c:pt>
                <c:pt idx="3169">
                  <c:v>957</c:v>
                </c:pt>
                <c:pt idx="3170">
                  <c:v>1500</c:v>
                </c:pt>
                <c:pt idx="3171">
                  <c:v>0</c:v>
                </c:pt>
                <c:pt idx="3172">
                  <c:v>2000</c:v>
                </c:pt>
                <c:pt idx="3173">
                  <c:v>0</c:v>
                </c:pt>
                <c:pt idx="3174">
                  <c:v>0</c:v>
                </c:pt>
                <c:pt idx="3175">
                  <c:v>0</c:v>
                </c:pt>
                <c:pt idx="3176">
                  <c:v>0</c:v>
                </c:pt>
                <c:pt idx="3177">
                  <c:v>0</c:v>
                </c:pt>
                <c:pt idx="3178">
                  <c:v>0</c:v>
                </c:pt>
                <c:pt idx="3179">
                  <c:v>0</c:v>
                </c:pt>
                <c:pt idx="3180">
                  <c:v>0</c:v>
                </c:pt>
                <c:pt idx="3181">
                  <c:v>0</c:v>
                </c:pt>
                <c:pt idx="3182">
                  <c:v>4652</c:v>
                </c:pt>
                <c:pt idx="3183">
                  <c:v>800</c:v>
                </c:pt>
                <c:pt idx="3184">
                  <c:v>200</c:v>
                </c:pt>
                <c:pt idx="3185">
                  <c:v>2100</c:v>
                </c:pt>
                <c:pt idx="3186">
                  <c:v>0</c:v>
                </c:pt>
                <c:pt idx="3187">
                  <c:v>0</c:v>
                </c:pt>
                <c:pt idx="3188">
                  <c:v>0</c:v>
                </c:pt>
                <c:pt idx="3189">
                  <c:v>550</c:v>
                </c:pt>
                <c:pt idx="3190">
                  <c:v>0</c:v>
                </c:pt>
                <c:pt idx="3191">
                  <c:v>0</c:v>
                </c:pt>
                <c:pt idx="3192">
                  <c:v>0</c:v>
                </c:pt>
                <c:pt idx="3193">
                  <c:v>0</c:v>
                </c:pt>
                <c:pt idx="3194">
                  <c:v>0</c:v>
                </c:pt>
                <c:pt idx="3195">
                  <c:v>0</c:v>
                </c:pt>
                <c:pt idx="3196">
                  <c:v>900</c:v>
                </c:pt>
                <c:pt idx="3197">
                  <c:v>0</c:v>
                </c:pt>
                <c:pt idx="3198">
                  <c:v>0</c:v>
                </c:pt>
                <c:pt idx="3199">
                  <c:v>500</c:v>
                </c:pt>
                <c:pt idx="3200">
                  <c:v>0</c:v>
                </c:pt>
                <c:pt idx="3201">
                  <c:v>500</c:v>
                </c:pt>
                <c:pt idx="3202">
                  <c:v>0</c:v>
                </c:pt>
                <c:pt idx="3203">
                  <c:v>0</c:v>
                </c:pt>
                <c:pt idx="3204">
                  <c:v>500</c:v>
                </c:pt>
                <c:pt idx="3205">
                  <c:v>0</c:v>
                </c:pt>
                <c:pt idx="3206">
                  <c:v>0</c:v>
                </c:pt>
                <c:pt idx="3207">
                  <c:v>0</c:v>
                </c:pt>
                <c:pt idx="3208">
                  <c:v>250</c:v>
                </c:pt>
                <c:pt idx="3209">
                  <c:v>0</c:v>
                </c:pt>
                <c:pt idx="3210">
                  <c:v>0</c:v>
                </c:pt>
                <c:pt idx="3211">
                  <c:v>0</c:v>
                </c:pt>
                <c:pt idx="3212">
                  <c:v>0</c:v>
                </c:pt>
                <c:pt idx="3213">
                  <c:v>0</c:v>
                </c:pt>
                <c:pt idx="3214">
                  <c:v>0</c:v>
                </c:pt>
                <c:pt idx="3215">
                  <c:v>0</c:v>
                </c:pt>
                <c:pt idx="3216">
                  <c:v>550</c:v>
                </c:pt>
                <c:pt idx="3217">
                  <c:v>500</c:v>
                </c:pt>
                <c:pt idx="3218">
                  <c:v>0</c:v>
                </c:pt>
                <c:pt idx="3219">
                  <c:v>1800</c:v>
                </c:pt>
                <c:pt idx="3220">
                  <c:v>0</c:v>
                </c:pt>
                <c:pt idx="3221">
                  <c:v>2358</c:v>
                </c:pt>
                <c:pt idx="3222">
                  <c:v>0</c:v>
                </c:pt>
                <c:pt idx="3223">
                  <c:v>563</c:v>
                </c:pt>
                <c:pt idx="3224">
                  <c:v>0</c:v>
                </c:pt>
                <c:pt idx="3225">
                  <c:v>0</c:v>
                </c:pt>
                <c:pt idx="3226">
                  <c:v>0</c:v>
                </c:pt>
                <c:pt idx="3227">
                  <c:v>0</c:v>
                </c:pt>
                <c:pt idx="3228">
                  <c:v>50</c:v>
                </c:pt>
                <c:pt idx="3229">
                  <c:v>0</c:v>
                </c:pt>
                <c:pt idx="3230">
                  <c:v>1567</c:v>
                </c:pt>
                <c:pt idx="3231">
                  <c:v>0</c:v>
                </c:pt>
                <c:pt idx="3232">
                  <c:v>0</c:v>
                </c:pt>
                <c:pt idx="3233">
                  <c:v>0</c:v>
                </c:pt>
                <c:pt idx="3234">
                  <c:v>0</c:v>
                </c:pt>
                <c:pt idx="3235">
                  <c:v>12873</c:v>
                </c:pt>
                <c:pt idx="3236">
                  <c:v>1150</c:v>
                </c:pt>
                <c:pt idx="3237">
                  <c:v>0</c:v>
                </c:pt>
                <c:pt idx="3238">
                  <c:v>0</c:v>
                </c:pt>
                <c:pt idx="3239">
                  <c:v>0</c:v>
                </c:pt>
                <c:pt idx="3240">
                  <c:v>0</c:v>
                </c:pt>
                <c:pt idx="3241">
                  <c:v>500</c:v>
                </c:pt>
                <c:pt idx="3242">
                  <c:v>0</c:v>
                </c:pt>
                <c:pt idx="3243">
                  <c:v>150</c:v>
                </c:pt>
                <c:pt idx="3244">
                  <c:v>500</c:v>
                </c:pt>
                <c:pt idx="3245">
                  <c:v>0</c:v>
                </c:pt>
                <c:pt idx="3246">
                  <c:v>0</c:v>
                </c:pt>
                <c:pt idx="3247">
                  <c:v>0</c:v>
                </c:pt>
                <c:pt idx="3248">
                  <c:v>0</c:v>
                </c:pt>
                <c:pt idx="3249">
                  <c:v>3088</c:v>
                </c:pt>
                <c:pt idx="3250">
                  <c:v>0</c:v>
                </c:pt>
                <c:pt idx="3251">
                  <c:v>0</c:v>
                </c:pt>
                <c:pt idx="3252">
                  <c:v>1500</c:v>
                </c:pt>
                <c:pt idx="3253">
                  <c:v>0</c:v>
                </c:pt>
                <c:pt idx="3254">
                  <c:v>0</c:v>
                </c:pt>
                <c:pt idx="3255">
                  <c:v>2150</c:v>
                </c:pt>
                <c:pt idx="3256">
                  <c:v>1039</c:v>
                </c:pt>
                <c:pt idx="3257">
                  <c:v>700</c:v>
                </c:pt>
                <c:pt idx="3258">
                  <c:v>0</c:v>
                </c:pt>
                <c:pt idx="3259">
                  <c:v>0</c:v>
                </c:pt>
                <c:pt idx="3260">
                  <c:v>2750</c:v>
                </c:pt>
                <c:pt idx="3261">
                  <c:v>1065</c:v>
                </c:pt>
                <c:pt idx="3262">
                  <c:v>700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500</c:v>
                </c:pt>
                <c:pt idx="3279">
                  <c:v>0</c:v>
                </c:pt>
                <c:pt idx="3280">
                  <c:v>500</c:v>
                </c:pt>
                <c:pt idx="3281">
                  <c:v>1500</c:v>
                </c:pt>
                <c:pt idx="3282">
                  <c:v>7550</c:v>
                </c:pt>
                <c:pt idx="3283">
                  <c:v>2000</c:v>
                </c:pt>
                <c:pt idx="3284">
                  <c:v>0</c:v>
                </c:pt>
                <c:pt idx="3285">
                  <c:v>0</c:v>
                </c:pt>
                <c:pt idx="3286">
                  <c:v>0</c:v>
                </c:pt>
                <c:pt idx="3287">
                  <c:v>0</c:v>
                </c:pt>
                <c:pt idx="3288">
                  <c:v>550</c:v>
                </c:pt>
                <c:pt idx="3289">
                  <c:v>200</c:v>
                </c:pt>
                <c:pt idx="3290">
                  <c:v>0</c:v>
                </c:pt>
                <c:pt idx="3291">
                  <c:v>2220</c:v>
                </c:pt>
                <c:pt idx="3292">
                  <c:v>0</c:v>
                </c:pt>
                <c:pt idx="3293">
                  <c:v>0</c:v>
                </c:pt>
                <c:pt idx="3294">
                  <c:v>0</c:v>
                </c:pt>
                <c:pt idx="3295">
                  <c:v>0</c:v>
                </c:pt>
                <c:pt idx="3296">
                  <c:v>0</c:v>
                </c:pt>
                <c:pt idx="3297">
                  <c:v>1050</c:v>
                </c:pt>
                <c:pt idx="3298">
                  <c:v>917</c:v>
                </c:pt>
                <c:pt idx="3299">
                  <c:v>0</c:v>
                </c:pt>
                <c:pt idx="3300">
                  <c:v>0</c:v>
                </c:pt>
                <c:pt idx="3301">
                  <c:v>0</c:v>
                </c:pt>
                <c:pt idx="3302">
                  <c:v>250</c:v>
                </c:pt>
                <c:pt idx="3303">
                  <c:v>0</c:v>
                </c:pt>
                <c:pt idx="3304">
                  <c:v>600</c:v>
                </c:pt>
                <c:pt idx="3305">
                  <c:v>0</c:v>
                </c:pt>
                <c:pt idx="3306">
                  <c:v>1944</c:v>
                </c:pt>
                <c:pt idx="3307">
                  <c:v>0</c:v>
                </c:pt>
                <c:pt idx="3308">
                  <c:v>500</c:v>
                </c:pt>
                <c:pt idx="3309">
                  <c:v>1000</c:v>
                </c:pt>
                <c:pt idx="3310">
                  <c:v>500</c:v>
                </c:pt>
                <c:pt idx="3311">
                  <c:v>0</c:v>
                </c:pt>
                <c:pt idx="3312">
                  <c:v>0</c:v>
                </c:pt>
                <c:pt idx="3313">
                  <c:v>104</c:v>
                </c:pt>
                <c:pt idx="3314">
                  <c:v>0</c:v>
                </c:pt>
                <c:pt idx="3315">
                  <c:v>150</c:v>
                </c:pt>
                <c:pt idx="3316">
                  <c:v>1150</c:v>
                </c:pt>
                <c:pt idx="3317">
                  <c:v>0</c:v>
                </c:pt>
                <c:pt idx="3318">
                  <c:v>0</c:v>
                </c:pt>
                <c:pt idx="3319">
                  <c:v>1050</c:v>
                </c:pt>
                <c:pt idx="3320">
                  <c:v>250</c:v>
                </c:pt>
                <c:pt idx="3321">
                  <c:v>500</c:v>
                </c:pt>
                <c:pt idx="3322">
                  <c:v>750</c:v>
                </c:pt>
                <c:pt idx="3323">
                  <c:v>0</c:v>
                </c:pt>
                <c:pt idx="3324">
                  <c:v>0</c:v>
                </c:pt>
                <c:pt idx="3325">
                  <c:v>0</c:v>
                </c:pt>
                <c:pt idx="3326">
                  <c:v>1000</c:v>
                </c:pt>
                <c:pt idx="3327">
                  <c:v>0</c:v>
                </c:pt>
                <c:pt idx="3328">
                  <c:v>0</c:v>
                </c:pt>
                <c:pt idx="3329">
                  <c:v>0</c:v>
                </c:pt>
                <c:pt idx="3330">
                  <c:v>0</c:v>
                </c:pt>
                <c:pt idx="3331">
                  <c:v>0</c:v>
                </c:pt>
                <c:pt idx="3332">
                  <c:v>500</c:v>
                </c:pt>
                <c:pt idx="3333">
                  <c:v>0</c:v>
                </c:pt>
                <c:pt idx="3334">
                  <c:v>0</c:v>
                </c:pt>
                <c:pt idx="3335">
                  <c:v>400</c:v>
                </c:pt>
                <c:pt idx="3336">
                  <c:v>0</c:v>
                </c:pt>
                <c:pt idx="3337">
                  <c:v>0</c:v>
                </c:pt>
                <c:pt idx="3338">
                  <c:v>0</c:v>
                </c:pt>
                <c:pt idx="3339">
                  <c:v>0</c:v>
                </c:pt>
                <c:pt idx="3340">
                  <c:v>0</c:v>
                </c:pt>
                <c:pt idx="3341">
                  <c:v>0</c:v>
                </c:pt>
                <c:pt idx="3342">
                  <c:v>0</c:v>
                </c:pt>
                <c:pt idx="3343">
                  <c:v>0</c:v>
                </c:pt>
                <c:pt idx="3344">
                  <c:v>0</c:v>
                </c:pt>
                <c:pt idx="3345">
                  <c:v>725</c:v>
                </c:pt>
                <c:pt idx="3346">
                  <c:v>0</c:v>
                </c:pt>
                <c:pt idx="3347">
                  <c:v>0</c:v>
                </c:pt>
                <c:pt idx="3348">
                  <c:v>0</c:v>
                </c:pt>
                <c:pt idx="3349">
                  <c:v>128</c:v>
                </c:pt>
                <c:pt idx="3350">
                  <c:v>0</c:v>
                </c:pt>
                <c:pt idx="3351">
                  <c:v>0</c:v>
                </c:pt>
                <c:pt idx="3352">
                  <c:v>1950</c:v>
                </c:pt>
                <c:pt idx="3353">
                  <c:v>0</c:v>
                </c:pt>
                <c:pt idx="3354">
                  <c:v>0</c:v>
                </c:pt>
                <c:pt idx="3355">
                  <c:v>0</c:v>
                </c:pt>
                <c:pt idx="3356">
                  <c:v>0</c:v>
                </c:pt>
                <c:pt idx="3357">
                  <c:v>0</c:v>
                </c:pt>
                <c:pt idx="3358">
                  <c:v>0</c:v>
                </c:pt>
                <c:pt idx="3359">
                  <c:v>0</c:v>
                </c:pt>
                <c:pt idx="3360">
                  <c:v>0</c:v>
                </c:pt>
                <c:pt idx="3361">
                  <c:v>0</c:v>
                </c:pt>
                <c:pt idx="3362">
                  <c:v>3694</c:v>
                </c:pt>
                <c:pt idx="3363">
                  <c:v>50</c:v>
                </c:pt>
                <c:pt idx="3364">
                  <c:v>0</c:v>
                </c:pt>
                <c:pt idx="3365">
                  <c:v>0</c:v>
                </c:pt>
                <c:pt idx="3366">
                  <c:v>0</c:v>
                </c:pt>
                <c:pt idx="3367">
                  <c:v>150</c:v>
                </c:pt>
                <c:pt idx="3368">
                  <c:v>0</c:v>
                </c:pt>
                <c:pt idx="3369">
                  <c:v>0</c:v>
                </c:pt>
                <c:pt idx="3370">
                  <c:v>0</c:v>
                </c:pt>
                <c:pt idx="3371">
                  <c:v>0</c:v>
                </c:pt>
                <c:pt idx="3372">
                  <c:v>0</c:v>
                </c:pt>
                <c:pt idx="3373">
                  <c:v>0</c:v>
                </c:pt>
                <c:pt idx="3374">
                  <c:v>0</c:v>
                </c:pt>
                <c:pt idx="3375">
                  <c:v>0</c:v>
                </c:pt>
                <c:pt idx="3376">
                  <c:v>0</c:v>
                </c:pt>
                <c:pt idx="3377">
                  <c:v>500</c:v>
                </c:pt>
                <c:pt idx="3378">
                  <c:v>0</c:v>
                </c:pt>
                <c:pt idx="3379">
                  <c:v>0</c:v>
                </c:pt>
                <c:pt idx="3380">
                  <c:v>0</c:v>
                </c:pt>
                <c:pt idx="3381">
                  <c:v>1500</c:v>
                </c:pt>
                <c:pt idx="3382">
                  <c:v>0</c:v>
                </c:pt>
                <c:pt idx="3383">
                  <c:v>0</c:v>
                </c:pt>
                <c:pt idx="3384">
                  <c:v>0</c:v>
                </c:pt>
                <c:pt idx="3385">
                  <c:v>0</c:v>
                </c:pt>
                <c:pt idx="3386">
                  <c:v>0</c:v>
                </c:pt>
                <c:pt idx="3387">
                  <c:v>0</c:v>
                </c:pt>
                <c:pt idx="3388">
                  <c:v>0</c:v>
                </c:pt>
                <c:pt idx="3389">
                  <c:v>400</c:v>
                </c:pt>
                <c:pt idx="3390">
                  <c:v>0</c:v>
                </c:pt>
                <c:pt idx="3391">
                  <c:v>2100</c:v>
                </c:pt>
                <c:pt idx="3392">
                  <c:v>0</c:v>
                </c:pt>
                <c:pt idx="3393">
                  <c:v>0</c:v>
                </c:pt>
                <c:pt idx="3394">
                  <c:v>2600</c:v>
                </c:pt>
                <c:pt idx="3395">
                  <c:v>0</c:v>
                </c:pt>
                <c:pt idx="3396">
                  <c:v>0</c:v>
                </c:pt>
                <c:pt idx="3397">
                  <c:v>0</c:v>
                </c:pt>
                <c:pt idx="3398">
                  <c:v>0</c:v>
                </c:pt>
                <c:pt idx="3399">
                  <c:v>1250</c:v>
                </c:pt>
                <c:pt idx="3400">
                  <c:v>0</c:v>
                </c:pt>
                <c:pt idx="3401">
                  <c:v>450</c:v>
                </c:pt>
                <c:pt idx="3402">
                  <c:v>0</c:v>
                </c:pt>
                <c:pt idx="3403">
                  <c:v>950</c:v>
                </c:pt>
                <c:pt idx="3404">
                  <c:v>1700</c:v>
                </c:pt>
                <c:pt idx="3405">
                  <c:v>0</c:v>
                </c:pt>
                <c:pt idx="3406">
                  <c:v>0</c:v>
                </c:pt>
                <c:pt idx="3407">
                  <c:v>0</c:v>
                </c:pt>
                <c:pt idx="3408">
                  <c:v>0</c:v>
                </c:pt>
                <c:pt idx="3409">
                  <c:v>0</c:v>
                </c:pt>
                <c:pt idx="3410">
                  <c:v>0</c:v>
                </c:pt>
                <c:pt idx="3411">
                  <c:v>0</c:v>
                </c:pt>
                <c:pt idx="3412">
                  <c:v>0</c:v>
                </c:pt>
                <c:pt idx="3413">
                  <c:v>0</c:v>
                </c:pt>
                <c:pt idx="3414">
                  <c:v>500</c:v>
                </c:pt>
                <c:pt idx="3415">
                  <c:v>0</c:v>
                </c:pt>
                <c:pt idx="3416">
                  <c:v>0</c:v>
                </c:pt>
                <c:pt idx="3417">
                  <c:v>1550</c:v>
                </c:pt>
                <c:pt idx="3418">
                  <c:v>0</c:v>
                </c:pt>
                <c:pt idx="3419">
                  <c:v>0</c:v>
                </c:pt>
                <c:pt idx="3420">
                  <c:v>0</c:v>
                </c:pt>
                <c:pt idx="3421">
                  <c:v>0</c:v>
                </c:pt>
                <c:pt idx="3422">
                  <c:v>1300</c:v>
                </c:pt>
                <c:pt idx="3423">
                  <c:v>1000</c:v>
                </c:pt>
                <c:pt idx="3424">
                  <c:v>1001</c:v>
                </c:pt>
                <c:pt idx="3425">
                  <c:v>248</c:v>
                </c:pt>
                <c:pt idx="3426">
                  <c:v>0</c:v>
                </c:pt>
                <c:pt idx="3427">
                  <c:v>300</c:v>
                </c:pt>
                <c:pt idx="3428">
                  <c:v>750</c:v>
                </c:pt>
                <c:pt idx="3429">
                  <c:v>7000</c:v>
                </c:pt>
                <c:pt idx="3430">
                  <c:v>0</c:v>
                </c:pt>
                <c:pt idx="3431">
                  <c:v>0</c:v>
                </c:pt>
                <c:pt idx="3432">
                  <c:v>750</c:v>
                </c:pt>
                <c:pt idx="3433">
                  <c:v>0</c:v>
                </c:pt>
                <c:pt idx="3434">
                  <c:v>0</c:v>
                </c:pt>
                <c:pt idx="3435">
                  <c:v>0</c:v>
                </c:pt>
                <c:pt idx="3436">
                  <c:v>0</c:v>
                </c:pt>
                <c:pt idx="3437">
                  <c:v>0</c:v>
                </c:pt>
                <c:pt idx="3438">
                  <c:v>3341</c:v>
                </c:pt>
                <c:pt idx="3439">
                  <c:v>0</c:v>
                </c:pt>
                <c:pt idx="3440">
                  <c:v>0</c:v>
                </c:pt>
                <c:pt idx="3441">
                  <c:v>0</c:v>
                </c:pt>
                <c:pt idx="3442">
                  <c:v>0</c:v>
                </c:pt>
                <c:pt idx="3443">
                  <c:v>400</c:v>
                </c:pt>
                <c:pt idx="3444">
                  <c:v>0</c:v>
                </c:pt>
                <c:pt idx="3445">
                  <c:v>0</c:v>
                </c:pt>
                <c:pt idx="3446">
                  <c:v>0</c:v>
                </c:pt>
                <c:pt idx="3447">
                  <c:v>2250</c:v>
                </c:pt>
                <c:pt idx="3448">
                  <c:v>0</c:v>
                </c:pt>
                <c:pt idx="3449">
                  <c:v>0</c:v>
                </c:pt>
                <c:pt idx="3450">
                  <c:v>2550</c:v>
                </c:pt>
                <c:pt idx="3451">
                  <c:v>0</c:v>
                </c:pt>
                <c:pt idx="3452">
                  <c:v>0</c:v>
                </c:pt>
                <c:pt idx="3453">
                  <c:v>0</c:v>
                </c:pt>
                <c:pt idx="3454">
                  <c:v>0</c:v>
                </c:pt>
                <c:pt idx="3455">
                  <c:v>0</c:v>
                </c:pt>
                <c:pt idx="3456">
                  <c:v>150</c:v>
                </c:pt>
                <c:pt idx="3457">
                  <c:v>0</c:v>
                </c:pt>
                <c:pt idx="3458">
                  <c:v>0</c:v>
                </c:pt>
                <c:pt idx="3459">
                  <c:v>0</c:v>
                </c:pt>
                <c:pt idx="3460">
                  <c:v>0</c:v>
                </c:pt>
                <c:pt idx="3461">
                  <c:v>300</c:v>
                </c:pt>
                <c:pt idx="3462">
                  <c:v>100</c:v>
                </c:pt>
                <c:pt idx="3463">
                  <c:v>15533</c:v>
                </c:pt>
                <c:pt idx="3464">
                  <c:v>1508</c:v>
                </c:pt>
                <c:pt idx="3465">
                  <c:v>0</c:v>
                </c:pt>
                <c:pt idx="3466">
                  <c:v>0</c:v>
                </c:pt>
                <c:pt idx="3467">
                  <c:v>0</c:v>
                </c:pt>
                <c:pt idx="3468">
                  <c:v>300</c:v>
                </c:pt>
                <c:pt idx="3469">
                  <c:v>0</c:v>
                </c:pt>
                <c:pt idx="3470">
                  <c:v>2900</c:v>
                </c:pt>
                <c:pt idx="3471">
                  <c:v>0</c:v>
                </c:pt>
                <c:pt idx="3472">
                  <c:v>0</c:v>
                </c:pt>
                <c:pt idx="3473">
                  <c:v>0</c:v>
                </c:pt>
                <c:pt idx="3474">
                  <c:v>0</c:v>
                </c:pt>
                <c:pt idx="3475">
                  <c:v>0</c:v>
                </c:pt>
                <c:pt idx="3476">
                  <c:v>0</c:v>
                </c:pt>
                <c:pt idx="3477">
                  <c:v>550</c:v>
                </c:pt>
                <c:pt idx="3478">
                  <c:v>0</c:v>
                </c:pt>
                <c:pt idx="3479">
                  <c:v>650</c:v>
                </c:pt>
                <c:pt idx="3480">
                  <c:v>3100</c:v>
                </c:pt>
                <c:pt idx="3481">
                  <c:v>0</c:v>
                </c:pt>
                <c:pt idx="3482">
                  <c:v>0</c:v>
                </c:pt>
                <c:pt idx="3483">
                  <c:v>0</c:v>
                </c:pt>
                <c:pt idx="3484">
                  <c:v>0</c:v>
                </c:pt>
                <c:pt idx="3485">
                  <c:v>3064</c:v>
                </c:pt>
                <c:pt idx="3486">
                  <c:v>0</c:v>
                </c:pt>
                <c:pt idx="3487">
                  <c:v>250</c:v>
                </c:pt>
                <c:pt idx="3488">
                  <c:v>0</c:v>
                </c:pt>
                <c:pt idx="3489">
                  <c:v>950</c:v>
                </c:pt>
                <c:pt idx="3490">
                  <c:v>100</c:v>
                </c:pt>
                <c:pt idx="3491">
                  <c:v>0</c:v>
                </c:pt>
                <c:pt idx="3492">
                  <c:v>0</c:v>
                </c:pt>
                <c:pt idx="3493">
                  <c:v>0</c:v>
                </c:pt>
                <c:pt idx="3494">
                  <c:v>50</c:v>
                </c:pt>
                <c:pt idx="3495">
                  <c:v>0</c:v>
                </c:pt>
                <c:pt idx="3496">
                  <c:v>0</c:v>
                </c:pt>
                <c:pt idx="3497">
                  <c:v>0</c:v>
                </c:pt>
                <c:pt idx="3498">
                  <c:v>0</c:v>
                </c:pt>
                <c:pt idx="3499">
                  <c:v>0</c:v>
                </c:pt>
                <c:pt idx="3500">
                  <c:v>0</c:v>
                </c:pt>
                <c:pt idx="3501">
                  <c:v>0</c:v>
                </c:pt>
                <c:pt idx="3502">
                  <c:v>550</c:v>
                </c:pt>
                <c:pt idx="3503">
                  <c:v>0</c:v>
                </c:pt>
                <c:pt idx="3504">
                  <c:v>0</c:v>
                </c:pt>
                <c:pt idx="3505">
                  <c:v>0</c:v>
                </c:pt>
                <c:pt idx="3506">
                  <c:v>0</c:v>
                </c:pt>
                <c:pt idx="3507">
                  <c:v>189</c:v>
                </c:pt>
                <c:pt idx="3508">
                  <c:v>695</c:v>
                </c:pt>
                <c:pt idx="3509">
                  <c:v>0</c:v>
                </c:pt>
                <c:pt idx="3510">
                  <c:v>0</c:v>
                </c:pt>
                <c:pt idx="3511">
                  <c:v>0</c:v>
                </c:pt>
                <c:pt idx="3512">
                  <c:v>0</c:v>
                </c:pt>
                <c:pt idx="3513">
                  <c:v>0</c:v>
                </c:pt>
                <c:pt idx="3514">
                  <c:v>0</c:v>
                </c:pt>
                <c:pt idx="3515">
                  <c:v>0</c:v>
                </c:pt>
                <c:pt idx="3516">
                  <c:v>0</c:v>
                </c:pt>
                <c:pt idx="3517">
                  <c:v>500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642</c:v>
                </c:pt>
                <c:pt idx="3544">
                  <c:v>0</c:v>
                </c:pt>
                <c:pt idx="3545">
                  <c:v>0</c:v>
                </c:pt>
                <c:pt idx="3546">
                  <c:v>0</c:v>
                </c:pt>
                <c:pt idx="3547">
                  <c:v>0</c:v>
                </c:pt>
                <c:pt idx="3548">
                  <c:v>500</c:v>
                </c:pt>
                <c:pt idx="3549">
                  <c:v>0</c:v>
                </c:pt>
                <c:pt idx="3550">
                  <c:v>0</c:v>
                </c:pt>
                <c:pt idx="3551">
                  <c:v>0</c:v>
                </c:pt>
                <c:pt idx="3552">
                  <c:v>0</c:v>
                </c:pt>
                <c:pt idx="3553">
                  <c:v>0</c:v>
                </c:pt>
                <c:pt idx="3554">
                  <c:v>0</c:v>
                </c:pt>
                <c:pt idx="3555">
                  <c:v>0</c:v>
                </c:pt>
                <c:pt idx="3556">
                  <c:v>0</c:v>
                </c:pt>
                <c:pt idx="3557">
                  <c:v>0</c:v>
                </c:pt>
                <c:pt idx="3558">
                  <c:v>0</c:v>
                </c:pt>
                <c:pt idx="3559">
                  <c:v>0</c:v>
                </c:pt>
                <c:pt idx="3560">
                  <c:v>150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30817</c:v>
                </c:pt>
                <c:pt idx="3584">
                  <c:v>0</c:v>
                </c:pt>
                <c:pt idx="3585">
                  <c:v>0</c:v>
                </c:pt>
                <c:pt idx="3586">
                  <c:v>0</c:v>
                </c:pt>
                <c:pt idx="3587">
                  <c:v>0</c:v>
                </c:pt>
                <c:pt idx="3588">
                  <c:v>0</c:v>
                </c:pt>
                <c:pt idx="3589">
                  <c:v>0</c:v>
                </c:pt>
                <c:pt idx="3590">
                  <c:v>0</c:v>
                </c:pt>
                <c:pt idx="3591">
                  <c:v>0</c:v>
                </c:pt>
                <c:pt idx="3592">
                  <c:v>0</c:v>
                </c:pt>
                <c:pt idx="3593">
                  <c:v>0</c:v>
                </c:pt>
                <c:pt idx="3594">
                  <c:v>14050</c:v>
                </c:pt>
                <c:pt idx="3595">
                  <c:v>0</c:v>
                </c:pt>
                <c:pt idx="3596">
                  <c:v>5409</c:v>
                </c:pt>
                <c:pt idx="3597">
                  <c:v>0</c:v>
                </c:pt>
                <c:pt idx="3598">
                  <c:v>400</c:v>
                </c:pt>
                <c:pt idx="3599">
                  <c:v>0</c:v>
                </c:pt>
                <c:pt idx="3600">
                  <c:v>0</c:v>
                </c:pt>
                <c:pt idx="3601">
                  <c:v>0</c:v>
                </c:pt>
                <c:pt idx="3602">
                  <c:v>0</c:v>
                </c:pt>
                <c:pt idx="3603">
                  <c:v>0</c:v>
                </c:pt>
                <c:pt idx="3604">
                  <c:v>350</c:v>
                </c:pt>
                <c:pt idx="3605">
                  <c:v>0</c:v>
                </c:pt>
                <c:pt idx="3606">
                  <c:v>2484</c:v>
                </c:pt>
                <c:pt idx="3607">
                  <c:v>0</c:v>
                </c:pt>
                <c:pt idx="3608">
                  <c:v>0</c:v>
                </c:pt>
                <c:pt idx="3609">
                  <c:v>500</c:v>
                </c:pt>
                <c:pt idx="3610">
                  <c:v>0</c:v>
                </c:pt>
                <c:pt idx="3611">
                  <c:v>0</c:v>
                </c:pt>
                <c:pt idx="3612">
                  <c:v>0</c:v>
                </c:pt>
                <c:pt idx="3613">
                  <c:v>0</c:v>
                </c:pt>
                <c:pt idx="3614">
                  <c:v>0</c:v>
                </c:pt>
                <c:pt idx="3615">
                  <c:v>0</c:v>
                </c:pt>
                <c:pt idx="3616">
                  <c:v>500</c:v>
                </c:pt>
                <c:pt idx="3617">
                  <c:v>1000</c:v>
                </c:pt>
                <c:pt idx="3618">
                  <c:v>0</c:v>
                </c:pt>
                <c:pt idx="3619">
                  <c:v>0</c:v>
                </c:pt>
                <c:pt idx="3620">
                  <c:v>1000</c:v>
                </c:pt>
                <c:pt idx="3621">
                  <c:v>0</c:v>
                </c:pt>
                <c:pt idx="3622">
                  <c:v>0</c:v>
                </c:pt>
                <c:pt idx="3623">
                  <c:v>500</c:v>
                </c:pt>
                <c:pt idx="3624">
                  <c:v>0</c:v>
                </c:pt>
                <c:pt idx="3625">
                  <c:v>0</c:v>
                </c:pt>
                <c:pt idx="3626">
                  <c:v>0</c:v>
                </c:pt>
                <c:pt idx="3627">
                  <c:v>500</c:v>
                </c:pt>
                <c:pt idx="3628">
                  <c:v>0</c:v>
                </c:pt>
                <c:pt idx="3629">
                  <c:v>0</c:v>
                </c:pt>
                <c:pt idx="3630">
                  <c:v>0</c:v>
                </c:pt>
                <c:pt idx="3631">
                  <c:v>0</c:v>
                </c:pt>
                <c:pt idx="3632">
                  <c:v>0</c:v>
                </c:pt>
                <c:pt idx="3633">
                  <c:v>1194</c:v>
                </c:pt>
                <c:pt idx="3634">
                  <c:v>0</c:v>
                </c:pt>
                <c:pt idx="3635">
                  <c:v>0</c:v>
                </c:pt>
                <c:pt idx="3636">
                  <c:v>0</c:v>
                </c:pt>
                <c:pt idx="3637">
                  <c:v>200</c:v>
                </c:pt>
                <c:pt idx="3638">
                  <c:v>0</c:v>
                </c:pt>
                <c:pt idx="3639">
                  <c:v>0</c:v>
                </c:pt>
                <c:pt idx="3640">
                  <c:v>0</c:v>
                </c:pt>
                <c:pt idx="3641">
                  <c:v>50</c:v>
                </c:pt>
                <c:pt idx="3642">
                  <c:v>500</c:v>
                </c:pt>
                <c:pt idx="3643">
                  <c:v>100</c:v>
                </c:pt>
                <c:pt idx="3644">
                  <c:v>0</c:v>
                </c:pt>
                <c:pt idx="3645">
                  <c:v>0</c:v>
                </c:pt>
                <c:pt idx="3646">
                  <c:v>1110</c:v>
                </c:pt>
                <c:pt idx="3647">
                  <c:v>0</c:v>
                </c:pt>
                <c:pt idx="3648">
                  <c:v>0</c:v>
                </c:pt>
                <c:pt idx="3649">
                  <c:v>250</c:v>
                </c:pt>
                <c:pt idx="3650">
                  <c:v>0</c:v>
                </c:pt>
                <c:pt idx="3651">
                  <c:v>0</c:v>
                </c:pt>
                <c:pt idx="3652">
                  <c:v>0</c:v>
                </c:pt>
                <c:pt idx="3653">
                  <c:v>0</c:v>
                </c:pt>
                <c:pt idx="3654">
                  <c:v>0</c:v>
                </c:pt>
                <c:pt idx="3655">
                  <c:v>400</c:v>
                </c:pt>
                <c:pt idx="3656">
                  <c:v>1336</c:v>
                </c:pt>
                <c:pt idx="3657">
                  <c:v>0</c:v>
                </c:pt>
                <c:pt idx="3658">
                  <c:v>0</c:v>
                </c:pt>
                <c:pt idx="3659">
                  <c:v>0</c:v>
                </c:pt>
                <c:pt idx="3660">
                  <c:v>1100</c:v>
                </c:pt>
                <c:pt idx="3661">
                  <c:v>250</c:v>
                </c:pt>
                <c:pt idx="3662">
                  <c:v>500</c:v>
                </c:pt>
                <c:pt idx="3663">
                  <c:v>0</c:v>
                </c:pt>
                <c:pt idx="3664">
                  <c:v>0</c:v>
                </c:pt>
                <c:pt idx="3665">
                  <c:v>1245</c:v>
                </c:pt>
                <c:pt idx="3666">
                  <c:v>0</c:v>
                </c:pt>
                <c:pt idx="3667">
                  <c:v>0</c:v>
                </c:pt>
                <c:pt idx="3668">
                  <c:v>0</c:v>
                </c:pt>
                <c:pt idx="3669">
                  <c:v>0</c:v>
                </c:pt>
                <c:pt idx="3670">
                  <c:v>0</c:v>
                </c:pt>
                <c:pt idx="3671">
                  <c:v>500</c:v>
                </c:pt>
                <c:pt idx="3672">
                  <c:v>0</c:v>
                </c:pt>
                <c:pt idx="3673">
                  <c:v>1100</c:v>
                </c:pt>
                <c:pt idx="3674">
                  <c:v>250</c:v>
                </c:pt>
                <c:pt idx="3675">
                  <c:v>3139</c:v>
                </c:pt>
                <c:pt idx="3676">
                  <c:v>0</c:v>
                </c:pt>
                <c:pt idx="3677">
                  <c:v>0</c:v>
                </c:pt>
                <c:pt idx="3678">
                  <c:v>0</c:v>
                </c:pt>
                <c:pt idx="3679">
                  <c:v>0</c:v>
                </c:pt>
                <c:pt idx="3680">
                  <c:v>0</c:v>
                </c:pt>
                <c:pt idx="3681">
                  <c:v>0</c:v>
                </c:pt>
                <c:pt idx="3682">
                  <c:v>0</c:v>
                </c:pt>
                <c:pt idx="3683">
                  <c:v>0</c:v>
                </c:pt>
                <c:pt idx="3684">
                  <c:v>5446</c:v>
                </c:pt>
                <c:pt idx="3685">
                  <c:v>0</c:v>
                </c:pt>
                <c:pt idx="3686">
                  <c:v>0</c:v>
                </c:pt>
                <c:pt idx="3687">
                  <c:v>0</c:v>
                </c:pt>
                <c:pt idx="3688">
                  <c:v>0</c:v>
                </c:pt>
                <c:pt idx="3689">
                  <c:v>200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693</c:v>
                </c:pt>
                <c:pt idx="3717">
                  <c:v>0</c:v>
                </c:pt>
                <c:pt idx="3718">
                  <c:v>0</c:v>
                </c:pt>
                <c:pt idx="3719">
                  <c:v>0</c:v>
                </c:pt>
                <c:pt idx="3720">
                  <c:v>0</c:v>
                </c:pt>
                <c:pt idx="3721">
                  <c:v>0</c:v>
                </c:pt>
                <c:pt idx="3722">
                  <c:v>0</c:v>
                </c:pt>
                <c:pt idx="3723">
                  <c:v>0</c:v>
                </c:pt>
                <c:pt idx="3724">
                  <c:v>0</c:v>
                </c:pt>
                <c:pt idx="3725">
                  <c:v>0</c:v>
                </c:pt>
                <c:pt idx="3726">
                  <c:v>0</c:v>
                </c:pt>
                <c:pt idx="3727">
                  <c:v>500</c:v>
                </c:pt>
                <c:pt idx="3728">
                  <c:v>0</c:v>
                </c:pt>
                <c:pt idx="3729">
                  <c:v>0</c:v>
                </c:pt>
                <c:pt idx="3730">
                  <c:v>0</c:v>
                </c:pt>
                <c:pt idx="3731">
                  <c:v>0</c:v>
                </c:pt>
                <c:pt idx="3732">
                  <c:v>0</c:v>
                </c:pt>
                <c:pt idx="3733">
                  <c:v>931</c:v>
                </c:pt>
                <c:pt idx="3734">
                  <c:v>0</c:v>
                </c:pt>
                <c:pt idx="3735">
                  <c:v>0</c:v>
                </c:pt>
                <c:pt idx="3736">
                  <c:v>0</c:v>
                </c:pt>
                <c:pt idx="3737">
                  <c:v>0</c:v>
                </c:pt>
                <c:pt idx="3738">
                  <c:v>0</c:v>
                </c:pt>
                <c:pt idx="3739">
                  <c:v>0</c:v>
                </c:pt>
                <c:pt idx="3740">
                  <c:v>3409</c:v>
                </c:pt>
                <c:pt idx="3741">
                  <c:v>0</c:v>
                </c:pt>
                <c:pt idx="3742">
                  <c:v>0</c:v>
                </c:pt>
                <c:pt idx="3743">
                  <c:v>0</c:v>
                </c:pt>
                <c:pt idx="3744">
                  <c:v>0</c:v>
                </c:pt>
                <c:pt idx="3745">
                  <c:v>0</c:v>
                </c:pt>
                <c:pt idx="3746">
                  <c:v>0</c:v>
                </c:pt>
                <c:pt idx="3747">
                  <c:v>0</c:v>
                </c:pt>
                <c:pt idx="3748">
                  <c:v>0</c:v>
                </c:pt>
                <c:pt idx="3749">
                  <c:v>0</c:v>
                </c:pt>
                <c:pt idx="3750">
                  <c:v>0</c:v>
                </c:pt>
                <c:pt idx="3751">
                  <c:v>3763</c:v>
                </c:pt>
                <c:pt idx="3752">
                  <c:v>500</c:v>
                </c:pt>
                <c:pt idx="3753">
                  <c:v>1300</c:v>
                </c:pt>
                <c:pt idx="3754">
                  <c:v>200</c:v>
                </c:pt>
                <c:pt idx="3755">
                  <c:v>650</c:v>
                </c:pt>
                <c:pt idx="3756">
                  <c:v>4000</c:v>
                </c:pt>
                <c:pt idx="3757">
                  <c:v>0</c:v>
                </c:pt>
                <c:pt idx="3758">
                  <c:v>3600</c:v>
                </c:pt>
                <c:pt idx="3759">
                  <c:v>0</c:v>
                </c:pt>
                <c:pt idx="3760">
                  <c:v>0</c:v>
                </c:pt>
                <c:pt idx="3761">
                  <c:v>0</c:v>
                </c:pt>
                <c:pt idx="3762">
                  <c:v>750</c:v>
                </c:pt>
                <c:pt idx="3763">
                  <c:v>650</c:v>
                </c:pt>
                <c:pt idx="3764">
                  <c:v>0</c:v>
                </c:pt>
                <c:pt idx="3765">
                  <c:v>0</c:v>
                </c:pt>
                <c:pt idx="3766">
                  <c:v>0</c:v>
                </c:pt>
                <c:pt idx="3767">
                  <c:v>0</c:v>
                </c:pt>
                <c:pt idx="3768">
                  <c:v>0</c:v>
                </c:pt>
                <c:pt idx="3769">
                  <c:v>784</c:v>
                </c:pt>
                <c:pt idx="3770">
                  <c:v>0</c:v>
                </c:pt>
                <c:pt idx="3771">
                  <c:v>500</c:v>
                </c:pt>
                <c:pt idx="3772">
                  <c:v>600</c:v>
                </c:pt>
                <c:pt idx="3773">
                  <c:v>500</c:v>
                </c:pt>
                <c:pt idx="3774">
                  <c:v>0</c:v>
                </c:pt>
                <c:pt idx="3775">
                  <c:v>0</c:v>
                </c:pt>
                <c:pt idx="3776">
                  <c:v>400</c:v>
                </c:pt>
                <c:pt idx="3777">
                  <c:v>0</c:v>
                </c:pt>
                <c:pt idx="3778">
                  <c:v>750</c:v>
                </c:pt>
                <c:pt idx="3779">
                  <c:v>0</c:v>
                </c:pt>
                <c:pt idx="3780">
                  <c:v>0</c:v>
                </c:pt>
                <c:pt idx="3781">
                  <c:v>0</c:v>
                </c:pt>
                <c:pt idx="3782">
                  <c:v>2850</c:v>
                </c:pt>
                <c:pt idx="3783">
                  <c:v>300</c:v>
                </c:pt>
                <c:pt idx="3784">
                  <c:v>2550</c:v>
                </c:pt>
                <c:pt idx="3785">
                  <c:v>0</c:v>
                </c:pt>
                <c:pt idx="3786">
                  <c:v>0</c:v>
                </c:pt>
                <c:pt idx="3787">
                  <c:v>0</c:v>
                </c:pt>
                <c:pt idx="3788">
                  <c:v>5000</c:v>
                </c:pt>
                <c:pt idx="3789">
                  <c:v>0</c:v>
                </c:pt>
                <c:pt idx="3790">
                  <c:v>358</c:v>
                </c:pt>
                <c:pt idx="3791">
                  <c:v>0</c:v>
                </c:pt>
                <c:pt idx="3792">
                  <c:v>0</c:v>
                </c:pt>
                <c:pt idx="3793">
                  <c:v>0</c:v>
                </c:pt>
                <c:pt idx="3794">
                  <c:v>0</c:v>
                </c:pt>
                <c:pt idx="3795">
                  <c:v>0</c:v>
                </c:pt>
                <c:pt idx="3796">
                  <c:v>289</c:v>
                </c:pt>
                <c:pt idx="3797">
                  <c:v>0</c:v>
                </c:pt>
                <c:pt idx="3798">
                  <c:v>100</c:v>
                </c:pt>
                <c:pt idx="3799">
                  <c:v>0</c:v>
                </c:pt>
                <c:pt idx="3800">
                  <c:v>0</c:v>
                </c:pt>
                <c:pt idx="3801">
                  <c:v>0</c:v>
                </c:pt>
                <c:pt idx="3802">
                  <c:v>425</c:v>
                </c:pt>
                <c:pt idx="3803">
                  <c:v>0</c:v>
                </c:pt>
                <c:pt idx="3804">
                  <c:v>1000</c:v>
                </c:pt>
                <c:pt idx="3805">
                  <c:v>0</c:v>
                </c:pt>
                <c:pt idx="3806">
                  <c:v>1300</c:v>
                </c:pt>
                <c:pt idx="3807">
                  <c:v>668</c:v>
                </c:pt>
                <c:pt idx="3808">
                  <c:v>0</c:v>
                </c:pt>
                <c:pt idx="3809">
                  <c:v>0</c:v>
                </c:pt>
                <c:pt idx="3810">
                  <c:v>0</c:v>
                </c:pt>
                <c:pt idx="3811">
                  <c:v>500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5500</c:v>
                </c:pt>
                <c:pt idx="3825">
                  <c:v>0</c:v>
                </c:pt>
                <c:pt idx="3826">
                  <c:v>0</c:v>
                </c:pt>
                <c:pt idx="3827">
                  <c:v>0</c:v>
                </c:pt>
                <c:pt idx="3828">
                  <c:v>0</c:v>
                </c:pt>
                <c:pt idx="3829">
                  <c:v>150</c:v>
                </c:pt>
                <c:pt idx="3830">
                  <c:v>0</c:v>
                </c:pt>
                <c:pt idx="3831">
                  <c:v>2000</c:v>
                </c:pt>
                <c:pt idx="3832">
                  <c:v>4620</c:v>
                </c:pt>
                <c:pt idx="3833">
                  <c:v>400</c:v>
                </c:pt>
                <c:pt idx="3834">
                  <c:v>0</c:v>
                </c:pt>
                <c:pt idx="3835">
                  <c:v>0</c:v>
                </c:pt>
                <c:pt idx="3836">
                  <c:v>0</c:v>
                </c:pt>
                <c:pt idx="3837">
                  <c:v>500</c:v>
                </c:pt>
                <c:pt idx="3838">
                  <c:v>578</c:v>
                </c:pt>
                <c:pt idx="3839">
                  <c:v>0</c:v>
                </c:pt>
                <c:pt idx="3840">
                  <c:v>0</c:v>
                </c:pt>
                <c:pt idx="3841">
                  <c:v>0</c:v>
                </c:pt>
                <c:pt idx="3842">
                  <c:v>0</c:v>
                </c:pt>
                <c:pt idx="3843">
                  <c:v>0</c:v>
                </c:pt>
                <c:pt idx="3844">
                  <c:v>2850</c:v>
                </c:pt>
                <c:pt idx="3845">
                  <c:v>0</c:v>
                </c:pt>
                <c:pt idx="3846">
                  <c:v>7650</c:v>
                </c:pt>
                <c:pt idx="3847">
                  <c:v>0</c:v>
                </c:pt>
                <c:pt idx="3848">
                  <c:v>0</c:v>
                </c:pt>
                <c:pt idx="3849">
                  <c:v>0</c:v>
                </c:pt>
                <c:pt idx="3850">
                  <c:v>0</c:v>
                </c:pt>
                <c:pt idx="3851">
                  <c:v>1000</c:v>
                </c:pt>
                <c:pt idx="3852">
                  <c:v>0</c:v>
                </c:pt>
                <c:pt idx="3853">
                  <c:v>0</c:v>
                </c:pt>
                <c:pt idx="3854">
                  <c:v>0</c:v>
                </c:pt>
                <c:pt idx="3855">
                  <c:v>2450</c:v>
                </c:pt>
                <c:pt idx="3856">
                  <c:v>0</c:v>
                </c:pt>
                <c:pt idx="3857">
                  <c:v>0</c:v>
                </c:pt>
                <c:pt idx="3858">
                  <c:v>0</c:v>
                </c:pt>
                <c:pt idx="3859">
                  <c:v>0</c:v>
                </c:pt>
                <c:pt idx="3860">
                  <c:v>0</c:v>
                </c:pt>
                <c:pt idx="3861">
                  <c:v>0</c:v>
                </c:pt>
                <c:pt idx="3862">
                  <c:v>0</c:v>
                </c:pt>
                <c:pt idx="3863">
                  <c:v>500</c:v>
                </c:pt>
                <c:pt idx="3864">
                  <c:v>0</c:v>
                </c:pt>
                <c:pt idx="3865">
                  <c:v>0</c:v>
                </c:pt>
                <c:pt idx="3866">
                  <c:v>0</c:v>
                </c:pt>
                <c:pt idx="3867">
                  <c:v>500</c:v>
                </c:pt>
                <c:pt idx="3868">
                  <c:v>0</c:v>
                </c:pt>
                <c:pt idx="3869">
                  <c:v>500</c:v>
                </c:pt>
                <c:pt idx="3870">
                  <c:v>0</c:v>
                </c:pt>
                <c:pt idx="3871">
                  <c:v>0</c:v>
                </c:pt>
                <c:pt idx="3872">
                  <c:v>0</c:v>
                </c:pt>
                <c:pt idx="3873">
                  <c:v>800</c:v>
                </c:pt>
                <c:pt idx="3874">
                  <c:v>0</c:v>
                </c:pt>
                <c:pt idx="3875">
                  <c:v>0</c:v>
                </c:pt>
                <c:pt idx="3876">
                  <c:v>0</c:v>
                </c:pt>
                <c:pt idx="3877">
                  <c:v>0</c:v>
                </c:pt>
                <c:pt idx="3878">
                  <c:v>0</c:v>
                </c:pt>
                <c:pt idx="3879">
                  <c:v>0</c:v>
                </c:pt>
                <c:pt idx="3880">
                  <c:v>0</c:v>
                </c:pt>
                <c:pt idx="3881">
                  <c:v>0</c:v>
                </c:pt>
                <c:pt idx="3882">
                  <c:v>350</c:v>
                </c:pt>
                <c:pt idx="3883">
                  <c:v>0</c:v>
                </c:pt>
                <c:pt idx="3884">
                  <c:v>0</c:v>
                </c:pt>
                <c:pt idx="3885">
                  <c:v>0</c:v>
                </c:pt>
                <c:pt idx="3886">
                  <c:v>0</c:v>
                </c:pt>
                <c:pt idx="3887">
                  <c:v>0</c:v>
                </c:pt>
                <c:pt idx="3888">
                  <c:v>0</c:v>
                </c:pt>
                <c:pt idx="3889">
                  <c:v>450</c:v>
                </c:pt>
                <c:pt idx="3890">
                  <c:v>0</c:v>
                </c:pt>
                <c:pt idx="3891">
                  <c:v>0</c:v>
                </c:pt>
                <c:pt idx="3892">
                  <c:v>0</c:v>
                </c:pt>
                <c:pt idx="3893">
                  <c:v>0</c:v>
                </c:pt>
                <c:pt idx="3894">
                  <c:v>0</c:v>
                </c:pt>
                <c:pt idx="3895">
                  <c:v>0</c:v>
                </c:pt>
                <c:pt idx="3896">
                  <c:v>0</c:v>
                </c:pt>
                <c:pt idx="3897">
                  <c:v>2500</c:v>
                </c:pt>
                <c:pt idx="3898">
                  <c:v>650</c:v>
                </c:pt>
                <c:pt idx="3899">
                  <c:v>0</c:v>
                </c:pt>
                <c:pt idx="3900">
                  <c:v>1108</c:v>
                </c:pt>
                <c:pt idx="3901">
                  <c:v>500</c:v>
                </c:pt>
                <c:pt idx="3902">
                  <c:v>0</c:v>
                </c:pt>
                <c:pt idx="3903">
                  <c:v>0</c:v>
                </c:pt>
                <c:pt idx="3904">
                  <c:v>2400</c:v>
                </c:pt>
                <c:pt idx="3905">
                  <c:v>0</c:v>
                </c:pt>
                <c:pt idx="3906">
                  <c:v>0</c:v>
                </c:pt>
                <c:pt idx="3907">
                  <c:v>5183</c:v>
                </c:pt>
                <c:pt idx="3908">
                  <c:v>0</c:v>
                </c:pt>
                <c:pt idx="3909">
                  <c:v>0</c:v>
                </c:pt>
                <c:pt idx="3910">
                  <c:v>0</c:v>
                </c:pt>
                <c:pt idx="3911">
                  <c:v>4104</c:v>
                </c:pt>
                <c:pt idx="3912">
                  <c:v>0</c:v>
                </c:pt>
                <c:pt idx="3913">
                  <c:v>886</c:v>
                </c:pt>
                <c:pt idx="3914">
                  <c:v>0</c:v>
                </c:pt>
                <c:pt idx="3915">
                  <c:v>1000</c:v>
                </c:pt>
                <c:pt idx="3916">
                  <c:v>0</c:v>
                </c:pt>
                <c:pt idx="3917">
                  <c:v>6349</c:v>
                </c:pt>
                <c:pt idx="3918">
                  <c:v>0</c:v>
                </c:pt>
                <c:pt idx="3919">
                  <c:v>0</c:v>
                </c:pt>
                <c:pt idx="3920">
                  <c:v>0</c:v>
                </c:pt>
                <c:pt idx="3921">
                  <c:v>1500</c:v>
                </c:pt>
                <c:pt idx="3922">
                  <c:v>0</c:v>
                </c:pt>
                <c:pt idx="3923">
                  <c:v>250</c:v>
                </c:pt>
                <c:pt idx="3924">
                  <c:v>0</c:v>
                </c:pt>
                <c:pt idx="3925">
                  <c:v>0</c:v>
                </c:pt>
                <c:pt idx="3926">
                  <c:v>0</c:v>
                </c:pt>
                <c:pt idx="3927">
                  <c:v>0</c:v>
                </c:pt>
                <c:pt idx="3928">
                  <c:v>0</c:v>
                </c:pt>
                <c:pt idx="3929">
                  <c:v>0</c:v>
                </c:pt>
                <c:pt idx="3930">
                  <c:v>343</c:v>
                </c:pt>
                <c:pt idx="3931">
                  <c:v>0</c:v>
                </c:pt>
                <c:pt idx="3932">
                  <c:v>0</c:v>
                </c:pt>
                <c:pt idx="3933">
                  <c:v>0</c:v>
                </c:pt>
                <c:pt idx="3934">
                  <c:v>9577</c:v>
                </c:pt>
                <c:pt idx="3935">
                  <c:v>150</c:v>
                </c:pt>
                <c:pt idx="3936">
                  <c:v>0</c:v>
                </c:pt>
                <c:pt idx="3937">
                  <c:v>0</c:v>
                </c:pt>
                <c:pt idx="3938">
                  <c:v>0</c:v>
                </c:pt>
                <c:pt idx="3939">
                  <c:v>0</c:v>
                </c:pt>
                <c:pt idx="3940">
                  <c:v>0</c:v>
                </c:pt>
                <c:pt idx="3941">
                  <c:v>0</c:v>
                </c:pt>
                <c:pt idx="3942">
                  <c:v>0</c:v>
                </c:pt>
                <c:pt idx="3943">
                  <c:v>0</c:v>
                </c:pt>
                <c:pt idx="3944">
                  <c:v>0</c:v>
                </c:pt>
                <c:pt idx="3945">
                  <c:v>0</c:v>
                </c:pt>
                <c:pt idx="3946">
                  <c:v>1150</c:v>
                </c:pt>
                <c:pt idx="3947">
                  <c:v>0</c:v>
                </c:pt>
                <c:pt idx="3948">
                  <c:v>0</c:v>
                </c:pt>
                <c:pt idx="3949">
                  <c:v>0</c:v>
                </c:pt>
                <c:pt idx="3950">
                  <c:v>3950</c:v>
                </c:pt>
                <c:pt idx="3951">
                  <c:v>0</c:v>
                </c:pt>
                <c:pt idx="3952">
                  <c:v>0</c:v>
                </c:pt>
                <c:pt idx="3953">
                  <c:v>0</c:v>
                </c:pt>
                <c:pt idx="3954">
                  <c:v>0</c:v>
                </c:pt>
                <c:pt idx="3955">
                  <c:v>0</c:v>
                </c:pt>
                <c:pt idx="3956">
                  <c:v>0</c:v>
                </c:pt>
                <c:pt idx="3957">
                  <c:v>0</c:v>
                </c:pt>
                <c:pt idx="3958">
                  <c:v>0</c:v>
                </c:pt>
                <c:pt idx="3959">
                  <c:v>0</c:v>
                </c:pt>
                <c:pt idx="3960">
                  <c:v>0</c:v>
                </c:pt>
                <c:pt idx="3961">
                  <c:v>50</c:v>
                </c:pt>
                <c:pt idx="3962">
                  <c:v>0</c:v>
                </c:pt>
                <c:pt idx="3963">
                  <c:v>0</c:v>
                </c:pt>
                <c:pt idx="3964">
                  <c:v>0</c:v>
                </c:pt>
                <c:pt idx="3965">
                  <c:v>0</c:v>
                </c:pt>
                <c:pt idx="3966">
                  <c:v>0</c:v>
                </c:pt>
                <c:pt idx="3967">
                  <c:v>1000</c:v>
                </c:pt>
                <c:pt idx="3968">
                  <c:v>200</c:v>
                </c:pt>
                <c:pt idx="3969">
                  <c:v>0</c:v>
                </c:pt>
                <c:pt idx="3970">
                  <c:v>0</c:v>
                </c:pt>
                <c:pt idx="3971">
                  <c:v>0</c:v>
                </c:pt>
                <c:pt idx="3972">
                  <c:v>0</c:v>
                </c:pt>
                <c:pt idx="3973">
                  <c:v>0</c:v>
                </c:pt>
                <c:pt idx="3974">
                  <c:v>0</c:v>
                </c:pt>
                <c:pt idx="3975">
                  <c:v>0</c:v>
                </c:pt>
                <c:pt idx="3976">
                  <c:v>0</c:v>
                </c:pt>
                <c:pt idx="3977">
                  <c:v>0</c:v>
                </c:pt>
                <c:pt idx="3978">
                  <c:v>0</c:v>
                </c:pt>
                <c:pt idx="3979">
                  <c:v>1198</c:v>
                </c:pt>
                <c:pt idx="3980">
                  <c:v>0</c:v>
                </c:pt>
                <c:pt idx="3981">
                  <c:v>0</c:v>
                </c:pt>
                <c:pt idx="3982">
                  <c:v>0</c:v>
                </c:pt>
                <c:pt idx="3983">
                  <c:v>0</c:v>
                </c:pt>
                <c:pt idx="3984">
                  <c:v>0</c:v>
                </c:pt>
                <c:pt idx="3985">
                  <c:v>0</c:v>
                </c:pt>
                <c:pt idx="3986">
                  <c:v>250</c:v>
                </c:pt>
                <c:pt idx="3987">
                  <c:v>79</c:v>
                </c:pt>
                <c:pt idx="3988">
                  <c:v>0</c:v>
                </c:pt>
                <c:pt idx="3989">
                  <c:v>0</c:v>
                </c:pt>
                <c:pt idx="3990">
                  <c:v>0</c:v>
                </c:pt>
                <c:pt idx="3991">
                  <c:v>0</c:v>
                </c:pt>
                <c:pt idx="3992">
                  <c:v>0</c:v>
                </c:pt>
                <c:pt idx="3993">
                  <c:v>0</c:v>
                </c:pt>
                <c:pt idx="3994">
                  <c:v>200</c:v>
                </c:pt>
                <c:pt idx="3995">
                  <c:v>0</c:v>
                </c:pt>
                <c:pt idx="3996">
                  <c:v>0</c:v>
                </c:pt>
                <c:pt idx="3997">
                  <c:v>500</c:v>
                </c:pt>
                <c:pt idx="3998">
                  <c:v>0</c:v>
                </c:pt>
              </c:numCache>
            </c:numRef>
          </c:bubbleSize>
          <c:bubble3D val="0"/>
          <c:extLst>
            <c:ext xmlns:c16="http://schemas.microsoft.com/office/drawing/2014/chart" uri="{C3380CC4-5D6E-409C-BE32-E72D297353CC}">
              <c16:uniqueId val="{00000001-0AD7-478F-B4CC-B855348734B6}"/>
            </c:ext>
          </c:extLst>
        </c:ser>
        <c:dLbls>
          <c:showLegendKey val="0"/>
          <c:showVal val="0"/>
          <c:showCatName val="0"/>
          <c:showSerName val="0"/>
          <c:showPercent val="0"/>
          <c:showBubbleSize val="0"/>
        </c:dLbls>
        <c:bubbleScale val="100"/>
        <c:showNegBubbles val="0"/>
        <c:axId val="1518485632"/>
        <c:axId val="1537913840"/>
      </c:bubbleChart>
      <c:valAx>
        <c:axId val="151848563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913840"/>
        <c:crosses val="autoZero"/>
        <c:crossBetween val="midCat"/>
      </c:valAx>
      <c:valAx>
        <c:axId val="153791384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4856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1DC736-24BA-44C2-8F55-7940F1C87D38}"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CEEDB-F37E-408D-B209-5A2216A342C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9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DC736-24BA-44C2-8F55-7940F1C87D38}"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58604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DC736-24BA-44C2-8F55-7940F1C87D38}"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254461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DC736-24BA-44C2-8F55-7940F1C87D38}"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367469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DC736-24BA-44C2-8F55-7940F1C87D38}"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CEEDB-F37E-408D-B209-5A2216A342C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1DC736-24BA-44C2-8F55-7940F1C87D38}"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78878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1DC736-24BA-44C2-8F55-7940F1C87D38}"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276254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1DC736-24BA-44C2-8F55-7940F1C87D38}"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219688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1DC736-24BA-44C2-8F55-7940F1C87D38}" type="datetimeFigureOut">
              <a:rPr lang="en-IN" smtClean="0"/>
              <a:t>03-08-2020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370917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1DC736-24BA-44C2-8F55-7940F1C87D38}" type="datetimeFigureOut">
              <a:rPr lang="en-IN" smtClean="0"/>
              <a:t>03-08-2020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8CEEDB-F37E-408D-B209-5A2216A342CF}" type="slidenum">
              <a:rPr lang="en-IN" smtClean="0"/>
              <a:t>‹#›</a:t>
            </a:fld>
            <a:endParaRPr lang="en-IN"/>
          </a:p>
        </p:txBody>
      </p:sp>
    </p:spTree>
    <p:extLst>
      <p:ext uri="{BB962C8B-B14F-4D97-AF65-F5344CB8AC3E}">
        <p14:creationId xmlns:p14="http://schemas.microsoft.com/office/powerpoint/2010/main" val="111813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DC736-24BA-44C2-8F55-7940F1C87D38}"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CEEDB-F37E-408D-B209-5A2216A342CF}" type="slidenum">
              <a:rPr lang="en-IN" smtClean="0"/>
              <a:t>‹#›</a:t>
            </a:fld>
            <a:endParaRPr lang="en-IN"/>
          </a:p>
        </p:txBody>
      </p:sp>
    </p:spTree>
    <p:extLst>
      <p:ext uri="{BB962C8B-B14F-4D97-AF65-F5344CB8AC3E}">
        <p14:creationId xmlns:p14="http://schemas.microsoft.com/office/powerpoint/2010/main" val="250700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1DC736-24BA-44C2-8F55-7940F1C87D38}" type="datetimeFigureOut">
              <a:rPr lang="en-IN" smtClean="0"/>
              <a:t>03-08-2020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8CEEDB-F37E-408D-B209-5A2216A342C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7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EE99-71E7-4C34-B964-5336EC09B09B}"/>
              </a:ext>
            </a:extLst>
          </p:cNvPr>
          <p:cNvSpPr>
            <a:spLocks noGrp="1"/>
          </p:cNvSpPr>
          <p:nvPr>
            <p:ph type="ctrTitle"/>
          </p:nvPr>
        </p:nvSpPr>
        <p:spPr/>
        <p:txBody>
          <a:bodyPr/>
          <a:lstStyle/>
          <a:p>
            <a:r>
              <a:rPr lang="en-IN" dirty="0"/>
              <a:t>Clustering in R</a:t>
            </a:r>
          </a:p>
        </p:txBody>
      </p:sp>
      <p:sp>
        <p:nvSpPr>
          <p:cNvPr id="3" name="Subtitle 2">
            <a:extLst>
              <a:ext uri="{FF2B5EF4-FFF2-40B4-BE49-F238E27FC236}">
                <a16:creationId xmlns:a16="http://schemas.microsoft.com/office/drawing/2014/main" id="{0AC1F4AA-AB5F-46F2-9345-603F215F8B12}"/>
              </a:ext>
            </a:extLst>
          </p:cNvPr>
          <p:cNvSpPr>
            <a:spLocks noGrp="1"/>
          </p:cNvSpPr>
          <p:nvPr>
            <p:ph type="subTitle" idx="1"/>
          </p:nvPr>
        </p:nvSpPr>
        <p:spPr/>
        <p:txBody>
          <a:bodyPr/>
          <a:lstStyle/>
          <a:p>
            <a:r>
              <a:rPr lang="en-IN" dirty="0"/>
              <a:t>Submitted by: </a:t>
            </a:r>
            <a:r>
              <a:rPr lang="en-IN" dirty="0" err="1"/>
              <a:t>mansi</a:t>
            </a:r>
            <a:endParaRPr lang="en-IN" dirty="0"/>
          </a:p>
        </p:txBody>
      </p:sp>
    </p:spTree>
    <p:extLst>
      <p:ext uri="{BB962C8B-B14F-4D97-AF65-F5344CB8AC3E}">
        <p14:creationId xmlns:p14="http://schemas.microsoft.com/office/powerpoint/2010/main" val="251713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C938-9B1A-4E9C-ADB4-22C1AB2D0F53}"/>
              </a:ext>
            </a:extLst>
          </p:cNvPr>
          <p:cNvSpPr>
            <a:spLocks noGrp="1"/>
          </p:cNvSpPr>
          <p:nvPr>
            <p:ph type="title"/>
          </p:nvPr>
        </p:nvSpPr>
        <p:spPr/>
        <p:txBody>
          <a:bodyPr/>
          <a:lstStyle/>
          <a:p>
            <a:r>
              <a:rPr lang="en-IN" dirty="0"/>
              <a:t>Case Study-1</a:t>
            </a:r>
            <a:br>
              <a:rPr lang="en-IN" dirty="0"/>
            </a:br>
            <a:r>
              <a:rPr lang="en-IN" dirty="0"/>
              <a:t>Market Segmentation for Airlines</a:t>
            </a:r>
          </a:p>
        </p:txBody>
      </p:sp>
      <p:sp>
        <p:nvSpPr>
          <p:cNvPr id="3" name="Content Placeholder 2">
            <a:extLst>
              <a:ext uri="{FF2B5EF4-FFF2-40B4-BE49-F238E27FC236}">
                <a16:creationId xmlns:a16="http://schemas.microsoft.com/office/drawing/2014/main" id="{93216602-50DF-4E8B-9202-127331B957AB}"/>
              </a:ext>
            </a:extLst>
          </p:cNvPr>
          <p:cNvSpPr>
            <a:spLocks noGrp="1"/>
          </p:cNvSpPr>
          <p:nvPr>
            <p:ph idx="1"/>
          </p:nvPr>
        </p:nvSpPr>
        <p:spPr>
          <a:xfrm>
            <a:off x="1097280" y="2158584"/>
            <a:ext cx="10058400" cy="3710510"/>
          </a:xfrm>
        </p:spPr>
        <p:txBody>
          <a:bodyPr/>
          <a:lstStyle/>
          <a:p>
            <a:pPr algn="just"/>
            <a:r>
              <a:rPr lang="en-IN" sz="2400" b="1" dirty="0"/>
              <a:t>Objective: </a:t>
            </a:r>
            <a:r>
              <a:rPr lang="en-IN" sz="2400" dirty="0"/>
              <a:t>To create clusters out of a broad target market of customers into smaller and more similar groups.</a:t>
            </a:r>
          </a:p>
          <a:p>
            <a:pPr algn="just"/>
            <a:r>
              <a:rPr lang="en-IN" sz="2400" b="1" dirty="0"/>
              <a:t>Business Problem:  </a:t>
            </a:r>
            <a:r>
              <a:rPr lang="en-IN" sz="2400" dirty="0"/>
              <a:t>To use clustering for finding similar groups of customers who belong to an airline's frequent flyer program, which consequently helps in trying to learn more about its customers so that it can target different customer segments with different types of mileage offers.  </a:t>
            </a:r>
          </a:p>
        </p:txBody>
      </p:sp>
    </p:spTree>
    <p:extLst>
      <p:ext uri="{BB962C8B-B14F-4D97-AF65-F5344CB8AC3E}">
        <p14:creationId xmlns:p14="http://schemas.microsoft.com/office/powerpoint/2010/main" val="42924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0BA1-D121-4ED7-9489-F7591788D0B8}"/>
              </a:ext>
            </a:extLst>
          </p:cNvPr>
          <p:cNvSpPr>
            <a:spLocks noGrp="1"/>
          </p:cNvSpPr>
          <p:nvPr>
            <p:ph type="title"/>
          </p:nvPr>
        </p:nvSpPr>
        <p:spPr/>
        <p:txBody>
          <a:bodyPr/>
          <a:lstStyle/>
          <a:p>
            <a:r>
              <a:rPr lang="en-IN" dirty="0"/>
              <a:t>About the Data</a:t>
            </a:r>
          </a:p>
        </p:txBody>
      </p:sp>
      <p:sp>
        <p:nvSpPr>
          <p:cNvPr id="3" name="Content Placeholder 2">
            <a:extLst>
              <a:ext uri="{FF2B5EF4-FFF2-40B4-BE49-F238E27FC236}">
                <a16:creationId xmlns:a16="http://schemas.microsoft.com/office/drawing/2014/main" id="{139CF284-BDD7-477A-8823-456738E28D97}"/>
              </a:ext>
            </a:extLst>
          </p:cNvPr>
          <p:cNvSpPr>
            <a:spLocks noGrp="1"/>
          </p:cNvSpPr>
          <p:nvPr>
            <p:ph idx="1"/>
          </p:nvPr>
        </p:nvSpPr>
        <p:spPr/>
        <p:txBody>
          <a:bodyPr/>
          <a:lstStyle/>
          <a:p>
            <a:r>
              <a:rPr lang="en-IN" dirty="0"/>
              <a:t>The Airlines data has information of 3999 customers each described by 7 variables.</a:t>
            </a:r>
          </a:p>
          <a:p>
            <a:endParaRPr lang="en-IN" dirty="0"/>
          </a:p>
        </p:txBody>
      </p:sp>
      <p:graphicFrame>
        <p:nvGraphicFramePr>
          <p:cNvPr id="4" name="Table 4">
            <a:extLst>
              <a:ext uri="{FF2B5EF4-FFF2-40B4-BE49-F238E27FC236}">
                <a16:creationId xmlns:a16="http://schemas.microsoft.com/office/drawing/2014/main" id="{A34B6131-67BD-425B-9D69-0E244B9D9636}"/>
              </a:ext>
            </a:extLst>
          </p:cNvPr>
          <p:cNvGraphicFramePr>
            <a:graphicFrameLocks noGrp="1"/>
          </p:cNvGraphicFramePr>
          <p:nvPr>
            <p:extLst>
              <p:ext uri="{D42A27DB-BD31-4B8C-83A1-F6EECF244321}">
                <p14:modId xmlns:p14="http://schemas.microsoft.com/office/powerpoint/2010/main" val="1038705480"/>
              </p:ext>
            </p:extLst>
          </p:nvPr>
        </p:nvGraphicFramePr>
        <p:xfrm>
          <a:off x="1094282" y="2353455"/>
          <a:ext cx="10000438" cy="3640878"/>
        </p:xfrm>
        <a:graphic>
          <a:graphicData uri="http://schemas.openxmlformats.org/drawingml/2006/table">
            <a:tbl>
              <a:tblPr firstRow="1" bandRow="1">
                <a:tableStyleId>{5C22544A-7EE6-4342-B048-85BDC9FD1C3A}</a:tableStyleId>
              </a:tblPr>
              <a:tblGrid>
                <a:gridCol w="2629375">
                  <a:extLst>
                    <a:ext uri="{9D8B030D-6E8A-4147-A177-3AD203B41FA5}">
                      <a16:colId xmlns:a16="http://schemas.microsoft.com/office/drawing/2014/main" val="2567891683"/>
                    </a:ext>
                  </a:extLst>
                </a:gridCol>
                <a:gridCol w="7371063">
                  <a:extLst>
                    <a:ext uri="{9D8B030D-6E8A-4147-A177-3AD203B41FA5}">
                      <a16:colId xmlns:a16="http://schemas.microsoft.com/office/drawing/2014/main" val="1942068062"/>
                    </a:ext>
                  </a:extLst>
                </a:gridCol>
              </a:tblGrid>
              <a:tr h="413773">
                <a:tc gridSpan="2">
                  <a:txBody>
                    <a:bodyPr/>
                    <a:lstStyle/>
                    <a:p>
                      <a:r>
                        <a:rPr lang="en-IN" sz="2400" dirty="0"/>
                        <a:t>The 7 variables are described below:</a:t>
                      </a:r>
                      <a:endParaRPr lang="en-IN" sz="2000" dirty="0"/>
                    </a:p>
                  </a:txBody>
                  <a:tcPr/>
                </a:tc>
                <a:tc hMerge="1">
                  <a:txBody>
                    <a:bodyPr/>
                    <a:lstStyle/>
                    <a:p>
                      <a:endParaRPr lang="en-IN" dirty="0"/>
                    </a:p>
                  </a:txBody>
                  <a:tcPr/>
                </a:tc>
                <a:extLst>
                  <a:ext uri="{0D108BD9-81ED-4DB2-BD59-A6C34878D82A}">
                    <a16:rowId xmlns:a16="http://schemas.microsoft.com/office/drawing/2014/main" val="457981816"/>
                  </a:ext>
                </a:extLst>
              </a:tr>
              <a:tr h="413773">
                <a:tc>
                  <a:txBody>
                    <a:bodyPr/>
                    <a:lstStyle/>
                    <a:p>
                      <a:r>
                        <a:rPr lang="en-IN" sz="2000" dirty="0"/>
                        <a:t>Balance</a:t>
                      </a:r>
                    </a:p>
                  </a:txBody>
                  <a:tcPr/>
                </a:tc>
                <a:tc>
                  <a:txBody>
                    <a:bodyPr/>
                    <a:lstStyle/>
                    <a:p>
                      <a:r>
                        <a:rPr lang="en-IN" sz="2000" dirty="0"/>
                        <a:t>number of miles eligible for award travel </a:t>
                      </a:r>
                    </a:p>
                  </a:txBody>
                  <a:tcPr/>
                </a:tc>
                <a:extLst>
                  <a:ext uri="{0D108BD9-81ED-4DB2-BD59-A6C34878D82A}">
                    <a16:rowId xmlns:a16="http://schemas.microsoft.com/office/drawing/2014/main" val="2561917356"/>
                  </a:ext>
                </a:extLst>
              </a:tr>
              <a:tr h="413773">
                <a:tc>
                  <a:txBody>
                    <a:bodyPr/>
                    <a:lstStyle/>
                    <a:p>
                      <a:r>
                        <a:rPr lang="en-IN" sz="2000" dirty="0" err="1"/>
                        <a:t>QualMiles</a:t>
                      </a:r>
                      <a:endParaRPr lang="en-IN" sz="2000" dirty="0"/>
                    </a:p>
                  </a:txBody>
                  <a:tcPr/>
                </a:tc>
                <a:tc>
                  <a:txBody>
                    <a:bodyPr/>
                    <a:lstStyle/>
                    <a:p>
                      <a:r>
                        <a:rPr lang="en-IN" sz="2000" dirty="0"/>
                        <a:t>number of miles qualifying for </a:t>
                      </a:r>
                      <a:r>
                        <a:rPr lang="en-IN" sz="2000" dirty="0" err="1"/>
                        <a:t>TopFlight</a:t>
                      </a:r>
                      <a:r>
                        <a:rPr lang="en-IN" sz="2000" dirty="0"/>
                        <a:t> status </a:t>
                      </a:r>
                    </a:p>
                  </a:txBody>
                  <a:tcPr/>
                </a:tc>
                <a:extLst>
                  <a:ext uri="{0D108BD9-81ED-4DB2-BD59-A6C34878D82A}">
                    <a16:rowId xmlns:a16="http://schemas.microsoft.com/office/drawing/2014/main" val="3558918955"/>
                  </a:ext>
                </a:extLst>
              </a:tr>
              <a:tr h="619225">
                <a:tc>
                  <a:txBody>
                    <a:bodyPr/>
                    <a:lstStyle/>
                    <a:p>
                      <a:r>
                        <a:rPr lang="en-IN" sz="2000" dirty="0" err="1"/>
                        <a:t>BonusMiles</a:t>
                      </a:r>
                      <a:endParaRPr lang="en-IN" sz="2000" dirty="0"/>
                    </a:p>
                  </a:txBody>
                  <a:tcPr/>
                </a:tc>
                <a:tc>
                  <a:txBody>
                    <a:bodyPr/>
                    <a:lstStyle/>
                    <a:p>
                      <a:r>
                        <a:rPr lang="en-IN" sz="2000" dirty="0"/>
                        <a:t>number of miles earned from non-flight bonus transactions in the past 12 months </a:t>
                      </a:r>
                    </a:p>
                  </a:txBody>
                  <a:tcPr/>
                </a:tc>
                <a:extLst>
                  <a:ext uri="{0D108BD9-81ED-4DB2-BD59-A6C34878D82A}">
                    <a16:rowId xmlns:a16="http://schemas.microsoft.com/office/drawing/2014/main" val="2783659148"/>
                  </a:ext>
                </a:extLst>
              </a:tr>
              <a:tr h="413773">
                <a:tc>
                  <a:txBody>
                    <a:bodyPr/>
                    <a:lstStyle/>
                    <a:p>
                      <a:r>
                        <a:rPr lang="en-IN" sz="2000" dirty="0" err="1"/>
                        <a:t>BonusTrans</a:t>
                      </a:r>
                      <a:endParaRPr lang="en-IN" sz="2000" dirty="0"/>
                    </a:p>
                  </a:txBody>
                  <a:tcPr/>
                </a:tc>
                <a:tc>
                  <a:txBody>
                    <a:bodyPr/>
                    <a:lstStyle/>
                    <a:p>
                      <a:r>
                        <a:rPr lang="en-IN" sz="2000" dirty="0"/>
                        <a:t>number of non-flight bonus transactions in the past 12 months </a:t>
                      </a:r>
                    </a:p>
                  </a:txBody>
                  <a:tcPr/>
                </a:tc>
                <a:extLst>
                  <a:ext uri="{0D108BD9-81ED-4DB2-BD59-A6C34878D82A}">
                    <a16:rowId xmlns:a16="http://schemas.microsoft.com/office/drawing/2014/main" val="2806110913"/>
                  </a:ext>
                </a:extLst>
              </a:tr>
              <a:tr h="413773">
                <a:tc>
                  <a:txBody>
                    <a:bodyPr/>
                    <a:lstStyle/>
                    <a:p>
                      <a:r>
                        <a:rPr lang="en-IN" sz="2000" dirty="0" err="1"/>
                        <a:t>FlightMiles</a:t>
                      </a:r>
                      <a:endParaRPr lang="en-IN" sz="2000" dirty="0"/>
                    </a:p>
                  </a:txBody>
                  <a:tcPr/>
                </a:tc>
                <a:tc>
                  <a:txBody>
                    <a:bodyPr/>
                    <a:lstStyle/>
                    <a:p>
                      <a:r>
                        <a:rPr lang="en-IN" sz="2000" dirty="0"/>
                        <a:t>number of flight miles in the past 12 months </a:t>
                      </a:r>
                    </a:p>
                  </a:txBody>
                  <a:tcPr/>
                </a:tc>
                <a:extLst>
                  <a:ext uri="{0D108BD9-81ED-4DB2-BD59-A6C34878D82A}">
                    <a16:rowId xmlns:a16="http://schemas.microsoft.com/office/drawing/2014/main" val="4212991774"/>
                  </a:ext>
                </a:extLst>
              </a:tr>
              <a:tr h="413773">
                <a:tc>
                  <a:txBody>
                    <a:bodyPr/>
                    <a:lstStyle/>
                    <a:p>
                      <a:r>
                        <a:rPr lang="en-IN" sz="2000" dirty="0" err="1"/>
                        <a:t>FlightTrans</a:t>
                      </a:r>
                      <a:endParaRPr lang="en-IN" sz="2000" dirty="0"/>
                    </a:p>
                  </a:txBody>
                  <a:tcPr/>
                </a:tc>
                <a:tc>
                  <a:txBody>
                    <a:bodyPr/>
                    <a:lstStyle/>
                    <a:p>
                      <a:r>
                        <a:rPr lang="en-IN" sz="2000" dirty="0"/>
                        <a:t>number of flight transactions in the past 12 months </a:t>
                      </a:r>
                    </a:p>
                  </a:txBody>
                  <a:tcPr/>
                </a:tc>
                <a:extLst>
                  <a:ext uri="{0D108BD9-81ED-4DB2-BD59-A6C34878D82A}">
                    <a16:rowId xmlns:a16="http://schemas.microsoft.com/office/drawing/2014/main" val="3392897461"/>
                  </a:ext>
                </a:extLst>
              </a:tr>
              <a:tr h="413773">
                <a:tc>
                  <a:txBody>
                    <a:bodyPr/>
                    <a:lstStyle/>
                    <a:p>
                      <a:r>
                        <a:rPr lang="en-IN" sz="2000" dirty="0" err="1"/>
                        <a:t>DaysSinceEnroll</a:t>
                      </a:r>
                      <a:endParaRPr lang="en-IN" sz="2000" dirty="0"/>
                    </a:p>
                  </a:txBody>
                  <a:tcPr/>
                </a:tc>
                <a:tc>
                  <a:txBody>
                    <a:bodyPr/>
                    <a:lstStyle/>
                    <a:p>
                      <a:r>
                        <a:rPr lang="en-IN" sz="2000" dirty="0"/>
                        <a:t>number of days since enrolled in the frequent flyer program </a:t>
                      </a:r>
                    </a:p>
                  </a:txBody>
                  <a:tcPr/>
                </a:tc>
                <a:extLst>
                  <a:ext uri="{0D108BD9-81ED-4DB2-BD59-A6C34878D82A}">
                    <a16:rowId xmlns:a16="http://schemas.microsoft.com/office/drawing/2014/main" val="3773868995"/>
                  </a:ext>
                </a:extLst>
              </a:tr>
            </a:tbl>
          </a:graphicData>
        </a:graphic>
      </p:graphicFrame>
    </p:spTree>
    <p:extLst>
      <p:ext uri="{BB962C8B-B14F-4D97-AF65-F5344CB8AC3E}">
        <p14:creationId xmlns:p14="http://schemas.microsoft.com/office/powerpoint/2010/main" val="250703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9D50-EEE1-449B-B5A8-7E0BB42ACF52}"/>
              </a:ext>
            </a:extLst>
          </p:cNvPr>
          <p:cNvSpPr>
            <a:spLocks noGrp="1"/>
          </p:cNvSpPr>
          <p:nvPr>
            <p:ph type="title"/>
          </p:nvPr>
        </p:nvSpPr>
        <p:spPr>
          <a:xfrm>
            <a:off x="1097280" y="5028450"/>
            <a:ext cx="10113264" cy="532902"/>
          </a:xfrm>
        </p:spPr>
        <p:txBody>
          <a:bodyPr/>
          <a:lstStyle/>
          <a:p>
            <a:r>
              <a:rPr lang="en-IN" dirty="0"/>
              <a:t>Visualization of data</a:t>
            </a:r>
          </a:p>
        </p:txBody>
      </p:sp>
      <p:sp>
        <p:nvSpPr>
          <p:cNvPr id="4" name="Text Placeholder 3">
            <a:extLst>
              <a:ext uri="{FF2B5EF4-FFF2-40B4-BE49-F238E27FC236}">
                <a16:creationId xmlns:a16="http://schemas.microsoft.com/office/drawing/2014/main" id="{F046F329-A730-4A21-86D0-A7CC5CA3CB91}"/>
              </a:ext>
            </a:extLst>
          </p:cNvPr>
          <p:cNvSpPr>
            <a:spLocks noGrp="1"/>
          </p:cNvSpPr>
          <p:nvPr>
            <p:ph type="body" sz="half" idx="2"/>
          </p:nvPr>
        </p:nvSpPr>
        <p:spPr>
          <a:xfrm>
            <a:off x="1097280" y="5561352"/>
            <a:ext cx="10113264" cy="1296648"/>
          </a:xfrm>
        </p:spPr>
        <p:txBody>
          <a:bodyPr>
            <a:noAutofit/>
          </a:bodyPr>
          <a:lstStyle/>
          <a:p>
            <a:pPr algn="just"/>
            <a:r>
              <a:rPr lang="en-IN" sz="2200" dirty="0"/>
              <a:t>The first scatter plot shows the distribution of Bonus Miles and Days since enrolment details of all the customers. Similarly, the second plot depicts the Qual miles and Bonus transactions entries of all the customers. Maximum density of points is towards the lower end.</a:t>
            </a:r>
          </a:p>
        </p:txBody>
      </p:sp>
      <p:graphicFrame>
        <p:nvGraphicFramePr>
          <p:cNvPr id="5" name="Chart 4">
            <a:extLst>
              <a:ext uri="{FF2B5EF4-FFF2-40B4-BE49-F238E27FC236}">
                <a16:creationId xmlns:a16="http://schemas.microsoft.com/office/drawing/2014/main" id="{433D59A2-77CC-4D56-8074-2DCA6184100B}"/>
              </a:ext>
            </a:extLst>
          </p:cNvPr>
          <p:cNvGraphicFramePr>
            <a:graphicFrameLocks/>
          </p:cNvGraphicFramePr>
          <p:nvPr>
            <p:extLst>
              <p:ext uri="{D42A27DB-BD31-4B8C-83A1-F6EECF244321}">
                <p14:modId xmlns:p14="http://schemas.microsoft.com/office/powerpoint/2010/main" val="4216851877"/>
              </p:ext>
            </p:extLst>
          </p:nvPr>
        </p:nvGraphicFramePr>
        <p:xfrm>
          <a:off x="149902" y="194873"/>
          <a:ext cx="5726241" cy="46169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7A72E6A-DE71-48C1-861B-ECD7550D566C}"/>
              </a:ext>
            </a:extLst>
          </p:cNvPr>
          <p:cNvGraphicFramePr>
            <a:graphicFrameLocks/>
          </p:cNvGraphicFramePr>
          <p:nvPr>
            <p:extLst>
              <p:ext uri="{D42A27DB-BD31-4B8C-83A1-F6EECF244321}">
                <p14:modId xmlns:p14="http://schemas.microsoft.com/office/powerpoint/2010/main" val="1376759839"/>
              </p:ext>
            </p:extLst>
          </p:nvPr>
        </p:nvGraphicFramePr>
        <p:xfrm>
          <a:off x="5876143" y="411479"/>
          <a:ext cx="5726240" cy="44095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206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2275-E39D-4D5E-86B5-5DB0859CDA3D}"/>
              </a:ext>
            </a:extLst>
          </p:cNvPr>
          <p:cNvSpPr>
            <a:spLocks noGrp="1"/>
          </p:cNvSpPr>
          <p:nvPr>
            <p:ph type="title"/>
          </p:nvPr>
        </p:nvSpPr>
        <p:spPr>
          <a:xfrm>
            <a:off x="1097280" y="5074920"/>
            <a:ext cx="10113264" cy="561382"/>
          </a:xfrm>
        </p:spPr>
        <p:txBody>
          <a:bodyPr/>
          <a:lstStyle/>
          <a:p>
            <a:r>
              <a:rPr lang="en-IN" sz="4000" dirty="0"/>
              <a:t>Descriptive Analysis of data</a:t>
            </a:r>
          </a:p>
        </p:txBody>
      </p:sp>
      <p:sp>
        <p:nvSpPr>
          <p:cNvPr id="4" name="Text Placeholder 3">
            <a:extLst>
              <a:ext uri="{FF2B5EF4-FFF2-40B4-BE49-F238E27FC236}">
                <a16:creationId xmlns:a16="http://schemas.microsoft.com/office/drawing/2014/main" id="{82F62406-E723-4CEA-8C54-A0B622F31EED}"/>
              </a:ext>
            </a:extLst>
          </p:cNvPr>
          <p:cNvSpPr>
            <a:spLocks noGrp="1"/>
          </p:cNvSpPr>
          <p:nvPr>
            <p:ph type="body" sz="half" idx="2"/>
          </p:nvPr>
        </p:nvSpPr>
        <p:spPr>
          <a:xfrm>
            <a:off x="1097280" y="5636302"/>
            <a:ext cx="10113264" cy="1093681"/>
          </a:xfrm>
        </p:spPr>
        <p:txBody>
          <a:bodyPr>
            <a:normAutofit/>
          </a:bodyPr>
          <a:lstStyle/>
          <a:p>
            <a:pPr algn="just"/>
            <a:r>
              <a:rPr lang="en-IN" sz="2400" dirty="0"/>
              <a:t>The Airlines data consist of 7 numeric variables. We can judge the mean, median, uniform distribution and the presence of outliers from this. </a:t>
            </a:r>
            <a:r>
              <a:rPr lang="en-IN" sz="2400" dirty="0" err="1"/>
              <a:t>BonusTrans</a:t>
            </a:r>
            <a:r>
              <a:rPr lang="en-IN" sz="2400" dirty="0"/>
              <a:t>, </a:t>
            </a:r>
            <a:r>
              <a:rPr lang="en-IN" sz="2400" dirty="0" err="1"/>
              <a:t>FlightTrans</a:t>
            </a:r>
            <a:r>
              <a:rPr lang="en-IN" sz="2400" dirty="0"/>
              <a:t> and </a:t>
            </a:r>
            <a:r>
              <a:rPr lang="en-IN" sz="2400" dirty="0" err="1"/>
              <a:t>DaysSinceEnrol</a:t>
            </a:r>
            <a:r>
              <a:rPr lang="en-IN" sz="2400" dirty="0"/>
              <a:t> seem to have no extreme outliers.</a:t>
            </a:r>
          </a:p>
        </p:txBody>
      </p:sp>
      <p:pic>
        <p:nvPicPr>
          <p:cNvPr id="5" name="Picture 4">
            <a:extLst>
              <a:ext uri="{FF2B5EF4-FFF2-40B4-BE49-F238E27FC236}">
                <a16:creationId xmlns:a16="http://schemas.microsoft.com/office/drawing/2014/main" id="{B64F2D60-8EBF-4D89-8E81-E81FABE96597}"/>
              </a:ext>
            </a:extLst>
          </p:cNvPr>
          <p:cNvPicPr/>
          <p:nvPr/>
        </p:nvPicPr>
        <p:blipFill>
          <a:blip r:embed="rId2"/>
          <a:stretch>
            <a:fillRect/>
          </a:stretch>
        </p:blipFill>
        <p:spPr>
          <a:xfrm>
            <a:off x="329784" y="209863"/>
            <a:ext cx="11557416" cy="4467068"/>
          </a:xfrm>
          <a:prstGeom prst="rect">
            <a:avLst/>
          </a:prstGeom>
        </p:spPr>
      </p:pic>
    </p:spTree>
    <p:extLst>
      <p:ext uri="{BB962C8B-B14F-4D97-AF65-F5344CB8AC3E}">
        <p14:creationId xmlns:p14="http://schemas.microsoft.com/office/powerpoint/2010/main" val="401924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557DF4-2F71-4972-88E3-62B708532C68}"/>
              </a:ext>
            </a:extLst>
          </p:cNvPr>
          <p:cNvSpPr>
            <a:spLocks noGrp="1"/>
          </p:cNvSpPr>
          <p:nvPr>
            <p:ph type="title"/>
          </p:nvPr>
        </p:nvSpPr>
        <p:spPr>
          <a:xfrm>
            <a:off x="1097280" y="4980858"/>
            <a:ext cx="10113264" cy="711283"/>
          </a:xfrm>
        </p:spPr>
        <p:txBody>
          <a:bodyPr/>
          <a:lstStyle/>
          <a:p>
            <a:r>
              <a:rPr lang="en-IN" sz="4000" dirty="0"/>
              <a:t>Dendrogram</a:t>
            </a:r>
            <a:endParaRPr lang="en-IN" dirty="0"/>
          </a:p>
        </p:txBody>
      </p:sp>
      <p:sp>
        <p:nvSpPr>
          <p:cNvPr id="7" name="Text Placeholder 6">
            <a:extLst>
              <a:ext uri="{FF2B5EF4-FFF2-40B4-BE49-F238E27FC236}">
                <a16:creationId xmlns:a16="http://schemas.microsoft.com/office/drawing/2014/main" id="{35C5E416-915B-49FB-AB6B-39FD34161FD4}"/>
              </a:ext>
            </a:extLst>
          </p:cNvPr>
          <p:cNvSpPr>
            <a:spLocks noGrp="1"/>
          </p:cNvSpPr>
          <p:nvPr>
            <p:ph type="body" sz="half" idx="2"/>
          </p:nvPr>
        </p:nvSpPr>
        <p:spPr>
          <a:xfrm>
            <a:off x="1097280" y="5692141"/>
            <a:ext cx="10113264" cy="985977"/>
          </a:xfrm>
        </p:spPr>
        <p:txBody>
          <a:bodyPr>
            <a:normAutofit lnSpcReduction="10000"/>
          </a:bodyPr>
          <a:lstStyle/>
          <a:p>
            <a:pPr algn="just"/>
            <a:r>
              <a:rPr lang="en-IN" sz="2400" dirty="0"/>
              <a:t>Once the data is treated for outliers and normalized, we employ the Euclidean method of Hierarchical clustering from which we obtain this dendrogram. It is based on the distance calculation between data points.</a:t>
            </a:r>
          </a:p>
        </p:txBody>
      </p:sp>
      <p:pic>
        <p:nvPicPr>
          <p:cNvPr id="8" name="Picture 7">
            <a:extLst>
              <a:ext uri="{FF2B5EF4-FFF2-40B4-BE49-F238E27FC236}">
                <a16:creationId xmlns:a16="http://schemas.microsoft.com/office/drawing/2014/main" id="{DD4EA1F7-CCFF-43DF-817C-C16178502F70}"/>
              </a:ext>
            </a:extLst>
          </p:cNvPr>
          <p:cNvPicPr/>
          <p:nvPr/>
        </p:nvPicPr>
        <p:blipFill rotWithShape="1">
          <a:blip r:embed="rId2"/>
          <a:srcRect t="7389"/>
          <a:stretch/>
        </p:blipFill>
        <p:spPr>
          <a:xfrm>
            <a:off x="2188564" y="179882"/>
            <a:ext cx="7180288" cy="4646951"/>
          </a:xfrm>
          <a:prstGeom prst="rect">
            <a:avLst/>
          </a:prstGeom>
        </p:spPr>
      </p:pic>
    </p:spTree>
    <p:extLst>
      <p:ext uri="{BB962C8B-B14F-4D97-AF65-F5344CB8AC3E}">
        <p14:creationId xmlns:p14="http://schemas.microsoft.com/office/powerpoint/2010/main" val="36131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6C7E-7FAE-45C6-8218-CA0864A2E141}"/>
              </a:ext>
            </a:extLst>
          </p:cNvPr>
          <p:cNvSpPr>
            <a:spLocks noGrp="1"/>
          </p:cNvSpPr>
          <p:nvPr>
            <p:ph type="title"/>
          </p:nvPr>
        </p:nvSpPr>
        <p:spPr>
          <a:xfrm>
            <a:off x="1097280" y="5074920"/>
            <a:ext cx="10113264" cy="594360"/>
          </a:xfrm>
        </p:spPr>
        <p:txBody>
          <a:bodyPr/>
          <a:lstStyle/>
          <a:p>
            <a:r>
              <a:rPr lang="en-IN" dirty="0"/>
              <a:t>Comparing Clusters</a:t>
            </a:r>
          </a:p>
        </p:txBody>
      </p:sp>
      <p:sp>
        <p:nvSpPr>
          <p:cNvPr id="4" name="Text Placeholder 3">
            <a:extLst>
              <a:ext uri="{FF2B5EF4-FFF2-40B4-BE49-F238E27FC236}">
                <a16:creationId xmlns:a16="http://schemas.microsoft.com/office/drawing/2014/main" id="{DE37A3E0-7CCB-493C-8DEA-22F348A8486B}"/>
              </a:ext>
            </a:extLst>
          </p:cNvPr>
          <p:cNvSpPr>
            <a:spLocks noGrp="1"/>
          </p:cNvSpPr>
          <p:nvPr>
            <p:ph type="body" sz="half" idx="2"/>
          </p:nvPr>
        </p:nvSpPr>
        <p:spPr>
          <a:xfrm>
            <a:off x="1097280" y="5669280"/>
            <a:ext cx="10113264" cy="1052657"/>
          </a:xfrm>
        </p:spPr>
        <p:txBody>
          <a:bodyPr>
            <a:normAutofit/>
          </a:bodyPr>
          <a:lstStyle/>
          <a:p>
            <a:pPr algn="just"/>
            <a:r>
              <a:rPr lang="en-IN" sz="2400" dirty="0"/>
              <a:t>Here, we compare the number of clusters and various combinations of data that they present. Comparing using </a:t>
            </a:r>
            <a:r>
              <a:rPr lang="en-IN" sz="2400" dirty="0" err="1"/>
              <a:t>cutree</a:t>
            </a:r>
            <a:r>
              <a:rPr lang="en-IN" sz="2400" dirty="0"/>
              <a:t> function as well as scatter plot gives us an idea that k=5,6 or 7 should provide us the best results.</a:t>
            </a:r>
          </a:p>
        </p:txBody>
      </p:sp>
      <p:pic>
        <p:nvPicPr>
          <p:cNvPr id="5" name="Picture 4">
            <a:extLst>
              <a:ext uri="{FF2B5EF4-FFF2-40B4-BE49-F238E27FC236}">
                <a16:creationId xmlns:a16="http://schemas.microsoft.com/office/drawing/2014/main" id="{FB4A479F-5AAB-44A4-8900-62C5201FCA53}"/>
              </a:ext>
            </a:extLst>
          </p:cNvPr>
          <p:cNvPicPr/>
          <p:nvPr/>
        </p:nvPicPr>
        <p:blipFill>
          <a:blip r:embed="rId2"/>
          <a:stretch>
            <a:fillRect/>
          </a:stretch>
        </p:blipFill>
        <p:spPr>
          <a:xfrm>
            <a:off x="179881" y="209862"/>
            <a:ext cx="5441429" cy="4572000"/>
          </a:xfrm>
          <a:prstGeom prst="rect">
            <a:avLst/>
          </a:prstGeom>
        </p:spPr>
      </p:pic>
      <p:pic>
        <p:nvPicPr>
          <p:cNvPr id="6" name="Picture 5">
            <a:extLst>
              <a:ext uri="{FF2B5EF4-FFF2-40B4-BE49-F238E27FC236}">
                <a16:creationId xmlns:a16="http://schemas.microsoft.com/office/drawing/2014/main" id="{1E4A07E5-4ED4-456D-99D6-62463EB05E19}"/>
              </a:ext>
            </a:extLst>
          </p:cNvPr>
          <p:cNvPicPr/>
          <p:nvPr/>
        </p:nvPicPr>
        <p:blipFill>
          <a:blip r:embed="rId3"/>
          <a:stretch>
            <a:fillRect/>
          </a:stretch>
        </p:blipFill>
        <p:spPr>
          <a:xfrm>
            <a:off x="5756223" y="136063"/>
            <a:ext cx="6255895" cy="4581525"/>
          </a:xfrm>
          <a:prstGeom prst="rect">
            <a:avLst/>
          </a:prstGeom>
        </p:spPr>
      </p:pic>
    </p:spTree>
    <p:extLst>
      <p:ext uri="{BB962C8B-B14F-4D97-AF65-F5344CB8AC3E}">
        <p14:creationId xmlns:p14="http://schemas.microsoft.com/office/powerpoint/2010/main" val="27969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D5B5-1571-40F0-9E41-7CD7DDD26C3B}"/>
              </a:ext>
            </a:extLst>
          </p:cNvPr>
          <p:cNvSpPr>
            <a:spLocks noGrp="1"/>
          </p:cNvSpPr>
          <p:nvPr>
            <p:ph type="title"/>
          </p:nvPr>
        </p:nvSpPr>
        <p:spPr>
          <a:xfrm>
            <a:off x="1097280" y="5074920"/>
            <a:ext cx="10113264" cy="594360"/>
          </a:xfrm>
        </p:spPr>
        <p:txBody>
          <a:bodyPr/>
          <a:lstStyle/>
          <a:p>
            <a:r>
              <a:rPr lang="en-IN" dirty="0"/>
              <a:t>Elbow Method</a:t>
            </a:r>
          </a:p>
        </p:txBody>
      </p:sp>
      <p:sp>
        <p:nvSpPr>
          <p:cNvPr id="4" name="Text Placeholder 3">
            <a:extLst>
              <a:ext uri="{FF2B5EF4-FFF2-40B4-BE49-F238E27FC236}">
                <a16:creationId xmlns:a16="http://schemas.microsoft.com/office/drawing/2014/main" id="{C2BAA415-68FA-4697-98DC-980E47B30F91}"/>
              </a:ext>
            </a:extLst>
          </p:cNvPr>
          <p:cNvSpPr>
            <a:spLocks noGrp="1"/>
          </p:cNvSpPr>
          <p:nvPr>
            <p:ph type="body" sz="half" idx="2"/>
          </p:nvPr>
        </p:nvSpPr>
        <p:spPr>
          <a:xfrm>
            <a:off x="1097280" y="5669280"/>
            <a:ext cx="10113264" cy="1188720"/>
          </a:xfrm>
        </p:spPr>
        <p:txBody>
          <a:bodyPr>
            <a:normAutofit/>
          </a:bodyPr>
          <a:lstStyle/>
          <a:p>
            <a:pPr algn="just"/>
            <a:r>
              <a:rPr lang="en-IN" sz="2400" dirty="0"/>
              <a:t>To find the optimum number of clusters for our data, we use Elbow Method. Form the plot we can definitely conclude that k=5 is the most suited option.</a:t>
            </a:r>
          </a:p>
        </p:txBody>
      </p:sp>
      <p:pic>
        <p:nvPicPr>
          <p:cNvPr id="5" name="Picture 4">
            <a:extLst>
              <a:ext uri="{FF2B5EF4-FFF2-40B4-BE49-F238E27FC236}">
                <a16:creationId xmlns:a16="http://schemas.microsoft.com/office/drawing/2014/main" id="{CF6DE88C-ECE1-4F45-BA89-4FAC39B23E07}"/>
              </a:ext>
            </a:extLst>
          </p:cNvPr>
          <p:cNvPicPr/>
          <p:nvPr/>
        </p:nvPicPr>
        <p:blipFill>
          <a:blip r:embed="rId2"/>
          <a:stretch>
            <a:fillRect/>
          </a:stretch>
        </p:blipFill>
        <p:spPr>
          <a:xfrm>
            <a:off x="314794" y="0"/>
            <a:ext cx="5021704" cy="4691921"/>
          </a:xfrm>
          <a:prstGeom prst="rect">
            <a:avLst/>
          </a:prstGeom>
        </p:spPr>
      </p:pic>
      <p:pic>
        <p:nvPicPr>
          <p:cNvPr id="6" name="Picture 5">
            <a:extLst>
              <a:ext uri="{FF2B5EF4-FFF2-40B4-BE49-F238E27FC236}">
                <a16:creationId xmlns:a16="http://schemas.microsoft.com/office/drawing/2014/main" id="{D7AD5E56-1941-4E69-AD97-E8B82BAD75E8}"/>
              </a:ext>
            </a:extLst>
          </p:cNvPr>
          <p:cNvPicPr/>
          <p:nvPr/>
        </p:nvPicPr>
        <p:blipFill>
          <a:blip r:embed="rId3"/>
          <a:stretch>
            <a:fillRect/>
          </a:stretch>
        </p:blipFill>
        <p:spPr>
          <a:xfrm>
            <a:off x="5809240" y="0"/>
            <a:ext cx="6067966" cy="3732551"/>
          </a:xfrm>
          <a:prstGeom prst="rect">
            <a:avLst/>
          </a:prstGeom>
        </p:spPr>
      </p:pic>
      <p:pic>
        <p:nvPicPr>
          <p:cNvPr id="7" name="Picture 6">
            <a:extLst>
              <a:ext uri="{FF2B5EF4-FFF2-40B4-BE49-F238E27FC236}">
                <a16:creationId xmlns:a16="http://schemas.microsoft.com/office/drawing/2014/main" id="{AFC64D62-E123-42DF-91B3-286D8C768C93}"/>
              </a:ext>
            </a:extLst>
          </p:cNvPr>
          <p:cNvPicPr/>
          <p:nvPr/>
        </p:nvPicPr>
        <p:blipFill rotWithShape="1">
          <a:blip r:embed="rId4"/>
          <a:srcRect b="20189"/>
          <a:stretch/>
        </p:blipFill>
        <p:spPr>
          <a:xfrm>
            <a:off x="6575690" y="3741694"/>
            <a:ext cx="5021704" cy="950227"/>
          </a:xfrm>
          <a:prstGeom prst="rect">
            <a:avLst/>
          </a:prstGeom>
        </p:spPr>
      </p:pic>
    </p:spTree>
    <p:extLst>
      <p:ext uri="{BB962C8B-B14F-4D97-AF65-F5344CB8AC3E}">
        <p14:creationId xmlns:p14="http://schemas.microsoft.com/office/powerpoint/2010/main" val="163437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AD25-207E-4106-BC7D-8AE844A7EB88}"/>
              </a:ext>
            </a:extLst>
          </p:cNvPr>
          <p:cNvSpPr>
            <a:spLocks noGrp="1"/>
          </p:cNvSpPr>
          <p:nvPr>
            <p:ph type="title"/>
          </p:nvPr>
        </p:nvSpPr>
        <p:spPr/>
        <p:txBody>
          <a:bodyPr/>
          <a:lstStyle/>
          <a:p>
            <a:r>
              <a:rPr lang="en-IN" dirty="0"/>
              <a:t>Interpretation and Recommendations</a:t>
            </a:r>
          </a:p>
        </p:txBody>
      </p:sp>
      <p:sp>
        <p:nvSpPr>
          <p:cNvPr id="3" name="Content Placeholder 2">
            <a:extLst>
              <a:ext uri="{FF2B5EF4-FFF2-40B4-BE49-F238E27FC236}">
                <a16:creationId xmlns:a16="http://schemas.microsoft.com/office/drawing/2014/main" id="{492C68D1-FC9F-472A-A328-986AD448FE51}"/>
              </a:ext>
            </a:extLst>
          </p:cNvPr>
          <p:cNvSpPr>
            <a:spLocks noGrp="1"/>
          </p:cNvSpPr>
          <p:nvPr>
            <p:ph idx="1"/>
          </p:nvPr>
        </p:nvSpPr>
        <p:spPr>
          <a:xfrm>
            <a:off x="1097280" y="2143592"/>
            <a:ext cx="10058400" cy="3927424"/>
          </a:xfrm>
        </p:spPr>
        <p:txBody>
          <a:bodyPr>
            <a:normAutofit/>
          </a:bodyPr>
          <a:lstStyle/>
          <a:p>
            <a:pPr algn="just">
              <a:buFont typeface="Wingdings" panose="05000000000000000000" pitchFamily="2" charset="2"/>
              <a:buChar char="q"/>
            </a:pPr>
            <a:r>
              <a:rPr lang="en-IN" sz="2400" dirty="0"/>
              <a:t> Categorising the customers into 5 clusters is an efficient way for the business to manage its different customer profiles. Of the 3999 different customers, we have 5 clusters showcasing their respective properties.</a:t>
            </a:r>
          </a:p>
          <a:p>
            <a:pPr algn="just">
              <a:buFont typeface="Wingdings" panose="05000000000000000000" pitchFamily="2" charset="2"/>
              <a:buChar char="q"/>
            </a:pPr>
            <a:r>
              <a:rPr lang="en-IN" sz="2400" dirty="0"/>
              <a:t> The cluster consisting of customers which fly very frequently with Business class and tend to spend on products while on board can be introduced with more luxury products and services.</a:t>
            </a:r>
          </a:p>
          <a:p>
            <a:pPr algn="just">
              <a:buFont typeface="Wingdings" panose="05000000000000000000" pitchFamily="2" charset="2"/>
              <a:buChar char="q"/>
            </a:pPr>
            <a:r>
              <a:rPr lang="en-IN" sz="2400" dirty="0"/>
              <a:t> Another cluster that consists of customers which refrain from spending on board, yet travel frequently, can be provided with more schemes like mileage points.</a:t>
            </a:r>
          </a:p>
          <a:p>
            <a:pPr algn="just">
              <a:buFont typeface="Wingdings" panose="05000000000000000000" pitchFamily="2" charset="2"/>
              <a:buChar char="q"/>
            </a:pPr>
            <a:r>
              <a:rPr lang="en-IN" sz="2400" dirty="0"/>
              <a:t> Introduction to more customer specific schemes.</a:t>
            </a:r>
          </a:p>
        </p:txBody>
      </p:sp>
    </p:spTree>
    <p:extLst>
      <p:ext uri="{BB962C8B-B14F-4D97-AF65-F5344CB8AC3E}">
        <p14:creationId xmlns:p14="http://schemas.microsoft.com/office/powerpoint/2010/main" val="3719317959"/>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TotalTime>
  <Words>494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Clustering in R</vt:lpstr>
      <vt:lpstr>Case Study-1 Market Segmentation for Airlines</vt:lpstr>
      <vt:lpstr>About the Data</vt:lpstr>
      <vt:lpstr>Visualization of data</vt:lpstr>
      <vt:lpstr>Descriptive Analysis of data</vt:lpstr>
      <vt:lpstr>Dendrogram</vt:lpstr>
      <vt:lpstr>Comparing Clusters</vt:lpstr>
      <vt:lpstr>Elbow Method</vt:lpstr>
      <vt:lpstr>Interpretation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in R</dc:title>
  <dc:creator>mansi.jpt19</dc:creator>
  <cp:lastModifiedBy>mansi.jpt19</cp:lastModifiedBy>
  <cp:revision>22</cp:revision>
  <dcterms:created xsi:type="dcterms:W3CDTF">2020-07-29T07:09:18Z</dcterms:created>
  <dcterms:modified xsi:type="dcterms:W3CDTF">2020-08-03T09:41:20Z</dcterms:modified>
</cp:coreProperties>
</file>