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10/23/2020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10/23/2020</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10/23/2020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10/23/2020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Computer  system  architecture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41136"/>
          </a:xfrm>
        </p:spPr>
        <p:txBody>
          <a:bodyPr>
            <a:normAutofit/>
          </a:bodyPr>
          <a:lstStyle/>
          <a:p>
            <a:r>
              <a:rPr lang="en-US" dirty="0" smtClean="0"/>
              <a:t>multiprocessing can cause a system to change its memory access model from uniform memory access (UMA) to non-uniform memory access (NUMA</a:t>
            </a:r>
            <a:r>
              <a:rPr lang="en-US" dirty="0" smtClean="0"/>
              <a:t>).</a:t>
            </a:r>
          </a:p>
          <a:p>
            <a:r>
              <a:rPr lang="en-US" dirty="0" smtClean="0"/>
              <a:t>UMA is defined as the situation in which access to any RAM from any CPU takes the same amount of time</a:t>
            </a:r>
            <a:r>
              <a:rPr lang="en-US" dirty="0" smtClean="0"/>
              <a:t>.</a:t>
            </a:r>
          </a:p>
          <a:p>
            <a:r>
              <a:rPr lang="en-US" dirty="0" smtClean="0"/>
              <a:t>NUMA, some parts of memory may take longer to access than other parts, creating a performance penalty. </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Some multiprocessor </a:t>
            </a:r>
            <a:r>
              <a:rPr lang="en-US" dirty="0" smtClean="0"/>
              <a:t>systems are termed multicore. They can be more efficient than multiple chips with single cores because on-chip communication is faster than between-chip communication. In addition, one chip with multiple cores uses significantly less power than multiple single-core </a:t>
            </a:r>
            <a:r>
              <a:rPr lang="en-US" dirty="0" smtClean="0"/>
              <a:t>chips</a:t>
            </a:r>
          </a:p>
          <a:p>
            <a:r>
              <a:rPr lang="en-US" dirty="0" smtClean="0"/>
              <a:t>while </a:t>
            </a:r>
            <a:r>
              <a:rPr lang="en-US" dirty="0" smtClean="0"/>
              <a:t>multicore systems are multiprocessor systems, not all multiprocessor systems are </a:t>
            </a:r>
            <a:r>
              <a:rPr lang="en-US" dirty="0" smtClean="0"/>
              <a:t>multicore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l="34149" t="37849" r="24242" b="9288"/>
          <a:stretch>
            <a:fillRect/>
          </a:stretch>
        </p:blipFill>
        <p:spPr bwMode="auto">
          <a:xfrm>
            <a:off x="304800" y="685800"/>
            <a:ext cx="8839200" cy="5867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blade servers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In this multiple </a:t>
            </a:r>
            <a:r>
              <a:rPr lang="en-US" dirty="0" smtClean="0"/>
              <a:t>processor boards, I/O boards, and networking boards are placed in the same </a:t>
            </a:r>
            <a:r>
              <a:rPr lang="en-US" dirty="0" smtClean="0"/>
              <a:t>chassis.</a:t>
            </a:r>
          </a:p>
          <a:p>
            <a:r>
              <a:rPr lang="en-US" dirty="0" smtClean="0"/>
              <a:t>Some blade-server boards are multiprocessor as well, which blurs the lines between types of computers</a:t>
            </a:r>
            <a:r>
              <a:rPr lang="en-US" dirty="0" smtClean="0"/>
              <a:t>.</a:t>
            </a:r>
          </a:p>
          <a:p>
            <a:r>
              <a:rPr lang="en-US" dirty="0" smtClean="0"/>
              <a:t>these servers consist of multiple independent multiprocessor systems</a:t>
            </a:r>
            <a:r>
              <a:rPr lang="en-US" dirty="0" smtClean="0"/>
              <a:t>.</a:t>
            </a:r>
          </a:p>
          <a:p>
            <a:r>
              <a:rPr lang="en-US" dirty="0" smtClean="0"/>
              <a:t>The difference between these and traditional multiprocessor systems is that each blade-processor board boots independently and runs its own operating system.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32548" t="32390" r="29630" b="17778"/>
          <a:stretch>
            <a:fillRect/>
          </a:stretch>
        </p:blipFill>
        <p:spPr bwMode="auto">
          <a:xfrm>
            <a:off x="0" y="457200"/>
            <a:ext cx="9144000" cy="6400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system </a:t>
            </a:r>
            <a:endParaRPr lang="en-US" dirty="0"/>
          </a:p>
        </p:txBody>
      </p:sp>
      <p:sp>
        <p:nvSpPr>
          <p:cNvPr id="3" name="Content Placeholder 2"/>
          <p:cNvSpPr>
            <a:spLocks noGrp="1"/>
          </p:cNvSpPr>
          <p:nvPr>
            <p:ph idx="1"/>
          </p:nvPr>
        </p:nvSpPr>
        <p:spPr/>
        <p:txBody>
          <a:bodyPr>
            <a:normAutofit/>
          </a:bodyPr>
          <a:lstStyle/>
          <a:p>
            <a:r>
              <a:rPr lang="en-US" dirty="0" smtClean="0"/>
              <a:t>Most computer </a:t>
            </a:r>
            <a:r>
              <a:rPr lang="en-US" dirty="0" smtClean="0"/>
              <a:t>systems used a single </a:t>
            </a:r>
            <a:r>
              <a:rPr lang="en-US" dirty="0" smtClean="0"/>
              <a:t>processor</a:t>
            </a:r>
          </a:p>
          <a:p>
            <a:r>
              <a:rPr lang="en-US" dirty="0" smtClean="0"/>
              <a:t>On a </a:t>
            </a:r>
            <a:r>
              <a:rPr lang="en-US" dirty="0" smtClean="0"/>
              <a:t>single processor </a:t>
            </a:r>
            <a:r>
              <a:rPr lang="en-US" dirty="0" smtClean="0"/>
              <a:t>system, there is one main CPU capable of executing a general-purpose instruction set, including instructions from user </a:t>
            </a:r>
            <a:r>
              <a:rPr lang="en-US" dirty="0" smtClean="0"/>
              <a:t>processes.</a:t>
            </a:r>
          </a:p>
          <a:p>
            <a:r>
              <a:rPr lang="en-US" dirty="0" smtClean="0"/>
              <a:t> </a:t>
            </a:r>
            <a:r>
              <a:rPr lang="en-US" dirty="0" smtClean="0"/>
              <a:t>So only one process can be executed at a time and then the process is selected from the ready queue.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–processor system</a:t>
            </a:r>
            <a:endParaRPr lang="en-US" dirty="0"/>
          </a:p>
        </p:txBody>
      </p:sp>
      <p:sp>
        <p:nvSpPr>
          <p:cNvPr id="3" name="Content Placeholder 2"/>
          <p:cNvSpPr>
            <a:spLocks noGrp="1"/>
          </p:cNvSpPr>
          <p:nvPr>
            <p:ph idx="1"/>
          </p:nvPr>
        </p:nvSpPr>
        <p:spPr/>
        <p:txBody>
          <a:bodyPr/>
          <a:lstStyle/>
          <a:p>
            <a:r>
              <a:rPr lang="en-US" dirty="0" smtClean="0"/>
              <a:t>Multiprocessor </a:t>
            </a:r>
            <a:r>
              <a:rPr lang="en-US" dirty="0" smtClean="0"/>
              <a:t>systems (also known as parallel systems or multicore systems) Such systems have two or more processors in close communication, sharing the computer bus and sometimes the clock, memory, and peripheral devices.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Multiprocessor systems have three main advantages: </a:t>
            </a:r>
            <a:endParaRPr lang="en-US" dirty="0"/>
          </a:p>
        </p:txBody>
      </p:sp>
      <p:sp>
        <p:nvSpPr>
          <p:cNvPr id="3" name="Content Placeholder 2"/>
          <p:cNvSpPr>
            <a:spLocks noGrp="1"/>
          </p:cNvSpPr>
          <p:nvPr>
            <p:ph idx="1"/>
          </p:nvPr>
        </p:nvSpPr>
        <p:spPr/>
        <p:txBody>
          <a:bodyPr/>
          <a:lstStyle/>
          <a:p>
            <a:r>
              <a:rPr lang="en-US" dirty="0" smtClean="0"/>
              <a:t>Increased </a:t>
            </a:r>
            <a:r>
              <a:rPr lang="en-US" dirty="0" smtClean="0"/>
              <a:t>throughput- </a:t>
            </a:r>
          </a:p>
          <a:p>
            <a:pPr>
              <a:buNone/>
            </a:pPr>
            <a:r>
              <a:rPr lang="en-US" dirty="0" smtClean="0"/>
              <a:t>Throughput is equal to Number </a:t>
            </a:r>
            <a:r>
              <a:rPr lang="en-US" dirty="0" smtClean="0"/>
              <a:t>of completed processes </a:t>
            </a:r>
            <a:r>
              <a:rPr lang="en-US" dirty="0" smtClean="0"/>
              <a:t>per time unit</a:t>
            </a:r>
          </a:p>
          <a:p>
            <a:r>
              <a:rPr lang="en-US" dirty="0" smtClean="0"/>
              <a:t>Economy of scale- Multiprocessor systems can cost less than equivalent multiple single-processor systems, because they can share peripherals, mass storage, and power supplies</a:t>
            </a:r>
            <a:r>
              <a:rPr lang="en-US" dirty="0" smtClean="0"/>
              <a:t>.</a:t>
            </a:r>
          </a:p>
          <a:p>
            <a:r>
              <a:rPr lang="en-US" dirty="0" smtClean="0"/>
              <a:t>Increased </a:t>
            </a:r>
            <a:r>
              <a:rPr lang="en-US" dirty="0" smtClean="0"/>
              <a:t>reliability-chance of less failure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flipH="1">
            <a:off x="457200" y="762000"/>
            <a:ext cx="8382000" cy="5811838"/>
          </a:xfrm>
        </p:spPr>
        <p:txBody>
          <a:bodyPr>
            <a:normAutofit fontScale="97500"/>
          </a:bodyPr>
          <a:lstStyle/>
          <a:p>
            <a:r>
              <a:rPr lang="en-US" dirty="0" smtClean="0"/>
              <a:t>The ability to continue providing service proportional to the level of surviving hardware is called graceful </a:t>
            </a:r>
            <a:r>
              <a:rPr lang="en-US" dirty="0" smtClean="0"/>
              <a:t>degradation</a:t>
            </a:r>
          </a:p>
          <a:p>
            <a:r>
              <a:rPr lang="en-US" dirty="0" smtClean="0"/>
              <a:t>Some systems go beyond graceful degradation and are called fault tolerant, because they can suffer a failure of any single component and still continue operation</a:t>
            </a: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multiple-processor systems in use today are of two types.</a:t>
            </a:r>
            <a:endParaRPr lang="en-US" dirty="0"/>
          </a:p>
        </p:txBody>
      </p:sp>
      <p:sp>
        <p:nvSpPr>
          <p:cNvPr id="3" name="Content Placeholder 2"/>
          <p:cNvSpPr>
            <a:spLocks noGrp="1"/>
          </p:cNvSpPr>
          <p:nvPr>
            <p:ph idx="1"/>
          </p:nvPr>
        </p:nvSpPr>
        <p:spPr/>
        <p:txBody>
          <a:bodyPr/>
          <a:lstStyle/>
          <a:p>
            <a:r>
              <a:rPr lang="en-US" b="1" dirty="0" smtClean="0"/>
              <a:t>asymmetric </a:t>
            </a:r>
            <a:r>
              <a:rPr lang="en-US" b="1" dirty="0" smtClean="0"/>
              <a:t>multiprocessing- </a:t>
            </a:r>
            <a:r>
              <a:rPr lang="en-US" dirty="0" smtClean="0"/>
              <a:t>in which each processor is assigned a specific task. A boss processor controls the system; the other processors either look to the boss for instruction or have predefined tasks. This scheme defines a boss–worker relationship. The boss processor schedules and allocates work to the worker processors.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r>
              <a:rPr lang="en-US" dirty="0" smtClean="0"/>
              <a:t>The most common systems use </a:t>
            </a:r>
            <a:r>
              <a:rPr lang="en-US" b="1" dirty="0" smtClean="0"/>
              <a:t>symmetric multiprocessing (SMP), </a:t>
            </a:r>
            <a:r>
              <a:rPr lang="en-US" dirty="0" smtClean="0"/>
              <a:t>in which each processor performs all tasks within the operating system. SMP means that all processors are peers; no boss–worker relationship exists between processors. each processor has its own set of registers, as well as a private—or local —cache. However, all processors share physical </a:t>
            </a:r>
            <a:r>
              <a:rPr lang="en-US" dirty="0" smtClean="0"/>
              <a:t>memory.</a:t>
            </a:r>
          </a:p>
          <a:p>
            <a:r>
              <a:rPr lang="en-US" dirty="0" smtClean="0"/>
              <a:t>Eg: AIX, a commercial version of UNIX designed by IBM, Windows, Mac OS X, and Linux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l="32168" t="27276" r="26223" b="26909"/>
          <a:stretch>
            <a:fillRect/>
          </a:stretch>
        </p:blipFill>
        <p:spPr bwMode="auto">
          <a:xfrm>
            <a:off x="457200" y="914400"/>
            <a:ext cx="8229600" cy="5715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109</TotalTime>
  <Words>544</Words>
  <Application>Microsoft Office PowerPoint</Application>
  <PresentationFormat>On-screen Show (4:3)</PresentationFormat>
  <Paragraphs>30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Operating system</vt:lpstr>
      <vt:lpstr>Slide 2</vt:lpstr>
      <vt:lpstr>Single –processor system </vt:lpstr>
      <vt:lpstr>Multi –processor system</vt:lpstr>
      <vt:lpstr>Multiprocessor systems have three main advantages: </vt:lpstr>
      <vt:lpstr>Slide 6</vt:lpstr>
      <vt:lpstr>The multiple-processor systems in use today are of two types.</vt:lpstr>
      <vt:lpstr>Slide 8</vt:lpstr>
      <vt:lpstr>Slide 9</vt:lpstr>
      <vt:lpstr>Slide 10</vt:lpstr>
      <vt:lpstr>Multicore systems</vt:lpstr>
      <vt:lpstr>Slide 12</vt:lpstr>
      <vt:lpstr>blade servers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
  <cp:lastModifiedBy>Admn</cp:lastModifiedBy>
  <cp:revision>11</cp:revision>
  <dcterms:created xsi:type="dcterms:W3CDTF">2006-08-16T00:00:00Z</dcterms:created>
  <dcterms:modified xsi:type="dcterms:W3CDTF">2020-10-23T10:15:52Z</dcterms:modified>
</cp:coreProperties>
</file>