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ertificate">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0F7E5AA0-E42B-4E62-9269-180083AD5C2B}"/>
              </a:ext>
            </a:extLst>
          </p:cNvPr>
          <p:cNvSpPr>
            <a:spLocks noGrp="1"/>
          </p:cNvSpPr>
          <p:nvPr>
            <p:ph type="body" sz="quarter" idx="27"/>
          </p:nvPr>
        </p:nvSpPr>
        <p:spPr>
          <a:xfrm>
            <a:off x="681038" y="868680"/>
            <a:ext cx="7772400" cy="329184"/>
          </a:xfrm>
        </p:spPr>
        <p:txBody>
          <a:bodyPr anchor="ctr" anchorCtr="0">
            <a:noAutofit/>
          </a:bodyPr>
          <a:lstStyle>
            <a:lvl1pPr marL="0" indent="0" algn="ctr">
              <a:buFontTx/>
              <a:buNone/>
              <a:defRPr sz="3000"/>
            </a:lvl1pPr>
            <a:lvl2pPr marL="457200" indent="0">
              <a:buNone/>
              <a:defRPr/>
            </a:lvl2pPr>
          </a:lstStyle>
          <a:p>
            <a:pPr lvl="0"/>
            <a:r>
              <a:rPr lang="en-US" smtClean="0"/>
              <a:t>Click to edit Master text styles</a:t>
            </a:r>
          </a:p>
        </p:txBody>
      </p:sp>
      <p:sp>
        <p:nvSpPr>
          <p:cNvPr id="8" name="Subtitle">
            <a:extLst>
              <a:ext uri="{FF2B5EF4-FFF2-40B4-BE49-F238E27FC236}">
                <a16:creationId xmlns:a16="http://schemas.microsoft.com/office/drawing/2014/main" xmlns="" id="{C60A834A-9E51-450A-863F-D5732A0D8587}"/>
              </a:ext>
            </a:extLst>
          </p:cNvPr>
          <p:cNvSpPr>
            <a:spLocks noGrp="1"/>
          </p:cNvSpPr>
          <p:nvPr>
            <p:ph type="body" sz="quarter" idx="26"/>
          </p:nvPr>
        </p:nvSpPr>
        <p:spPr>
          <a:xfrm>
            <a:off x="673100" y="1295400"/>
            <a:ext cx="7785100" cy="495300"/>
          </a:xfrm>
        </p:spPr>
        <p:txBody>
          <a:bodyPr anchor="ctr" anchorCtr="0">
            <a:noAutofit/>
          </a:bodyPr>
          <a:lstStyle>
            <a:lvl1pPr marL="0" indent="0" algn="ctr">
              <a:buFontTx/>
              <a:buNone/>
              <a:defRPr sz="4000">
                <a:latin typeface="+mj-lt"/>
              </a:defRPr>
            </a:lvl1pPr>
            <a:lvl2pPr marL="457200" indent="0">
              <a:buNone/>
              <a:defRPr/>
            </a:lvl2pPr>
          </a:lstStyle>
          <a:p>
            <a:pPr lvl="0"/>
            <a:r>
              <a:rPr lang="en-US" smtClean="0"/>
              <a:t>Click to edit Master text styles</a:t>
            </a:r>
          </a:p>
        </p:txBody>
      </p:sp>
      <p:sp>
        <p:nvSpPr>
          <p:cNvPr id="20" name="Text Placeholder 19">
            <a:extLst>
              <a:ext uri="{FF2B5EF4-FFF2-40B4-BE49-F238E27FC236}">
                <a16:creationId xmlns:a16="http://schemas.microsoft.com/office/drawing/2014/main" xmlns="" id="{8805A45A-A9FF-4061-96E3-2AD347C69ED7}"/>
              </a:ext>
            </a:extLst>
          </p:cNvPr>
          <p:cNvSpPr>
            <a:spLocks noGrp="1"/>
          </p:cNvSpPr>
          <p:nvPr>
            <p:ph type="body" sz="quarter" idx="28"/>
          </p:nvPr>
        </p:nvSpPr>
        <p:spPr>
          <a:xfrm>
            <a:off x="681038" y="2249424"/>
            <a:ext cx="7772400" cy="329184"/>
          </a:xfrm>
        </p:spPr>
        <p:txBody>
          <a:bodyPr anchor="ctr" anchorCtr="0">
            <a:noAutofit/>
          </a:bodyPr>
          <a:lstStyle>
            <a:lvl1pPr marL="0" indent="0" algn="ctr">
              <a:buFontTx/>
              <a:buNone/>
              <a:defRPr sz="2500"/>
            </a:lvl1pPr>
            <a:lvl2pPr marL="457200" indent="0">
              <a:buNone/>
              <a:defRPr/>
            </a:lvl2pPr>
          </a:lstStyle>
          <a:p>
            <a:pPr lvl="0"/>
            <a:r>
              <a:rPr lang="en-US" smtClean="0"/>
              <a:t>Click to edit Master text styles</a:t>
            </a:r>
          </a:p>
        </p:txBody>
      </p:sp>
      <p:sp>
        <p:nvSpPr>
          <p:cNvPr id="4" name="Title">
            <a:extLst>
              <a:ext uri="{FF2B5EF4-FFF2-40B4-BE49-F238E27FC236}">
                <a16:creationId xmlns:a16="http://schemas.microsoft.com/office/drawing/2014/main" xmlns="" id="{41A33122-2BA0-406C-B8A9-EB1F0A9945F8}"/>
              </a:ext>
            </a:extLst>
          </p:cNvPr>
          <p:cNvSpPr>
            <a:spLocks noGrp="1"/>
          </p:cNvSpPr>
          <p:nvPr>
            <p:ph type="title"/>
          </p:nvPr>
        </p:nvSpPr>
        <p:spPr>
          <a:xfrm>
            <a:off x="685799" y="2670048"/>
            <a:ext cx="7772401" cy="548640"/>
          </a:xfrm>
        </p:spPr>
        <p:txBody>
          <a:bodyPr/>
          <a:lstStyle/>
          <a:p>
            <a:r>
              <a:rPr lang="en-US" smtClean="0"/>
              <a:t>Click to edit Master title style</a:t>
            </a:r>
            <a:endParaRPr lang="en-US" dirty="0"/>
          </a:p>
        </p:txBody>
      </p:sp>
      <p:sp>
        <p:nvSpPr>
          <p:cNvPr id="22" name="Text Placeholder 21">
            <a:extLst>
              <a:ext uri="{FF2B5EF4-FFF2-40B4-BE49-F238E27FC236}">
                <a16:creationId xmlns:a16="http://schemas.microsoft.com/office/drawing/2014/main" xmlns="" id="{8E2E4D63-0213-4CC3-B495-DEF9708993C1}"/>
              </a:ext>
            </a:extLst>
          </p:cNvPr>
          <p:cNvSpPr>
            <a:spLocks noGrp="1"/>
          </p:cNvSpPr>
          <p:nvPr>
            <p:ph type="body" sz="quarter" idx="29"/>
          </p:nvPr>
        </p:nvSpPr>
        <p:spPr>
          <a:xfrm>
            <a:off x="685800" y="3813048"/>
            <a:ext cx="7772400" cy="329184"/>
          </a:xfrm>
        </p:spPr>
        <p:txBody>
          <a:bodyPr anchor="ctr" anchorCtr="0">
            <a:noAutofit/>
          </a:bodyPr>
          <a:lstStyle>
            <a:lvl1pPr marL="0" indent="0" algn="ctr">
              <a:buFontTx/>
              <a:buNone/>
              <a:defRPr sz="2500"/>
            </a:lvl1pPr>
            <a:lvl2pPr marL="457200" indent="0">
              <a:buNone/>
              <a:defRPr/>
            </a:lvl2pPr>
          </a:lstStyle>
          <a:p>
            <a:pPr lvl="0"/>
            <a:r>
              <a:rPr lang="en-US" smtClean="0"/>
              <a:t>Click to edit Master text styles</a:t>
            </a:r>
          </a:p>
        </p:txBody>
      </p:sp>
      <p:sp>
        <p:nvSpPr>
          <p:cNvPr id="23" name="Text Placeholder 22">
            <a:extLst>
              <a:ext uri="{FF2B5EF4-FFF2-40B4-BE49-F238E27FC236}">
                <a16:creationId xmlns:a16="http://schemas.microsoft.com/office/drawing/2014/main" xmlns="" id="{2368D3D3-444E-4C56-A168-645B5C7AF4D5}"/>
              </a:ext>
            </a:extLst>
          </p:cNvPr>
          <p:cNvSpPr>
            <a:spLocks noGrp="1"/>
          </p:cNvSpPr>
          <p:nvPr>
            <p:ph type="body" sz="quarter" idx="30"/>
          </p:nvPr>
        </p:nvSpPr>
        <p:spPr>
          <a:xfrm>
            <a:off x="685800" y="4306824"/>
            <a:ext cx="7772400" cy="329184"/>
          </a:xfrm>
        </p:spPr>
        <p:txBody>
          <a:bodyPr anchor="ctr" anchorCtr="0">
            <a:noAutofit/>
          </a:bodyPr>
          <a:lstStyle>
            <a:lvl1pPr marL="0" indent="0" algn="ctr">
              <a:buFontTx/>
              <a:buNone/>
              <a:defRPr sz="3000">
                <a:latin typeface="+mj-lt"/>
              </a:defRPr>
            </a:lvl1pPr>
            <a:lvl2pPr marL="457200" indent="0">
              <a:buNone/>
              <a:defRPr/>
            </a:lvl2pPr>
          </a:lstStyle>
          <a:p>
            <a:pPr lvl="0"/>
            <a:r>
              <a:rPr lang="en-US" smtClean="0"/>
              <a:t>Click to edit Master text styles</a:t>
            </a:r>
          </a:p>
        </p:txBody>
      </p:sp>
      <p:sp>
        <p:nvSpPr>
          <p:cNvPr id="24" name="Text Placeholder 23">
            <a:extLst>
              <a:ext uri="{FF2B5EF4-FFF2-40B4-BE49-F238E27FC236}">
                <a16:creationId xmlns:a16="http://schemas.microsoft.com/office/drawing/2014/main" xmlns="" id="{D2D47732-9642-4F4D-9E36-F536A192E145}"/>
              </a:ext>
            </a:extLst>
          </p:cNvPr>
          <p:cNvSpPr>
            <a:spLocks noGrp="1"/>
          </p:cNvSpPr>
          <p:nvPr>
            <p:ph type="body" sz="quarter" idx="31"/>
          </p:nvPr>
        </p:nvSpPr>
        <p:spPr>
          <a:xfrm>
            <a:off x="685800" y="4767553"/>
            <a:ext cx="7772400" cy="329184"/>
          </a:xfrm>
        </p:spPr>
        <p:txBody>
          <a:bodyPr anchor="ctr" anchorCtr="0">
            <a:noAutofit/>
          </a:bodyPr>
          <a:lstStyle>
            <a:lvl1pPr marL="0" indent="0" algn="ctr">
              <a:buFontTx/>
              <a:buNone/>
              <a:defRPr sz="2000"/>
            </a:lvl1pPr>
            <a:lvl2pPr marL="457200" indent="0">
              <a:buNone/>
              <a:defRPr/>
            </a:lvl2pPr>
          </a:lstStyle>
          <a:p>
            <a:pPr lvl="0"/>
            <a:r>
              <a:rPr lang="en-US" smtClean="0"/>
              <a:t>Click to edit Master text styles</a:t>
            </a:r>
          </a:p>
        </p:txBody>
      </p:sp>
      <p:cxnSp>
        <p:nvCxnSpPr>
          <p:cNvPr id="10" name="Straight Connector 9">
            <a:extLst>
              <a:ext uri="{FF2B5EF4-FFF2-40B4-BE49-F238E27FC236}">
                <a16:creationId xmlns:a16="http://schemas.microsoft.com/office/drawing/2014/main" xmlns="" id="{4A7F946A-1C06-4A43-BE28-67B7BBEC42F4}"/>
              </a:ext>
            </a:extLst>
          </p:cNvPr>
          <p:cNvCxnSpPr/>
          <p:nvPr/>
        </p:nvCxnSpPr>
        <p:spPr>
          <a:xfrm>
            <a:off x="1463040" y="5821540"/>
            <a:ext cx="6208776"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7">
            <a:extLst>
              <a:ext uri="{FF2B5EF4-FFF2-40B4-BE49-F238E27FC236}">
                <a16:creationId xmlns:a16="http://schemas.microsoft.com/office/drawing/2014/main" xmlns="" id="{CF4A0273-2755-403E-8FC8-3C220085B00A}"/>
              </a:ext>
            </a:extLst>
          </p:cNvPr>
          <p:cNvSpPr>
            <a:spLocks noGrp="1"/>
          </p:cNvSpPr>
          <p:nvPr>
            <p:ph type="body" sz="quarter" idx="17" hasCustomPrompt="1"/>
          </p:nvPr>
        </p:nvSpPr>
        <p:spPr>
          <a:xfrm>
            <a:off x="685800" y="5901499"/>
            <a:ext cx="7772400" cy="381000"/>
          </a:xfrm>
        </p:spPr>
        <p:txBody>
          <a:bodyPr lIns="91440" tIns="0" rIns="91440" bIns="0" anchor="t" anchorCtr="0">
            <a:noAutofit/>
          </a:bodyPr>
          <a:lstStyle>
            <a:lvl1pPr marL="0" indent="0" algn="ctr">
              <a:spcBef>
                <a:spcPts val="0"/>
              </a:spcBef>
              <a:buNone/>
              <a:defRPr sz="2000" i="0" kern="1200" cap="none" baseline="0" dirty="0">
                <a:solidFill>
                  <a:schemeClr val="accent1">
                    <a:lumMod val="50000"/>
                  </a:schemeClr>
                </a:solidFill>
                <a:latin typeface="+mn-lt"/>
                <a:ea typeface="+mn-ea"/>
                <a:cs typeface="+mn-cs"/>
              </a:defRPr>
            </a:lvl1pPr>
            <a:lvl2pPr marL="0" indent="0" algn="ctr">
              <a:spcBef>
                <a:spcPts val="0"/>
              </a:spcBef>
              <a:buNone/>
              <a:defRPr sz="1637"/>
            </a:lvl2pPr>
            <a:lvl3pPr marL="0" indent="0" algn="ctr">
              <a:spcBef>
                <a:spcPts val="0"/>
              </a:spcBef>
              <a:buNone/>
              <a:defRPr sz="1637"/>
            </a:lvl3pPr>
            <a:lvl4pPr marL="0" indent="0" algn="ctr">
              <a:spcBef>
                <a:spcPts val="0"/>
              </a:spcBef>
              <a:buNone/>
              <a:defRPr sz="1637"/>
            </a:lvl4pPr>
            <a:lvl5pPr marL="0" indent="0" algn="ctr">
              <a:spcBef>
                <a:spcPts val="0"/>
              </a:spcBef>
              <a:buNone/>
              <a:defRPr sz="1637"/>
            </a:lvl5pPr>
          </a:lstStyle>
          <a:p>
            <a:pPr lvl="0"/>
            <a:r>
              <a:rPr dirty="0"/>
              <a:t>Name/Title of Presenter</a:t>
            </a:r>
          </a:p>
        </p:txBody>
      </p:sp>
    </p:spTree>
    <p:extLst>
      <p:ext uri="{BB962C8B-B14F-4D97-AF65-F5344CB8AC3E}">
        <p14:creationId xmlns:p14="http://schemas.microsoft.com/office/powerpoint/2010/main" xmlns="" val="329414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100000">
              <a:schemeClr val="bg2"/>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7" name="Group 7" descr="Formal column format frame"/>
          <p:cNvGrpSpPr/>
          <p:nvPr/>
        </p:nvGrpSpPr>
        <p:grpSpPr>
          <a:xfrm>
            <a:off x="0" y="1587"/>
            <a:ext cx="9142413" cy="6856413"/>
            <a:chOff x="1" y="0"/>
            <a:chExt cx="9142413" cy="6856413"/>
          </a:xfrm>
        </p:grpSpPr>
        <p:grpSp>
          <p:nvGrpSpPr>
            <p:cNvPr id="8" name="Group 31"/>
            <p:cNvGrpSpPr/>
            <p:nvPr/>
          </p:nvGrpSpPr>
          <p:grpSpPr>
            <a:xfrm>
              <a:off x="76201" y="76200"/>
              <a:ext cx="8991600" cy="6705600"/>
              <a:chOff x="76201" y="76200"/>
              <a:chExt cx="8991600" cy="6705600"/>
            </a:xfrm>
          </p:grpSpPr>
          <p:sp>
            <p:nvSpPr>
              <p:cNvPr id="33" name="Rectangle 46" descr="Narrow vertical"/>
              <p:cNvSpPr>
                <a:spLocks noChangeArrowheads="1"/>
              </p:cNvSpPr>
              <p:nvPr/>
            </p:nvSpPr>
            <p:spPr bwMode="auto">
              <a:xfrm>
                <a:off x="457201" y="76200"/>
                <a:ext cx="8229600" cy="381000"/>
              </a:xfrm>
              <a:prstGeom prst="rect">
                <a:avLst/>
              </a:prstGeom>
              <a:pattFill prst="dkHorz">
                <a:fgClr>
                  <a:schemeClr val="accent1"/>
                </a:fgClr>
                <a:bgClr>
                  <a:schemeClr val="accent1">
                    <a:lumMod val="20000"/>
                    <a:lumOff val="80000"/>
                  </a:schemeClr>
                </a:bgClr>
              </a:pattFill>
              <a:ln>
                <a:noFill/>
              </a:ln>
              <a:effectLst/>
              <a:extLst/>
            </p:spPr>
            <p:txBody>
              <a:bodyPr wrap="none" lIns="92075" tIns="46038" rIns="92075" bIns="46038" anchor="ctr"/>
              <a:lstStyle/>
              <a:p>
                <a:pPr eaLnBrk="0" hangingPunct="0">
                  <a:spcBef>
                    <a:spcPct val="50000"/>
                  </a:spcBef>
                </a:pPr>
                <a:endParaRPr kumimoji="1" lang="en-US" dirty="0"/>
              </a:p>
            </p:txBody>
          </p:sp>
          <p:sp>
            <p:nvSpPr>
              <p:cNvPr id="34" name="Rectangle 47" descr="Narrow horizontal"/>
              <p:cNvSpPr>
                <a:spLocks noChangeArrowheads="1"/>
              </p:cNvSpPr>
              <p:nvPr/>
            </p:nvSpPr>
            <p:spPr bwMode="auto">
              <a:xfrm>
                <a:off x="76201" y="457200"/>
                <a:ext cx="381000" cy="5943600"/>
              </a:xfrm>
              <a:prstGeom prst="rect">
                <a:avLst/>
              </a:prstGeom>
              <a:pattFill prst="dkVert">
                <a:fgClr>
                  <a:schemeClr val="accent1"/>
                </a:fgClr>
                <a:bgClr>
                  <a:schemeClr val="accent1">
                    <a:lumMod val="20000"/>
                    <a:lumOff val="80000"/>
                  </a:schemeClr>
                </a:bgClr>
              </a:pattFill>
              <a:ln w="9525">
                <a:noFill/>
                <a:miter lim="800000"/>
                <a:headEnd/>
                <a:tailEnd/>
              </a:ln>
              <a:effectLst/>
              <a:extLst/>
            </p:spPr>
            <p:txBody>
              <a:bodyPr wrap="none" lIns="92075" tIns="46038" rIns="92075" bIns="46038" anchor="ctr"/>
              <a:lstStyle/>
              <a:p>
                <a:pPr eaLnBrk="0" hangingPunct="0">
                  <a:spcBef>
                    <a:spcPct val="50000"/>
                  </a:spcBef>
                </a:pPr>
                <a:endParaRPr kumimoji="1" lang="en-US" dirty="0"/>
              </a:p>
            </p:txBody>
          </p:sp>
          <p:sp>
            <p:nvSpPr>
              <p:cNvPr id="35" name="Rectangle 48" descr="Narrow vertical"/>
              <p:cNvSpPr>
                <a:spLocks noChangeArrowheads="1"/>
              </p:cNvSpPr>
              <p:nvPr/>
            </p:nvSpPr>
            <p:spPr bwMode="auto">
              <a:xfrm>
                <a:off x="457201" y="6400800"/>
                <a:ext cx="8229600" cy="381000"/>
              </a:xfrm>
              <a:prstGeom prst="rect">
                <a:avLst/>
              </a:prstGeom>
              <a:pattFill prst="dkHorz">
                <a:fgClr>
                  <a:schemeClr val="accent1"/>
                </a:fgClr>
                <a:bgClr>
                  <a:schemeClr val="accent1">
                    <a:lumMod val="20000"/>
                    <a:lumOff val="80000"/>
                  </a:schemeClr>
                </a:bgClr>
              </a:pattFill>
              <a:ln>
                <a:noFill/>
              </a:ln>
              <a:effectLst/>
              <a:extLst/>
            </p:spPr>
            <p:txBody>
              <a:bodyPr wrap="none" lIns="92075" tIns="46038" rIns="92075" bIns="46038" anchor="ctr"/>
              <a:lstStyle/>
              <a:p>
                <a:pPr eaLnBrk="0" hangingPunct="0">
                  <a:spcBef>
                    <a:spcPct val="50000"/>
                  </a:spcBef>
                </a:pPr>
                <a:endParaRPr kumimoji="1" lang="en-US" dirty="0"/>
              </a:p>
            </p:txBody>
          </p:sp>
          <p:sp>
            <p:nvSpPr>
              <p:cNvPr id="36" name="Rectangle 49" descr="Narrow horizontal"/>
              <p:cNvSpPr>
                <a:spLocks noChangeArrowheads="1"/>
              </p:cNvSpPr>
              <p:nvPr/>
            </p:nvSpPr>
            <p:spPr bwMode="auto">
              <a:xfrm>
                <a:off x="8686801" y="457200"/>
                <a:ext cx="381000" cy="5943600"/>
              </a:xfrm>
              <a:prstGeom prst="rect">
                <a:avLst/>
              </a:prstGeom>
              <a:pattFill prst="dkVert">
                <a:fgClr>
                  <a:schemeClr val="accent1"/>
                </a:fgClr>
                <a:bgClr>
                  <a:schemeClr val="accent1">
                    <a:lumMod val="20000"/>
                    <a:lumOff val="80000"/>
                  </a:schemeClr>
                </a:bgClr>
              </a:pattFill>
              <a:ln w="9525">
                <a:noFill/>
                <a:miter lim="800000"/>
                <a:headEnd/>
                <a:tailEnd/>
              </a:ln>
              <a:effectLst/>
              <a:extLst/>
            </p:spPr>
            <p:txBody>
              <a:bodyPr wrap="none" lIns="92075" tIns="46038" rIns="92075" bIns="46038" anchor="ctr"/>
              <a:lstStyle/>
              <a:p>
                <a:pPr eaLnBrk="0" hangingPunct="0">
                  <a:spcBef>
                    <a:spcPct val="50000"/>
                  </a:spcBef>
                </a:pPr>
                <a:endParaRPr kumimoji="1" lang="en-US" dirty="0"/>
              </a:p>
            </p:txBody>
          </p:sp>
          <p:sp>
            <p:nvSpPr>
              <p:cNvPr id="37" name="Rectangle 50"/>
              <p:cNvSpPr>
                <a:spLocks noChangeArrowheads="1"/>
              </p:cNvSpPr>
              <p:nvPr/>
            </p:nvSpPr>
            <p:spPr bwMode="auto">
              <a:xfrm>
                <a:off x="457201" y="457200"/>
                <a:ext cx="8229600" cy="5943600"/>
              </a:xfrm>
              <a:prstGeom prst="rect">
                <a:avLst/>
              </a:prstGeom>
              <a:noFill/>
              <a:ln w="57150" cap="sq" cmpd="tri">
                <a:solidFill>
                  <a:schemeClr val="accent1">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p>
                <a:pPr eaLnBrk="0" hangingPunct="0">
                  <a:spcBef>
                    <a:spcPct val="50000"/>
                  </a:spcBef>
                </a:pPr>
                <a:endParaRPr kumimoji="1" lang="en-US" dirty="0"/>
              </a:p>
            </p:txBody>
          </p:sp>
          <p:sp>
            <p:nvSpPr>
              <p:cNvPr id="38" name="Rectangle 51"/>
              <p:cNvSpPr>
                <a:spLocks noChangeArrowheads="1"/>
              </p:cNvSpPr>
              <p:nvPr/>
            </p:nvSpPr>
            <p:spPr bwMode="auto">
              <a:xfrm>
                <a:off x="76201" y="76200"/>
                <a:ext cx="8991600" cy="6705600"/>
              </a:xfrm>
              <a:prstGeom prst="rect">
                <a:avLst/>
              </a:prstGeom>
              <a:noFill/>
              <a:ln w="12700" cap="sq">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p>
                <a:pPr eaLnBrk="0" hangingPunct="0">
                  <a:spcBef>
                    <a:spcPct val="50000"/>
                  </a:spcBef>
                </a:pPr>
                <a:endParaRPr kumimoji="1" lang="en-US" dirty="0"/>
              </a:p>
            </p:txBody>
          </p:sp>
        </p:grpSp>
        <p:grpSp>
          <p:nvGrpSpPr>
            <p:cNvPr id="9" name="Group 38"/>
            <p:cNvGrpSpPr/>
            <p:nvPr/>
          </p:nvGrpSpPr>
          <p:grpSpPr>
            <a:xfrm>
              <a:off x="1" y="0"/>
              <a:ext cx="609600" cy="609600"/>
              <a:chOff x="1" y="0"/>
              <a:chExt cx="609600" cy="609600"/>
            </a:xfrm>
          </p:grpSpPr>
          <p:sp>
            <p:nvSpPr>
              <p:cNvPr id="40" name="Rectangle 53"/>
              <p:cNvSpPr>
                <a:spLocks noChangeArrowheads="1"/>
              </p:cNvSpPr>
              <p:nvPr/>
            </p:nvSpPr>
            <p:spPr bwMode="auto">
              <a:xfrm>
                <a:off x="1" y="0"/>
                <a:ext cx="609600" cy="609600"/>
              </a:xfrm>
              <a:prstGeom prst="rect">
                <a:avLst/>
              </a:prstGeom>
              <a:solidFill>
                <a:schemeClr val="bg1"/>
              </a:solidFill>
              <a:ln w="57150" cap="sq" cmpd="tri">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dirty="0"/>
              </a:p>
            </p:txBody>
          </p:sp>
          <p:sp>
            <p:nvSpPr>
              <p:cNvPr id="41" name="Oval 54"/>
              <p:cNvSpPr>
                <a:spLocks noChangeArrowheads="1"/>
              </p:cNvSpPr>
              <p:nvPr/>
            </p:nvSpPr>
            <p:spPr bwMode="auto">
              <a:xfrm>
                <a:off x="160339" y="160338"/>
                <a:ext cx="288925" cy="288925"/>
              </a:xfrm>
              <a:prstGeom prst="ellipse">
                <a:avLst/>
              </a:prstGeom>
              <a:gradFill rotWithShape="0">
                <a:gsLst>
                  <a:gs pos="0">
                    <a:schemeClr val="bg1"/>
                  </a:gs>
                  <a:gs pos="100000">
                    <a:schemeClr val="accent1"/>
                  </a:gs>
                </a:gsLst>
                <a:path path="shape">
                  <a:fillToRect l="50000" t="50000" r="50000" b="50000"/>
                </a:path>
              </a:gradFill>
              <a:ln w="9525">
                <a:solidFill>
                  <a:schemeClr val="accent1"/>
                </a:solidFill>
                <a:round/>
                <a:headEnd/>
                <a:tailEnd/>
              </a:ln>
              <a:effectLst/>
              <a:extLst/>
            </p:spPr>
            <p:txBody>
              <a:bodyPr/>
              <a:lstStyle/>
              <a:p>
                <a:endParaRPr lang="en-US" dirty="0"/>
              </a:p>
            </p:txBody>
          </p:sp>
        </p:grpSp>
        <p:grpSp>
          <p:nvGrpSpPr>
            <p:cNvPr id="10" name="Group 41"/>
            <p:cNvGrpSpPr/>
            <p:nvPr/>
          </p:nvGrpSpPr>
          <p:grpSpPr>
            <a:xfrm>
              <a:off x="1" y="6246813"/>
              <a:ext cx="609600" cy="609600"/>
              <a:chOff x="1" y="6246813"/>
              <a:chExt cx="609600" cy="609600"/>
            </a:xfrm>
          </p:grpSpPr>
          <p:sp>
            <p:nvSpPr>
              <p:cNvPr id="43" name="Rectangle 56"/>
              <p:cNvSpPr>
                <a:spLocks noChangeArrowheads="1"/>
              </p:cNvSpPr>
              <p:nvPr/>
            </p:nvSpPr>
            <p:spPr bwMode="auto">
              <a:xfrm>
                <a:off x="1" y="6246813"/>
                <a:ext cx="609600" cy="609600"/>
              </a:xfrm>
              <a:prstGeom prst="rect">
                <a:avLst/>
              </a:prstGeom>
              <a:solidFill>
                <a:schemeClr val="bg1"/>
              </a:solidFill>
              <a:ln w="57150" cap="sq" cmpd="tri">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dirty="0"/>
              </a:p>
            </p:txBody>
          </p:sp>
          <p:sp>
            <p:nvSpPr>
              <p:cNvPr id="44" name="Oval 57"/>
              <p:cNvSpPr>
                <a:spLocks noChangeArrowheads="1"/>
              </p:cNvSpPr>
              <p:nvPr/>
            </p:nvSpPr>
            <p:spPr bwMode="auto">
              <a:xfrm>
                <a:off x="160339" y="6407151"/>
                <a:ext cx="288925" cy="288925"/>
              </a:xfrm>
              <a:prstGeom prst="ellipse">
                <a:avLst/>
              </a:prstGeom>
              <a:gradFill rotWithShape="0">
                <a:gsLst>
                  <a:gs pos="0">
                    <a:schemeClr val="bg1"/>
                  </a:gs>
                  <a:gs pos="100000">
                    <a:schemeClr val="accent1"/>
                  </a:gs>
                </a:gsLst>
                <a:path path="shape">
                  <a:fillToRect l="50000" t="50000" r="50000" b="50000"/>
                </a:path>
              </a:gradFill>
              <a:ln w="9525">
                <a:solidFill>
                  <a:schemeClr val="accent1"/>
                </a:solidFill>
                <a:round/>
                <a:headEnd/>
                <a:tailEnd/>
              </a:ln>
              <a:effectLst/>
              <a:extLst/>
            </p:spPr>
            <p:txBody>
              <a:bodyPr/>
              <a:lstStyle/>
              <a:p>
                <a:endParaRPr lang="en-US" dirty="0"/>
              </a:p>
            </p:txBody>
          </p:sp>
        </p:grpSp>
        <p:grpSp>
          <p:nvGrpSpPr>
            <p:cNvPr id="11" name="Group 44"/>
            <p:cNvGrpSpPr/>
            <p:nvPr/>
          </p:nvGrpSpPr>
          <p:grpSpPr>
            <a:xfrm>
              <a:off x="8532814" y="6246813"/>
              <a:ext cx="609600" cy="609600"/>
              <a:chOff x="8532814" y="6246813"/>
              <a:chExt cx="609600" cy="609600"/>
            </a:xfrm>
          </p:grpSpPr>
          <p:sp>
            <p:nvSpPr>
              <p:cNvPr id="46" name="Rectangle 59"/>
              <p:cNvSpPr>
                <a:spLocks noChangeArrowheads="1"/>
              </p:cNvSpPr>
              <p:nvPr/>
            </p:nvSpPr>
            <p:spPr bwMode="auto">
              <a:xfrm>
                <a:off x="8532814" y="6246813"/>
                <a:ext cx="609600" cy="609600"/>
              </a:xfrm>
              <a:prstGeom prst="rect">
                <a:avLst/>
              </a:prstGeom>
              <a:solidFill>
                <a:schemeClr val="bg1"/>
              </a:solidFill>
              <a:ln w="57150" cap="sq" cmpd="tri">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dirty="0"/>
              </a:p>
            </p:txBody>
          </p:sp>
          <p:sp>
            <p:nvSpPr>
              <p:cNvPr id="47" name="Oval 60"/>
              <p:cNvSpPr>
                <a:spLocks noChangeArrowheads="1"/>
              </p:cNvSpPr>
              <p:nvPr/>
            </p:nvSpPr>
            <p:spPr bwMode="auto">
              <a:xfrm>
                <a:off x="8693152" y="6407151"/>
                <a:ext cx="288925" cy="288925"/>
              </a:xfrm>
              <a:prstGeom prst="ellipse">
                <a:avLst/>
              </a:prstGeom>
              <a:gradFill rotWithShape="0">
                <a:gsLst>
                  <a:gs pos="0">
                    <a:schemeClr val="bg1"/>
                  </a:gs>
                  <a:gs pos="100000">
                    <a:schemeClr val="accent1"/>
                  </a:gs>
                </a:gsLst>
                <a:path path="shape">
                  <a:fillToRect l="50000" t="50000" r="50000" b="50000"/>
                </a:path>
              </a:gradFill>
              <a:ln w="9525">
                <a:solidFill>
                  <a:schemeClr val="accent1"/>
                </a:solidFill>
                <a:round/>
                <a:headEnd/>
                <a:tailEnd/>
              </a:ln>
              <a:effectLst/>
              <a:extLst/>
            </p:spPr>
            <p:txBody>
              <a:bodyPr/>
              <a:lstStyle/>
              <a:p>
                <a:endParaRPr lang="en-US" dirty="0"/>
              </a:p>
            </p:txBody>
          </p:sp>
        </p:grpSp>
        <p:grpSp>
          <p:nvGrpSpPr>
            <p:cNvPr id="12" name="Group 47"/>
            <p:cNvGrpSpPr/>
            <p:nvPr/>
          </p:nvGrpSpPr>
          <p:grpSpPr>
            <a:xfrm>
              <a:off x="8532814" y="0"/>
              <a:ext cx="609600" cy="609600"/>
              <a:chOff x="8532814" y="0"/>
              <a:chExt cx="609600" cy="609600"/>
            </a:xfrm>
          </p:grpSpPr>
          <p:sp>
            <p:nvSpPr>
              <p:cNvPr id="49" name="Rectangle 62"/>
              <p:cNvSpPr>
                <a:spLocks noChangeArrowheads="1"/>
              </p:cNvSpPr>
              <p:nvPr/>
            </p:nvSpPr>
            <p:spPr bwMode="auto">
              <a:xfrm>
                <a:off x="8532814" y="0"/>
                <a:ext cx="609600" cy="609600"/>
              </a:xfrm>
              <a:prstGeom prst="rect">
                <a:avLst/>
              </a:prstGeom>
              <a:solidFill>
                <a:schemeClr val="bg1"/>
              </a:solidFill>
              <a:ln w="57150" cap="sq" cmpd="tri">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dirty="0"/>
              </a:p>
            </p:txBody>
          </p:sp>
          <p:sp>
            <p:nvSpPr>
              <p:cNvPr id="50" name="Oval 63"/>
              <p:cNvSpPr>
                <a:spLocks noChangeArrowheads="1"/>
              </p:cNvSpPr>
              <p:nvPr/>
            </p:nvSpPr>
            <p:spPr bwMode="auto">
              <a:xfrm>
                <a:off x="8693152" y="160338"/>
                <a:ext cx="288925" cy="288925"/>
              </a:xfrm>
              <a:prstGeom prst="ellipse">
                <a:avLst/>
              </a:prstGeom>
              <a:gradFill rotWithShape="0">
                <a:gsLst>
                  <a:gs pos="0">
                    <a:schemeClr val="bg1"/>
                  </a:gs>
                  <a:gs pos="100000">
                    <a:schemeClr val="accent1"/>
                  </a:gs>
                </a:gsLst>
                <a:path path="shape">
                  <a:fillToRect l="50000" t="50000" r="50000" b="50000"/>
                </a:path>
              </a:gradFill>
              <a:ln w="9525">
                <a:solidFill>
                  <a:schemeClr val="accent1"/>
                </a:solidFill>
                <a:round/>
                <a:headEnd/>
                <a:tailEnd/>
              </a:ln>
              <a:effectLst/>
              <a:extLst/>
            </p:spPr>
            <p:txBody>
              <a:bodyPr/>
              <a:lstStyle/>
              <a:p>
                <a:endParaRPr lang="en-US" dirty="0"/>
              </a:p>
            </p:txBody>
          </p:sp>
        </p:grpSp>
      </p:grpSp>
      <p:sp>
        <p:nvSpPr>
          <p:cNvPr id="2" name="Title Placeholder 1"/>
          <p:cNvSpPr>
            <a:spLocks noGrp="1"/>
          </p:cNvSpPr>
          <p:nvPr>
            <p:ph type="title"/>
          </p:nvPr>
        </p:nvSpPr>
        <p:spPr>
          <a:xfrm>
            <a:off x="685799" y="365760"/>
            <a:ext cx="7772401"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799" y="1828801"/>
            <a:ext cx="7772401"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799" y="6086722"/>
            <a:ext cx="2057400" cy="365125"/>
          </a:xfrm>
          <a:prstGeom prst="rect">
            <a:avLst/>
          </a:prstGeom>
        </p:spPr>
        <p:txBody>
          <a:bodyPr vert="horz" lIns="91440" tIns="45720" rIns="91440" bIns="45720" rtlCol="0" anchor="ctr"/>
          <a:lstStyle>
            <a:lvl1pPr algn="l">
              <a:defRPr sz="1100">
                <a:solidFill>
                  <a:schemeClr val="tx1">
                    <a:lumMod val="85000"/>
                    <a:lumOff val="15000"/>
                  </a:schemeClr>
                </a:solidFill>
              </a:defRPr>
            </a:lvl1p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3"/>
          </p:nvPr>
        </p:nvSpPr>
        <p:spPr>
          <a:xfrm>
            <a:off x="3031547" y="6086722"/>
            <a:ext cx="3086100" cy="365125"/>
          </a:xfrm>
          <a:prstGeom prst="rect">
            <a:avLst/>
          </a:prstGeom>
        </p:spPr>
        <p:txBody>
          <a:bodyPr vert="horz" lIns="91440" tIns="45720" rIns="91440" bIns="45720" rtlCol="0" anchor="ctr"/>
          <a:lstStyle>
            <a:lvl1pPr algn="ctr">
              <a:defRPr sz="11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6400800" y="6086722"/>
            <a:ext cx="2057400" cy="365125"/>
          </a:xfrm>
          <a:prstGeom prst="rect">
            <a:avLst/>
          </a:prstGeom>
        </p:spPr>
        <p:txBody>
          <a:bodyPr vert="horz" lIns="91440" tIns="45720" rIns="91440" bIns="45720" rtlCol="0" anchor="ctr"/>
          <a:lstStyle>
            <a:lvl1pPr algn="r">
              <a:defRPr sz="1100">
                <a:solidFill>
                  <a:schemeClr val="tx1">
                    <a:lumMod val="85000"/>
                    <a:lumOff val="1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22651410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lnSpc>
          <a:spcPct val="90000"/>
        </a:lnSpc>
        <a:spcBef>
          <a:spcPct val="0"/>
        </a:spcBef>
        <a:buNone/>
        <a:defRPr sz="4000"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accent1">
              <a:lumMod val="50000"/>
            </a:schemeClr>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accent1">
              <a:lumMod val="50000"/>
            </a:schemeClr>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accent1">
              <a:lumMod val="50000"/>
            </a:schemeClr>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accent1">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a:t>
            </a:r>
            <a:endParaRPr lang="en-US" dirty="0"/>
          </a:p>
        </p:txBody>
      </p:sp>
      <p:sp>
        <p:nvSpPr>
          <p:cNvPr id="3" name="Subtitle 2"/>
          <p:cNvSpPr>
            <a:spLocks noGrp="1"/>
          </p:cNvSpPr>
          <p:nvPr>
            <p:ph type="subTitle" idx="1"/>
          </p:nvPr>
        </p:nvSpPr>
        <p:spPr>
          <a:xfrm>
            <a:off x="838200" y="4191000"/>
            <a:ext cx="7467600" cy="1447800"/>
          </a:xfrm>
        </p:spPr>
        <p:txBody>
          <a:bodyPr>
            <a:normAutofit/>
          </a:bodyPr>
          <a:lstStyle/>
          <a:p>
            <a:r>
              <a:rPr lang="en-US" sz="4000" dirty="0" smtClean="0"/>
              <a:t>Computer organization system </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7924800" cy="5486400"/>
          </a:xfrm>
        </p:spPr>
        <p:txBody>
          <a:bodyPr/>
          <a:lstStyle/>
          <a:p>
            <a:pPr algn="l">
              <a:buFont typeface="Courier New" pitchFamily="49" charset="0"/>
              <a:buChar char="o"/>
            </a:pPr>
            <a:r>
              <a:rPr lang="en-US" dirty="0" smtClean="0"/>
              <a:t>Hardware may trigger an interrupt at any time by sending a signal to the CPU, usually by way of the system bus. Software may trigger an interrupt by executing a special operation called a system call (also called a monitor call). </a:t>
            </a:r>
            <a:endParaRPr lang="en-US" dirty="0" smtClean="0"/>
          </a:p>
          <a:p>
            <a:pPr algn="l">
              <a:buFont typeface="Courier New" pitchFamily="49" charset="0"/>
              <a:buChar char="o"/>
            </a:pPr>
            <a:r>
              <a:rPr lang="en-US" dirty="0" smtClean="0"/>
              <a:t>When the CPU is interrupted, it stops what it is doing and immediately transfers execution to a fixed location. The fixed location usually contains the starting address where the service routine for the interrupt is located. </a:t>
            </a:r>
            <a:endParaRPr lang="en-US" dirty="0" smtClean="0"/>
          </a:p>
          <a:p>
            <a:pPr algn="l">
              <a:buFont typeface="Courier New" pitchFamily="49" charset="0"/>
              <a:buChar char="o"/>
            </a:pPr>
            <a:r>
              <a:rPr lang="en-US" dirty="0" smtClean="0"/>
              <a:t>The interrupt service routine executes; on completion, the CPU resumes the interrupted computation.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normAutofit fontScale="90000"/>
          </a:bodyPr>
          <a:lstStyle/>
          <a:p>
            <a:r>
              <a:rPr lang="en-US" dirty="0" smtClean="0"/>
              <a:t>INTERRUPT SERVICE ROUTINE (ISR)</a:t>
            </a:r>
            <a:endParaRPr lang="en-US" dirty="0"/>
          </a:p>
        </p:txBody>
      </p:sp>
      <p:sp>
        <p:nvSpPr>
          <p:cNvPr id="3" name="Subtitle 2"/>
          <p:cNvSpPr>
            <a:spLocks noGrp="1"/>
          </p:cNvSpPr>
          <p:nvPr>
            <p:ph type="subTitle" idx="1"/>
          </p:nvPr>
        </p:nvSpPr>
        <p:spPr>
          <a:xfrm>
            <a:off x="762000" y="1981200"/>
            <a:ext cx="7696200" cy="4114800"/>
          </a:xfrm>
        </p:spPr>
        <p:txBody>
          <a:bodyPr/>
          <a:lstStyle/>
          <a:p>
            <a:pPr algn="l">
              <a:buFont typeface="Arial" pitchFamily="34" charset="0"/>
              <a:buChar char="•"/>
            </a:pPr>
            <a:r>
              <a:rPr lang="en-US" dirty="0" smtClean="0"/>
              <a:t>For every interrupt, there must be an interrupt service routine (ISR), or </a:t>
            </a:r>
            <a:r>
              <a:rPr lang="en-US" b="1" dirty="0" smtClean="0"/>
              <a:t>interrupt handler</a:t>
            </a:r>
            <a:r>
              <a:rPr lang="en-US" dirty="0" smtClean="0"/>
              <a:t>. When an interrupt occurs, the microcontroller runs the interrupt service routine. For every interrupt, there is a fixed location in memory that holds the address of its interrupt service routine, ISR. The table of memory locations set aside to hold the addresses of ISRs is called as the Interrupt Vector Table.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066800"/>
            <a:ext cx="8305800" cy="5334000"/>
          </a:xfrm>
        </p:spPr>
        <p:txBody>
          <a:bodyPr>
            <a:normAutofit fontScale="92500" lnSpcReduction="10000"/>
          </a:bodyPr>
          <a:lstStyle/>
          <a:p>
            <a:pPr algn="l">
              <a:buFont typeface="Wingdings" pitchFamily="2" charset="2"/>
              <a:buChar char="§"/>
            </a:pPr>
            <a:r>
              <a:rPr lang="en-US" dirty="0" smtClean="0"/>
              <a:t>The CPU can load instructions only from memory, so any programs to run must be stored there. General-purpose computers run most of their programs from rewritable memory, called main memory (also called random-access memory, or RAM</a:t>
            </a:r>
            <a:r>
              <a:rPr lang="en-US" dirty="0" smtClean="0"/>
              <a:t>).</a:t>
            </a:r>
          </a:p>
          <a:p>
            <a:pPr algn="l">
              <a:buFont typeface="Wingdings" pitchFamily="2" charset="2"/>
              <a:buChar char="§"/>
            </a:pPr>
            <a:r>
              <a:rPr lang="en-US" dirty="0" smtClean="0"/>
              <a:t>Main memory commonly is implemented in a semiconductor technology called dynamic random-access memory (DRAM</a:t>
            </a:r>
            <a:r>
              <a:rPr lang="en-US" dirty="0" smtClean="0"/>
              <a:t>).</a:t>
            </a:r>
          </a:p>
          <a:p>
            <a:pPr algn="l">
              <a:buFont typeface="Wingdings" pitchFamily="2" charset="2"/>
              <a:buChar char="§"/>
            </a:pPr>
            <a:r>
              <a:rPr lang="en-US" dirty="0" smtClean="0"/>
              <a:t>read-only memory, </a:t>
            </a:r>
            <a:r>
              <a:rPr lang="en-US" dirty="0" smtClean="0"/>
              <a:t>(ROM</a:t>
            </a:r>
            <a:r>
              <a:rPr lang="en-US" dirty="0" smtClean="0"/>
              <a:t>) and electrically erasable programmable read-only memory, EEPROM). </a:t>
            </a:r>
            <a:r>
              <a:rPr lang="en-US" dirty="0" smtClean="0"/>
              <a:t>ROM </a:t>
            </a:r>
            <a:r>
              <a:rPr lang="en-US" dirty="0" smtClean="0"/>
              <a:t>cannot be changed, only static programs, such as the bootstrap program described earlier, are stored there. The immutability of ROM is of use in game cartridges. EEPROM can be changed but cannot be changed frequently and so contains mostly static programs.</a:t>
            </a:r>
            <a:endParaRPr lang="en-US" dirty="0"/>
          </a:p>
        </p:txBody>
      </p:sp>
      <p:sp>
        <p:nvSpPr>
          <p:cNvPr id="4" name="TextBox 3"/>
          <p:cNvSpPr txBox="1"/>
          <p:nvPr/>
        </p:nvSpPr>
        <p:spPr>
          <a:xfrm>
            <a:off x="685800" y="533401"/>
            <a:ext cx="7848600" cy="584775"/>
          </a:xfrm>
          <a:prstGeom prst="rect">
            <a:avLst/>
          </a:prstGeom>
          <a:noFill/>
        </p:spPr>
        <p:txBody>
          <a:bodyPr wrap="square" rtlCol="0">
            <a:spAutoFit/>
          </a:bodyPr>
          <a:lstStyle/>
          <a:p>
            <a:pPr algn="ctr"/>
            <a:r>
              <a:rPr lang="en-US" sz="3200" b="1" dirty="0" smtClean="0"/>
              <a:t>STORAGE STRUCTURE</a:t>
            </a:r>
            <a:endParaRPr lang="en-US"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7848600" cy="5638800"/>
          </a:xfrm>
        </p:spPr>
        <p:txBody>
          <a:bodyPr/>
          <a:lstStyle/>
          <a:p>
            <a:pPr marL="571500" indent="-571500" algn="l">
              <a:buFont typeface="+mj-lt"/>
              <a:buAutoNum type="romanUcPeriod"/>
            </a:pPr>
            <a:r>
              <a:rPr lang="en-US" dirty="0" smtClean="0"/>
              <a:t>All forms of memory provide an array of bytes. Each byte has its own address</a:t>
            </a:r>
            <a:r>
              <a:rPr lang="en-US" dirty="0" smtClean="0"/>
              <a:t>.</a:t>
            </a:r>
          </a:p>
          <a:p>
            <a:pPr marL="571500" indent="-571500" algn="l">
              <a:buFont typeface="+mj-lt"/>
              <a:buAutoNum type="romanUcPeriod"/>
            </a:pPr>
            <a:r>
              <a:rPr lang="en-US" dirty="0" smtClean="0"/>
              <a:t>Interaction is achieved through a sequence of load or store instructions to specific memory addresses. The load instruction moves a byte or word from main memory to an internal register within the CPU, whereas the store instruction moves the content of a register to main memory. </a:t>
            </a:r>
            <a:endParaRPr lang="en-US" dirty="0" smtClean="0"/>
          </a:p>
          <a:p>
            <a:pPr marL="571500" indent="-571500" algn="l">
              <a:buFont typeface="+mj-lt"/>
              <a:buAutoNum type="romanUcPeriod"/>
            </a:pPr>
            <a:r>
              <a:rPr lang="en-US" dirty="0" smtClean="0"/>
              <a:t>the CPU automatically loads instructions from main memory for execution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1"/>
            <a:ext cx="7696200" cy="761999"/>
          </a:xfrm>
        </p:spPr>
        <p:txBody>
          <a:bodyPr/>
          <a:lstStyle/>
          <a:p>
            <a:r>
              <a:rPr lang="en-US" dirty="0" smtClean="0"/>
              <a:t>BASIC UNIT OF STORAGE</a:t>
            </a:r>
            <a:endParaRPr lang="en-US" dirty="0"/>
          </a:p>
        </p:txBody>
      </p:sp>
      <p:sp>
        <p:nvSpPr>
          <p:cNvPr id="3" name="Subtitle 2"/>
          <p:cNvSpPr>
            <a:spLocks noGrp="1"/>
          </p:cNvSpPr>
          <p:nvPr>
            <p:ph type="subTitle" idx="1"/>
          </p:nvPr>
        </p:nvSpPr>
        <p:spPr>
          <a:xfrm>
            <a:off x="609600" y="1371600"/>
            <a:ext cx="7924800" cy="4953000"/>
          </a:xfrm>
        </p:spPr>
        <p:txBody>
          <a:bodyPr>
            <a:normAutofit lnSpcReduction="10000"/>
          </a:bodyPr>
          <a:lstStyle/>
          <a:p>
            <a:pPr algn="l">
              <a:buFont typeface="Wingdings" pitchFamily="2" charset="2"/>
              <a:buChar char="ü"/>
            </a:pPr>
            <a:r>
              <a:rPr lang="en-US" dirty="0" smtClean="0"/>
              <a:t>The basic unit of computer storage is the bit. A bit can contain one of two values, 0 and </a:t>
            </a:r>
            <a:r>
              <a:rPr lang="en-US" dirty="0" smtClean="0"/>
              <a:t>1</a:t>
            </a:r>
          </a:p>
          <a:p>
            <a:pPr algn="l">
              <a:buFont typeface="Wingdings" pitchFamily="2" charset="2"/>
              <a:buChar char="ü"/>
            </a:pPr>
            <a:r>
              <a:rPr lang="en-US" dirty="0" smtClean="0"/>
              <a:t>A byte is 8 bits, and on most computers it is the smallest convenient chunk of storage</a:t>
            </a:r>
            <a:r>
              <a:rPr lang="en-US" dirty="0" smtClean="0"/>
              <a:t>.</a:t>
            </a:r>
          </a:p>
          <a:p>
            <a:pPr algn="l">
              <a:buFont typeface="Wingdings" pitchFamily="2" charset="2"/>
              <a:buChar char="ü"/>
            </a:pPr>
            <a:r>
              <a:rPr lang="en-US" dirty="0" smtClean="0"/>
              <a:t>word, which is a given computer architecture’s native unit of data. A word is made up of one or more bytes. a computer that has 64-bit registers and 64-bit memory addressing typically has 64-bit (8-byte) words</a:t>
            </a:r>
            <a:r>
              <a:rPr lang="en-US" dirty="0" smtClean="0"/>
              <a:t>.</a:t>
            </a:r>
          </a:p>
          <a:p>
            <a:pPr algn="l">
              <a:buFont typeface="Wingdings" pitchFamily="2" charset="2"/>
              <a:buChar char="ü"/>
            </a:pPr>
            <a:r>
              <a:rPr lang="en-US" dirty="0" smtClean="0"/>
              <a:t>A kilobyte, or KB, is 1,024 bytes; a megabyte, or MB, is </a:t>
            </a:r>
            <a:r>
              <a:rPr lang="en-US" dirty="0" smtClean="0"/>
              <a:t>1,024  Kilobytes</a:t>
            </a:r>
            <a:r>
              <a:rPr lang="en-US" dirty="0" smtClean="0"/>
              <a:t>; a gigabyte, or GB, is </a:t>
            </a:r>
            <a:r>
              <a:rPr lang="en-US" dirty="0" smtClean="0"/>
              <a:t>1,024 Megabytes</a:t>
            </a:r>
            <a:r>
              <a:rPr lang="en-US" dirty="0" smtClean="0"/>
              <a:t>; a terabyte, or TB, is </a:t>
            </a:r>
            <a:r>
              <a:rPr lang="en-US" dirty="0" smtClean="0"/>
              <a:t>1,024 Gigabytes</a:t>
            </a:r>
            <a:r>
              <a:rPr lang="en-US" dirty="0" smtClean="0"/>
              <a:t>; and a </a:t>
            </a:r>
            <a:r>
              <a:rPr lang="en-US" dirty="0" err="1" smtClean="0"/>
              <a:t>petabyte</a:t>
            </a:r>
            <a:r>
              <a:rPr lang="en-US" dirty="0" smtClean="0"/>
              <a:t>, or PB, is </a:t>
            </a:r>
            <a:r>
              <a:rPr lang="en-US" dirty="0" smtClean="0"/>
              <a:t>1,024 Terabytes</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33400"/>
            <a:ext cx="7848600" cy="5715000"/>
          </a:xfrm>
        </p:spPr>
        <p:txBody>
          <a:bodyPr>
            <a:normAutofit lnSpcReduction="10000"/>
          </a:bodyPr>
          <a:lstStyle/>
          <a:p>
            <a:pPr algn="l">
              <a:buFont typeface="Wingdings" pitchFamily="2" charset="2"/>
              <a:buChar char="v"/>
            </a:pPr>
            <a:r>
              <a:rPr lang="en-US" dirty="0" smtClean="0"/>
              <a:t>A typical instruction–execution cycle, as executed on a system with a von Neumann architecture, first fetches an instruction from memory and stores that instruction in the instruction </a:t>
            </a:r>
            <a:r>
              <a:rPr lang="en-US" dirty="0" smtClean="0"/>
              <a:t>register.</a:t>
            </a:r>
          </a:p>
          <a:p>
            <a:pPr algn="l">
              <a:buFont typeface="Wingdings" pitchFamily="2" charset="2"/>
              <a:buChar char="v"/>
            </a:pPr>
            <a:r>
              <a:rPr lang="en-US" dirty="0" smtClean="0"/>
              <a:t>The instruction is then decoded and may cause operands to be fetched from memory and stored in some internal register</a:t>
            </a:r>
            <a:r>
              <a:rPr lang="en-US" dirty="0" smtClean="0"/>
              <a:t>.</a:t>
            </a:r>
          </a:p>
          <a:p>
            <a:pPr algn="l">
              <a:buFont typeface="Wingdings" pitchFamily="2" charset="2"/>
              <a:buChar char="v"/>
            </a:pPr>
            <a:r>
              <a:rPr lang="en-US" dirty="0" smtClean="0"/>
              <a:t>After the instruction on the operands has been executed, the result may be stored back in memory</a:t>
            </a:r>
            <a:r>
              <a:rPr lang="en-US" dirty="0" smtClean="0"/>
              <a:t>.</a:t>
            </a:r>
          </a:p>
          <a:p>
            <a:pPr algn="l">
              <a:buFont typeface="Wingdings" pitchFamily="2" charset="2"/>
              <a:buChar char="v"/>
            </a:pPr>
            <a:r>
              <a:rPr lang="en-US" b="1" dirty="0" smtClean="0"/>
              <a:t>Von Neumann architecture</a:t>
            </a:r>
            <a:r>
              <a:rPr lang="en-US" dirty="0" smtClean="0"/>
              <a:t> is the design upon which many general purpose computers are based. The key elements of </a:t>
            </a:r>
            <a:r>
              <a:rPr lang="en-US" b="1" dirty="0" smtClean="0"/>
              <a:t>Von Neumann architecture</a:t>
            </a:r>
            <a:r>
              <a:rPr lang="en-US" dirty="0" smtClean="0"/>
              <a:t> are: data and instructions are both stored as binary . data and instructions are both stored in main memory.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1"/>
            <a:ext cx="7696200" cy="914399"/>
          </a:xfrm>
        </p:spPr>
        <p:txBody>
          <a:bodyPr/>
          <a:lstStyle/>
          <a:p>
            <a:r>
              <a:rPr lang="en-US" dirty="0" smtClean="0"/>
              <a:t>Need of secondary storage :</a:t>
            </a:r>
            <a:endParaRPr lang="en-US" dirty="0"/>
          </a:p>
        </p:txBody>
      </p:sp>
      <p:sp>
        <p:nvSpPr>
          <p:cNvPr id="3" name="Subtitle 2"/>
          <p:cNvSpPr>
            <a:spLocks noGrp="1"/>
          </p:cNvSpPr>
          <p:nvPr>
            <p:ph type="subTitle" idx="1"/>
          </p:nvPr>
        </p:nvSpPr>
        <p:spPr>
          <a:xfrm>
            <a:off x="838200" y="1447800"/>
            <a:ext cx="7543800" cy="4724400"/>
          </a:xfrm>
        </p:spPr>
        <p:txBody>
          <a:bodyPr/>
          <a:lstStyle/>
          <a:p>
            <a:pPr marL="514350" indent="-514350" algn="l">
              <a:buAutoNum type="arabicPeriod"/>
            </a:pPr>
            <a:r>
              <a:rPr lang="en-US" dirty="0" smtClean="0"/>
              <a:t>Main </a:t>
            </a:r>
            <a:r>
              <a:rPr lang="en-US" dirty="0" smtClean="0"/>
              <a:t>memory is usually too small to store all needed programs and data permanently. </a:t>
            </a:r>
            <a:endParaRPr lang="en-US" dirty="0" smtClean="0"/>
          </a:p>
          <a:p>
            <a:pPr marL="514350" indent="-514350" algn="l"/>
            <a:r>
              <a:rPr lang="en-US" dirty="0" smtClean="0"/>
              <a:t>2</a:t>
            </a:r>
            <a:r>
              <a:rPr lang="en-US" dirty="0" smtClean="0"/>
              <a:t>. Main memory is a volatile storage device that loses its contents when power is turned off or otherwise lost</a:t>
            </a:r>
            <a:r>
              <a:rPr lang="en-US" dirty="0" smtClean="0"/>
              <a:t>.</a:t>
            </a:r>
          </a:p>
          <a:p>
            <a:pPr marL="514350" indent="-514350" algn="l"/>
            <a:r>
              <a:rPr lang="en-US" dirty="0" smtClean="0"/>
              <a:t>      Thus</a:t>
            </a:r>
            <a:r>
              <a:rPr lang="en-US" dirty="0" smtClean="0"/>
              <a:t>, most computer systems provide </a:t>
            </a:r>
            <a:r>
              <a:rPr lang="en-US" dirty="0" smtClean="0"/>
              <a:t>secondary storage </a:t>
            </a:r>
            <a:r>
              <a:rPr lang="en-US" dirty="0" smtClean="0"/>
              <a:t>as an extension of main memory. The main requirement for secondary storage is that it be able to hold large quantities of data permanently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85799"/>
          </a:xfrm>
        </p:spPr>
        <p:txBody>
          <a:bodyPr/>
          <a:lstStyle/>
          <a:p>
            <a:r>
              <a:rPr lang="en-US" dirty="0" smtClean="0"/>
              <a:t>Secondary storage</a:t>
            </a:r>
            <a:endParaRPr lang="en-US" dirty="0"/>
          </a:p>
        </p:txBody>
      </p:sp>
      <p:sp>
        <p:nvSpPr>
          <p:cNvPr id="3" name="Subtitle 2"/>
          <p:cNvSpPr>
            <a:spLocks noGrp="1"/>
          </p:cNvSpPr>
          <p:nvPr>
            <p:ph type="subTitle" idx="1"/>
          </p:nvPr>
        </p:nvSpPr>
        <p:spPr>
          <a:xfrm>
            <a:off x="609600" y="1219200"/>
            <a:ext cx="8001000" cy="5105400"/>
          </a:xfrm>
        </p:spPr>
        <p:txBody>
          <a:bodyPr>
            <a:normAutofit fontScale="92500" lnSpcReduction="10000"/>
          </a:bodyPr>
          <a:lstStyle/>
          <a:p>
            <a:pPr algn="l">
              <a:buFont typeface="Wingdings" pitchFamily="2" charset="2"/>
              <a:buChar char="q"/>
            </a:pPr>
            <a:r>
              <a:rPr lang="en-US" dirty="0" smtClean="0"/>
              <a:t>The most common secondary-storage device is a magnetic disk, which provides storage for both programs and data. Most programs (system and application) are stored on a disk until they are loaded into memory. Many programs then use the disk as both the source and the destination of their processing. Hence, the proper management of disk storage is of central importance to a computer </a:t>
            </a:r>
            <a:r>
              <a:rPr lang="en-US" dirty="0" smtClean="0"/>
              <a:t>system.</a:t>
            </a:r>
          </a:p>
          <a:p>
            <a:pPr algn="l">
              <a:buFont typeface="Wingdings" pitchFamily="2" charset="2"/>
              <a:buChar char="q"/>
            </a:pPr>
            <a:r>
              <a:rPr lang="en-US" dirty="0" smtClean="0"/>
              <a:t>registers, main memory, and magnetic disks—is only one of many possible storage systems. Others include cache memory, CD-ROM, magnetic tapes, and so on. Each storage system provides the basic functions of storing a datum and holding that datum until it is retrieved at a later time. </a:t>
            </a:r>
          </a:p>
          <a:p>
            <a:pPr algn="l">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7772400" cy="5638800"/>
          </a:xfrm>
        </p:spPr>
        <p:txBody>
          <a:bodyPr>
            <a:normAutofit lnSpcReduction="10000"/>
          </a:bodyPr>
          <a:lstStyle/>
          <a:p>
            <a:pPr algn="l">
              <a:buFont typeface="Arial" pitchFamily="34" charset="0"/>
              <a:buChar char="•"/>
            </a:pPr>
            <a:r>
              <a:rPr lang="en-US" dirty="0" smtClean="0"/>
              <a:t>The main differences among the various storage systems lie in speed, cost, size, and volatility</a:t>
            </a:r>
            <a:r>
              <a:rPr lang="en-US" dirty="0" smtClean="0"/>
              <a:t>.</a:t>
            </a:r>
          </a:p>
          <a:p>
            <a:pPr algn="l">
              <a:buFont typeface="Arial" pitchFamily="34" charset="0"/>
              <a:buChar char="•"/>
            </a:pPr>
            <a:r>
              <a:rPr lang="en-US" dirty="0" smtClean="0"/>
              <a:t>The higher levels are expensive, but they are fast. As we move down the hierarchy, the cost per bit generally decreases, whereas the access time generally increases</a:t>
            </a:r>
            <a:r>
              <a:rPr lang="en-US" dirty="0" smtClean="0"/>
              <a:t>.</a:t>
            </a:r>
          </a:p>
          <a:p>
            <a:pPr algn="l">
              <a:buFont typeface="Arial" pitchFamily="34" charset="0"/>
              <a:buChar char="•"/>
            </a:pPr>
            <a:r>
              <a:rPr lang="en-US" dirty="0" smtClean="0"/>
              <a:t>the various storage systems are either volatile or nonvolatile. volatile storage loses its contents when the power to the device is removed. In the absence of expensive battery and generator backup systems, data must be written to nonvolatile storage for </a:t>
            </a:r>
            <a:r>
              <a:rPr lang="en-US" dirty="0" smtClean="0"/>
              <a:t>safekeeping</a:t>
            </a:r>
          </a:p>
          <a:p>
            <a:pPr algn="l">
              <a:buFont typeface="Arial" pitchFamily="34" charset="0"/>
              <a:buChar char="•"/>
            </a:pPr>
            <a:r>
              <a:rPr lang="en-US" dirty="0" smtClean="0"/>
              <a:t>In the </a:t>
            </a:r>
            <a:r>
              <a:rPr lang="en-US" dirty="0" smtClean="0"/>
              <a:t>hierarchy the </a:t>
            </a:r>
            <a:r>
              <a:rPr lang="en-US" dirty="0" smtClean="0"/>
              <a:t>storage systems above the solid-state disk are volatile, whereas those including the solid-state disk and below are nonvolatile.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2255" t="15625" r="25037" b="7292"/>
          <a:stretch>
            <a:fillRect/>
          </a:stretch>
        </p:blipFill>
        <p:spPr bwMode="auto">
          <a:xfrm>
            <a:off x="685800" y="609600"/>
            <a:ext cx="77724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914399"/>
          </a:xfrm>
        </p:spPr>
        <p:txBody>
          <a:bodyPr/>
          <a:lstStyle/>
          <a:p>
            <a:r>
              <a:rPr lang="en-US" dirty="0" smtClean="0"/>
              <a:t>Computer system operation </a:t>
            </a:r>
            <a:endParaRPr lang="en-US" dirty="0"/>
          </a:p>
        </p:txBody>
      </p:sp>
      <p:sp>
        <p:nvSpPr>
          <p:cNvPr id="3" name="Subtitle 2"/>
          <p:cNvSpPr>
            <a:spLocks noGrp="1"/>
          </p:cNvSpPr>
          <p:nvPr>
            <p:ph type="subTitle" idx="1"/>
          </p:nvPr>
        </p:nvSpPr>
        <p:spPr>
          <a:xfrm>
            <a:off x="990600" y="1524000"/>
            <a:ext cx="7239000" cy="4419600"/>
          </a:xfrm>
        </p:spPr>
        <p:txBody>
          <a:bodyPr>
            <a:normAutofit lnSpcReduction="10000"/>
          </a:bodyPr>
          <a:lstStyle/>
          <a:p>
            <a:pPr algn="l">
              <a:buFont typeface="Arial" pitchFamily="34" charset="0"/>
              <a:buChar char="•"/>
            </a:pPr>
            <a:r>
              <a:rPr lang="en-US" dirty="0" smtClean="0"/>
              <a:t>A modern general-purpose computer system consists of one or more CPUs and a number of device controllers connected through a common bus that provides access to shared </a:t>
            </a:r>
            <a:r>
              <a:rPr lang="en-US" dirty="0" smtClean="0"/>
              <a:t>memory</a:t>
            </a:r>
          </a:p>
          <a:p>
            <a:pPr algn="l">
              <a:buFont typeface="Arial" pitchFamily="34" charset="0"/>
              <a:buChar char="•"/>
            </a:pPr>
            <a:r>
              <a:rPr lang="en-US" dirty="0" smtClean="0"/>
              <a:t>Each device controller is in charge of a specific type of device (for example, disk drives, audio devices, or video displays). The CPU and the device controllers can execute in parallel, competing for memory cycles. To ensure orderly access to the shared memory, a memory controller synchronizes access to the memory.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685800"/>
          </a:xfrm>
        </p:spPr>
        <p:txBody>
          <a:bodyPr/>
          <a:lstStyle/>
          <a:p>
            <a:r>
              <a:rPr lang="en-US" dirty="0" smtClean="0"/>
              <a:t>Solid state disk </a:t>
            </a:r>
            <a:endParaRPr lang="en-US" dirty="0"/>
          </a:p>
        </p:txBody>
      </p:sp>
      <p:sp>
        <p:nvSpPr>
          <p:cNvPr id="3" name="Subtitle 2"/>
          <p:cNvSpPr>
            <a:spLocks noGrp="1"/>
          </p:cNvSpPr>
          <p:nvPr>
            <p:ph type="subTitle" idx="1"/>
          </p:nvPr>
        </p:nvSpPr>
        <p:spPr>
          <a:xfrm>
            <a:off x="533400" y="1295400"/>
            <a:ext cx="8229600" cy="5105400"/>
          </a:xfrm>
        </p:spPr>
        <p:txBody>
          <a:bodyPr>
            <a:normAutofit lnSpcReduction="10000"/>
          </a:bodyPr>
          <a:lstStyle/>
          <a:p>
            <a:pPr algn="l">
              <a:buFont typeface="Arial" pitchFamily="34" charset="0"/>
              <a:buChar char="•"/>
            </a:pPr>
            <a:r>
              <a:rPr lang="en-US" dirty="0" smtClean="0"/>
              <a:t>Solid-state disks have several variants but in general are faster than magnetic disks and are nonvolatile. </a:t>
            </a:r>
            <a:endParaRPr lang="en-US" dirty="0" smtClean="0"/>
          </a:p>
          <a:p>
            <a:pPr algn="l">
              <a:buFont typeface="Arial" pitchFamily="34" charset="0"/>
              <a:buChar char="•"/>
            </a:pPr>
            <a:r>
              <a:rPr lang="en-US" dirty="0" smtClean="0"/>
              <a:t>One </a:t>
            </a:r>
            <a:r>
              <a:rPr lang="en-US" dirty="0" smtClean="0"/>
              <a:t>type of solid-state disk stores data in a large DRAM array during normal operation but also contains a hidden magnetic hard disk and a battery for backup power. </a:t>
            </a:r>
            <a:endParaRPr lang="en-US" dirty="0" smtClean="0"/>
          </a:p>
          <a:p>
            <a:pPr algn="l">
              <a:buFont typeface="Arial" pitchFamily="34" charset="0"/>
              <a:buChar char="•"/>
            </a:pPr>
            <a:r>
              <a:rPr lang="en-US" dirty="0" smtClean="0"/>
              <a:t>If </a:t>
            </a:r>
            <a:r>
              <a:rPr lang="en-US" dirty="0" smtClean="0"/>
              <a:t>external power is interrupted, this solid-state disk’s controller copies the data from RAM to the magnetic disk. When external power is restored, the controller copies the data back into </a:t>
            </a:r>
            <a:r>
              <a:rPr lang="en-US" dirty="0" smtClean="0"/>
              <a:t>RAM.</a:t>
            </a:r>
          </a:p>
          <a:p>
            <a:pPr algn="l">
              <a:buFont typeface="Arial" pitchFamily="34" charset="0"/>
              <a:buChar char="•"/>
            </a:pPr>
            <a:r>
              <a:rPr lang="en-US" dirty="0" smtClean="0"/>
              <a:t>personal digital assistants (PDAs</a:t>
            </a:r>
            <a:r>
              <a:rPr lang="en-US" dirty="0" smtClean="0"/>
              <a:t>) </a:t>
            </a:r>
            <a:r>
              <a:rPr lang="en-US" dirty="0" smtClean="0"/>
              <a:t>in robots, </a:t>
            </a:r>
            <a:r>
              <a:rPr lang="en-US" dirty="0" smtClean="0"/>
              <a:t> </a:t>
            </a:r>
            <a:r>
              <a:rPr lang="en-US" dirty="0" smtClean="0"/>
              <a:t>flash </a:t>
            </a:r>
            <a:r>
              <a:rPr lang="en-US" dirty="0" smtClean="0"/>
              <a:t>memory- in camera . These are the other forms of solid state disk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609600" y="1219200"/>
            <a:ext cx="7924800" cy="4038600"/>
          </a:xfrm>
        </p:spPr>
        <p:txBody>
          <a:bodyPr>
            <a:normAutofit fontScale="97500"/>
          </a:bodyPr>
          <a:lstStyle/>
          <a:p>
            <a:pPr algn="l">
              <a:buFont typeface="Wingdings" pitchFamily="2" charset="2"/>
              <a:buChar char="q"/>
            </a:pPr>
            <a:r>
              <a:rPr lang="en-US" dirty="0" smtClean="0"/>
              <a:t>Flash memory is slower than DRAM but needs no power to retain its contents. </a:t>
            </a:r>
            <a:endParaRPr lang="en-US" dirty="0" smtClean="0"/>
          </a:p>
          <a:p>
            <a:pPr algn="l">
              <a:buFont typeface="Wingdings" pitchFamily="2" charset="2"/>
              <a:buChar char="q"/>
            </a:pPr>
            <a:r>
              <a:rPr lang="en-US" dirty="0" smtClean="0"/>
              <a:t>Another </a:t>
            </a:r>
            <a:r>
              <a:rPr lang="en-US" dirty="0" smtClean="0"/>
              <a:t>form of nonvolatile storage is NVRAM, which is DRAM with battery backup power. This memory can be as fast as DRAM and (as long as the battery lasts) is nonvolatile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761999"/>
          </a:xfrm>
        </p:spPr>
        <p:txBody>
          <a:bodyPr>
            <a:normAutofit/>
          </a:bodyPr>
          <a:lstStyle/>
          <a:p>
            <a:r>
              <a:rPr lang="en-US" dirty="0" smtClean="0"/>
              <a:t>i/o structure</a:t>
            </a:r>
            <a:endParaRPr lang="en-US" dirty="0"/>
          </a:p>
        </p:txBody>
      </p:sp>
      <p:sp>
        <p:nvSpPr>
          <p:cNvPr id="3" name="Subtitle 2"/>
          <p:cNvSpPr>
            <a:spLocks noGrp="1"/>
          </p:cNvSpPr>
          <p:nvPr>
            <p:ph type="subTitle" idx="1"/>
          </p:nvPr>
        </p:nvSpPr>
        <p:spPr>
          <a:xfrm>
            <a:off x="762000" y="1066800"/>
            <a:ext cx="7696200" cy="5257800"/>
          </a:xfrm>
        </p:spPr>
        <p:txBody>
          <a:bodyPr/>
          <a:lstStyle/>
          <a:p>
            <a:pPr algn="l">
              <a:buFont typeface="Arial" pitchFamily="34" charset="0"/>
              <a:buChar char="•"/>
            </a:pPr>
            <a:r>
              <a:rPr lang="en-US" dirty="0" smtClean="0"/>
              <a:t>Storage is only one of many types of I/O devices within a computer. A large portion of operating system code is dedicated to managing I/O, both because of its importance to the reliability and performance of a system and because of the varying nature of the devices</a:t>
            </a:r>
            <a:r>
              <a:rPr lang="en-US" dirty="0" smtClean="0"/>
              <a:t>.</a:t>
            </a:r>
          </a:p>
          <a:p>
            <a:pPr algn="l">
              <a:buFont typeface="Arial" pitchFamily="34" charset="0"/>
              <a:buChar char="•"/>
            </a:pPr>
            <a:r>
              <a:rPr lang="en-US" dirty="0" smtClean="0"/>
              <a:t>A general-purpose computer system consists of CPUs and multiple device controllers that are connected through a common bus. Each device controller is in charge of a specific type of device. Depending on the controller, more than one device may be attached.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7924800" cy="5562600"/>
          </a:xfrm>
        </p:spPr>
        <p:txBody>
          <a:bodyPr/>
          <a:lstStyle/>
          <a:p>
            <a:pPr algn="l">
              <a:buFont typeface="Wingdings" pitchFamily="2" charset="2"/>
              <a:buChar char="§"/>
            </a:pPr>
            <a:r>
              <a:rPr lang="en-US" dirty="0" smtClean="0"/>
              <a:t>A device controller maintains some local buffer storage and a set of special-purpose registers. The device controller is responsible for moving the data between the peripheral devices that it controls and its local buffer storage. </a:t>
            </a:r>
            <a:endParaRPr lang="en-US" dirty="0" smtClean="0"/>
          </a:p>
          <a:p>
            <a:pPr algn="l">
              <a:buFont typeface="Wingdings" pitchFamily="2" charset="2"/>
              <a:buChar char="§"/>
            </a:pPr>
            <a:r>
              <a:rPr lang="en-US" dirty="0" smtClean="0"/>
              <a:t>operating systems have a device driver for each device controller. This device driver understands the device controller and provides the rest of the operating system with a uniform interface to the device</a:t>
            </a:r>
            <a:r>
              <a:rPr lang="en-US" dirty="0" smtClean="0"/>
              <a:t>.</a:t>
            </a:r>
          </a:p>
          <a:p>
            <a:pPr algn="l"/>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6705600"/>
          </a:xfrm>
        </p:spPr>
        <p:txBody>
          <a:bodyPr>
            <a:noAutofit/>
          </a:bodyPr>
          <a:lstStyle/>
          <a:p>
            <a:pPr algn="l">
              <a:buFont typeface="Wingdings" pitchFamily="2" charset="2"/>
              <a:buChar char="ü"/>
            </a:pPr>
            <a:r>
              <a:rPr lang="en-US" sz="2400" dirty="0" smtClean="0"/>
              <a:t>To start an I/O operation, the device driver loads the appropriate registers within the device controller</a:t>
            </a:r>
            <a:r>
              <a:rPr lang="en-US" sz="2400" dirty="0" smtClean="0"/>
              <a:t>.</a:t>
            </a:r>
          </a:p>
          <a:p>
            <a:pPr algn="l">
              <a:buFont typeface="Wingdings" pitchFamily="2" charset="2"/>
              <a:buChar char="ü"/>
            </a:pPr>
            <a:r>
              <a:rPr lang="en-US" sz="2400" dirty="0" smtClean="0"/>
              <a:t>The device controller, in turn, examines the contents of these registers to determine what action to take (such as “read a character from the keyboard”). </a:t>
            </a:r>
            <a:endParaRPr lang="en-US" sz="2400" dirty="0" smtClean="0"/>
          </a:p>
          <a:p>
            <a:pPr algn="l">
              <a:buFont typeface="Wingdings" pitchFamily="2" charset="2"/>
              <a:buChar char="ü"/>
            </a:pPr>
            <a:r>
              <a:rPr lang="en-US" sz="2400" dirty="0" smtClean="0"/>
              <a:t>The controller starts the transfer of data from the device to its local buffer. Once the transfer of data is complete, the device controller informs the device driver via an interrupt that it has finished its operation. </a:t>
            </a:r>
            <a:endParaRPr lang="en-US" sz="2400" dirty="0" smtClean="0"/>
          </a:p>
          <a:p>
            <a:pPr algn="l">
              <a:buFont typeface="Wingdings" pitchFamily="2" charset="2"/>
              <a:buChar char="ü"/>
            </a:pPr>
            <a:r>
              <a:rPr lang="en-US" sz="2400" dirty="0" smtClean="0"/>
              <a:t>The device driver then returns control to the operating system, possibly returning the data or a pointer to the data if the operation was a read. For other operations, the device driver returns status information.</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685799"/>
          </a:xfrm>
        </p:spPr>
        <p:txBody>
          <a:bodyPr/>
          <a:lstStyle/>
          <a:p>
            <a:r>
              <a:rPr lang="en-US" dirty="0" smtClean="0"/>
              <a:t>Direct memory access</a:t>
            </a:r>
            <a:endParaRPr lang="en-US" dirty="0"/>
          </a:p>
        </p:txBody>
      </p:sp>
      <p:sp>
        <p:nvSpPr>
          <p:cNvPr id="3" name="Subtitle 2"/>
          <p:cNvSpPr>
            <a:spLocks noGrp="1"/>
          </p:cNvSpPr>
          <p:nvPr>
            <p:ph type="subTitle" idx="1"/>
          </p:nvPr>
        </p:nvSpPr>
        <p:spPr>
          <a:xfrm>
            <a:off x="685800" y="1295400"/>
            <a:ext cx="7772400" cy="4800600"/>
          </a:xfrm>
        </p:spPr>
        <p:txBody>
          <a:bodyPr>
            <a:normAutofit fontScale="92500" lnSpcReduction="20000"/>
          </a:bodyPr>
          <a:lstStyle/>
          <a:p>
            <a:pPr algn="l">
              <a:buFont typeface="Wingdings" pitchFamily="2" charset="2"/>
              <a:buChar char="§"/>
            </a:pPr>
            <a:r>
              <a:rPr lang="en-US" dirty="0" smtClean="0"/>
              <a:t> interrupt-driven </a:t>
            </a:r>
            <a:r>
              <a:rPr lang="en-US" dirty="0" smtClean="0"/>
              <a:t>I/O is fine for moving small amounts of data but can produce high overhead when used for bulk data movement such as disk I/O. </a:t>
            </a:r>
            <a:endParaRPr lang="en-US" dirty="0" smtClean="0"/>
          </a:p>
          <a:p>
            <a:pPr algn="l">
              <a:buFont typeface="Wingdings" pitchFamily="2" charset="2"/>
              <a:buChar char="§"/>
            </a:pPr>
            <a:r>
              <a:rPr lang="en-US" dirty="0" smtClean="0"/>
              <a:t>To </a:t>
            </a:r>
            <a:r>
              <a:rPr lang="en-US" dirty="0" smtClean="0"/>
              <a:t>solve this problem, direct memory access (DMA) is used. After setting up buffers, pointers, and counters for the I/O device, the device controller transfers an entire block of data directly to or from its own buffer storage to memory, with no intervention by the CPU</a:t>
            </a:r>
            <a:r>
              <a:rPr lang="en-US" dirty="0" smtClean="0"/>
              <a:t>.</a:t>
            </a:r>
          </a:p>
          <a:p>
            <a:pPr algn="l">
              <a:buFont typeface="Wingdings" pitchFamily="2" charset="2"/>
              <a:buChar char="§"/>
            </a:pPr>
            <a:r>
              <a:rPr lang="en-US" dirty="0" smtClean="0"/>
              <a:t> </a:t>
            </a:r>
            <a:r>
              <a:rPr lang="en-US" dirty="0" smtClean="0"/>
              <a:t>Only one interrupt is generated per block, to tell the device driver that the operation has completed, rather than the one interrupt per byte generated for low-speed devices</a:t>
            </a:r>
            <a:r>
              <a:rPr lang="en-US" dirty="0" smtClean="0"/>
              <a:t>.</a:t>
            </a:r>
          </a:p>
          <a:p>
            <a:pPr algn="l">
              <a:buFont typeface="Wingdings" pitchFamily="2" charset="2"/>
              <a:buChar char="§"/>
            </a:pPr>
            <a:r>
              <a:rPr lang="en-US" dirty="0" smtClean="0"/>
              <a:t> </a:t>
            </a:r>
            <a:r>
              <a:rPr lang="en-US" dirty="0" smtClean="0"/>
              <a:t>While the device controller is performing these operations, the CPU is available to accomplish other work.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0498" t="23958" r="18009" b="21875"/>
          <a:stretch>
            <a:fillRect/>
          </a:stretch>
        </p:blipFill>
        <p:spPr bwMode="auto">
          <a:xfrm>
            <a:off x="609600" y="533400"/>
            <a:ext cx="8001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219200"/>
            <a:ext cx="8153400" cy="5334000"/>
          </a:xfrm>
        </p:spPr>
        <p:txBody>
          <a:bodyPr>
            <a:normAutofit lnSpcReduction="10000"/>
          </a:bodyPr>
          <a:lstStyle/>
          <a:p>
            <a:pPr algn="l">
              <a:buFont typeface="Wingdings" pitchFamily="2" charset="2"/>
              <a:buChar char="q"/>
            </a:pPr>
            <a:r>
              <a:rPr lang="en-US" dirty="0" smtClean="0"/>
              <a:t>A </a:t>
            </a:r>
            <a:r>
              <a:rPr lang="en-US" b="1" dirty="0" smtClean="0"/>
              <a:t>bootstrap</a:t>
            </a:r>
            <a:r>
              <a:rPr lang="en-US" dirty="0" smtClean="0"/>
              <a:t> is the </a:t>
            </a:r>
            <a:r>
              <a:rPr lang="en-US" b="1" dirty="0" smtClean="0"/>
              <a:t>program</a:t>
            </a:r>
            <a:r>
              <a:rPr lang="en-US" dirty="0" smtClean="0"/>
              <a:t> that initializes the operating system (OS) during startup</a:t>
            </a:r>
            <a:r>
              <a:rPr lang="en-US" dirty="0" smtClean="0"/>
              <a:t>.</a:t>
            </a:r>
            <a:r>
              <a:rPr lang="en-US" dirty="0" smtClean="0"/>
              <a:t> A </a:t>
            </a:r>
            <a:r>
              <a:rPr lang="en-US" b="1" dirty="0" smtClean="0"/>
              <a:t>bootstrap program</a:t>
            </a:r>
            <a:r>
              <a:rPr lang="en-US" dirty="0" smtClean="0"/>
              <a:t> is the first code that is executed when the computer system is started. The entire operating system depends on the </a:t>
            </a:r>
            <a:r>
              <a:rPr lang="en-US" b="1" dirty="0" smtClean="0"/>
              <a:t>bootstrap program</a:t>
            </a:r>
            <a:r>
              <a:rPr lang="en-US" dirty="0" smtClean="0"/>
              <a:t> to work correctly as it loads the operating </a:t>
            </a:r>
            <a:r>
              <a:rPr lang="en-US" dirty="0" smtClean="0"/>
              <a:t>system.</a:t>
            </a:r>
          </a:p>
          <a:p>
            <a:pPr algn="l">
              <a:buFont typeface="Wingdings" pitchFamily="2" charset="2"/>
              <a:buChar char="q"/>
            </a:pPr>
            <a:r>
              <a:rPr lang="en-US" dirty="0" smtClean="0"/>
              <a:t>The bootstrap program must know how to load the operating system and how to start executing that system. it is stored within the computer hardware in read-only memory (ROM) or electrically erasable programmable read-only memory (EEPROM)</a:t>
            </a:r>
            <a:endParaRPr lang="en-US" dirty="0" smtClean="0"/>
          </a:p>
          <a:p>
            <a:pPr algn="l">
              <a:buFont typeface="Wingdings" pitchFamily="2" charset="2"/>
              <a:buChar char="q"/>
            </a:pPr>
            <a:r>
              <a:rPr lang="en-US" dirty="0" smtClean="0"/>
              <a:t>the bootstrap program must locate the operating-system kernel and load it into memory</a:t>
            </a:r>
            <a:endParaRPr lang="en-US" dirty="0"/>
          </a:p>
        </p:txBody>
      </p:sp>
      <p:sp>
        <p:nvSpPr>
          <p:cNvPr id="5" name="TextBox 4"/>
          <p:cNvSpPr txBox="1"/>
          <p:nvPr/>
        </p:nvSpPr>
        <p:spPr>
          <a:xfrm>
            <a:off x="1981200" y="685800"/>
            <a:ext cx="5410200" cy="646331"/>
          </a:xfrm>
          <a:prstGeom prst="rect">
            <a:avLst/>
          </a:prstGeom>
          <a:noFill/>
        </p:spPr>
        <p:txBody>
          <a:bodyPr wrap="square" rtlCol="0">
            <a:spAutoFit/>
          </a:bodyPr>
          <a:lstStyle/>
          <a:p>
            <a:pPr algn="ctr"/>
            <a:r>
              <a:rPr lang="en-US" sz="3600" b="1" dirty="0" smtClean="0"/>
              <a:t>BOOTSTRAP PROGRAM</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85800"/>
            <a:ext cx="8001000" cy="5486400"/>
          </a:xfrm>
        </p:spPr>
        <p:txBody>
          <a:bodyPr/>
          <a:lstStyle/>
          <a:p>
            <a:pPr algn="l">
              <a:buFont typeface="Wingdings" pitchFamily="2" charset="2"/>
              <a:buChar char="v"/>
            </a:pPr>
            <a:r>
              <a:rPr lang="en-US" dirty="0" smtClean="0"/>
              <a:t>Once the kernel is loaded and executing, it can start providing services to the system and its users. Some services are provided outside of the kernel, by system programs that are loaded into memory at boot time to become system processes, or system daemons that run the entire time the kernel is running</a:t>
            </a:r>
            <a:r>
              <a:rPr lang="en-US" dirty="0" smtClean="0"/>
              <a:t>.</a:t>
            </a:r>
          </a:p>
          <a:p>
            <a:pPr algn="l">
              <a:buFont typeface="Wingdings" pitchFamily="2" charset="2"/>
              <a:buChar char="v"/>
            </a:pPr>
            <a:r>
              <a:rPr lang="en-US" dirty="0" smtClean="0"/>
              <a:t>On UNIX, the first system process is “init,” and it starts many other daemons. Once this phase is complete, the system is fully booted, and the system waits for some event to occur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848600" cy="914400"/>
          </a:xfrm>
        </p:spPr>
        <p:txBody>
          <a:bodyPr/>
          <a:lstStyle/>
          <a:p>
            <a:r>
              <a:rPr lang="en-US" dirty="0" smtClean="0"/>
              <a:t>INTERRUPT</a:t>
            </a:r>
            <a:endParaRPr lang="en-US" dirty="0"/>
          </a:p>
        </p:txBody>
      </p:sp>
      <p:sp>
        <p:nvSpPr>
          <p:cNvPr id="3" name="Subtitle 2"/>
          <p:cNvSpPr>
            <a:spLocks noGrp="1"/>
          </p:cNvSpPr>
          <p:nvPr>
            <p:ph type="subTitle" idx="1"/>
          </p:nvPr>
        </p:nvSpPr>
        <p:spPr>
          <a:xfrm>
            <a:off x="533400" y="1676400"/>
            <a:ext cx="8229600" cy="6858000"/>
          </a:xfrm>
        </p:spPr>
        <p:txBody>
          <a:bodyPr/>
          <a:lstStyle/>
          <a:p>
            <a:pPr algn="l">
              <a:buFont typeface="Wingdings" pitchFamily="2" charset="2"/>
              <a:buChar char="Ø"/>
            </a:pPr>
            <a:r>
              <a:rPr lang="en-US" dirty="0" smtClean="0"/>
              <a:t>The occurrence of an event is usually signaled by an interrupt from either the hardware or the software</a:t>
            </a:r>
            <a:r>
              <a:rPr lang="en-US" dirty="0" smtClean="0"/>
              <a:t>.</a:t>
            </a:r>
          </a:p>
          <a:p>
            <a:pPr algn="l">
              <a:buFont typeface="Wingdings" pitchFamily="2" charset="2"/>
              <a:buChar char="Ø"/>
            </a:pPr>
            <a:r>
              <a:rPr lang="en-US" dirty="0" smtClean="0"/>
              <a:t>An interrupt is a signal to the processor emitted by hardware or software indicating an event that needs immediate attention. Whenever an interrupt occurs, the controller completes the execution of the current instruction and starts the execution of an </a:t>
            </a:r>
            <a:r>
              <a:rPr lang="en-US" b="1" dirty="0" smtClean="0"/>
              <a:t>Interrupt Service Routine</a:t>
            </a:r>
            <a:r>
              <a:rPr lang="en-US" dirty="0" smtClean="0"/>
              <a:t> (ISR) or </a:t>
            </a:r>
            <a:r>
              <a:rPr lang="en-US" b="1" dirty="0" smtClean="0"/>
              <a:t>Interrupt Handler</a:t>
            </a:r>
            <a:r>
              <a:rPr lang="en-US" dirty="0" smtClean="0"/>
              <a:t>. </a:t>
            </a:r>
            <a:endParaRPr lang="en-US" dirty="0" smtClean="0"/>
          </a:p>
          <a:p>
            <a:pPr algn="l"/>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1"/>
            <a:ext cx="7848600" cy="914399"/>
          </a:xfrm>
        </p:spPr>
        <p:txBody>
          <a:bodyPr/>
          <a:lstStyle/>
          <a:p>
            <a:r>
              <a:rPr lang="en-US" dirty="0" smtClean="0"/>
              <a:t>HARDWARE INTERRUPT</a:t>
            </a:r>
            <a:endParaRPr lang="en-US" dirty="0"/>
          </a:p>
        </p:txBody>
      </p:sp>
      <p:sp>
        <p:nvSpPr>
          <p:cNvPr id="3" name="Subtitle 2"/>
          <p:cNvSpPr>
            <a:spLocks noGrp="1"/>
          </p:cNvSpPr>
          <p:nvPr>
            <p:ph type="subTitle" idx="1"/>
          </p:nvPr>
        </p:nvSpPr>
        <p:spPr>
          <a:xfrm>
            <a:off x="533400" y="1828800"/>
            <a:ext cx="8077200" cy="4419600"/>
          </a:xfrm>
        </p:spPr>
        <p:txBody>
          <a:bodyPr/>
          <a:lstStyle/>
          <a:p>
            <a:pPr algn="l"/>
            <a:r>
              <a:rPr lang="en-US" dirty="0" smtClean="0"/>
              <a:t>A hardware interrupt is an electronic alerting signal sent to the processor from an external device, like a disk controller or an external peripheral. For example, when we press a key on the keyboard or move the mouse, they trigger hardware interrupts which cause the processor to read the keystroke or mouse position.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SOFTWARE INTERRUPT </a:t>
            </a:r>
            <a:endParaRPr lang="en-US" dirty="0"/>
          </a:p>
        </p:txBody>
      </p:sp>
      <p:sp>
        <p:nvSpPr>
          <p:cNvPr id="3" name="Subtitle 2"/>
          <p:cNvSpPr>
            <a:spLocks noGrp="1"/>
          </p:cNvSpPr>
          <p:nvPr>
            <p:ph type="subTitle" idx="1"/>
          </p:nvPr>
        </p:nvSpPr>
        <p:spPr>
          <a:xfrm>
            <a:off x="685800" y="1905000"/>
            <a:ext cx="7848600" cy="4267200"/>
          </a:xfrm>
        </p:spPr>
        <p:txBody>
          <a:bodyPr/>
          <a:lstStyle/>
          <a:p>
            <a:pPr algn="l"/>
            <a:r>
              <a:rPr lang="en-US" dirty="0" smtClean="0"/>
              <a:t>A software interrupt is caused either by an exceptional condition or a special instruction in the instruction set which causes an interrupt when it is executed by the processor. For example, if the processor's arithmetic logic unit runs a command to divide a number by zero, to cause a divide-by-zero exception, thus causing the computer to abandon the calculation or display an error message. Software interrupt instructions work similar to subroutine calls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9326" t="23958" r="25037" b="19792"/>
          <a:stretch>
            <a:fillRect/>
          </a:stretch>
        </p:blipFill>
        <p:spPr bwMode="auto">
          <a:xfrm>
            <a:off x="685800" y="838200"/>
            <a:ext cx="76962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rtificate of employee excellen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ertificate of employee excellence.potx" id="{7E345476-465C-4B18-AF37-CEE5A554F4C2}" vid="{A4FF16AF-1C7C-446E-A198-3F4FAE37A247}"/>
    </a:ext>
  </a:extLst>
</a:theme>
</file>

<file path=docProps/app.xml><?xml version="1.0" encoding="utf-8"?>
<Properties xmlns="http://schemas.openxmlformats.org/officeDocument/2006/extended-properties" xmlns:vt="http://schemas.openxmlformats.org/officeDocument/2006/docPropsVTypes">
  <Template>tf03460503</Template>
  <TotalTime>206</TotalTime>
  <Words>1840</Words>
  <Application>Microsoft Office PowerPoint</Application>
  <PresentationFormat>On-screen Show (4:3)</PresentationFormat>
  <Paragraphs>71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Certificate of employee excellence</vt:lpstr>
      <vt:lpstr>Operating system </vt:lpstr>
      <vt:lpstr>Computer system operation </vt:lpstr>
      <vt:lpstr>Slide 3</vt:lpstr>
      <vt:lpstr>Slide 4</vt:lpstr>
      <vt:lpstr>Slide 5</vt:lpstr>
      <vt:lpstr>INTERRUPT</vt:lpstr>
      <vt:lpstr>HARDWARE INTERRUPT</vt:lpstr>
      <vt:lpstr>SOFTWARE INTERRUPT </vt:lpstr>
      <vt:lpstr>Slide 9</vt:lpstr>
      <vt:lpstr>Slide 10</vt:lpstr>
      <vt:lpstr>INTERRUPT SERVICE ROUTINE (ISR)</vt:lpstr>
      <vt:lpstr>Slide 12</vt:lpstr>
      <vt:lpstr>Slide 13</vt:lpstr>
      <vt:lpstr>BASIC UNIT OF STORAGE</vt:lpstr>
      <vt:lpstr>Slide 15</vt:lpstr>
      <vt:lpstr>Need of secondary storage :</vt:lpstr>
      <vt:lpstr>Secondary storage</vt:lpstr>
      <vt:lpstr>Slide 18</vt:lpstr>
      <vt:lpstr>Slide 19</vt:lpstr>
      <vt:lpstr>Solid state disk </vt:lpstr>
      <vt:lpstr>Slide 21</vt:lpstr>
      <vt:lpstr>i/o structure</vt:lpstr>
      <vt:lpstr>Slide 23</vt:lpstr>
      <vt:lpstr>Slide 24</vt:lpstr>
      <vt:lpstr>Direct memory access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dc:title>
  <dc:creator>mansi</dc:creator>
  <cp:lastModifiedBy>Admn</cp:lastModifiedBy>
  <cp:revision>18</cp:revision>
  <dcterms:created xsi:type="dcterms:W3CDTF">2006-08-16T00:00:00Z</dcterms:created>
  <dcterms:modified xsi:type="dcterms:W3CDTF">2020-10-23T01:24:24Z</dcterms:modified>
</cp:coreProperties>
</file>