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5230445E-A660-448A-B4DC-782AD0E5DA6F}"/>
              </a:ext>
            </a:extLst>
          </p:cNvPr>
          <p:cNvSpPr>
            <a:spLocks noGrp="1"/>
          </p:cNvSpPr>
          <p:nvPr>
            <p:ph type="pic" sz="quarter" idx="22"/>
          </p:nvPr>
        </p:nvSpPr>
        <p:spPr>
          <a:xfrm>
            <a:off x="2274893" y="0"/>
            <a:ext cx="6866726"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xmlns="" id="{A4843534-A750-4D01-BC62-26CD9AEA6AE0}"/>
              </a:ext>
            </a:extLst>
          </p:cNvPr>
          <p:cNvSpPr>
            <a:spLocks noGrp="1"/>
          </p:cNvSpPr>
          <p:nvPr>
            <p:ph type="body" sz="quarter" idx="13" hasCustomPrompt="1"/>
          </p:nvPr>
        </p:nvSpPr>
        <p:spPr>
          <a:xfrm>
            <a:off x="577516" y="3773555"/>
            <a:ext cx="7567715"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xmlns="" id="{F8E7B25A-0A4A-430B-903E-76193E2954A1}"/>
              </a:ext>
            </a:extLst>
          </p:cNvPr>
          <p:cNvSpPr>
            <a:spLocks noGrp="1"/>
          </p:cNvSpPr>
          <p:nvPr>
            <p:ph type="body" sz="quarter" idx="21" hasCustomPrompt="1"/>
          </p:nvPr>
        </p:nvSpPr>
        <p:spPr>
          <a:xfrm>
            <a:off x="577516" y="5451785"/>
            <a:ext cx="3275648"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xmlns="" id="{B88F3A2A-BD60-4F82-8064-8B157AF4DDC2}"/>
              </a:ext>
            </a:extLst>
          </p:cNvPr>
          <p:cNvSpPr>
            <a:spLocks noGrp="1"/>
          </p:cNvSpPr>
          <p:nvPr>
            <p:ph type="body" sz="quarter" idx="20" hasCustomPrompt="1"/>
          </p:nvPr>
        </p:nvSpPr>
        <p:spPr>
          <a:xfrm>
            <a:off x="577516" y="5105537"/>
            <a:ext cx="3275648"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xmlns=""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6866572"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p:nvSpPr>
        <p:spPr>
          <a:xfrm flipH="1">
            <a:off x="6753290" y="3285679"/>
            <a:ext cx="2393442"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5394280" y="973513"/>
            <a:ext cx="3137954"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6180406" y="3675708"/>
            <a:ext cx="2351828"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5256586" y="5019265"/>
            <a:ext cx="3275648"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5256586" y="4805882"/>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4091816" y="5685823"/>
            <a:ext cx="4440417"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5256586" y="5466001"/>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xmlns=""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E43AF0D-28CB-4D3A-A944-CE3DCAAC5657}"/>
              </a:ext>
            </a:extLst>
          </p:cNvPr>
          <p:cNvSpPr/>
          <p:nvPr/>
        </p:nvSpPr>
        <p:spPr>
          <a:xfrm>
            <a:off x="2274893" y="0"/>
            <a:ext cx="6866726"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xmlns="" id="{8046DF3F-8EBA-4583-9F19-45C979FDAB65}"/>
              </a:ext>
            </a:extLst>
          </p:cNvPr>
          <p:cNvSpPr>
            <a:spLocks noGrp="1"/>
          </p:cNvSpPr>
          <p:nvPr>
            <p:ph type="subTitle" idx="1"/>
          </p:nvPr>
        </p:nvSpPr>
        <p:spPr>
          <a:xfrm>
            <a:off x="577516" y="3773555"/>
            <a:ext cx="7567715"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xmlns=""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982713AA-FAF7-4D64-AB9D-53ACFDBF8B5B}"/>
              </a:ext>
            </a:extLst>
          </p:cNvPr>
          <p:cNvSpPr/>
          <p:nvPr/>
        </p:nvSpPr>
        <p:spPr>
          <a:xfrm>
            <a:off x="-1" y="172278"/>
            <a:ext cx="9144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5" name="Graphic 4">
            <a:extLst>
              <a:ext uri="{FF2B5EF4-FFF2-40B4-BE49-F238E27FC236}">
                <a16:creationId xmlns:a16="http://schemas.microsoft.com/office/drawing/2014/main" xmlns="" id="{2095D1D4-8CA3-4CA3-825D-088EDB51A8AE}"/>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xmlns="" id="{A3B87DE7-6A4B-4A0E-8622-C9BA93F0B364}"/>
              </a:ext>
            </a:extLst>
          </p:cNvPr>
          <p:cNvSpPr>
            <a:spLocks noGrp="1"/>
          </p:cNvSpPr>
          <p:nvPr>
            <p:ph type="body" idx="1"/>
          </p:nvPr>
        </p:nvSpPr>
        <p:spPr>
          <a:xfrm>
            <a:off x="582930" y="2225393"/>
            <a:ext cx="3833020"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xmlns=""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a:extLst>
              <a:ext uri="{FF2B5EF4-FFF2-40B4-BE49-F238E27FC236}">
                <a16:creationId xmlns:a16="http://schemas.microsoft.com/office/drawing/2014/main" xmlns=""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Graphic 4">
            <a:extLst>
              <a:ext uri="{FF2B5EF4-FFF2-40B4-BE49-F238E27FC236}">
                <a16:creationId xmlns:a16="http://schemas.microsoft.com/office/drawing/2014/main" xmlns=""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xmlns="" id="{83799919-7F2B-44B7-BF0B-B0CE733AC667}"/>
              </a:ext>
            </a:extLst>
          </p:cNvPr>
          <p:cNvSpPr>
            <a:spLocks noGrp="1"/>
          </p:cNvSpPr>
          <p:nvPr>
            <p:ph idx="1"/>
          </p:nvPr>
        </p:nvSpPr>
        <p:spPr>
          <a:xfrm>
            <a:off x="628650" y="2277756"/>
            <a:ext cx="78867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a:extLst>
              <a:ext uri="{FF2B5EF4-FFF2-40B4-BE49-F238E27FC236}">
                <a16:creationId xmlns:a16="http://schemas.microsoft.com/office/drawing/2014/main" xmlns=""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Graphic 4">
            <a:extLst>
              <a:ext uri="{FF2B5EF4-FFF2-40B4-BE49-F238E27FC236}">
                <a16:creationId xmlns:a16="http://schemas.microsoft.com/office/drawing/2014/main" xmlns=""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xmlns="" id="{5460D6CB-9BA0-4BA9-9CF5-9D21E9F570CE}"/>
              </a:ext>
            </a:extLst>
          </p:cNvPr>
          <p:cNvSpPr>
            <a:spLocks noGrp="1"/>
          </p:cNvSpPr>
          <p:nvPr>
            <p:ph sz="half" idx="1"/>
          </p:nvPr>
        </p:nvSpPr>
        <p:spPr>
          <a:xfrm>
            <a:off x="628650" y="2277756"/>
            <a:ext cx="38862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xmlns="" id="{EB0DDB5D-8949-4E45-A7CD-0402580BB05B}"/>
              </a:ext>
            </a:extLst>
          </p:cNvPr>
          <p:cNvSpPr>
            <a:spLocks noGrp="1"/>
          </p:cNvSpPr>
          <p:nvPr>
            <p:ph sz="half" idx="2"/>
          </p:nvPr>
        </p:nvSpPr>
        <p:spPr>
          <a:xfrm>
            <a:off x="4629150" y="2277755"/>
            <a:ext cx="38862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a:extLst>
              <a:ext uri="{FF2B5EF4-FFF2-40B4-BE49-F238E27FC236}">
                <a16:creationId xmlns:a16="http://schemas.microsoft.com/office/drawing/2014/main" xmlns=""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Graphic 4">
            <a:extLst>
              <a:ext uri="{FF2B5EF4-FFF2-40B4-BE49-F238E27FC236}">
                <a16:creationId xmlns:a16="http://schemas.microsoft.com/office/drawing/2014/main" xmlns=""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xmlns="" id="{82C817C4-D92F-4269-B22D-5C2E522418D8}"/>
              </a:ext>
            </a:extLst>
          </p:cNvPr>
          <p:cNvSpPr>
            <a:spLocks noGrp="1"/>
          </p:cNvSpPr>
          <p:nvPr>
            <p:ph type="body" idx="1"/>
          </p:nvPr>
        </p:nvSpPr>
        <p:spPr>
          <a:xfrm>
            <a:off x="629842" y="2068513"/>
            <a:ext cx="3868340"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a16="http://schemas.microsoft.com/office/drawing/2014/main" xmlns="" id="{C61514A7-2DEE-47E3-BCB4-FB81E9981DA7}"/>
              </a:ext>
            </a:extLst>
          </p:cNvPr>
          <p:cNvSpPr>
            <a:spLocks noGrp="1"/>
          </p:cNvSpPr>
          <p:nvPr>
            <p:ph sz="half" idx="2"/>
          </p:nvPr>
        </p:nvSpPr>
        <p:spPr>
          <a:xfrm>
            <a:off x="629842" y="2505075"/>
            <a:ext cx="3868340"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xmlns="" id="{3455C9D3-0938-4236-8E64-BBF582FCD239}"/>
              </a:ext>
            </a:extLst>
          </p:cNvPr>
          <p:cNvSpPr>
            <a:spLocks noGrp="1"/>
          </p:cNvSpPr>
          <p:nvPr>
            <p:ph type="body" sz="quarter" idx="3"/>
          </p:nvPr>
        </p:nvSpPr>
        <p:spPr>
          <a:xfrm>
            <a:off x="4629150" y="2068512"/>
            <a:ext cx="3887391"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a16="http://schemas.microsoft.com/office/drawing/2014/main" xmlns="" id="{7331E254-1410-4989-81DE-84B684ACC71F}"/>
              </a:ext>
            </a:extLst>
          </p:cNvPr>
          <p:cNvSpPr>
            <a:spLocks noGrp="1"/>
          </p:cNvSpPr>
          <p:nvPr>
            <p:ph sz="quarter" idx="4"/>
          </p:nvPr>
        </p:nvSpPr>
        <p:spPr>
          <a:xfrm>
            <a:off x="4629150" y="2505075"/>
            <a:ext cx="3887391"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Graphic 4">
            <a:extLst>
              <a:ext uri="{FF2B5EF4-FFF2-40B4-BE49-F238E27FC236}">
                <a16:creationId xmlns:a16="http://schemas.microsoft.com/office/drawing/2014/main" xmlns=""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xmlns="" id="{F68ABD79-6AF5-4911-BEC2-A492F3ECD83D}"/>
              </a:ext>
            </a:extLst>
          </p:cNvPr>
          <p:cNvSpPr>
            <a:spLocks noGrp="1"/>
          </p:cNvSpPr>
          <p:nvPr>
            <p:ph type="title"/>
          </p:nvPr>
        </p:nvSpPr>
        <p:spPr>
          <a:xfrm>
            <a:off x="629841" y="457200"/>
            <a:ext cx="2949178"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6489A680-EBE7-45A3-B520-2C50F59C7932}"/>
              </a:ext>
            </a:extLst>
          </p:cNvPr>
          <p:cNvSpPr>
            <a:spLocks noGrp="1"/>
          </p:cNvSpPr>
          <p:nvPr>
            <p:ph type="body" sz="half" idx="2"/>
          </p:nvPr>
        </p:nvSpPr>
        <p:spPr>
          <a:xfrm>
            <a:off x="629841" y="2166148"/>
            <a:ext cx="2949178"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202EEB9F-D255-46E9-AFBB-FCC4D93BEFC3}"/>
              </a:ext>
            </a:extLst>
          </p:cNvPr>
          <p:cNvSpPr>
            <a:spLocks noGrp="1"/>
          </p:cNvSpPr>
          <p:nvPr>
            <p:ph idx="1"/>
          </p:nvPr>
        </p:nvSpPr>
        <p:spPr>
          <a:xfrm>
            <a:off x="3887391" y="457201"/>
            <a:ext cx="462915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xmlns="" id="{4F729341-632E-4151-9863-D40D91A16F84}"/>
              </a:ext>
            </a:extLst>
          </p:cNvPr>
          <p:cNvSpPr/>
          <p:nvPr/>
        </p:nvSpPr>
        <p:spPr>
          <a:xfrm>
            <a:off x="-8381" y="1947672"/>
            <a:ext cx="370332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6" name="Graphic 4">
            <a:extLst>
              <a:ext uri="{FF2B5EF4-FFF2-40B4-BE49-F238E27FC236}">
                <a16:creationId xmlns:a16="http://schemas.microsoft.com/office/drawing/2014/main" xmlns="" id="{7D57D3C0-DF85-4866-AC4B-ED6A0F6963A5}"/>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xmlns="" id="{44469CAF-CD13-4CCC-9569-14C8070AB355}"/>
              </a:ext>
            </a:extLst>
          </p:cNvPr>
          <p:cNvSpPr>
            <a:spLocks noGrp="1"/>
          </p:cNvSpPr>
          <p:nvPr>
            <p:ph type="title"/>
          </p:nvPr>
        </p:nvSpPr>
        <p:spPr>
          <a:xfrm>
            <a:off x="629841" y="457200"/>
            <a:ext cx="2949178"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xmlns="" id="{36D4C583-322D-4347-807F-F6D6AF8852A4}"/>
              </a:ext>
            </a:extLst>
          </p:cNvPr>
          <p:cNvSpPr>
            <a:spLocks noGrp="1"/>
          </p:cNvSpPr>
          <p:nvPr>
            <p:ph type="body" sz="half" idx="2"/>
          </p:nvPr>
        </p:nvSpPr>
        <p:spPr>
          <a:xfrm>
            <a:off x="629841" y="2130500"/>
            <a:ext cx="2949178"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a16="http://schemas.microsoft.com/office/drawing/2014/main" xmlns="" id="{F138DBAD-2265-4E62-AB5B-F66A60D53F27}"/>
              </a:ext>
            </a:extLst>
          </p:cNvPr>
          <p:cNvSpPr>
            <a:spLocks noGrp="1"/>
          </p:cNvSpPr>
          <p:nvPr>
            <p:ph type="pic" idx="1"/>
          </p:nvPr>
        </p:nvSpPr>
        <p:spPr>
          <a:xfrm>
            <a:off x="4139804" y="1"/>
            <a:ext cx="4577715"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xmlns=""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Graphic 4">
            <a:extLst>
              <a:ext uri="{FF2B5EF4-FFF2-40B4-BE49-F238E27FC236}">
                <a16:creationId xmlns:a16="http://schemas.microsoft.com/office/drawing/2014/main" xmlns=""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xmlns="" id="{AD7B9076-7693-4C5F-8305-D5529FF8077A}"/>
              </a:ext>
            </a:extLst>
          </p:cNvPr>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xmlns="" id="{D0734B58-9436-7F49-BF67-542C05487FFF}"/>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9650CBA0-AE8F-4C6C-B273-73785A68EB92}"/>
              </a:ext>
            </a:extLst>
          </p:cNvPr>
          <p:cNvGrpSpPr/>
          <p:nvPr/>
        </p:nvGrpSpPr>
        <p:grpSpPr>
          <a:xfrm>
            <a:off x="0" y="0"/>
            <a:ext cx="9144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Graphic 4">
            <a:extLst>
              <a:ext uri="{FF2B5EF4-FFF2-40B4-BE49-F238E27FC236}">
                <a16:creationId xmlns:a16="http://schemas.microsoft.com/office/drawing/2014/main" xmlns="" id="{55B3C92B-0A13-49BD-8A7D-FD6B821FE783}"/>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61FE90B3-361E-4150-BE53-368ADEA27D72}"/>
              </a:ext>
            </a:extLst>
          </p:cNvPr>
          <p:cNvSpPr>
            <a:spLocks noGrp="1"/>
          </p:cNvSpPr>
          <p:nvPr>
            <p:ph type="pic" sz="quarter" idx="14"/>
          </p:nvPr>
        </p:nvSpPr>
        <p:spPr>
          <a:xfrm>
            <a:off x="-1" y="130966"/>
            <a:ext cx="9144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5" name="Graphic 4">
            <a:extLst>
              <a:ext uri="{FF2B5EF4-FFF2-40B4-BE49-F238E27FC236}">
                <a16:creationId xmlns:a16="http://schemas.microsoft.com/office/drawing/2014/main" xmlns="" id="{2095D1D4-8CA3-4CA3-825D-088EDB51A8AE}"/>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xmlns="" id="{18AF4189-33DF-9B46-9624-C722FCE07DB4}"/>
              </a:ext>
            </a:extLst>
          </p:cNvPr>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xmlns=""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xmlns="" id="{10000CCD-6AFF-4E65-8858-5502306E5811}"/>
              </a:ext>
            </a:extLst>
          </p:cNvPr>
          <p:cNvSpPr>
            <a:spLocks noGrp="1"/>
          </p:cNvSpPr>
          <p:nvPr>
            <p:ph type="body" sz="quarter" idx="13" hasCustomPrompt="1"/>
          </p:nvPr>
        </p:nvSpPr>
        <p:spPr>
          <a:xfrm>
            <a:off x="641683"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xmlns="" id="{D5D777E5-98F6-416A-8D23-3399269D85CB}"/>
              </a:ext>
            </a:extLst>
          </p:cNvPr>
          <p:cNvSpPr>
            <a:spLocks noGrp="1"/>
          </p:cNvSpPr>
          <p:nvPr>
            <p:ph type="body" sz="quarter" idx="14"/>
          </p:nvPr>
        </p:nvSpPr>
        <p:spPr>
          <a:xfrm>
            <a:off x="1081901" y="1998210"/>
            <a:ext cx="2327333"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C979BADF-99B5-4C91-AAE5-FC2C4DBEDE20}"/>
              </a:ext>
            </a:extLst>
          </p:cNvPr>
          <p:cNvSpPr>
            <a:spLocks noGrp="1"/>
          </p:cNvSpPr>
          <p:nvPr>
            <p:ph type="body" sz="quarter" idx="15" hasCustomPrompt="1"/>
          </p:nvPr>
        </p:nvSpPr>
        <p:spPr>
          <a:xfrm>
            <a:off x="3615481"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6706F6A2-1599-4D73-9288-3ECEACDDCAEA}"/>
              </a:ext>
            </a:extLst>
          </p:cNvPr>
          <p:cNvSpPr>
            <a:spLocks noGrp="1"/>
          </p:cNvSpPr>
          <p:nvPr>
            <p:ph type="body" sz="quarter" idx="16"/>
          </p:nvPr>
        </p:nvSpPr>
        <p:spPr>
          <a:xfrm>
            <a:off x="4108454" y="1998210"/>
            <a:ext cx="168293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a16="http://schemas.microsoft.com/office/drawing/2014/main" xmlns="" id="{BAE5E245-1702-4722-895D-0808BB0A868A}"/>
              </a:ext>
            </a:extLst>
          </p:cNvPr>
          <p:cNvSpPr>
            <a:spLocks noGrp="1"/>
          </p:cNvSpPr>
          <p:nvPr>
            <p:ph type="body" sz="quarter" idx="17" hasCustomPrompt="1"/>
          </p:nvPr>
        </p:nvSpPr>
        <p:spPr>
          <a:xfrm>
            <a:off x="5930066" y="1991988"/>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xmlns="" id="{3701E665-3CED-413C-BAC6-CE003B1494EA}"/>
              </a:ext>
            </a:extLst>
          </p:cNvPr>
          <p:cNvSpPr>
            <a:spLocks noGrp="1"/>
          </p:cNvSpPr>
          <p:nvPr>
            <p:ph type="body" sz="quarter" idx="18"/>
          </p:nvPr>
        </p:nvSpPr>
        <p:spPr>
          <a:xfrm>
            <a:off x="6423039" y="2015989"/>
            <a:ext cx="2219337"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a16="http://schemas.microsoft.com/office/drawing/2014/main" xmlns="" id="{E01406B4-D44B-4D1E-91F3-D87541EAD4CE}"/>
              </a:ext>
            </a:extLst>
          </p:cNvPr>
          <p:cNvSpPr>
            <a:spLocks noGrp="1"/>
          </p:cNvSpPr>
          <p:nvPr>
            <p:ph type="body" sz="quarter" idx="19"/>
          </p:nvPr>
        </p:nvSpPr>
        <p:spPr>
          <a:xfrm>
            <a:off x="765045"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a16="http://schemas.microsoft.com/office/drawing/2014/main" xmlns="" id="{9AAD5CF9-9A59-4C5F-8C29-B92AD6012119}"/>
              </a:ext>
            </a:extLst>
          </p:cNvPr>
          <p:cNvSpPr>
            <a:spLocks noGrp="1"/>
          </p:cNvSpPr>
          <p:nvPr>
            <p:ph type="body" sz="quarter" idx="20"/>
          </p:nvPr>
        </p:nvSpPr>
        <p:spPr>
          <a:xfrm>
            <a:off x="2039013"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a16="http://schemas.microsoft.com/office/drawing/2014/main" xmlns="" id="{C6725172-65CC-4645-B23F-E77886468F31}"/>
              </a:ext>
            </a:extLst>
          </p:cNvPr>
          <p:cNvSpPr>
            <a:spLocks noGrp="1"/>
          </p:cNvSpPr>
          <p:nvPr>
            <p:ph type="body" sz="quarter" idx="21"/>
          </p:nvPr>
        </p:nvSpPr>
        <p:spPr>
          <a:xfrm>
            <a:off x="3596095" y="2927531"/>
            <a:ext cx="1949398"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0EA5E6CA-5C78-4B75-BA22-59750E7D4501}"/>
              </a:ext>
            </a:extLst>
          </p:cNvPr>
          <p:cNvSpPr>
            <a:spLocks noGrp="1"/>
          </p:cNvSpPr>
          <p:nvPr>
            <p:ph type="body" sz="quarter" idx="22"/>
          </p:nvPr>
        </p:nvSpPr>
        <p:spPr>
          <a:xfrm>
            <a:off x="5907717" y="2925988"/>
            <a:ext cx="279481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a16="http://schemas.microsoft.com/office/drawing/2014/main" xmlns="" id="{E1C61752-F57C-4FBF-93F3-06F43CCA43C8}"/>
              </a:ext>
            </a:extLst>
          </p:cNvPr>
          <p:cNvSpPr>
            <a:spLocks noGrp="1"/>
          </p:cNvSpPr>
          <p:nvPr>
            <p:ph type="body" sz="quarter" idx="23"/>
          </p:nvPr>
        </p:nvSpPr>
        <p:spPr>
          <a:xfrm>
            <a:off x="963100" y="5751926"/>
            <a:ext cx="7217801"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a16="http://schemas.microsoft.com/office/drawing/2014/main" xmlns="" id="{E0232175-FB97-4039-8136-B9DD27441C05}"/>
              </a:ext>
            </a:extLst>
          </p:cNvPr>
          <p:cNvSpPr>
            <a:spLocks noGrp="1"/>
          </p:cNvSpPr>
          <p:nvPr>
            <p:ph type="body" sz="quarter" idx="24"/>
          </p:nvPr>
        </p:nvSpPr>
        <p:spPr>
          <a:xfrm>
            <a:off x="3596094" y="4893792"/>
            <a:ext cx="19493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6E5262C3-0603-403F-AB36-FB4EB9FC7BCB}"/>
              </a:ext>
            </a:extLst>
          </p:cNvPr>
          <p:cNvSpPr>
            <a:spLocks noGrp="1"/>
          </p:cNvSpPr>
          <p:nvPr>
            <p:ph type="body" sz="quarter" idx="25"/>
          </p:nvPr>
        </p:nvSpPr>
        <p:spPr>
          <a:xfrm>
            <a:off x="5918035" y="4893792"/>
            <a:ext cx="27844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a16="http://schemas.microsoft.com/office/drawing/2014/main" xmlns="" id="{D2FBACFC-8B68-4A37-95A4-26BE5A23D759}"/>
              </a:ext>
            </a:extLst>
          </p:cNvPr>
          <p:cNvSpPr>
            <a:spLocks noGrp="1"/>
          </p:cNvSpPr>
          <p:nvPr>
            <p:ph type="pic" sz="quarter" idx="37"/>
          </p:nvPr>
        </p:nvSpPr>
        <p:spPr>
          <a:xfrm>
            <a:off x="765043" y="3800404"/>
            <a:ext cx="2455164"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xmlns="" id="{5A6A36C6-8489-4333-927A-141D8F98AE50}"/>
              </a:ext>
            </a:extLst>
          </p:cNvPr>
          <p:cNvSpPr>
            <a:spLocks noGrp="1"/>
          </p:cNvSpPr>
          <p:nvPr>
            <p:ph type="pic" sz="quarter" idx="43"/>
          </p:nvPr>
        </p:nvSpPr>
        <p:spPr>
          <a:xfrm>
            <a:off x="3596095" y="3864572"/>
            <a:ext cx="19493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xmlns="" id="{BB2DF986-C446-4302-9099-B1512AD5D8CA}"/>
              </a:ext>
            </a:extLst>
          </p:cNvPr>
          <p:cNvSpPr>
            <a:spLocks noGrp="1"/>
          </p:cNvSpPr>
          <p:nvPr>
            <p:ph type="pic" sz="quarter" idx="44"/>
          </p:nvPr>
        </p:nvSpPr>
        <p:spPr>
          <a:xfrm>
            <a:off x="5907716" y="3864572"/>
            <a:ext cx="19494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xmlns="" id="{BB58C539-3FDE-4755-BEB4-C953AA292673}"/>
              </a:ext>
            </a:extLst>
          </p:cNvPr>
          <p:cNvSpPr>
            <a:spLocks noGrp="1"/>
          </p:cNvSpPr>
          <p:nvPr>
            <p:ph type="title" hasCustomPrompt="1"/>
          </p:nvPr>
        </p:nvSpPr>
        <p:spPr>
          <a:xfrm>
            <a:off x="580525" y="741320"/>
            <a:ext cx="7880057"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xmlns="" id="{8EDA54DA-ED01-4416-96BF-C8968F4684B4}"/>
              </a:ext>
            </a:extLst>
          </p:cNvPr>
          <p:cNvSpPr/>
          <p:nvPr/>
        </p:nvSpPr>
        <p:spPr>
          <a:xfrm>
            <a:off x="-8380" y="1610268"/>
            <a:ext cx="6939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4139804" y="0"/>
            <a:ext cx="4577716"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580524" y="3074530"/>
            <a:ext cx="3316392"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580524" y="1032746"/>
            <a:ext cx="3792062"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4581654"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5160904" y="3090573"/>
            <a:ext cx="3316393"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5160905" y="1046140"/>
            <a:ext cx="3792062"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5160905" y="2241516"/>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p:nvSpPr>
        <p:spPr>
          <a:xfrm flipH="1">
            <a:off x="5235690" y="1947672"/>
            <a:ext cx="3915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xmlns="" id="{3441B044-38F8-49ED-845B-5D926C811447}"/>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2C819B96-1084-49C3-82B7-229513AC2269}"/>
              </a:ext>
            </a:extLst>
          </p:cNvPr>
          <p:cNvGrpSpPr/>
          <p:nvPr/>
        </p:nvGrpSpPr>
        <p:grpSpPr>
          <a:xfrm>
            <a:off x="0" y="0"/>
            <a:ext cx="9144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8" name="Text Placeholder 2">
            <a:extLst>
              <a:ext uri="{FF2B5EF4-FFF2-40B4-BE49-F238E27FC236}">
                <a16:creationId xmlns:a16="http://schemas.microsoft.com/office/drawing/2014/main" xmlns="" id="{03373955-AB5B-4186-8098-9DBA0AB2650E}"/>
              </a:ext>
            </a:extLst>
          </p:cNvPr>
          <p:cNvSpPr>
            <a:spLocks noGrp="1"/>
          </p:cNvSpPr>
          <p:nvPr>
            <p:ph type="body" idx="1" hasCustomPrompt="1"/>
          </p:nvPr>
        </p:nvSpPr>
        <p:spPr>
          <a:xfrm>
            <a:off x="580524"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xmlns="" id="{23A3472E-32B4-4CAD-B5D0-420AA3FB4CE3}"/>
              </a:ext>
            </a:extLst>
          </p:cNvPr>
          <p:cNvSpPr>
            <a:spLocks noGrp="1"/>
          </p:cNvSpPr>
          <p:nvPr>
            <p:ph type="body" idx="18" hasCustomPrompt="1"/>
          </p:nvPr>
        </p:nvSpPr>
        <p:spPr>
          <a:xfrm>
            <a:off x="4970340"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xmlns="" id="{1AEED068-3EA0-4BF4-875C-02473E9EB0CC}"/>
              </a:ext>
            </a:extLst>
          </p:cNvPr>
          <p:cNvSpPr>
            <a:spLocks noGrp="1"/>
          </p:cNvSpPr>
          <p:nvPr>
            <p:ph type="body" sz="quarter" idx="20"/>
          </p:nvPr>
        </p:nvSpPr>
        <p:spPr>
          <a:xfrm>
            <a:off x="580524" y="3563412"/>
            <a:ext cx="3274219"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a16="http://schemas.microsoft.com/office/drawing/2014/main" xmlns="" id="{3590B9DA-A2DF-4AE1-9A98-C7B84F48C3A9}"/>
              </a:ext>
            </a:extLst>
          </p:cNvPr>
          <p:cNvSpPr>
            <a:spLocks noGrp="1"/>
          </p:cNvSpPr>
          <p:nvPr>
            <p:ph type="body" sz="quarter" idx="21"/>
          </p:nvPr>
        </p:nvSpPr>
        <p:spPr>
          <a:xfrm>
            <a:off x="4970341" y="3563412"/>
            <a:ext cx="3274219"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a16="http://schemas.microsoft.com/office/drawing/2014/main" xmlns="" id="{CC6E1909-954A-41BF-9CF4-2CB53F6862EF}"/>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580524" y="2221993"/>
            <a:ext cx="7664035"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xmlns="" id="{5E78F6F2-1702-E74A-86B2-0C42A30F3378}"/>
              </a:ext>
            </a:extLst>
          </p:cNvPr>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2C819B96-1084-49C3-82B7-229513AC2269}"/>
              </a:ext>
            </a:extLst>
          </p:cNvPr>
          <p:cNvGrpSpPr/>
          <p:nvPr/>
        </p:nvGrpSpPr>
        <p:grpSpPr>
          <a:xfrm>
            <a:off x="-9525" y="-12700"/>
            <a:ext cx="9163050" cy="6883400"/>
            <a:chOff x="-12700" y="-12700"/>
            <a:chExt cx="12217400" cy="68834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9" name="Graphic 4">
            <a:extLst>
              <a:ext uri="{FF2B5EF4-FFF2-40B4-BE49-F238E27FC236}">
                <a16:creationId xmlns:a16="http://schemas.microsoft.com/office/drawing/2014/main" xmlns="" id="{CC6E1909-954A-41BF-9CF4-2CB53F6862EF}"/>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xmlns="" id="{68B512F2-EA3E-483F-B5D4-29DFD6C37B36}"/>
              </a:ext>
            </a:extLst>
          </p:cNvPr>
          <p:cNvSpPr>
            <a:spLocks noGrp="1"/>
          </p:cNvSpPr>
          <p:nvPr>
            <p:ph type="chart" sz="quarter" idx="32"/>
          </p:nvPr>
        </p:nvSpPr>
        <p:spPr>
          <a:xfrm>
            <a:off x="4572001" y="1246189"/>
            <a:ext cx="3877526"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xmlns="" id="{AD58E79F-20BB-644D-8C49-25B57E347DE6}"/>
              </a:ext>
            </a:extLst>
          </p:cNvPr>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xmlns="" id="{EF8E92E6-C1C9-854A-93EE-FD201AF050FC}"/>
              </a:ext>
            </a:extLst>
          </p:cNvPr>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xmlns="" id="{C1F625F0-F98F-D244-9020-86C86C287112}"/>
              </a:ext>
            </a:extLst>
          </p:cNvPr>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a:extLst>
              <a:ext uri="{FF2B5EF4-FFF2-40B4-BE49-F238E27FC236}">
                <a16:creationId xmlns:a16="http://schemas.microsoft.com/office/drawing/2014/main" xmlns="" id="{2C819B96-1084-49C3-82B7-229513AC2269}"/>
              </a:ext>
            </a:extLst>
          </p:cNvPr>
          <p:cNvGrpSpPr/>
          <p:nvPr/>
        </p:nvGrpSpPr>
        <p:grpSpPr>
          <a:xfrm>
            <a:off x="0" y="0"/>
            <a:ext cx="9144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9" name="Graphic 4">
            <a:extLst>
              <a:ext uri="{FF2B5EF4-FFF2-40B4-BE49-F238E27FC236}">
                <a16:creationId xmlns:a16="http://schemas.microsoft.com/office/drawing/2014/main" xmlns="" id="{CC6E1909-954A-41BF-9CF4-2CB53F6862EF}"/>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xmlns="" id="{C8EF6174-FF5D-41C2-BF6B-9D6ECB281A1D}"/>
              </a:ext>
            </a:extLst>
          </p:cNvPr>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xmlns="" id="{D45BCEDF-86BB-41E2-9F09-5D3014AD1C45}"/>
              </a:ext>
            </a:extLst>
          </p:cNvPr>
          <p:cNvSpPr>
            <a:spLocks noGrp="1"/>
          </p:cNvSpPr>
          <p:nvPr>
            <p:ph type="tbl" sz="quarter" idx="17"/>
          </p:nvPr>
        </p:nvSpPr>
        <p:spPr>
          <a:xfrm>
            <a:off x="3536843" y="1591500"/>
            <a:ext cx="4920854"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xmlns=""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E694C388-14E9-4848-A715-72B7DC6AF548}"/>
              </a:ext>
            </a:extLst>
          </p:cNvPr>
          <p:cNvSpPr>
            <a:spLocks noGrp="1"/>
          </p:cNvSpPr>
          <p:nvPr>
            <p:ph type="pic" sz="quarter" idx="14"/>
          </p:nvPr>
        </p:nvSpPr>
        <p:spPr>
          <a:xfrm>
            <a:off x="9526" y="0"/>
            <a:ext cx="912113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20" name="Title 1">
            <a:extLst>
              <a:ext uri="{FF2B5EF4-FFF2-40B4-BE49-F238E27FC236}">
                <a16:creationId xmlns:a16="http://schemas.microsoft.com/office/drawing/2014/main" xmlns="" id="{BFD7B55F-CFD3-4921-BB2A-B14EB4E36369}"/>
              </a:ext>
            </a:extLst>
          </p:cNvPr>
          <p:cNvSpPr>
            <a:spLocks noGrp="1"/>
          </p:cNvSpPr>
          <p:nvPr>
            <p:ph type="title" hasCustomPrompt="1"/>
          </p:nvPr>
        </p:nvSpPr>
        <p:spPr>
          <a:xfrm>
            <a:off x="580524" y="1033272"/>
            <a:ext cx="788624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xmlns="" id="{932204AA-73EE-4F85-898B-E747C5ACC051}"/>
              </a:ext>
            </a:extLst>
          </p:cNvPr>
          <p:cNvSpPr>
            <a:spLocks noGrp="1"/>
          </p:cNvSpPr>
          <p:nvPr>
            <p:ph type="body" sz="quarter" idx="13" hasCustomPrompt="1"/>
          </p:nvPr>
        </p:nvSpPr>
        <p:spPr>
          <a:xfrm>
            <a:off x="580524" y="1880795"/>
            <a:ext cx="788894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xmlns="" id="{38541361-4795-490E-8165-B4A338F8231D}"/>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xmlns="" id="{B72E78DA-7F75-294B-AECF-F02F6C41615D}"/>
              </a:ext>
            </a:extLst>
          </p:cNvPr>
          <p:cNvSpPr txBox="1"/>
          <p:nvPr/>
        </p:nvSpPr>
        <p:spPr>
          <a:xfrm>
            <a:off x="245660"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F5D581-F5B0-4701-B187-0D4FAB44900C}"/>
              </a:ext>
            </a:extLst>
          </p:cNvPr>
          <p:cNvSpPr/>
          <p:nvPr/>
        </p:nvSpPr>
        <p:spPr>
          <a:xfrm>
            <a:off x="0" y="0"/>
            <a:ext cx="9144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xmlns="" id="{0E5F41AB-E2B9-45DD-B1C7-9F4DBA4946B9}"/>
              </a:ext>
            </a:extLst>
          </p:cNvPr>
          <p:cNvSpPr/>
          <p:nvPr/>
        </p:nvSpPr>
        <p:spPr>
          <a:xfrm>
            <a:off x="1834319" y="-12700"/>
            <a:ext cx="546735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92C4A33C-7192-4F79-95AB-98CA40EB997F}" type="slidenum">
              <a:rPr lang="en-US" smtClean="0"/>
              <a:pPr/>
              <a:t>‹#›</a:t>
            </a:fld>
            <a:endParaRPr lang="en-US" dirty="0"/>
          </a:p>
        </p:txBody>
      </p:sp>
      <p:sp>
        <p:nvSpPr>
          <p:cNvPr id="14" name="Title 1">
            <a:extLst>
              <a:ext uri="{FF2B5EF4-FFF2-40B4-BE49-F238E27FC236}">
                <a16:creationId xmlns:a16="http://schemas.microsoft.com/office/drawing/2014/main" xmlns="" id="{4510C334-F1CE-4CEF-ADC6-D1BADB9947D6}"/>
              </a:ext>
            </a:extLst>
          </p:cNvPr>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xmlns="" id="{A11F77F4-4B16-4503-B9B6-AE22C686E3E3}"/>
              </a:ext>
            </a:extLst>
          </p:cNvPr>
          <p:cNvSpPr>
            <a:spLocks noGrp="1"/>
          </p:cNvSpPr>
          <p:nvPr>
            <p:ph type="media" sz="quarter" idx="17"/>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xmlns="" id="{C7654E36-50FF-425E-B595-F3957610B5D8}"/>
              </a:ext>
            </a:extLst>
          </p:cNvPr>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8047621" y="6002373"/>
            <a:ext cx="412082" cy="365125"/>
          </a:xfrm>
          <a:prstGeom prst="rect">
            <a:avLst/>
          </a:prstGeom>
        </p:spPr>
        <p:txBody>
          <a:bodyPr vert="horz" lIns="91440" tIns="45720" rIns="91440" bIns="45720" rtlCol="0" anchor="ctr"/>
          <a:lstStyle>
            <a:lvl1pPr algn="r">
              <a:defRPr sz="1400">
                <a:solidFill>
                  <a:schemeClr val="tx2"/>
                </a:solidFill>
                <a:latin typeface="+mn-lt"/>
              </a:defRPr>
            </a:lvl1pPr>
          </a:lstStyle>
          <a:p>
            <a:fld id="{92C4A33C-7192-4F79-95AB-98CA40EB997F}" type="slidenum">
              <a:rPr lang="en-US" smtClean="0"/>
              <a:pPr/>
              <a:t>‹#›</a:t>
            </a:fld>
            <a:endParaRPr lang="en-US"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628650" y="1825625"/>
            <a:ext cx="78867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3543300" y="6002373"/>
            <a:ext cx="2057400" cy="365125"/>
          </a:xfrm>
          <a:prstGeom prst="rect">
            <a:avLst/>
          </a:prstGeom>
        </p:spPr>
        <p:txBody>
          <a:bodyPr vert="horz" lIns="91440" tIns="45720" rIns="91440" bIns="45720" rtlCol="0" anchor="ctr"/>
          <a:lstStyle>
            <a:lvl1pPr algn="ctr">
              <a:defRPr sz="1400">
                <a:solidFill>
                  <a:schemeClr val="bg2"/>
                </a:solidFill>
              </a:defRPr>
            </a:lvl1pPr>
          </a:lstStyle>
          <a:p>
            <a:fld id="{A198A995-2F85-4099-9AC3-F7887D90D15D}" type="datetimeFigureOut">
              <a:rPr lang="en-US" smtClean="0"/>
              <a:pPr/>
              <a:t>10/23/2020</a:t>
            </a:fld>
            <a:endParaRPr lang="en-US"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628651" y="6002373"/>
            <a:ext cx="2549072" cy="365125"/>
          </a:xfrm>
          <a:prstGeom prst="rect">
            <a:avLst/>
          </a:prstGeom>
        </p:spPr>
        <p:txBody>
          <a:bodyPr vert="horz" lIns="91440" tIns="45720" rIns="91440" bIns="45720" rtlCol="0" anchor="ctr"/>
          <a:lstStyle>
            <a:lvl1pPr algn="l">
              <a:defRPr sz="1400">
                <a:solidFill>
                  <a:schemeClr val="bg2"/>
                </a:solidFill>
              </a:defRPr>
            </a:lvl1pPr>
          </a:lstStyle>
          <a:p>
            <a:endParaRPr lang="en-US" dirty="0"/>
          </a:p>
        </p:txBody>
      </p:sp>
    </p:spTree>
    <p:extLst>
      <p:ext uri="{BB962C8B-B14F-4D97-AF65-F5344CB8AC3E}">
        <p14:creationId xmlns:p14="http://schemas.microsoft.com/office/powerpoint/2010/main" xmlns="" val="32239991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endParaRPr lang="en-US" dirty="0"/>
          </a:p>
        </p:txBody>
      </p:sp>
      <p:sp>
        <p:nvSpPr>
          <p:cNvPr id="3" name="Subtitle 2"/>
          <p:cNvSpPr>
            <a:spLocks noGrp="1"/>
          </p:cNvSpPr>
          <p:nvPr>
            <p:ph type="subTitle" idx="1"/>
          </p:nvPr>
        </p:nvSpPr>
        <p:spPr/>
        <p:txBody>
          <a:bodyPr/>
          <a:lstStyle/>
          <a:p>
            <a:r>
              <a:rPr lang="en-US" dirty="0" smtClean="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5872163"/>
          </a:xfrm>
        </p:spPr>
        <p:txBody>
          <a:bodyPr>
            <a:normAutofit/>
          </a:bodyPr>
          <a:lstStyle/>
          <a:p>
            <a:r>
              <a:rPr lang="en-US" dirty="0" smtClean="0"/>
              <a:t>Facing numerous and possibly conflicting requests for resources, the operating system must decide how to allocate them to specific programs and users so that it can operate the computer system efficiently and fairly</a:t>
            </a:r>
          </a:p>
          <a:p>
            <a:r>
              <a:rPr lang="en-US" dirty="0" smtClean="0"/>
              <a:t>An os is a control program. A control program manages the execution of user programs to prevent errors and improper use of the computer. It is especially concerned with the operation and control of I/O devices.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os </a:t>
            </a:r>
            <a:endParaRPr lang="en-US" dirty="0"/>
          </a:p>
        </p:txBody>
      </p:sp>
      <p:sp>
        <p:nvSpPr>
          <p:cNvPr id="3" name="Content Placeholder 2"/>
          <p:cNvSpPr>
            <a:spLocks noGrp="1"/>
          </p:cNvSpPr>
          <p:nvPr>
            <p:ph idx="1"/>
          </p:nvPr>
        </p:nvSpPr>
        <p:spPr/>
        <p:txBody>
          <a:bodyPr/>
          <a:lstStyle/>
          <a:p>
            <a:r>
              <a:rPr lang="en-US" dirty="0" smtClean="0"/>
              <a:t>the operating system is the one program running at all times on the computer—usually called the kernel. (Along with the kernel, there are two other types of programs: system programs, which are associated with the operating system but are not necessarily part of the kernel, and application programs, which include all programs not associated with the operation of the system.)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os</a:t>
            </a:r>
            <a:endParaRPr lang="en-US" dirty="0"/>
          </a:p>
        </p:txBody>
      </p:sp>
      <p:sp>
        <p:nvSpPr>
          <p:cNvPr id="3" name="Content Placeholder 2"/>
          <p:cNvSpPr>
            <a:spLocks noGrp="1"/>
          </p:cNvSpPr>
          <p:nvPr>
            <p:ph idx="1"/>
          </p:nvPr>
        </p:nvSpPr>
        <p:spPr/>
        <p:txBody>
          <a:bodyPr/>
          <a:lstStyle/>
          <a:p>
            <a:r>
              <a:rPr lang="en-US" dirty="0" smtClean="0"/>
              <a:t>Mobile operating systems often include not only a core kernel but also middleware—a set of software frameworks that provide additional services to application developers. For example, each of the two most prominent mobile operating systems—Apple’s </a:t>
            </a:r>
            <a:r>
              <a:rPr lang="en-US" dirty="0" err="1" smtClean="0"/>
              <a:t>iOS</a:t>
            </a:r>
            <a:r>
              <a:rPr lang="en-US" dirty="0" smtClean="0"/>
              <a:t> and Google’s Android—features a core kernel along with middleware that supports databases, multimedia, and graphics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os ?</a:t>
            </a:r>
            <a:endParaRPr lang="en-US" dirty="0"/>
          </a:p>
        </p:txBody>
      </p:sp>
      <p:sp>
        <p:nvSpPr>
          <p:cNvPr id="3" name="Content Placeholder 2"/>
          <p:cNvSpPr>
            <a:spLocks noGrp="1"/>
          </p:cNvSpPr>
          <p:nvPr>
            <p:ph idx="1"/>
          </p:nvPr>
        </p:nvSpPr>
        <p:spPr/>
        <p:txBody>
          <a:bodyPr/>
          <a:lstStyle/>
          <a:p>
            <a:r>
              <a:rPr lang="en-US" dirty="0" smtClean="0"/>
              <a:t>An operating system is a program that manages a computer’s hardware. It also provides a basis for application programs and acts as an intermediary between the computer user and the computer hardware. </a:t>
            </a:r>
          </a:p>
          <a:p>
            <a:r>
              <a:rPr lang="en-US" dirty="0" smtClean="0"/>
              <a:t>Eg- Microsoft windows </a:t>
            </a:r>
          </a:p>
          <a:p>
            <a:pPr>
              <a:buNone/>
            </a:pPr>
            <a:r>
              <a:rPr lang="en-US" dirty="0" smtClean="0"/>
              <a:t>         macOS</a:t>
            </a:r>
          </a:p>
          <a:p>
            <a:pPr>
              <a:buNone/>
            </a:pPr>
            <a:r>
              <a:rPr lang="en-US" dirty="0" smtClean="0"/>
              <a:t>         Linux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29419" t="19544" r="25486" b="33581"/>
          <a:stretch>
            <a:fillRect/>
          </a:stretch>
        </p:blipFill>
        <p:spPr bwMode="auto">
          <a:xfrm>
            <a:off x="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os do ?</a:t>
            </a:r>
            <a:endParaRPr lang="en-US" dirty="0"/>
          </a:p>
        </p:txBody>
      </p:sp>
      <p:sp>
        <p:nvSpPr>
          <p:cNvPr id="6" name="Content Placeholder 5"/>
          <p:cNvSpPr>
            <a:spLocks noGrp="1"/>
          </p:cNvSpPr>
          <p:nvPr>
            <p:ph idx="1"/>
          </p:nvPr>
        </p:nvSpPr>
        <p:spPr/>
        <p:txBody>
          <a:bodyPr/>
          <a:lstStyle/>
          <a:p>
            <a:pPr>
              <a:buNone/>
            </a:pPr>
            <a:r>
              <a:rPr lang="en-US" dirty="0" smtClean="0"/>
              <a:t>A computer system can be divided roughly into four components: </a:t>
            </a:r>
          </a:p>
          <a:p>
            <a:r>
              <a:rPr lang="en-US" dirty="0" smtClean="0"/>
              <a:t>the hardware</a:t>
            </a:r>
          </a:p>
          <a:p>
            <a:r>
              <a:rPr lang="en-US" dirty="0" smtClean="0"/>
              <a:t> the operating system</a:t>
            </a:r>
          </a:p>
          <a:p>
            <a:r>
              <a:rPr lang="en-US" dirty="0" smtClean="0"/>
              <a:t> the application programs </a:t>
            </a:r>
          </a:p>
          <a:p>
            <a:r>
              <a:rPr lang="en-US" dirty="0" smtClean="0"/>
              <a:t>the users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458200" cy="6172200"/>
          </a:xfrm>
        </p:spPr>
        <p:txBody>
          <a:bodyPr/>
          <a:lstStyle/>
          <a:p>
            <a:r>
              <a:rPr lang="en-US" dirty="0" smtClean="0"/>
              <a:t>The operating system controls the hardware and coordinates its use among the various application programs for the various users.</a:t>
            </a:r>
          </a:p>
          <a:p>
            <a:r>
              <a:rPr lang="en-US" dirty="0" smtClean="0"/>
              <a:t>The operating system controls the hardware and coordinates its use among the various application programs for the various users.</a:t>
            </a:r>
          </a:p>
          <a:p>
            <a:r>
              <a:rPr lang="en-US" dirty="0" smtClean="0"/>
              <a:t>An operating system is similar to a government. Like a government, it performs no useful function by itself.</a:t>
            </a:r>
          </a:p>
          <a:p>
            <a:r>
              <a:rPr lang="en-US" dirty="0" smtClean="0"/>
              <a:t>It simply provides an environment within which other programs can do useful work</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view</a:t>
            </a:r>
            <a:endParaRPr lang="en-US" dirty="0"/>
          </a:p>
        </p:txBody>
      </p:sp>
      <p:sp>
        <p:nvSpPr>
          <p:cNvPr id="3" name="Content Placeholder 2"/>
          <p:cNvSpPr>
            <a:spLocks noGrp="1"/>
          </p:cNvSpPr>
          <p:nvPr>
            <p:ph idx="1"/>
          </p:nvPr>
        </p:nvSpPr>
        <p:spPr/>
        <p:txBody>
          <a:bodyPr/>
          <a:lstStyle/>
          <a:p>
            <a:r>
              <a:rPr lang="en-US" dirty="0" smtClean="0"/>
              <a:t>The user’s view of the computer varies according to the interface being used.</a:t>
            </a:r>
          </a:p>
          <a:p>
            <a:r>
              <a:rPr lang="en-US" dirty="0" smtClean="0"/>
              <a:t>In pc and desktop :The goal is to maximize the work (or play) that the user is performing. In this case, the operating system is designed mostly for ease of use, with some attention paid to performance and none paid to resource utilization—how various hardware and software resources are shared.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81000"/>
            <a:ext cx="8286750" cy="5795963"/>
          </a:xfrm>
        </p:spPr>
        <p:txBody>
          <a:bodyPr/>
          <a:lstStyle/>
          <a:p>
            <a:r>
              <a:rPr lang="en-US" dirty="0" smtClean="0"/>
              <a:t>In mainframe and mini computer : These users share resources and may exchange information. The operating system in such cases is designed to maximize resource utilization— to assure that all available CPU time, memory, and I/O are used efficiently and that no individual user takes more than fair share. </a:t>
            </a:r>
          </a:p>
          <a:p>
            <a:r>
              <a:rPr lang="en-US" dirty="0" smtClean="0"/>
              <a:t>In work-station and server: These users have dedicated resources at their disposal, but they also share resources such as networking and servers, including file, compute, and print servers. Therefore, their operating system is designed to compromise between individual usability and resource utilization.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8650" y="685800"/>
            <a:ext cx="7886700" cy="5491163"/>
          </a:xfrm>
        </p:spPr>
        <p:txBody>
          <a:bodyPr/>
          <a:lstStyle/>
          <a:p>
            <a:r>
              <a:rPr lang="en-US" dirty="0" smtClean="0"/>
              <a:t>In smart phones :The user interface for mobile computers generally features a touch screen, where the user interacts with the system by pressing and swiping fingers across the screen rather than using a physical keyboard and mouse</a:t>
            </a:r>
          </a:p>
          <a:p>
            <a:r>
              <a:rPr lang="en-US" dirty="0" smtClean="0"/>
              <a:t>Some computers have little or no user view. For example, embedded computers in home devices and automobiles may have numeric keypads and may turn indicator lights on or off to show status, but they and their operating systems are designed primarily to run without user intervention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view </a:t>
            </a:r>
            <a:endParaRPr lang="en-US" dirty="0"/>
          </a:p>
        </p:txBody>
      </p:sp>
      <p:sp>
        <p:nvSpPr>
          <p:cNvPr id="3" name="Content Placeholder 2"/>
          <p:cNvSpPr>
            <a:spLocks noGrp="1"/>
          </p:cNvSpPr>
          <p:nvPr>
            <p:ph idx="1"/>
          </p:nvPr>
        </p:nvSpPr>
        <p:spPr/>
        <p:txBody>
          <a:bodyPr/>
          <a:lstStyle/>
          <a:p>
            <a:r>
              <a:rPr lang="en-US" dirty="0" smtClean="0"/>
              <a:t>The operating system is the program most intimately involved with the hardware. an operating system work as a resource allocator.</a:t>
            </a:r>
          </a:p>
          <a:p>
            <a:r>
              <a:rPr lang="en-US" dirty="0" smtClean="0"/>
              <a:t>A computer system has many resources that may be required to solve a problem: CPU time, memory space, file-storage space, I/O devices, and so on. The operating system acts as the manager of these resources.  </a:t>
            </a:r>
          </a:p>
          <a:p>
            <a:endParaRPr lang="en-US" dirty="0" smtClean="0"/>
          </a:p>
          <a:p>
            <a:endParaRPr lang="en-US" dirty="0"/>
          </a:p>
        </p:txBody>
      </p:sp>
    </p:spTree>
  </p:cSld>
  <p:clrMapOvr>
    <a:masterClrMapping/>
  </p:clrMapOvr>
</p:sld>
</file>

<file path=ppt/theme/theme1.xml><?xml version="1.0" encoding="utf-8"?>
<a:theme xmlns:a="http://schemas.openxmlformats.org/drawingml/2006/main" name="Theme1">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NBPL_GeneralDesign02_MO - v4" id="{6FF23145-4007-4574-94C2-B80E45F46FD9}" vid="{0FB396FC-CF2E-452A-9B17-DA6C73B1359A}"/>
    </a:ext>
  </a:extLst>
</a:theme>
</file>

<file path=docProps/app.xml><?xml version="1.0" encoding="utf-8"?>
<Properties xmlns="http://schemas.openxmlformats.org/officeDocument/2006/extended-properties" xmlns:vt="http://schemas.openxmlformats.org/officeDocument/2006/docPropsVTypes">
  <Template/>
  <TotalTime>60</TotalTime>
  <Words>680</Words>
  <Application>Microsoft Office PowerPoint</Application>
  <PresentationFormat>On-screen Show (4:3)</PresentationFormat>
  <Paragraphs>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Operating system </vt:lpstr>
      <vt:lpstr>What is os ?</vt:lpstr>
      <vt:lpstr>Slide 3</vt:lpstr>
      <vt:lpstr>What os do ?</vt:lpstr>
      <vt:lpstr>Slide 5</vt:lpstr>
      <vt:lpstr>User view</vt:lpstr>
      <vt:lpstr>Slide 7</vt:lpstr>
      <vt:lpstr>Slide 8</vt:lpstr>
      <vt:lpstr>System view </vt:lpstr>
      <vt:lpstr>Slide 10</vt:lpstr>
      <vt:lpstr>Defining os </vt:lpstr>
      <vt:lpstr>Mobile 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Admn</dc:creator>
  <cp:lastModifiedBy>Admn</cp:lastModifiedBy>
  <cp:revision>8</cp:revision>
  <dcterms:created xsi:type="dcterms:W3CDTF">2020-10-22T12:28:40Z</dcterms:created>
  <dcterms:modified xsi:type="dcterms:W3CDTF">2020-10-22T21:44:19Z</dcterms:modified>
</cp:coreProperties>
</file>