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3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1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05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3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4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0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9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9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5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7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0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2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B002-8E76-414C-98AD-5E209BF7ABF6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FFEA84-ADEC-45D7-9C48-A58C1DF8E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6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C3F0-D6C5-4195-9E8A-7B83769CA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25539-46C2-41AC-90F7-718B9DF4A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management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81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F660-D359-4C16-8C59-69BBAE6F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recall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9CBF-10D8-44F1-8E2F-DC5FC177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main memory is central to the operation of a modern computer system. </a:t>
            </a:r>
          </a:p>
          <a:p>
            <a:r>
              <a:rPr lang="en-US" sz="2000" dirty="0"/>
              <a:t>Main memory is a large array of bytes, ranging in size from hundreds of thousands to billions. </a:t>
            </a:r>
          </a:p>
          <a:p>
            <a:r>
              <a:rPr lang="en-US" sz="2000" dirty="0"/>
              <a:t>Each byte has its own address.</a:t>
            </a:r>
          </a:p>
          <a:p>
            <a:r>
              <a:rPr lang="en-US" sz="2000" dirty="0"/>
              <a:t>Main memory is a repository of quickly accessible data shared by the CPU and I/O devices. </a:t>
            </a:r>
          </a:p>
          <a:p>
            <a:r>
              <a:rPr lang="en-US" sz="2000" dirty="0"/>
              <a:t>The central processor reads instructions from main memory during the instruction-fetch cycle and both reads and writes data from main memory during the data-fetch cycle (on a von Neumann architecture).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2338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3471-FEAD-48A6-A096-FB3B9ED4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</a:t>
            </a:r>
            <a:br>
              <a:rPr lang="en-US" dirty="0"/>
            </a:br>
            <a:r>
              <a:rPr lang="en-US" dirty="0"/>
              <a:t>Program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327D-6A40-42E4-8681-914224C9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06620"/>
          </a:xfrm>
        </p:spPr>
        <p:txBody>
          <a:bodyPr/>
          <a:lstStyle/>
          <a:p>
            <a:r>
              <a:rPr lang="en-US" dirty="0"/>
              <a:t>For a program to be executed, it must be mapped to absolute addresses and loaded into memory. </a:t>
            </a:r>
          </a:p>
          <a:p>
            <a:r>
              <a:rPr lang="en-US" dirty="0"/>
              <a:t>As the program executes, it accesses program instructions and data from memory by generating these absolute addresses.</a:t>
            </a:r>
          </a:p>
          <a:p>
            <a:r>
              <a:rPr lang="en-US" dirty="0"/>
              <a:t> Eventually, the program terminates, its memory space is declared available, and the next program can be loaded and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85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C2FC-227C-41CD-A939-282EEA58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operating system is responsible for the following activities in connection</a:t>
            </a:r>
            <a:br>
              <a:rPr lang="en-US" dirty="0"/>
            </a:br>
            <a:r>
              <a:rPr lang="en-IN" dirty="0"/>
              <a:t>with memory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1150-CE08-4124-BF96-2773A3FE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Keeping track of which parts of memory are currently being used and who </a:t>
            </a:r>
            <a:r>
              <a:rPr lang="en-IN" sz="2400" dirty="0"/>
              <a:t>is using them</a:t>
            </a:r>
          </a:p>
          <a:p>
            <a:r>
              <a:rPr lang="en-US" sz="2400" dirty="0"/>
              <a:t>• Deciding which processes (or parts of processes) and data to move into </a:t>
            </a:r>
            <a:r>
              <a:rPr lang="en-IN" sz="2400" dirty="0"/>
              <a:t>and out of memory</a:t>
            </a:r>
          </a:p>
          <a:p>
            <a:r>
              <a:rPr lang="en-US" sz="2400" dirty="0"/>
              <a:t>• Allocating and deallocating memory space as needed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4031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</TotalTime>
  <Words>222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Operating system</vt:lpstr>
      <vt:lpstr>Short recall</vt:lpstr>
      <vt:lpstr>During  Program execution</vt:lpstr>
      <vt:lpstr>The operating system is responsible for the following activities in connection with memory management: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mansi joshi</dc:creator>
  <cp:lastModifiedBy>mansi joshi</cp:lastModifiedBy>
  <cp:revision>3</cp:revision>
  <dcterms:created xsi:type="dcterms:W3CDTF">2020-11-04T08:40:29Z</dcterms:created>
  <dcterms:modified xsi:type="dcterms:W3CDTF">2020-11-04T09:02:49Z</dcterms:modified>
</cp:coreProperties>
</file>