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4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0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6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D1B683-5858-4841-BC02-998582049E7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14B6608-38E0-4A09-8D32-A7490A6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ECC5-B8FC-459A-AB53-D45C172A2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A4D2-90E6-4628-A8A1-07704368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Protection and Security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169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79AFF-2DAF-4CC0-8E0E-B4E0DEA3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572C-E5C4-424A-8DEE-9C6EB598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/>
              <a:t>If a computer system has multiple users and allows the concurrent execution of multiple processes, then access to data must be regulated.</a:t>
            </a:r>
          </a:p>
          <a:p>
            <a:r>
              <a:rPr lang="en-IN" sz="2400" dirty="0"/>
              <a:t>The </a:t>
            </a:r>
            <a:r>
              <a:rPr lang="en-US" sz="2400" dirty="0"/>
              <a:t>timer ensures that no process can gain control of the CPU without eventually relinquishing control.</a:t>
            </a:r>
          </a:p>
          <a:p>
            <a:r>
              <a:rPr lang="en-US" sz="2400" dirty="0"/>
              <a:t> Device-control registers are not accessible to users, so the integrity of the various peripheral devices is protected.</a:t>
            </a:r>
            <a:endParaRPr lang="en-IN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8FC07-5B00-4A9D-B603-B9E85ADD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Protection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6117-CA76-4D47-9A80-0E6532E6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b="1" dirty="0"/>
              <a:t>Protection</a:t>
            </a:r>
            <a:r>
              <a:rPr lang="en-US" sz="2400" dirty="0"/>
              <a:t>, then, is any mechanism for controlling the access of processes or users to the resources defined by a computer system. </a:t>
            </a:r>
          </a:p>
          <a:p>
            <a:r>
              <a:rPr lang="en-US" sz="2400" dirty="0"/>
              <a:t>This mechanism must Provide means to specify the controls to be imposed and to enforce the controls.</a:t>
            </a:r>
          </a:p>
          <a:p>
            <a:r>
              <a:rPr lang="en-US" sz="2400" dirty="0"/>
              <a:t>Protection can improve reliability by detecting latent errors at the interfaces between component subsystems. </a:t>
            </a:r>
          </a:p>
          <a:p>
            <a:r>
              <a:rPr lang="en-US" sz="2400" dirty="0"/>
              <a:t>Early detection of interface errors can often prevent contamination of a healthy subsystem by another subsystem that is </a:t>
            </a:r>
            <a:r>
              <a:rPr lang="en-IN" sz="2400" dirty="0"/>
              <a:t>malfunctioning.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2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ACE5-A566-4C8A-88F9-32EE97C6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C98C-1B4B-4478-B131-0BA45827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N" sz="2400" dirty="0"/>
              <a:t>It is </a:t>
            </a:r>
            <a:r>
              <a:rPr lang="en-US" sz="2400" dirty="0"/>
              <a:t>the job of </a:t>
            </a:r>
            <a:r>
              <a:rPr lang="en-US" sz="2400" b="1" dirty="0"/>
              <a:t>security </a:t>
            </a:r>
            <a:r>
              <a:rPr lang="en-US" sz="2400" dirty="0"/>
              <a:t>to defend a system from external and internal attacks. </a:t>
            </a:r>
          </a:p>
          <a:p>
            <a:r>
              <a:rPr lang="en-US" sz="2400" dirty="0"/>
              <a:t>Such attacks spread across a huge range and include viruses and worms, denial-of service attacks (which use all of a system’s resources and so keep legitimate users out of the system), identity theft, and theft of service (unauthorized use of a system). </a:t>
            </a:r>
          </a:p>
          <a:p>
            <a:r>
              <a:rPr lang="en-US" sz="2400" dirty="0"/>
              <a:t>Prevention of some of these attacks is considered an operating-system function on some systems, while other systems leave it to policy or additional software.</a:t>
            </a:r>
            <a:endParaRPr lang="en-IN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4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AC3-5E80-471D-8C41-59024315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user identifiers (user IDs)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99DD-835C-4C95-9545-7EC52C15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/>
              <a:t>Unix-like operating systems identify a </a:t>
            </a:r>
            <a:r>
              <a:rPr lang="en-US" sz="2400" b="1" dirty="0"/>
              <a:t>user</a:t>
            </a:r>
            <a:r>
              <a:rPr lang="en-US" sz="2400" dirty="0"/>
              <a:t> by a value called a </a:t>
            </a:r>
            <a:r>
              <a:rPr lang="en-US" sz="2400" b="1" dirty="0"/>
              <a:t>user</a:t>
            </a:r>
            <a:r>
              <a:rPr lang="en-US" sz="2400" dirty="0"/>
              <a:t> identifier, often abbreviated to </a:t>
            </a:r>
            <a:r>
              <a:rPr lang="en-US" sz="2400" b="1" dirty="0"/>
              <a:t>user ID</a:t>
            </a:r>
            <a:r>
              <a:rPr lang="en-US" sz="2400" dirty="0"/>
              <a:t> or UID. </a:t>
            </a:r>
          </a:p>
          <a:p>
            <a:r>
              <a:rPr lang="en-US" sz="2400" dirty="0"/>
              <a:t>These numerical IDs are unique, one per user. When a user logs in to the system, the authentication stage determines the appropriate user ID for the user. </a:t>
            </a:r>
          </a:p>
          <a:p>
            <a:r>
              <a:rPr lang="en-US" sz="2400" dirty="0"/>
              <a:t>That user ID is associated with all of the user’s processes and threads.  When an ID needs to be readable by a user, it is translated back to the username via the user name list.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0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7BD9C-58C1-4EA8-93FB-D6CC7B4C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Group identifier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5EC1-FF31-496E-828D-3AD4EF31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N" sz="2800" dirty="0"/>
              <a:t>Group functionality can </a:t>
            </a:r>
            <a:r>
              <a:rPr lang="en-US" sz="2800" dirty="0"/>
              <a:t>be implemented as a system-wide list of group names and </a:t>
            </a:r>
            <a:r>
              <a:rPr lang="en-US" sz="2800" b="1" dirty="0"/>
              <a:t>group identifiers</a:t>
            </a:r>
            <a:r>
              <a:rPr lang="en-US" sz="2800" dirty="0"/>
              <a:t>.</a:t>
            </a:r>
          </a:p>
          <a:p>
            <a:r>
              <a:rPr lang="en-US" sz="2800" dirty="0"/>
              <a:t>A user can be in one or more groups, depending on operating-system design decisions. </a:t>
            </a:r>
          </a:p>
          <a:p>
            <a:r>
              <a:rPr lang="en-US" sz="2800" dirty="0"/>
              <a:t>The user’s group IDs are also included in every associated process </a:t>
            </a:r>
            <a:r>
              <a:rPr lang="en-IN" sz="2800" dirty="0"/>
              <a:t>and thread.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3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DEA1C-0383-4350-96A1-890DEB03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Escalate privileges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376F-F766-40A7-B05C-D2754BD8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800" dirty="0"/>
              <a:t>a user sometimes needs to </a:t>
            </a:r>
            <a:r>
              <a:rPr lang="en-US" sz="2800" b="1" dirty="0"/>
              <a:t>escalate privileges </a:t>
            </a:r>
            <a:r>
              <a:rPr lang="en-US" sz="2800" dirty="0"/>
              <a:t>to gain extra permissions for an activity. </a:t>
            </a:r>
          </a:p>
          <a:p>
            <a:r>
              <a:rPr lang="en-US" sz="2800" dirty="0"/>
              <a:t>The user may need access to a device that is </a:t>
            </a:r>
            <a:r>
              <a:rPr lang="en-IN" sz="2800" dirty="0"/>
              <a:t>restricted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49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</TotalTime>
  <Words>409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Operating system</vt:lpstr>
      <vt:lpstr>about</vt:lpstr>
      <vt:lpstr>Protection</vt:lpstr>
      <vt:lpstr>security</vt:lpstr>
      <vt:lpstr>user identifiers (user IDs).</vt:lpstr>
      <vt:lpstr>Group identifier</vt:lpstr>
      <vt:lpstr>Escalate privileges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mansi joshi</dc:creator>
  <cp:lastModifiedBy>mansi joshi</cp:lastModifiedBy>
  <cp:revision>3</cp:revision>
  <dcterms:created xsi:type="dcterms:W3CDTF">2020-11-04T09:43:51Z</dcterms:created>
  <dcterms:modified xsi:type="dcterms:W3CDTF">2020-11-04T10:09:04Z</dcterms:modified>
</cp:coreProperties>
</file>