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0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77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1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73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3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5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7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3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8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8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D8F4-CEA8-488F-917C-D487EC512A18}" type="datetimeFigureOut">
              <a:rPr lang="en-IN" smtClean="0"/>
              <a:t>10-11-2020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2168D6-4EBA-458B-82E7-290FF490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D8A4-BD89-411B-85F8-3C1E6DB0E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structure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3A43B-8989-45C1-B750-C7BB99DC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and os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3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BED-2C48-4B89-B400-F288691E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rgbClr val="231F20"/>
                </a:solidFill>
                <a:latin typeface="HelveticaNeue-MediumExt"/>
              </a:rPr>
              <a:t>Command Interpreters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B1F4-FF71-4D9B-A83F-4973AFE6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directly enter commands to be performed by the operating system.</a:t>
            </a:r>
          </a:p>
          <a:p>
            <a:pPr algn="l"/>
            <a:r>
              <a:rPr lang="en-IN" sz="20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: Bourne shell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0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Bourne-Again shell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i="1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Korn shell</a:t>
            </a:r>
          </a:p>
          <a:p>
            <a:pPr algn="l"/>
            <a:r>
              <a:rPr lang="en-US" sz="2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program which provides the interface between the user and an </a:t>
            </a:r>
            <a:r>
              <a:rPr lang="en-US" sz="2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When the user logs in </a:t>
            </a:r>
            <a:r>
              <a:rPr lang="en-US" sz="2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starts a </a:t>
            </a:r>
            <a:r>
              <a:rPr lang="en-US" sz="2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user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function of the command interpreter is to get and execute the next user-specified command. Many of the commands given at this level manipulate files: create, delete, list, print, copy, execute, and so on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0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581-AC40-480B-A59F-EDF2B64A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231F20"/>
                </a:solidFill>
                <a:latin typeface="Palatino-Roman"/>
              </a:rPr>
              <a:t>commands can be implemented in two general</a:t>
            </a:r>
            <a:br>
              <a:rPr lang="en-US" sz="2800" b="1" i="0" u="none" strike="noStrike" baseline="0" dirty="0">
                <a:solidFill>
                  <a:srgbClr val="231F20"/>
                </a:solidFill>
                <a:latin typeface="Palatino-Roman"/>
              </a:rPr>
            </a:br>
            <a:r>
              <a:rPr lang="en-IN" sz="2800" b="1" i="0" u="none" strike="noStrike" baseline="0" dirty="0">
                <a:solidFill>
                  <a:srgbClr val="231F20"/>
                </a:solidFill>
                <a:latin typeface="Palatino-Roman"/>
              </a:rPr>
              <a:t>ways: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E6A5-7DD3-4363-B803-650A1900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command interpreter itself contains the code to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command.</a:t>
            </a:r>
          </a:p>
          <a:p>
            <a:pPr algn="l"/>
            <a:r>
              <a:rPr lang="en-IN" sz="24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UNIX, among other operating systems —implements most commands through system programs. In this case, the command interpreter does not understand the command in any way; it merely uses the command to identify a file to be loaded into memory and executed.</a:t>
            </a:r>
          </a:p>
          <a:p>
            <a:pPr algn="l"/>
            <a:r>
              <a:rPr lang="en-US" sz="24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UNIX command to delete a file : </a:t>
            </a:r>
            <a:r>
              <a:rPr lang="en-IN" sz="2400" b="0" i="0" u="none" strike="noStrike" baseline="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 file.txt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7991-C592-474D-B572-A7406F99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rgbClr val="231F20"/>
                </a:solidFill>
                <a:latin typeface="HelveticaNeue-MediumExt"/>
              </a:rPr>
              <a:t>Graphical User Interfaces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C2BE6-AB4C-4035-BCA2-2DD4F341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240" y="2133600"/>
            <a:ext cx="9076372" cy="4348480"/>
          </a:xfrm>
        </p:spPr>
        <p:txBody>
          <a:bodyPr>
            <a:noAutofit/>
          </a:bodyPr>
          <a:lstStyle/>
          <a:p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It is a user friendly.</a:t>
            </a:r>
          </a:p>
          <a:p>
            <a:pPr algn="l"/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rather than entering commands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directly via a command-line interface, users employ a mouse-based window and-</a:t>
            </a:r>
            <a:r>
              <a:rPr lang="en-US" sz="2000" dirty="0">
                <a:solidFill>
                  <a:srgbClr val="231F20"/>
                </a:solidFill>
                <a:latin typeface="Palatino-Roman"/>
              </a:rPr>
              <a:t>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menu system characterized by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desktop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metaphor. The user moves the mouse to position its pointer on images, or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icons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, on the screen (the desktop) that represent programs, files, directories, and system functions. Depending on the mouse pointer’s location, clicking a button on the mouse can invoke a program, select a file or directory—known as a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folder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—or pull down a menu</a:t>
            </a:r>
            <a:r>
              <a:rPr lang="en-US" sz="2000" dirty="0">
                <a:solidFill>
                  <a:srgbClr val="231F20"/>
                </a:solidFill>
                <a:latin typeface="Palatino-Roman"/>
              </a:rPr>
              <a:t>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that contains commands.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Graphical user interfaces first appeared due in part to research taking place in the early 1970s at Xerox PARC research facility. The first GUI appeared on </a:t>
            </a:r>
            <a:r>
              <a:rPr lang="it-IT" sz="2000" b="0" i="0" u="none" strike="noStrike" baseline="0" dirty="0">
                <a:solidFill>
                  <a:srgbClr val="231F20"/>
                </a:solidFill>
                <a:latin typeface="Palatino-Roman"/>
              </a:rPr>
              <a:t>the Xerox Alto computer in 1973.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531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95A-53D0-43EC-9725-90C143A7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solidFill>
                  <a:srgbClr val="231F20"/>
                </a:solidFill>
                <a:latin typeface="HelveticaNeue-MediumExt"/>
              </a:rPr>
              <a:t>Choice of Interface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E36-DFAE-4F43-AF26-3400ED64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120" y="1554480"/>
            <a:ext cx="9296400" cy="4679410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The choice of whether to use a command-line or GUI interface is mostly one of personal preference. </a:t>
            </a:r>
          </a:p>
          <a:p>
            <a:pPr algn="l"/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System administrators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who manage computers and </a:t>
            </a:r>
            <a:r>
              <a:rPr lang="en-US" sz="2000" b="1" i="0" u="none" strike="noStrike" baseline="0" dirty="0">
                <a:solidFill>
                  <a:srgbClr val="00AEF0"/>
                </a:solidFill>
                <a:latin typeface="Palatino-Bold"/>
              </a:rPr>
              <a:t>power users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who have deep knowledge of a system frequently use the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command-line interface.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 It is more efficient, giving them faster access to the activities they need to perform.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on some systems, only a subset of system functions is available via the GUI, leaving the less common tasks to those who are command-line knowledgeable. Further, command line</a:t>
            </a:r>
            <a:r>
              <a:rPr lang="en-US" sz="2000" dirty="0">
                <a:solidFill>
                  <a:srgbClr val="231F20"/>
                </a:solidFill>
                <a:latin typeface="Palatino-Roman"/>
              </a:rPr>
              <a:t>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interfaces usually make repetitive tasks easier, in part because they have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Palatino-Roman"/>
              </a:rPr>
              <a:t>their own programmability.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Palatino-Roman"/>
              </a:rPr>
              <a:t>most Windows users are happy to use the Windows GUI environment and almost never use the MS-DOS shell interface.</a:t>
            </a:r>
            <a:endParaRPr lang="en-IN" sz="2000" b="0" i="0" u="none" strike="noStrike" baseline="0" dirty="0">
              <a:solidFill>
                <a:srgbClr val="231F20"/>
              </a:solidFill>
              <a:latin typeface="Palatino-Roman"/>
            </a:endParaRP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1778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459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HelveticaNeue-MediumExt</vt:lpstr>
      <vt:lpstr>Palatino-Bold</vt:lpstr>
      <vt:lpstr>Palatino-Roman</vt:lpstr>
      <vt:lpstr>Wingdings 3</vt:lpstr>
      <vt:lpstr>Wisp</vt:lpstr>
      <vt:lpstr>Operating system structure</vt:lpstr>
      <vt:lpstr>Command Interpreters</vt:lpstr>
      <vt:lpstr>commands can be implemented in two general ways:</vt:lpstr>
      <vt:lpstr>Graphical User Interfaces</vt:lpstr>
      <vt:lpstr>Choice of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structure</dc:title>
  <dc:creator>mansi joshi</dc:creator>
  <cp:lastModifiedBy>mansi joshi</cp:lastModifiedBy>
  <cp:revision>4</cp:revision>
  <dcterms:created xsi:type="dcterms:W3CDTF">2020-11-10T01:23:01Z</dcterms:created>
  <dcterms:modified xsi:type="dcterms:W3CDTF">2020-11-10T02:00:23Z</dcterms:modified>
</cp:coreProperties>
</file>