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8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7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8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8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9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0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80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7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9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0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C105077-2F56-4E16-BBA9-C31F31554D15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A787B3A5-0FA0-4EB4-89CF-2B8CBF4F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4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0816-56BA-485F-AFD0-EDCD85C71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6D701-0267-4B47-9CAD-DFB276442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b="0" i="0" u="none" strike="noStrike" baseline="0" dirty="0">
                <a:solidFill>
                  <a:srgbClr val="00AEF0"/>
                </a:solidFill>
                <a:latin typeface="HelveticaNeue-MediumExt"/>
              </a:rPr>
              <a:t>Background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126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2371-F37C-4BA0-B9CB-F10A2627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virtual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465E-7C79-4400-A358-138B050F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999059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Palatino-Roman"/>
              </a:rPr>
              <a:t>The instructions being executed must be in physical memory. The first approach to meeting this requirement is to place the entire logical address space in physical memory. 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Palatino-Roman"/>
              </a:rPr>
              <a:t>Dynamic loading can help to ease this restriction, but it generally requires special precautions and extra 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Palatino-Roman"/>
              </a:rPr>
              <a:t>work by the programmer.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Palatino-Roman"/>
              </a:rPr>
              <a:t>The requirement that instructions must be in physical memory to be executed seems both necessary and reasonable; but it is also unfortunate, since it limits the size of a program to the size of physical memory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Palatino-Roman"/>
              </a:rPr>
              <a:t>Programs often have code to handle unusual error conditions. Since these errors seldom, if ever, occur in practice, this code is almost never executed.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Palatino-Roman"/>
              </a:rPr>
              <a:t>Arrays, lists, and tables are often allocated more memory than they actually 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Palatino-Roman"/>
              </a:rPr>
              <a:t>need.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Palatino-Roman"/>
              </a:rPr>
              <a:t>Certain options and features of a program may be used rarely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760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BD01-0CC3-443B-8053-F71BEE38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u="none" strike="noStrike" baseline="0" dirty="0">
                <a:solidFill>
                  <a:srgbClr val="231F20"/>
                </a:solidFill>
                <a:latin typeface="Palatino-Roman"/>
              </a:rPr>
              <a:t>The ability to execute a program that is only partially in memory would</a:t>
            </a:r>
            <a:br>
              <a:rPr lang="en-US" sz="4000" b="1" i="0" u="none" strike="noStrike" baseline="0" dirty="0">
                <a:solidFill>
                  <a:srgbClr val="231F20"/>
                </a:solidFill>
                <a:latin typeface="Palatino-Roman"/>
              </a:rPr>
            </a:br>
            <a:r>
              <a:rPr lang="en-IN" sz="4000" b="1" i="0" u="none" strike="noStrike" baseline="0" dirty="0">
                <a:solidFill>
                  <a:srgbClr val="231F20"/>
                </a:solidFill>
                <a:latin typeface="Palatino-Roman"/>
              </a:rPr>
              <a:t>confer many benefits: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8ADD-20E2-4C61-920A-61976B73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A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would no longer be constrained by the amount of physical memory that is available. Users would be able to write programs for an extremely large </a:t>
            </a:r>
            <a:r>
              <a:rPr lang="en-US" b="1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space, simplifying the programming task.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A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each user program could take less physical memory, more programs could be run at the same time, with a corresponding increase in CPU utilization and throughput but with no increase in response time or 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 time.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A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I/O would be needed to load or swap user programs into memory, so each user program would run faster.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00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6C85-D7AE-4199-8A03-89EB2603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B4A1-00C0-44BE-970F-A5354639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573866"/>
            <a:ext cx="9959848" cy="3598333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baseline="0" dirty="0">
                <a:solidFill>
                  <a:srgbClr val="00A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memory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the separation of logical memory as perceived by users from physical memory. This separation allows an extremely large virtual memory to be provided for programmers when only a smaller physical memory is available .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memory makes the task of programming much easier, because the programmer no longer needs to worry about the amount of physical memory available</a:t>
            </a:r>
          </a:p>
          <a:p>
            <a:pPr algn="l"/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general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Virtual memory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feature of an operating system that enables a computer to be able to compensate shortages of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 memory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transferring pages of data from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access memory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disk storage.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2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81EBC-2CD2-4901-B59D-E7F70784F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0" t="21852" r="24375" b="9383"/>
          <a:stretch/>
        </p:blipFill>
        <p:spPr>
          <a:xfrm>
            <a:off x="1900766" y="804333"/>
            <a:ext cx="8390467" cy="50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2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EA4E-E5EF-4D92-9A3E-B0FF50C4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 SPACE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A385-A88C-412E-B2B1-5F9F8052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79132"/>
            <a:ext cx="5864352" cy="3793067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The </a:t>
            </a: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virtual address space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of a process refers to the logical (or virtual) view of how a process is stored in memory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The large blank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space (or hole) between the heap and the stack is part of the virtual address space but will require actual physical pages only if the heap or stack grows.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Virtual address spaces that include holes are known as </a:t>
            </a: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sparse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address spaces. Using a sparse address space is beneficial because the holes can be filled as the stack or heap segments grow or can dynamically link libraries during program execution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42BF9-F6A9-418E-B9B8-45A46BB22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8" t="28025" r="38542" b="9999"/>
          <a:stretch/>
        </p:blipFill>
        <p:spPr>
          <a:xfrm>
            <a:off x="7636933" y="1921931"/>
            <a:ext cx="3403600" cy="42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B508D-A6A6-4461-868D-2940D57C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50" t="23511" r="27239" b="15674"/>
          <a:stretch/>
        </p:blipFill>
        <p:spPr>
          <a:xfrm>
            <a:off x="1320800" y="791633"/>
            <a:ext cx="9719733" cy="4982633"/>
          </a:xfrm>
        </p:spPr>
      </p:pic>
    </p:spTree>
    <p:extLst>
      <p:ext uri="{BB962C8B-B14F-4D97-AF65-F5344CB8AC3E}">
        <p14:creationId xmlns:p14="http://schemas.microsoft.com/office/powerpoint/2010/main" val="2777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B2F7-7F0D-4A23-989C-E6BDD8AC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231F20"/>
                </a:solidFill>
                <a:latin typeface="Palatino-Roman"/>
              </a:rPr>
              <a:t>Virtual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Palatino-Roman"/>
              </a:rPr>
              <a:t>memory allows files and memory to be shared by two or more processes through page sharing.</a:t>
            </a:r>
            <a:br>
              <a:rPr lang="en-US" sz="2800" b="1" i="0" u="none" strike="noStrike" baseline="0" dirty="0">
                <a:solidFill>
                  <a:srgbClr val="231F20"/>
                </a:solidFill>
                <a:latin typeface="Palatino-Roman"/>
              </a:rPr>
            </a:br>
            <a:r>
              <a:rPr lang="en-US" sz="2800" b="1" i="0" u="none" strike="noStrike" baseline="0" dirty="0">
                <a:solidFill>
                  <a:srgbClr val="231F20"/>
                </a:solidFill>
                <a:latin typeface="Palatino-Roman"/>
              </a:rPr>
              <a:t>This leads to the following benefits: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DD24-7093-4674-AD2A-2624B27A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2455332"/>
            <a:ext cx="9821334" cy="37168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AEF0"/>
                </a:solidFill>
                <a:latin typeface="Palatino-Roman"/>
              </a:rPr>
              <a:t>•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libraries can be shared by several processes through mapping of the shared object into a virtual address space . Although each process considers the libraries to be part of its virtual address space, the actual pages where the libraries reside in physical memory are shared by all the processes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A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 processes can share memory.</a:t>
            </a:r>
            <a:r>
              <a:rPr lang="en-US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memory allows one process to create a region of memory that it can share with another process.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A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 can be shared during process creation with the fork() system call, thus speeding up process creation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05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60</TotalTime>
  <Words>606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HelveticaNeue-MediumExt</vt:lpstr>
      <vt:lpstr>Palatino-Bold</vt:lpstr>
      <vt:lpstr>Palatino-Roman</vt:lpstr>
      <vt:lpstr>Wingdings</vt:lpstr>
      <vt:lpstr>Wood Type</vt:lpstr>
      <vt:lpstr>Virtual memory</vt:lpstr>
      <vt:lpstr>Need of virtual memory</vt:lpstr>
      <vt:lpstr>The ability to execute a program that is only partially in memory would confer many benefits:</vt:lpstr>
      <vt:lpstr>VIRTUAL MEMORY</vt:lpstr>
      <vt:lpstr>PowerPoint Presentation</vt:lpstr>
      <vt:lpstr>VIRTUAL ADDRESS SPACE</vt:lpstr>
      <vt:lpstr>PowerPoint Presentation</vt:lpstr>
      <vt:lpstr>Virtual memory allows files and memory to be shared by two or more processes through page sharing. This leads to the following benefits: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 joshi</dc:creator>
  <cp:lastModifiedBy>mansi joshi</cp:lastModifiedBy>
  <cp:revision>8</cp:revision>
  <dcterms:created xsi:type="dcterms:W3CDTF">2020-12-10T15:08:56Z</dcterms:created>
  <dcterms:modified xsi:type="dcterms:W3CDTF">2020-12-14T14:05:38Z</dcterms:modified>
</cp:coreProperties>
</file>