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775B8-EC88-55E6-5E1E-369CD26DF84E}"/>
              </a:ext>
            </a:extLst>
          </p:cNvPr>
          <p:cNvSpPr/>
          <p:nvPr userDrawn="1"/>
        </p:nvSpPr>
        <p:spPr>
          <a:xfrm>
            <a:off x="8798560" y="5532437"/>
            <a:ext cx="3393440" cy="13255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2B0F-CC1A-A7BB-462E-2D2DFA61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7824B-2A8C-0EE7-5FE9-921024E7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10473-8F5D-4C03-38AB-6D34A8B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F1384-749C-9B49-40F6-9D38B74E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9810B-5A7D-D6DA-69DA-32186527399C}"/>
              </a:ext>
            </a:extLst>
          </p:cNvPr>
          <p:cNvSpPr/>
          <p:nvPr userDrawn="1"/>
        </p:nvSpPr>
        <p:spPr>
          <a:xfrm>
            <a:off x="8879840" y="5659120"/>
            <a:ext cx="3312160" cy="1198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6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92959-CEF4-B7BE-5066-6A4A9795E28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saturation sat="115000"/>
                    </a14:imgEffect>
                    <a14:imgEffect>
                      <a14:brightnessContrast bright="-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127000">
              <a:schemeClr val="accent1">
                <a:alpha val="92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" y="0"/>
            <a:ext cx="5750560" cy="1452880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49718"/>
            <a:ext cx="9144000" cy="1655762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Predictive Modelling to find factors influencing bookings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3519EF-E973-41D7-366A-9421374B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254279"/>
            <a:ext cx="3600635" cy="3776184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ML model was created to use categorical, as well as numerical features to predict what factors are affecting if someone purchases a ticket or not.</a:t>
            </a:r>
          </a:p>
          <a:p>
            <a:r>
              <a:rPr lang="en-IN" sz="1700" dirty="0"/>
              <a:t>We cleaned and studied the data carefully and used </a:t>
            </a:r>
            <a:r>
              <a:rPr lang="en-IN" sz="1700" dirty="0" err="1"/>
              <a:t>StandardScalar</a:t>
            </a:r>
            <a:r>
              <a:rPr lang="en-IN" sz="1700" dirty="0"/>
              <a:t> for numeric data and </a:t>
            </a:r>
            <a:r>
              <a:rPr lang="en-IN" sz="1700" dirty="0" err="1"/>
              <a:t>OneHotEncoder</a:t>
            </a:r>
            <a:r>
              <a:rPr lang="en-IN" sz="1700" dirty="0"/>
              <a:t> for categorical data, and the model is using </a:t>
            </a:r>
            <a:r>
              <a:rPr lang="en-IN" sz="1700" dirty="0" err="1"/>
              <a:t>randomforest</a:t>
            </a:r>
            <a:r>
              <a:rPr lang="en-IN" sz="1700" dirty="0"/>
              <a:t>.</a:t>
            </a:r>
          </a:p>
          <a:p>
            <a:r>
              <a:rPr lang="en-IN" sz="1700" dirty="0"/>
              <a:t>The accuracy and other metrics are presented here, where 0 is incomplete booking and 1 is completed booking.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5924E-0074-4204-9064-25F9C66A7461}"/>
              </a:ext>
            </a:extLst>
          </p:cNvPr>
          <p:cNvSpPr txBox="1"/>
          <p:nvPr/>
        </p:nvSpPr>
        <p:spPr>
          <a:xfrm>
            <a:off x="9490229" y="503390"/>
            <a:ext cx="244911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Challenge faced:</a:t>
            </a:r>
          </a:p>
          <a:p>
            <a:pPr marL="285750" indent="-285750">
              <a:buFontTx/>
              <a:buChar char="-"/>
            </a:pPr>
            <a:r>
              <a:rPr lang="en-US" sz="1700" dirty="0"/>
              <a:t>As shown in the metrics table, class 1(completed booking) has poor results as there is a huge imbalance in the data and most of the bookings were incomplete.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7F72B-EF01-60F7-F8E0-2117121E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3" y="4214607"/>
            <a:ext cx="4922948" cy="20320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739D61-B7E3-C5E2-1FDD-9D1F7C923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73" y="254279"/>
            <a:ext cx="4814286" cy="379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627F95-4AB8-0889-65AB-9C7D42D4BF34}"/>
              </a:ext>
            </a:extLst>
          </p:cNvPr>
          <p:cNvSpPr txBox="1"/>
          <p:nvPr/>
        </p:nvSpPr>
        <p:spPr>
          <a:xfrm>
            <a:off x="5228948" y="4046062"/>
            <a:ext cx="36513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The above graph shows the top 20 features and their importance in predicting whether or not someone completes their booking.</a:t>
            </a:r>
            <a:endParaRPr lang="en-IN" sz="17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DAFA3D-1909-09DB-B393-0DD181275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748" y="3824335"/>
            <a:ext cx="2670914" cy="15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139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Mansi Panchal</cp:lastModifiedBy>
  <cp:revision>5</cp:revision>
  <dcterms:created xsi:type="dcterms:W3CDTF">2022-12-06T11:13:27Z</dcterms:created>
  <dcterms:modified xsi:type="dcterms:W3CDTF">2024-06-26T16:42:54Z</dcterms:modified>
</cp:coreProperties>
</file>