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68BE-4ADB-17E9-478E-0CFB78CF0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9613B-8964-0CBE-6A25-0A8087460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04B15-BB19-499F-5DE0-47184BEB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2642-81FB-41C4-BFA9-A42DC0AEA031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3B855-552E-6D1E-473A-15CDF315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52605-1103-4CDC-288F-DEF9117B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18D7-F0DE-4D59-A77A-69311EB54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37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30CD-C167-2912-C73A-074E9B95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EEBD8-182E-B3CD-4898-9E1ED61CE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B77E4-4590-CCDA-4E7A-894B6672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2642-81FB-41C4-BFA9-A42DC0AEA031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FE652-AC5E-5E54-6029-7DBB636F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2099E-19C9-5445-106C-EB4F2FED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18D7-F0DE-4D59-A77A-69311EB54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65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755D6-0764-4194-8A39-2B508C431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B9B9E-6C09-5188-DC2C-E228E033B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1B558-F6DE-9576-16E0-B1086307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2642-81FB-41C4-BFA9-A42DC0AEA031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746BB-9948-27A3-743A-AEF23754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4674E-59BF-504E-2140-FEAF4F8F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18D7-F0DE-4D59-A77A-69311EB54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05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FC08-004B-5046-5D38-79CB8CD3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44856-0FE0-A4D9-8C3F-FBB088B9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FDCD9-EFA2-B142-7D15-8AFC7FD2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2642-81FB-41C4-BFA9-A42DC0AEA031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97310-CBEC-B5D9-82C1-86CFF3A8E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06E5E-FC8E-B8DD-3C0F-15BEBF19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18D7-F0DE-4D59-A77A-69311EB54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90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7971-9FFF-5537-B0BF-B646D8CA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D913A-947E-0785-1DC0-24ABC494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39D2F-32B7-3FB9-F0B3-FF6C89D1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2642-81FB-41C4-BFA9-A42DC0AEA031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E586B-F1AA-39A3-F104-09A361E4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E1D46-7B22-D295-DEA0-C429462C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18D7-F0DE-4D59-A77A-69311EB54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34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5F5F-EE72-2385-920D-0EEE3F96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247A-F34D-5E67-D7B5-92298D521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98A6E-CE24-B59B-0CB1-13BA2EE05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E2FA3-735C-31A2-1ADB-B8FA1A53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2642-81FB-41C4-BFA9-A42DC0AEA031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4F7C3-29C0-7ACD-3D30-54C6CF07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CF194-B094-4213-ED80-FCF156BF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18D7-F0DE-4D59-A77A-69311EB54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12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7E76-81B6-F44E-A564-1B466FD55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3915F-29AF-0393-C15B-8ED2F37F6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ADB17-6E8E-0A25-BB6C-D439357EA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770D6-8291-9B14-E4A9-F23EA1586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13965-6535-1319-499D-FFF670E80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D79FB-83BD-CBD5-E797-E8025607A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2642-81FB-41C4-BFA9-A42DC0AEA031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C62C3-3C75-C291-13BA-C57A5C6D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0A9E2-E90F-0652-6D8B-548B20A4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18D7-F0DE-4D59-A77A-69311EB54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99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1AA6-DC67-1477-9C76-091F15F4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D3EF8-AFBB-1EEC-87FA-B2781748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2642-81FB-41C4-BFA9-A42DC0AEA031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4219A-58E1-75C7-7CE1-65E5488E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89629-4079-C577-E053-EE204F56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18D7-F0DE-4D59-A77A-69311EB54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78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D67CF9-0C90-B3FC-DB19-5A98505A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2642-81FB-41C4-BFA9-A42DC0AEA031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B8921-6192-2141-3915-43D77F85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4F8CE-BB8C-3682-1686-3E21C844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18D7-F0DE-4D59-A77A-69311EB54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57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C195-471C-08E5-7713-4264B54B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0AF8-A2C6-0685-C13E-133F6BF7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343EA-9910-3C0D-CD51-D228C27ED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A1453-49C6-BF4F-2797-2A75085A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2642-81FB-41C4-BFA9-A42DC0AEA031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7FD4D-46FC-650A-04F1-8801DB41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B69A2-B99D-2028-3C32-F00C00B4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18D7-F0DE-4D59-A77A-69311EB54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71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8749-A9DB-0168-3A98-84808264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A8B85-1CDB-2048-AEC2-167918709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D1BC5-0740-6826-589F-8092A121D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94417-B014-BF72-FEDE-AEA4FC409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2642-81FB-41C4-BFA9-A42DC0AEA031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78D0E-4590-422F-FB35-891EDD34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F4880-F665-23CA-DCEC-AA1BCF2A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18D7-F0DE-4D59-A77A-69311EB54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64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3919E-47F1-C183-BB76-B689CDDBA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375A9-FD71-2C6D-ED1B-2C74972AA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64AB3-5BCC-6251-8B78-E67328EC2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A2642-81FB-41C4-BFA9-A42DC0AEA031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F4966-319E-D908-AC7B-800632A1C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E8D8D-FDB4-D0E3-946B-4393C0D64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218D7-F0DE-4D59-A77A-69311EB54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23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592A71-9BC0-5653-8D92-EFE8DB1EA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0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1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E44DF2-84FA-1838-4062-0AE9ACEDD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7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7CFD28-D262-47EE-59B3-6508D261D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22"/>
            <a:ext cx="12192000" cy="688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6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659E1A-21AA-965E-DD21-E4A71BFB0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9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5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BB3969-3CD9-7D78-29C9-C2853B31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5"/>
            <a:ext cx="12192000" cy="685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F37B49-064B-2BDE-800F-BB6884D08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07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9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594171-0E86-2E91-7EB6-F2F50D8A3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93"/>
            <a:ext cx="12408686" cy="687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1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D71738-1B1E-3057-A5DF-6DAB8A022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23136" cy="691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7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Mansi Gupta</dc:creator>
  <cp:lastModifiedBy>Mansi Gupta</cp:lastModifiedBy>
  <cp:revision>1</cp:revision>
  <dcterms:created xsi:type="dcterms:W3CDTF">2025-01-03T10:44:37Z</dcterms:created>
  <dcterms:modified xsi:type="dcterms:W3CDTF">2025-01-03T13:15:22Z</dcterms:modified>
</cp:coreProperties>
</file>