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Times New Roman Bold" panose="02020803070505020304" pitchFamily="18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07CB7-2174-4FB1-ABB5-2633F92C10D9}" v="1" dt="2025-03-09T15:56:0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Gupta" userId="a1701d2e1e9baa8a" providerId="LiveId" clId="{8E107CB7-2174-4FB1-ABB5-2633F92C10D9}"/>
    <pc:docChg chg="addSld modSld">
      <pc:chgData name="Mansi Gupta" userId="a1701d2e1e9baa8a" providerId="LiveId" clId="{8E107CB7-2174-4FB1-ABB5-2633F92C10D9}" dt="2025-03-09T15:56:19.190" v="6" actId="255"/>
      <pc:docMkLst>
        <pc:docMk/>
      </pc:docMkLst>
      <pc:sldChg chg="addSp modSp new mod">
        <pc:chgData name="Mansi Gupta" userId="a1701d2e1e9baa8a" providerId="LiveId" clId="{8E107CB7-2174-4FB1-ABB5-2633F92C10D9}" dt="2025-03-09T15:56:19.190" v="6" actId="255"/>
        <pc:sldMkLst>
          <pc:docMk/>
          <pc:sldMk cId="3904159713" sldId="268"/>
        </pc:sldMkLst>
        <pc:spChg chg="add mod">
          <ac:chgData name="Mansi Gupta" userId="a1701d2e1e9baa8a" providerId="LiveId" clId="{8E107CB7-2174-4FB1-ABB5-2633F92C10D9}" dt="2025-03-09T15:56:19.190" v="6" actId="255"/>
          <ac:spMkLst>
            <pc:docMk/>
            <pc:sldMk cId="3904159713" sldId="268"/>
            <ac:spMk id="2" creationId="{7B7260AF-1F7D-DE57-E979-E02A9A0273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1366" y="4150397"/>
            <a:ext cx="12677593" cy="138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AI-Powered Financial Planning and Advisory Solution</a:t>
            </a:r>
          </a:p>
          <a:p>
            <a:pPr algn="ctr">
              <a:lnSpc>
                <a:spcPts val="5320"/>
              </a:lnSpc>
            </a:pPr>
            <a:endParaRPr lang="en-US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74526" y="3074194"/>
            <a:ext cx="12738947" cy="147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9"/>
              </a:lnSpc>
            </a:pPr>
            <a:r>
              <a:rPr lang="en-US" sz="52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Personalized Financial Advisor for Women</a:t>
            </a:r>
          </a:p>
          <a:p>
            <a:pPr algn="ctr">
              <a:lnSpc>
                <a:spcPts val="5299"/>
              </a:lnSpc>
            </a:pPr>
            <a:endParaRPr lang="en-US" sz="5299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4" name="Freeform 4"/>
          <p:cNvSpPr/>
          <p:nvPr/>
        </p:nvSpPr>
        <p:spPr>
          <a:xfrm rot="-2827211">
            <a:off x="15318176" y="-2342957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422757">
            <a:off x="-3518081" y="6224076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669292" y="5576730"/>
            <a:ext cx="4389239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>
                    <a:alpha val="82745"/>
                  </a:srgb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</a:p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>
                    <a:alpha val="82745"/>
                  </a:srgb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Sathvika Vemireddy</a:t>
            </a:r>
          </a:p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>
                    <a:alpha val="82745"/>
                  </a:srgb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2.Varshini S</a:t>
            </a:r>
          </a:p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>
                    <a:alpha val="82745"/>
                  </a:srgb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3.Lavanya Pathak</a:t>
            </a:r>
          </a:p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>
                    <a:alpha val="82745"/>
                  </a:srgb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4.Aditi Jeena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>
                    <a:alpha val="82745"/>
                  </a:srgb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5.Mansi Ranjan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7953" y="-3715579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48362" y="1990805"/>
            <a:ext cx="6834570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 Stack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06411" y="4047886"/>
            <a:ext cx="13535216" cy="3358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03"/>
              </a:lnSpc>
            </a:pPr>
            <a:r>
              <a:rPr lang="en-US" sz="3716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Frontend:</a:t>
            </a:r>
            <a:r>
              <a:rPr lang="en-US" sz="37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 JS, Next.js, TailwindCSS, TypeScript, Preline.</a:t>
            </a:r>
          </a:p>
          <a:p>
            <a:pPr algn="just">
              <a:lnSpc>
                <a:spcPts val="5203"/>
              </a:lnSpc>
            </a:pPr>
            <a:r>
              <a:rPr lang="en-US" sz="3716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Backend: </a:t>
            </a:r>
            <a:r>
              <a:rPr lang="en-US" sz="37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API, Drizzle, chadcn, Neon Console, Database.</a:t>
            </a:r>
          </a:p>
          <a:p>
            <a:pPr algn="just">
              <a:lnSpc>
                <a:spcPts val="5203"/>
              </a:lnSpc>
            </a:pPr>
            <a:r>
              <a:rPr lang="en-US" sz="3716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ML:</a:t>
            </a:r>
            <a:r>
              <a:rPr lang="en-US" sz="37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Financial advisory model for personalized recommendations using a Decision Tree Model.</a:t>
            </a:r>
          </a:p>
          <a:p>
            <a:pPr algn="just">
              <a:lnSpc>
                <a:spcPts val="5203"/>
              </a:lnSpc>
            </a:pPr>
            <a:r>
              <a:rPr lang="en-US" sz="3716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Others:</a:t>
            </a:r>
            <a:r>
              <a:rPr lang="en-US" sz="37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JavaScript, Tabler Icons for UI elements.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7953" y="-3715579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48362" y="1990805"/>
            <a:ext cx="4134970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76392" y="3925177"/>
            <a:ext cx="13535216" cy="3344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389" lvl="1" indent="-401194" algn="just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to include personalized tax planning.</a:t>
            </a:r>
          </a:p>
          <a:p>
            <a:pPr marL="802389" lvl="1" indent="-401194" algn="just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banking APIs for automated tracking.</a:t>
            </a:r>
          </a:p>
          <a:p>
            <a:pPr marL="802389" lvl="1" indent="-401194" algn="just">
              <a:lnSpc>
                <a:spcPts val="5203"/>
              </a:lnSpc>
              <a:buFont typeface="Arial"/>
              <a:buChar char="•"/>
            </a:pPr>
            <a:r>
              <a:rPr lang="en-US" sz="37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investment risk assessment and portfolio management.</a:t>
            </a:r>
          </a:p>
          <a:p>
            <a:pPr algn="just">
              <a:lnSpc>
                <a:spcPts val="5203"/>
              </a:lnSpc>
            </a:pPr>
            <a:endParaRPr lang="en-US" sz="371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7953" y="-3715579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48362" y="1990805"/>
            <a:ext cx="4134970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76392" y="3648380"/>
            <a:ext cx="13535216" cy="464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developed an ML-powered financial advisory system focused on women.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accurate financial recommendations based on user data.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 includes expanding to tax planning and investment risk management.</a:t>
            </a:r>
          </a:p>
          <a:p>
            <a:pPr algn="just">
              <a:lnSpc>
                <a:spcPts val="5179"/>
              </a:lnSpc>
            </a:pPr>
            <a:endParaRPr lang="en-US" sz="3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260AF-1F7D-DE57-E979-E02A9A0273C2}"/>
              </a:ext>
            </a:extLst>
          </p:cNvPr>
          <p:cNvSpPr txBox="1"/>
          <p:nvPr/>
        </p:nvSpPr>
        <p:spPr>
          <a:xfrm>
            <a:off x="1295400" y="3390900"/>
            <a:ext cx="112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https://drive.google.com/file/d/1faPLYUzH3_uR85L4GkXHiOelZfecKO24/view?usp=drivesdk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1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42016" y="-3736030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0434" y="1602226"/>
            <a:ext cx="5711309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3730" y="3038240"/>
            <a:ext cx="10659585" cy="3197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 AI-powered full-stack application that acts as a personalized financial advisor for women.The application should analyze the user’s financial data, spending habits, and goals to provide tailored financial advice, investment opportunities, and savings plans.</a:t>
            </a:r>
          </a:p>
          <a:p>
            <a:pPr algn="just">
              <a:lnSpc>
                <a:spcPts val="416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33730" y="6675163"/>
            <a:ext cx="10884552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 and Tech Stack: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 JS, Next.js, TailwindCSS, TypeScript, Preline, OpenAI API, Tabler Icons, JavaScript, AI, Drizzle, chadcn, Neon Console, API,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7953" y="-3715579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38895" y="2023585"/>
            <a:ext cx="3000613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38895" y="4211801"/>
            <a:ext cx="13372273" cy="372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ML-driven financial analysis based on user inputs.</a:t>
            </a:r>
          </a:p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recommendations for savings, investments, and budgeting.</a:t>
            </a:r>
          </a:p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data handling and an intuitive user interface for a seamless experience.</a:t>
            </a:r>
          </a:p>
          <a:p>
            <a:pPr algn="just">
              <a:lnSpc>
                <a:spcPts val="4809"/>
              </a:lnSpc>
              <a:spcBef>
                <a:spcPct val="0"/>
              </a:spcBef>
            </a:pPr>
            <a:endParaRPr lang="en-US" sz="3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7953" y="-3715579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19753" y="2052160"/>
            <a:ext cx="4953031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Criteria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92375" y="4027738"/>
            <a:ext cx="10594926" cy="372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financial analysis and personalized recommendations.</a:t>
            </a:r>
          </a:p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 with intuitive navigation.</a:t>
            </a:r>
          </a:p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user engagement and satisfaction.</a:t>
            </a:r>
          </a:p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handling of sensitive financial data.</a:t>
            </a:r>
          </a:p>
          <a:p>
            <a:pPr algn="just">
              <a:lnSpc>
                <a:spcPts val="4809"/>
              </a:lnSpc>
              <a:spcBef>
                <a:spcPct val="0"/>
              </a:spcBef>
            </a:pPr>
            <a:endParaRPr lang="en-US" sz="3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7953" y="-3715579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27758" y="2011257"/>
            <a:ext cx="7816242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the 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71924" y="4007286"/>
            <a:ext cx="11310729" cy="372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Empowers women to make informed financial decisions.</a:t>
            </a:r>
          </a:p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Encourages better financial planning and savings.</a:t>
            </a:r>
          </a:p>
          <a:p>
            <a:pPr marL="798829" lvl="1" indent="-399415" algn="just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personalized and accessible financial advisory service.</a:t>
            </a:r>
          </a:p>
          <a:p>
            <a:pPr algn="just">
              <a:lnSpc>
                <a:spcPts val="4809"/>
              </a:lnSpc>
              <a:spcBef>
                <a:spcPct val="0"/>
              </a:spcBef>
            </a:pPr>
            <a:endParaRPr lang="en-US" sz="3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1973" y="-4329124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30424" y="730455"/>
            <a:ext cx="11379610" cy="8826090"/>
          </a:xfrm>
          <a:custGeom>
            <a:avLst/>
            <a:gdLst/>
            <a:ahLst/>
            <a:cxnLst/>
            <a:rect l="l" t="t" r="r" b="b"/>
            <a:pathLst>
              <a:path w="11379610" h="8826090">
                <a:moveTo>
                  <a:pt x="0" y="0"/>
                </a:moveTo>
                <a:lnTo>
                  <a:pt x="11379610" y="0"/>
                </a:lnTo>
                <a:lnTo>
                  <a:pt x="11379610" y="8826090"/>
                </a:lnTo>
                <a:lnTo>
                  <a:pt x="0" y="882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3" r="-803" b="-218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3132846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7953" y="-3715579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7947" y="1745387"/>
            <a:ext cx="4850773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78830" y="3415594"/>
            <a:ext cx="12190144" cy="544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Frontend:</a:t>
            </a: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 JS, Next.js, TailwindCSS, TypeScript. User authentication and dashboard for financial insights.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Backend:</a:t>
            </a: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APIs for data processing and financial calculations. Drizzle for state management and database interaction.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ML Integration:</a:t>
            </a: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Financial advisory model trained on financial data for recommendations. Analysis of spending patterns to suggest savings and investment plans using a Decision Tree Model for better accuracy and interpretability.</a:t>
            </a:r>
          </a:p>
          <a:p>
            <a:pPr algn="just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7953" y="-3715579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19753" y="2399835"/>
            <a:ext cx="3316909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90118" y="4047886"/>
            <a:ext cx="12190144" cy="287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8" lvl="1" indent="-431799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 integration with real-time financial data.</a:t>
            </a:r>
          </a:p>
          <a:p>
            <a:pPr marL="863598" lvl="1" indent="-431799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data security and privacy compliance.</a:t>
            </a:r>
          </a:p>
          <a:p>
            <a:pPr marL="863598" lvl="1" indent="-431799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API connections and model responses.</a:t>
            </a:r>
          </a:p>
          <a:p>
            <a:pPr algn="just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7953" y="-3715579"/>
            <a:ext cx="11277931" cy="8222637"/>
          </a:xfrm>
          <a:custGeom>
            <a:avLst/>
            <a:gdLst/>
            <a:ahLst/>
            <a:cxnLst/>
            <a:rect l="l" t="t" r="r" b="b"/>
            <a:pathLst>
              <a:path w="11277931" h="8222637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19753" y="2399835"/>
            <a:ext cx="2396591" cy="99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87860" y="3893799"/>
            <a:ext cx="12190144" cy="333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 integration of the financial advisory model.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personalized recommendations based on user data.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user feedback on interface and advice accuracy.</a:t>
            </a:r>
          </a:p>
          <a:p>
            <a:pPr algn="just">
              <a:lnSpc>
                <a:spcPts val="5179"/>
              </a:lnSpc>
            </a:pPr>
            <a:endParaRPr lang="en-US" sz="3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Custom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Arial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Deck Business Presentation in Purple White Modular Abstract Style</dc:title>
  <cp:lastModifiedBy>Mansi Gupta</cp:lastModifiedBy>
  <cp:revision>1</cp:revision>
  <dcterms:created xsi:type="dcterms:W3CDTF">2006-08-16T00:00:00Z</dcterms:created>
  <dcterms:modified xsi:type="dcterms:W3CDTF">2025-03-09T15:56:21Z</dcterms:modified>
  <dc:identifier>DAGhPEbZYSY</dc:identifier>
</cp:coreProperties>
</file>