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embeddedFontLst>
    <p:embeddedFont>
      <p:font typeface="Roboto"/>
      <p:regular r:id="rId46"/>
      <p:bold r:id="rId47"/>
      <p:italic r:id="rId48"/>
      <p:boldItalic r:id="rId49"/>
    </p:embeddedFont>
    <p:embeddedFont>
      <p:font typeface="Oswald"/>
      <p:regular r:id="rId50"/>
      <p:bold r:id="rId51"/>
    </p:embeddedFont>
    <p:embeddedFont>
      <p:font typeface="Barlow"/>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7A60DBE-C56A-49FE-B208-EE7C155F6DF1}">
  <a:tblStyle styleId="{D7A60DBE-C56A-49FE-B208-EE7C155F6DF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Roboto-regular.fntdata"/><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italic.fntdata"/><Relationship Id="rId47" Type="http://schemas.openxmlformats.org/officeDocument/2006/relationships/font" Target="fonts/Roboto-bold.fntdata"/><Relationship Id="rId49"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Oswald-bold.fntdata"/><Relationship Id="rId50" Type="http://schemas.openxmlformats.org/officeDocument/2006/relationships/font" Target="fonts/Oswald-regular.fntdata"/><Relationship Id="rId53" Type="http://schemas.openxmlformats.org/officeDocument/2006/relationships/font" Target="fonts/Barlow-bold.fntdata"/><Relationship Id="rId52" Type="http://schemas.openxmlformats.org/officeDocument/2006/relationships/font" Target="fonts/Barlow-regular.fntdata"/><Relationship Id="rId11" Type="http://schemas.openxmlformats.org/officeDocument/2006/relationships/slide" Target="slides/slide6.xml"/><Relationship Id="rId55" Type="http://schemas.openxmlformats.org/officeDocument/2006/relationships/font" Target="fonts/Barlow-boldItalic.fntdata"/><Relationship Id="rId10" Type="http://schemas.openxmlformats.org/officeDocument/2006/relationships/slide" Target="slides/slide5.xml"/><Relationship Id="rId54" Type="http://schemas.openxmlformats.org/officeDocument/2006/relationships/font" Target="fonts/Barlow-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af22253d98_0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af22253d98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need to pu images here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af22253d98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af22253d98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af22253d98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af22253d98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af22253d98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af22253d98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af22253d98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af22253d98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af22253d98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af22253d98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af22253d98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af22253d98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af22253d98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af22253d98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af22253d98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af22253d98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af22253d98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af22253d98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80fc7a12e5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80fc7a12e5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af22253d98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af22253d98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af22253d98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af22253d98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af22253d98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af22253d98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af22253d98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af22253d98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af22253d98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af22253d98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af22253d98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af22253d98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af22253d98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af22253d98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af22253d98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af22253d98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need to pu images here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af22253d98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af22253d98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af22253d98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af22253d98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80ff6f9cb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80ff6f9cb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af22253d98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af22253d98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af22253d98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af22253d98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af22253d98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af22253d98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af22253d98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af22253d98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af22253d98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af22253d98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af22253d98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af22253d98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af22253d98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af22253d98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af22253d98_7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af22253d98_7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af22253d98_7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af22253d98_7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af22253d98_7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af22253d98_7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80ff6f9cb2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80ff6f9cb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af22253d98_7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af22253d98_7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af22253d9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af22253d9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80ff6f9cb2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80ff6f9cb2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af22253d98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af22253d98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af22253d98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af22253d9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af22253d98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af22253d98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flipH="1" rot="10800000">
            <a:off x="4" y="2293892"/>
            <a:ext cx="4710267" cy="2849604"/>
            <a:chOff x="1367050" y="3059225"/>
            <a:chExt cx="1407100" cy="848450"/>
          </a:xfrm>
        </p:grpSpPr>
        <p:sp>
          <p:nvSpPr>
            <p:cNvPr id="10" name="Google Shape;10;p2"/>
            <p:cNvSpPr/>
            <p:nvPr/>
          </p:nvSpPr>
          <p:spPr>
            <a:xfrm>
              <a:off x="1367050" y="3059225"/>
              <a:ext cx="1001268" cy="430317"/>
            </a:xfrm>
            <a:custGeom>
              <a:rect b="b" l="l" r="r" t="t"/>
              <a:pathLst>
                <a:path extrusionOk="0" h="14118" w="32850">
                  <a:moveTo>
                    <a:pt x="1" y="1"/>
                  </a:moveTo>
                  <a:lnTo>
                    <a:pt x="1" y="12945"/>
                  </a:lnTo>
                  <a:cubicBezTo>
                    <a:pt x="57" y="12959"/>
                    <a:pt x="113" y="13001"/>
                    <a:pt x="168" y="13015"/>
                  </a:cubicBezTo>
                  <a:cubicBezTo>
                    <a:pt x="1773" y="13750"/>
                    <a:pt x="3537" y="14117"/>
                    <a:pt x="5301" y="14117"/>
                  </a:cubicBezTo>
                  <a:cubicBezTo>
                    <a:pt x="7217" y="14117"/>
                    <a:pt x="9132" y="13684"/>
                    <a:pt x="10839" y="12820"/>
                  </a:cubicBezTo>
                  <a:cubicBezTo>
                    <a:pt x="13252" y="11578"/>
                    <a:pt x="15205" y="9598"/>
                    <a:pt x="17297" y="7868"/>
                  </a:cubicBezTo>
                  <a:cubicBezTo>
                    <a:pt x="19404" y="6124"/>
                    <a:pt x="21858" y="4576"/>
                    <a:pt x="24592" y="4506"/>
                  </a:cubicBezTo>
                  <a:cubicBezTo>
                    <a:pt x="24664" y="4504"/>
                    <a:pt x="24736" y="4503"/>
                    <a:pt x="24808" y="4503"/>
                  </a:cubicBezTo>
                  <a:cubicBezTo>
                    <a:pt x="26011" y="4503"/>
                    <a:pt x="27265" y="4752"/>
                    <a:pt x="28452" y="4752"/>
                  </a:cubicBezTo>
                  <a:cubicBezTo>
                    <a:pt x="29285" y="4752"/>
                    <a:pt x="30086" y="4630"/>
                    <a:pt x="30813" y="4213"/>
                  </a:cubicBezTo>
                  <a:cubicBezTo>
                    <a:pt x="32222" y="3404"/>
                    <a:pt x="32850" y="1521"/>
                    <a:pt x="323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1367050" y="3059925"/>
              <a:ext cx="1407100" cy="847750"/>
            </a:xfrm>
            <a:custGeom>
              <a:rect b="b" l="l" r="r" t="t"/>
              <a:pathLst>
                <a:path extrusionOk="0" h="33910" w="56284">
                  <a:moveTo>
                    <a:pt x="32320" y="1"/>
                  </a:moveTo>
                  <a:cubicBezTo>
                    <a:pt x="32850" y="1493"/>
                    <a:pt x="32222" y="3390"/>
                    <a:pt x="30813" y="4199"/>
                  </a:cubicBezTo>
                  <a:cubicBezTo>
                    <a:pt x="30091" y="4613"/>
                    <a:pt x="29297" y="4734"/>
                    <a:pt x="28470" y="4734"/>
                  </a:cubicBezTo>
                  <a:cubicBezTo>
                    <a:pt x="27293" y="4734"/>
                    <a:pt x="26051" y="4488"/>
                    <a:pt x="24857" y="4488"/>
                  </a:cubicBezTo>
                  <a:cubicBezTo>
                    <a:pt x="24769" y="4488"/>
                    <a:pt x="24680" y="4489"/>
                    <a:pt x="24592" y="4492"/>
                  </a:cubicBezTo>
                  <a:cubicBezTo>
                    <a:pt x="21872" y="4562"/>
                    <a:pt x="19417" y="6110"/>
                    <a:pt x="17297" y="7854"/>
                  </a:cubicBezTo>
                  <a:cubicBezTo>
                    <a:pt x="15191" y="9597"/>
                    <a:pt x="13252" y="11592"/>
                    <a:pt x="10839" y="12806"/>
                  </a:cubicBezTo>
                  <a:cubicBezTo>
                    <a:pt x="9125" y="13674"/>
                    <a:pt x="7197" y="14111"/>
                    <a:pt x="5269" y="14111"/>
                  </a:cubicBezTo>
                  <a:cubicBezTo>
                    <a:pt x="3511" y="14111"/>
                    <a:pt x="1752" y="13747"/>
                    <a:pt x="154" y="13015"/>
                  </a:cubicBezTo>
                  <a:cubicBezTo>
                    <a:pt x="113" y="13001"/>
                    <a:pt x="57" y="12973"/>
                    <a:pt x="1" y="12945"/>
                  </a:cubicBezTo>
                  <a:lnTo>
                    <a:pt x="1" y="32752"/>
                  </a:lnTo>
                  <a:cubicBezTo>
                    <a:pt x="2032" y="33526"/>
                    <a:pt x="4211" y="33909"/>
                    <a:pt x="6393" y="33909"/>
                  </a:cubicBezTo>
                  <a:cubicBezTo>
                    <a:pt x="10265" y="33909"/>
                    <a:pt x="14145" y="32703"/>
                    <a:pt x="17214" y="30339"/>
                  </a:cubicBezTo>
                  <a:cubicBezTo>
                    <a:pt x="22974" y="25903"/>
                    <a:pt x="25429" y="18427"/>
                    <a:pt x="30186" y="12931"/>
                  </a:cubicBezTo>
                  <a:cubicBezTo>
                    <a:pt x="33938" y="8593"/>
                    <a:pt x="39155" y="5552"/>
                    <a:pt x="44776" y="4436"/>
                  </a:cubicBezTo>
                  <a:cubicBezTo>
                    <a:pt x="47329" y="3934"/>
                    <a:pt x="49979" y="3795"/>
                    <a:pt x="52406" y="2874"/>
                  </a:cubicBezTo>
                  <a:cubicBezTo>
                    <a:pt x="53912" y="2302"/>
                    <a:pt x="55363" y="1298"/>
                    <a:pt x="562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 name="Google Shape;12;p2"/>
          <p:cNvSpPr/>
          <p:nvPr/>
        </p:nvSpPr>
        <p:spPr>
          <a:xfrm>
            <a:off x="454750" y="1204050"/>
            <a:ext cx="455100" cy="455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232750" y="1204050"/>
            <a:ext cx="604200" cy="604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flipH="1">
            <a:off x="6680250" y="0"/>
            <a:ext cx="2463750" cy="1058850"/>
          </a:xfrm>
          <a:custGeom>
            <a:rect b="b" l="l" r="r" t="t"/>
            <a:pathLst>
              <a:path extrusionOk="0" h="14118" w="32850">
                <a:moveTo>
                  <a:pt x="1" y="1"/>
                </a:moveTo>
                <a:lnTo>
                  <a:pt x="1" y="12945"/>
                </a:lnTo>
                <a:cubicBezTo>
                  <a:pt x="57" y="12959"/>
                  <a:pt x="113" y="13001"/>
                  <a:pt x="168" y="13015"/>
                </a:cubicBezTo>
                <a:cubicBezTo>
                  <a:pt x="1773" y="13750"/>
                  <a:pt x="3537" y="14117"/>
                  <a:pt x="5301" y="14117"/>
                </a:cubicBezTo>
                <a:cubicBezTo>
                  <a:pt x="7217" y="14117"/>
                  <a:pt x="9132" y="13684"/>
                  <a:pt x="10839" y="12820"/>
                </a:cubicBezTo>
                <a:cubicBezTo>
                  <a:pt x="13252" y="11578"/>
                  <a:pt x="15205" y="9598"/>
                  <a:pt x="17297" y="7868"/>
                </a:cubicBezTo>
                <a:cubicBezTo>
                  <a:pt x="19404" y="6124"/>
                  <a:pt x="21858" y="4576"/>
                  <a:pt x="24592" y="4506"/>
                </a:cubicBezTo>
                <a:cubicBezTo>
                  <a:pt x="24664" y="4504"/>
                  <a:pt x="24736" y="4503"/>
                  <a:pt x="24808" y="4503"/>
                </a:cubicBezTo>
                <a:cubicBezTo>
                  <a:pt x="26011" y="4503"/>
                  <a:pt x="27265" y="4752"/>
                  <a:pt x="28452" y="4752"/>
                </a:cubicBezTo>
                <a:cubicBezTo>
                  <a:pt x="29285" y="4752"/>
                  <a:pt x="30086" y="4630"/>
                  <a:pt x="30813" y="4213"/>
                </a:cubicBezTo>
                <a:cubicBezTo>
                  <a:pt x="32222" y="3404"/>
                  <a:pt x="32850" y="1521"/>
                  <a:pt x="323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txBox="1"/>
          <p:nvPr>
            <p:ph type="ctrTitle"/>
          </p:nvPr>
        </p:nvSpPr>
        <p:spPr>
          <a:xfrm>
            <a:off x="713100" y="1663300"/>
            <a:ext cx="5129700" cy="20484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5200"/>
              <a:buNone/>
              <a:defRPr sz="5200">
                <a:solidFill>
                  <a:schemeClr val="lt1"/>
                </a:solidFill>
              </a:defRPr>
            </a:lvl1pPr>
            <a:lvl2pPr lvl="1">
              <a:spcBef>
                <a:spcPts val="0"/>
              </a:spcBef>
              <a:spcAft>
                <a:spcPts val="0"/>
              </a:spcAft>
              <a:buClr>
                <a:schemeClr val="lt1"/>
              </a:buClr>
              <a:buSzPts val="5200"/>
              <a:buNone/>
              <a:defRPr sz="5200">
                <a:solidFill>
                  <a:schemeClr val="lt1"/>
                </a:solidFill>
              </a:defRPr>
            </a:lvl2pPr>
            <a:lvl3pPr lvl="2">
              <a:spcBef>
                <a:spcPts val="0"/>
              </a:spcBef>
              <a:spcAft>
                <a:spcPts val="0"/>
              </a:spcAft>
              <a:buClr>
                <a:schemeClr val="lt1"/>
              </a:buClr>
              <a:buSzPts val="5200"/>
              <a:buNone/>
              <a:defRPr sz="5200">
                <a:solidFill>
                  <a:schemeClr val="lt1"/>
                </a:solidFill>
              </a:defRPr>
            </a:lvl3pPr>
            <a:lvl4pPr lvl="3">
              <a:spcBef>
                <a:spcPts val="0"/>
              </a:spcBef>
              <a:spcAft>
                <a:spcPts val="0"/>
              </a:spcAft>
              <a:buClr>
                <a:schemeClr val="lt1"/>
              </a:buClr>
              <a:buSzPts val="5200"/>
              <a:buNone/>
              <a:defRPr sz="5200">
                <a:solidFill>
                  <a:schemeClr val="lt1"/>
                </a:solidFill>
              </a:defRPr>
            </a:lvl4pPr>
            <a:lvl5pPr lvl="4">
              <a:spcBef>
                <a:spcPts val="0"/>
              </a:spcBef>
              <a:spcAft>
                <a:spcPts val="0"/>
              </a:spcAft>
              <a:buClr>
                <a:schemeClr val="lt1"/>
              </a:buClr>
              <a:buSzPts val="5200"/>
              <a:buNone/>
              <a:defRPr sz="5200">
                <a:solidFill>
                  <a:schemeClr val="lt1"/>
                </a:solidFill>
              </a:defRPr>
            </a:lvl5pPr>
            <a:lvl6pPr lvl="5">
              <a:spcBef>
                <a:spcPts val="0"/>
              </a:spcBef>
              <a:spcAft>
                <a:spcPts val="0"/>
              </a:spcAft>
              <a:buClr>
                <a:schemeClr val="lt1"/>
              </a:buClr>
              <a:buSzPts val="5200"/>
              <a:buNone/>
              <a:defRPr sz="5200">
                <a:solidFill>
                  <a:schemeClr val="lt1"/>
                </a:solidFill>
              </a:defRPr>
            </a:lvl6pPr>
            <a:lvl7pPr lvl="6">
              <a:spcBef>
                <a:spcPts val="0"/>
              </a:spcBef>
              <a:spcAft>
                <a:spcPts val="0"/>
              </a:spcAft>
              <a:buClr>
                <a:schemeClr val="lt1"/>
              </a:buClr>
              <a:buSzPts val="5200"/>
              <a:buNone/>
              <a:defRPr sz="5200">
                <a:solidFill>
                  <a:schemeClr val="lt1"/>
                </a:solidFill>
              </a:defRPr>
            </a:lvl7pPr>
            <a:lvl8pPr lvl="7">
              <a:spcBef>
                <a:spcPts val="0"/>
              </a:spcBef>
              <a:spcAft>
                <a:spcPts val="0"/>
              </a:spcAft>
              <a:buClr>
                <a:schemeClr val="lt1"/>
              </a:buClr>
              <a:buSzPts val="5200"/>
              <a:buNone/>
              <a:defRPr sz="5200">
                <a:solidFill>
                  <a:schemeClr val="lt1"/>
                </a:solidFill>
              </a:defRPr>
            </a:lvl8pPr>
            <a:lvl9pPr lvl="8">
              <a:spcBef>
                <a:spcPts val="0"/>
              </a:spcBef>
              <a:spcAft>
                <a:spcPts val="0"/>
              </a:spcAft>
              <a:buClr>
                <a:schemeClr val="lt1"/>
              </a:buClr>
              <a:buSzPts val="5200"/>
              <a:buNone/>
              <a:defRPr sz="5200">
                <a:solidFill>
                  <a:schemeClr val="lt1"/>
                </a:solidFill>
              </a:defRPr>
            </a:lvl9pPr>
          </a:lstStyle>
          <a:p/>
        </p:txBody>
      </p:sp>
      <p:sp>
        <p:nvSpPr>
          <p:cNvPr id="16" name="Google Shape;16;p2"/>
          <p:cNvSpPr txBox="1"/>
          <p:nvPr>
            <p:ph idx="1" type="subTitle"/>
          </p:nvPr>
        </p:nvSpPr>
        <p:spPr>
          <a:xfrm>
            <a:off x="713100" y="3662400"/>
            <a:ext cx="4078200" cy="941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800"/>
              <a:buNone/>
              <a:defRPr sz="2800">
                <a:solidFill>
                  <a:schemeClr val="lt1"/>
                </a:solidFill>
              </a:defRPr>
            </a:lvl1pPr>
            <a:lvl2pPr lvl="1" algn="ctr">
              <a:lnSpc>
                <a:spcPct val="100000"/>
              </a:lnSpc>
              <a:spcBef>
                <a:spcPts val="0"/>
              </a:spcBef>
              <a:spcAft>
                <a:spcPts val="0"/>
              </a:spcAft>
              <a:buClr>
                <a:schemeClr val="lt1"/>
              </a:buClr>
              <a:buSzPts val="2800"/>
              <a:buNone/>
              <a:defRPr sz="2800">
                <a:solidFill>
                  <a:schemeClr val="lt1"/>
                </a:solidFill>
              </a:defRPr>
            </a:lvl2pPr>
            <a:lvl3pPr lvl="2" algn="ctr">
              <a:lnSpc>
                <a:spcPct val="100000"/>
              </a:lnSpc>
              <a:spcBef>
                <a:spcPts val="0"/>
              </a:spcBef>
              <a:spcAft>
                <a:spcPts val="0"/>
              </a:spcAft>
              <a:buClr>
                <a:schemeClr val="lt1"/>
              </a:buClr>
              <a:buSzPts val="2800"/>
              <a:buNone/>
              <a:defRPr sz="2800">
                <a:solidFill>
                  <a:schemeClr val="lt1"/>
                </a:solidFill>
              </a:defRPr>
            </a:lvl3pPr>
            <a:lvl4pPr lvl="3" algn="ctr">
              <a:lnSpc>
                <a:spcPct val="100000"/>
              </a:lnSpc>
              <a:spcBef>
                <a:spcPts val="0"/>
              </a:spcBef>
              <a:spcAft>
                <a:spcPts val="0"/>
              </a:spcAft>
              <a:buClr>
                <a:schemeClr val="lt1"/>
              </a:buClr>
              <a:buSzPts val="2800"/>
              <a:buNone/>
              <a:defRPr sz="2800">
                <a:solidFill>
                  <a:schemeClr val="lt1"/>
                </a:solidFill>
              </a:defRPr>
            </a:lvl4pPr>
            <a:lvl5pPr lvl="4" algn="ctr">
              <a:lnSpc>
                <a:spcPct val="100000"/>
              </a:lnSpc>
              <a:spcBef>
                <a:spcPts val="0"/>
              </a:spcBef>
              <a:spcAft>
                <a:spcPts val="0"/>
              </a:spcAft>
              <a:buClr>
                <a:schemeClr val="lt1"/>
              </a:buClr>
              <a:buSzPts val="2800"/>
              <a:buNone/>
              <a:defRPr sz="2800">
                <a:solidFill>
                  <a:schemeClr val="lt1"/>
                </a:solidFill>
              </a:defRPr>
            </a:lvl5pPr>
            <a:lvl6pPr lvl="5" algn="ctr">
              <a:lnSpc>
                <a:spcPct val="100000"/>
              </a:lnSpc>
              <a:spcBef>
                <a:spcPts val="0"/>
              </a:spcBef>
              <a:spcAft>
                <a:spcPts val="0"/>
              </a:spcAft>
              <a:buClr>
                <a:schemeClr val="lt1"/>
              </a:buClr>
              <a:buSzPts val="2800"/>
              <a:buNone/>
              <a:defRPr sz="2800">
                <a:solidFill>
                  <a:schemeClr val="lt1"/>
                </a:solidFill>
              </a:defRPr>
            </a:lvl6pPr>
            <a:lvl7pPr lvl="6" algn="ctr">
              <a:lnSpc>
                <a:spcPct val="100000"/>
              </a:lnSpc>
              <a:spcBef>
                <a:spcPts val="0"/>
              </a:spcBef>
              <a:spcAft>
                <a:spcPts val="0"/>
              </a:spcAft>
              <a:buClr>
                <a:schemeClr val="lt1"/>
              </a:buClr>
              <a:buSzPts val="2800"/>
              <a:buNone/>
              <a:defRPr sz="2800">
                <a:solidFill>
                  <a:schemeClr val="lt1"/>
                </a:solidFill>
              </a:defRPr>
            </a:lvl7pPr>
            <a:lvl8pPr lvl="7" algn="ctr">
              <a:lnSpc>
                <a:spcPct val="100000"/>
              </a:lnSpc>
              <a:spcBef>
                <a:spcPts val="0"/>
              </a:spcBef>
              <a:spcAft>
                <a:spcPts val="0"/>
              </a:spcAft>
              <a:buClr>
                <a:schemeClr val="lt1"/>
              </a:buClr>
              <a:buSzPts val="2800"/>
              <a:buNone/>
              <a:defRPr sz="2800">
                <a:solidFill>
                  <a:schemeClr val="lt1"/>
                </a:solidFill>
              </a:defRPr>
            </a:lvl8pPr>
            <a:lvl9pPr lvl="8" algn="ctr">
              <a:lnSpc>
                <a:spcPct val="100000"/>
              </a:lnSpc>
              <a:spcBef>
                <a:spcPts val="0"/>
              </a:spcBef>
              <a:spcAft>
                <a:spcPts val="0"/>
              </a:spcAft>
              <a:buClr>
                <a:schemeClr val="lt1"/>
              </a:buClr>
              <a:buSzPts val="2800"/>
              <a:buNone/>
              <a:defRPr sz="28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
    <p:spTree>
      <p:nvGrpSpPr>
        <p:cNvPr id="78" name="Shape 78"/>
        <p:cNvGrpSpPr/>
        <p:nvPr/>
      </p:nvGrpSpPr>
      <p:grpSpPr>
        <a:xfrm>
          <a:off x="0" y="0"/>
          <a:ext cx="0" cy="0"/>
          <a:chOff x="0" y="0"/>
          <a:chExt cx="0" cy="0"/>
        </a:xfrm>
      </p:grpSpPr>
      <p:sp>
        <p:nvSpPr>
          <p:cNvPr id="79" name="Google Shape;79;p11"/>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0" name="Google Shape;80;p11"/>
          <p:cNvSpPr/>
          <p:nvPr/>
        </p:nvSpPr>
        <p:spPr>
          <a:xfrm flipH="1">
            <a:off x="-15" y="3916098"/>
            <a:ext cx="3502815" cy="1227392"/>
          </a:xfrm>
          <a:custGeom>
            <a:rect b="b" l="l" r="r" t="t"/>
            <a:pathLst>
              <a:path extrusionOk="0" h="11620" w="36002">
                <a:moveTo>
                  <a:pt x="36002" y="0"/>
                </a:moveTo>
                <a:cubicBezTo>
                  <a:pt x="34719" y="223"/>
                  <a:pt x="33463" y="865"/>
                  <a:pt x="32375" y="1632"/>
                </a:cubicBezTo>
                <a:cubicBezTo>
                  <a:pt x="30729" y="2818"/>
                  <a:pt x="29334" y="4338"/>
                  <a:pt x="27688" y="5538"/>
                </a:cubicBezTo>
                <a:cubicBezTo>
                  <a:pt x="25164" y="7393"/>
                  <a:pt x="22039" y="8439"/>
                  <a:pt x="18887" y="8467"/>
                </a:cubicBezTo>
                <a:cubicBezTo>
                  <a:pt x="18805" y="8468"/>
                  <a:pt x="18723" y="8469"/>
                  <a:pt x="18641" y="8469"/>
                </a:cubicBezTo>
                <a:cubicBezTo>
                  <a:pt x="16159" y="8469"/>
                  <a:pt x="13715" y="7869"/>
                  <a:pt x="11271" y="7504"/>
                </a:cubicBezTo>
                <a:cubicBezTo>
                  <a:pt x="10215" y="7354"/>
                  <a:pt x="9136" y="7249"/>
                  <a:pt x="8065" y="7249"/>
                </a:cubicBezTo>
                <a:cubicBezTo>
                  <a:pt x="6561" y="7249"/>
                  <a:pt x="5074" y="7456"/>
                  <a:pt x="3697" y="8035"/>
                </a:cubicBezTo>
                <a:cubicBezTo>
                  <a:pt x="2079" y="8718"/>
                  <a:pt x="670" y="10043"/>
                  <a:pt x="0" y="11619"/>
                </a:cubicBezTo>
                <a:lnTo>
                  <a:pt x="36002" y="11619"/>
                </a:lnTo>
                <a:lnTo>
                  <a:pt x="360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1"/>
          <p:cNvSpPr/>
          <p:nvPr/>
        </p:nvSpPr>
        <p:spPr>
          <a:xfrm>
            <a:off x="8377873" y="-3700"/>
            <a:ext cx="766132" cy="662335"/>
          </a:xfrm>
          <a:custGeom>
            <a:rect b="b" l="l" r="r" t="t"/>
            <a:pathLst>
              <a:path extrusionOk="0" h="15206" w="17590">
                <a:moveTo>
                  <a:pt x="949" y="1"/>
                </a:moveTo>
                <a:cubicBezTo>
                  <a:pt x="294" y="852"/>
                  <a:pt x="1" y="1968"/>
                  <a:pt x="154" y="3028"/>
                </a:cubicBezTo>
                <a:cubicBezTo>
                  <a:pt x="335" y="4213"/>
                  <a:pt x="1061" y="5315"/>
                  <a:pt x="2093" y="5929"/>
                </a:cubicBezTo>
                <a:cubicBezTo>
                  <a:pt x="4199" y="7184"/>
                  <a:pt x="7198" y="6445"/>
                  <a:pt x="9053" y="8049"/>
                </a:cubicBezTo>
                <a:cubicBezTo>
                  <a:pt x="10434" y="9249"/>
                  <a:pt x="10629" y="11299"/>
                  <a:pt x="11634" y="12834"/>
                </a:cubicBezTo>
                <a:cubicBezTo>
                  <a:pt x="12415" y="14033"/>
                  <a:pt x="13726" y="14884"/>
                  <a:pt x="15135" y="15135"/>
                </a:cubicBezTo>
                <a:cubicBezTo>
                  <a:pt x="15412" y="15182"/>
                  <a:pt x="15693" y="15205"/>
                  <a:pt x="15973" y="15205"/>
                </a:cubicBezTo>
                <a:cubicBezTo>
                  <a:pt x="16524" y="15205"/>
                  <a:pt x="17072" y="15115"/>
                  <a:pt x="17590" y="14940"/>
                </a:cubicBezTo>
                <a:lnTo>
                  <a:pt x="1759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_1">
    <p:spTree>
      <p:nvGrpSpPr>
        <p:cNvPr id="82" name="Shape 82"/>
        <p:cNvGrpSpPr/>
        <p:nvPr/>
      </p:nvGrpSpPr>
      <p:grpSpPr>
        <a:xfrm>
          <a:off x="0" y="0"/>
          <a:ext cx="0" cy="0"/>
          <a:chOff x="0" y="0"/>
          <a:chExt cx="0" cy="0"/>
        </a:xfrm>
      </p:grpSpPr>
      <p:sp>
        <p:nvSpPr>
          <p:cNvPr id="83" name="Google Shape;83;p12"/>
          <p:cNvSpPr/>
          <p:nvPr/>
        </p:nvSpPr>
        <p:spPr>
          <a:xfrm>
            <a:off x="-23937" y="-23938"/>
            <a:ext cx="1213379" cy="957491"/>
          </a:xfrm>
          <a:custGeom>
            <a:rect b="b" l="l" r="r" t="t"/>
            <a:pathLst>
              <a:path extrusionOk="0" h="17710" w="22444">
                <a:moveTo>
                  <a:pt x="0" y="1"/>
                </a:moveTo>
                <a:lnTo>
                  <a:pt x="0" y="12066"/>
                </a:lnTo>
                <a:cubicBezTo>
                  <a:pt x="1074" y="12220"/>
                  <a:pt x="1925" y="12987"/>
                  <a:pt x="2623" y="13824"/>
                </a:cubicBezTo>
                <a:cubicBezTo>
                  <a:pt x="3320" y="14675"/>
                  <a:pt x="3906" y="15637"/>
                  <a:pt x="4743" y="16348"/>
                </a:cubicBezTo>
                <a:cubicBezTo>
                  <a:pt x="5852" y="17286"/>
                  <a:pt x="7308" y="17710"/>
                  <a:pt x="8771" y="17710"/>
                </a:cubicBezTo>
                <a:cubicBezTo>
                  <a:pt x="9461" y="17710"/>
                  <a:pt x="10153" y="17615"/>
                  <a:pt x="10811" y="17436"/>
                </a:cubicBezTo>
                <a:cubicBezTo>
                  <a:pt x="12470" y="16990"/>
                  <a:pt x="14061" y="16014"/>
                  <a:pt x="14967" y="14549"/>
                </a:cubicBezTo>
                <a:cubicBezTo>
                  <a:pt x="15874" y="13084"/>
                  <a:pt x="15958" y="11090"/>
                  <a:pt x="14981" y="9667"/>
                </a:cubicBezTo>
                <a:cubicBezTo>
                  <a:pt x="14354" y="8760"/>
                  <a:pt x="13363" y="8188"/>
                  <a:pt x="12582" y="7407"/>
                </a:cubicBezTo>
                <a:cubicBezTo>
                  <a:pt x="11689" y="6501"/>
                  <a:pt x="11076" y="5022"/>
                  <a:pt x="12066" y="4004"/>
                </a:cubicBezTo>
                <a:cubicBezTo>
                  <a:pt x="12387" y="3669"/>
                  <a:pt x="12819" y="3488"/>
                  <a:pt x="13252" y="3390"/>
                </a:cubicBezTo>
                <a:cubicBezTo>
                  <a:pt x="13474" y="3347"/>
                  <a:pt x="13694" y="3329"/>
                  <a:pt x="13912" y="3329"/>
                </a:cubicBezTo>
                <a:cubicBezTo>
                  <a:pt x="14761" y="3329"/>
                  <a:pt x="15580" y="3606"/>
                  <a:pt x="16390" y="3795"/>
                </a:cubicBezTo>
                <a:cubicBezTo>
                  <a:pt x="16985" y="3932"/>
                  <a:pt x="17618" y="4015"/>
                  <a:pt x="18243" y="4015"/>
                </a:cubicBezTo>
                <a:cubicBezTo>
                  <a:pt x="19521" y="4015"/>
                  <a:pt x="20764" y="3667"/>
                  <a:pt x="21579" y="2721"/>
                </a:cubicBezTo>
                <a:cubicBezTo>
                  <a:pt x="22207" y="1981"/>
                  <a:pt x="22444" y="977"/>
                  <a:pt x="22374"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2"/>
          <p:cNvSpPr/>
          <p:nvPr/>
        </p:nvSpPr>
        <p:spPr>
          <a:xfrm>
            <a:off x="362240" y="728567"/>
            <a:ext cx="701700" cy="7017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2"/>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6" name="Google Shape;86;p12"/>
          <p:cNvSpPr/>
          <p:nvPr/>
        </p:nvSpPr>
        <p:spPr>
          <a:xfrm>
            <a:off x="6782150" y="4381200"/>
            <a:ext cx="2361821" cy="762301"/>
          </a:xfrm>
          <a:custGeom>
            <a:rect b="b" l="l" r="r" t="t"/>
            <a:pathLst>
              <a:path extrusionOk="0" h="11620" w="36002">
                <a:moveTo>
                  <a:pt x="36002" y="0"/>
                </a:moveTo>
                <a:cubicBezTo>
                  <a:pt x="34719" y="223"/>
                  <a:pt x="33463" y="865"/>
                  <a:pt x="32375" y="1632"/>
                </a:cubicBezTo>
                <a:cubicBezTo>
                  <a:pt x="30729" y="2818"/>
                  <a:pt x="29334" y="4338"/>
                  <a:pt x="27688" y="5538"/>
                </a:cubicBezTo>
                <a:cubicBezTo>
                  <a:pt x="25164" y="7393"/>
                  <a:pt x="22039" y="8439"/>
                  <a:pt x="18887" y="8467"/>
                </a:cubicBezTo>
                <a:cubicBezTo>
                  <a:pt x="18805" y="8468"/>
                  <a:pt x="18723" y="8469"/>
                  <a:pt x="18641" y="8469"/>
                </a:cubicBezTo>
                <a:cubicBezTo>
                  <a:pt x="16159" y="8469"/>
                  <a:pt x="13715" y="7869"/>
                  <a:pt x="11271" y="7504"/>
                </a:cubicBezTo>
                <a:cubicBezTo>
                  <a:pt x="10215" y="7354"/>
                  <a:pt x="9136" y="7249"/>
                  <a:pt x="8065" y="7249"/>
                </a:cubicBezTo>
                <a:cubicBezTo>
                  <a:pt x="6561" y="7249"/>
                  <a:pt x="5074" y="7456"/>
                  <a:pt x="3697" y="8035"/>
                </a:cubicBezTo>
                <a:cubicBezTo>
                  <a:pt x="2079" y="8718"/>
                  <a:pt x="670" y="10043"/>
                  <a:pt x="0" y="11619"/>
                </a:cubicBezTo>
                <a:lnTo>
                  <a:pt x="36002" y="11619"/>
                </a:lnTo>
                <a:lnTo>
                  <a:pt x="360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vice mockup">
  <p:cSld name="TITLE_ONLY_1_1_1">
    <p:spTree>
      <p:nvGrpSpPr>
        <p:cNvPr id="87" name="Shape 87"/>
        <p:cNvGrpSpPr/>
        <p:nvPr/>
      </p:nvGrpSpPr>
      <p:grpSpPr>
        <a:xfrm>
          <a:off x="0" y="0"/>
          <a:ext cx="0" cy="0"/>
          <a:chOff x="0" y="0"/>
          <a:chExt cx="0" cy="0"/>
        </a:xfrm>
      </p:grpSpPr>
      <p:sp>
        <p:nvSpPr>
          <p:cNvPr id="88" name="Google Shape;88;p13"/>
          <p:cNvSpPr txBox="1"/>
          <p:nvPr>
            <p:ph type="title"/>
          </p:nvPr>
        </p:nvSpPr>
        <p:spPr>
          <a:xfrm>
            <a:off x="713100" y="1714275"/>
            <a:ext cx="2185500" cy="5760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9" name="Google Shape;89;p13"/>
          <p:cNvSpPr/>
          <p:nvPr/>
        </p:nvSpPr>
        <p:spPr>
          <a:xfrm>
            <a:off x="6782150" y="4381200"/>
            <a:ext cx="2361821" cy="762301"/>
          </a:xfrm>
          <a:custGeom>
            <a:rect b="b" l="l" r="r" t="t"/>
            <a:pathLst>
              <a:path extrusionOk="0" h="11620" w="36002">
                <a:moveTo>
                  <a:pt x="36002" y="0"/>
                </a:moveTo>
                <a:cubicBezTo>
                  <a:pt x="34719" y="223"/>
                  <a:pt x="33463" y="865"/>
                  <a:pt x="32375" y="1632"/>
                </a:cubicBezTo>
                <a:cubicBezTo>
                  <a:pt x="30729" y="2818"/>
                  <a:pt x="29334" y="4338"/>
                  <a:pt x="27688" y="5538"/>
                </a:cubicBezTo>
                <a:cubicBezTo>
                  <a:pt x="25164" y="7393"/>
                  <a:pt x="22039" y="8439"/>
                  <a:pt x="18887" y="8467"/>
                </a:cubicBezTo>
                <a:cubicBezTo>
                  <a:pt x="18805" y="8468"/>
                  <a:pt x="18723" y="8469"/>
                  <a:pt x="18641" y="8469"/>
                </a:cubicBezTo>
                <a:cubicBezTo>
                  <a:pt x="16159" y="8469"/>
                  <a:pt x="13715" y="7869"/>
                  <a:pt x="11271" y="7504"/>
                </a:cubicBezTo>
                <a:cubicBezTo>
                  <a:pt x="10215" y="7354"/>
                  <a:pt x="9136" y="7249"/>
                  <a:pt x="8065" y="7249"/>
                </a:cubicBezTo>
                <a:cubicBezTo>
                  <a:pt x="6561" y="7249"/>
                  <a:pt x="5074" y="7456"/>
                  <a:pt x="3697" y="8035"/>
                </a:cubicBezTo>
                <a:cubicBezTo>
                  <a:pt x="2079" y="8718"/>
                  <a:pt x="670" y="10043"/>
                  <a:pt x="0" y="11619"/>
                </a:cubicBezTo>
                <a:lnTo>
                  <a:pt x="36002" y="11619"/>
                </a:lnTo>
                <a:lnTo>
                  <a:pt x="360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rot="-5400000">
            <a:off x="179825" y="-179833"/>
            <a:ext cx="1329012" cy="1688664"/>
          </a:xfrm>
          <a:custGeom>
            <a:rect b="b" l="l" r="r" t="t"/>
            <a:pathLst>
              <a:path extrusionOk="0" h="15206" w="17590">
                <a:moveTo>
                  <a:pt x="949" y="1"/>
                </a:moveTo>
                <a:cubicBezTo>
                  <a:pt x="294" y="852"/>
                  <a:pt x="1" y="1968"/>
                  <a:pt x="154" y="3028"/>
                </a:cubicBezTo>
                <a:cubicBezTo>
                  <a:pt x="335" y="4213"/>
                  <a:pt x="1061" y="5315"/>
                  <a:pt x="2093" y="5929"/>
                </a:cubicBezTo>
                <a:cubicBezTo>
                  <a:pt x="4199" y="7184"/>
                  <a:pt x="7198" y="6445"/>
                  <a:pt x="9053" y="8049"/>
                </a:cubicBezTo>
                <a:cubicBezTo>
                  <a:pt x="10434" y="9249"/>
                  <a:pt x="10629" y="11299"/>
                  <a:pt x="11634" y="12834"/>
                </a:cubicBezTo>
                <a:cubicBezTo>
                  <a:pt x="12415" y="14033"/>
                  <a:pt x="13726" y="14884"/>
                  <a:pt x="15135" y="15135"/>
                </a:cubicBezTo>
                <a:cubicBezTo>
                  <a:pt x="15412" y="15182"/>
                  <a:pt x="15693" y="15205"/>
                  <a:pt x="15973" y="15205"/>
                </a:cubicBezTo>
                <a:cubicBezTo>
                  <a:pt x="16524" y="15205"/>
                  <a:pt x="17072" y="15115"/>
                  <a:pt x="17590" y="14940"/>
                </a:cubicBezTo>
                <a:lnTo>
                  <a:pt x="1759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txBox="1"/>
          <p:nvPr>
            <p:ph idx="1" type="subTitle"/>
          </p:nvPr>
        </p:nvSpPr>
        <p:spPr>
          <a:xfrm>
            <a:off x="713100" y="2290263"/>
            <a:ext cx="2185500" cy="126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vice mockup 2">
  <p:cSld name="TITLE_ONLY_1_1_1_1">
    <p:spTree>
      <p:nvGrpSpPr>
        <p:cNvPr id="92" name="Shape 92"/>
        <p:cNvGrpSpPr/>
        <p:nvPr/>
      </p:nvGrpSpPr>
      <p:grpSpPr>
        <a:xfrm>
          <a:off x="0" y="0"/>
          <a:ext cx="0" cy="0"/>
          <a:chOff x="0" y="0"/>
          <a:chExt cx="0" cy="0"/>
        </a:xfrm>
      </p:grpSpPr>
      <p:sp>
        <p:nvSpPr>
          <p:cNvPr id="93" name="Google Shape;93;p14"/>
          <p:cNvSpPr/>
          <p:nvPr/>
        </p:nvSpPr>
        <p:spPr>
          <a:xfrm rot="10800000">
            <a:off x="-6" y="16"/>
            <a:ext cx="7085374" cy="1616255"/>
          </a:xfrm>
          <a:custGeom>
            <a:rect b="b" l="l" r="r" t="t"/>
            <a:pathLst>
              <a:path extrusionOk="0" h="11620" w="36002">
                <a:moveTo>
                  <a:pt x="36002" y="0"/>
                </a:moveTo>
                <a:cubicBezTo>
                  <a:pt x="34719" y="223"/>
                  <a:pt x="33463" y="865"/>
                  <a:pt x="32375" y="1632"/>
                </a:cubicBezTo>
                <a:cubicBezTo>
                  <a:pt x="30729" y="2818"/>
                  <a:pt x="29334" y="4338"/>
                  <a:pt x="27688" y="5538"/>
                </a:cubicBezTo>
                <a:cubicBezTo>
                  <a:pt x="25164" y="7393"/>
                  <a:pt x="22039" y="8439"/>
                  <a:pt x="18887" y="8467"/>
                </a:cubicBezTo>
                <a:cubicBezTo>
                  <a:pt x="18805" y="8468"/>
                  <a:pt x="18723" y="8469"/>
                  <a:pt x="18641" y="8469"/>
                </a:cubicBezTo>
                <a:cubicBezTo>
                  <a:pt x="16159" y="8469"/>
                  <a:pt x="13715" y="7869"/>
                  <a:pt x="11271" y="7504"/>
                </a:cubicBezTo>
                <a:cubicBezTo>
                  <a:pt x="10215" y="7354"/>
                  <a:pt x="9136" y="7249"/>
                  <a:pt x="8065" y="7249"/>
                </a:cubicBezTo>
                <a:cubicBezTo>
                  <a:pt x="6561" y="7249"/>
                  <a:pt x="5074" y="7456"/>
                  <a:pt x="3697" y="8035"/>
                </a:cubicBezTo>
                <a:cubicBezTo>
                  <a:pt x="2079" y="8718"/>
                  <a:pt x="670" y="10043"/>
                  <a:pt x="0" y="11619"/>
                </a:cubicBezTo>
                <a:lnTo>
                  <a:pt x="36002" y="11619"/>
                </a:lnTo>
                <a:lnTo>
                  <a:pt x="360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txBox="1"/>
          <p:nvPr>
            <p:ph type="title"/>
          </p:nvPr>
        </p:nvSpPr>
        <p:spPr>
          <a:xfrm>
            <a:off x="713100" y="1714275"/>
            <a:ext cx="2185500" cy="5760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5" name="Google Shape;95;p14"/>
          <p:cNvSpPr txBox="1"/>
          <p:nvPr>
            <p:ph idx="1" type="subTitle"/>
          </p:nvPr>
        </p:nvSpPr>
        <p:spPr>
          <a:xfrm>
            <a:off x="713100" y="2290263"/>
            <a:ext cx="2185500" cy="126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6" name="Shape 96"/>
        <p:cNvGrpSpPr/>
        <p:nvPr/>
      </p:nvGrpSpPr>
      <p:grpSpPr>
        <a:xfrm>
          <a:off x="0" y="0"/>
          <a:ext cx="0" cy="0"/>
          <a:chOff x="0" y="0"/>
          <a:chExt cx="0" cy="0"/>
        </a:xfrm>
      </p:grpSpPr>
      <p:sp>
        <p:nvSpPr>
          <p:cNvPr id="97" name="Google Shape;97;p15"/>
          <p:cNvSpPr txBox="1"/>
          <p:nvPr>
            <p:ph type="title"/>
          </p:nvPr>
        </p:nvSpPr>
        <p:spPr>
          <a:xfrm>
            <a:off x="713100" y="445025"/>
            <a:ext cx="38670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8" name="Google Shape;98;p15"/>
          <p:cNvSpPr txBox="1"/>
          <p:nvPr>
            <p:ph idx="1" type="subTitle"/>
          </p:nvPr>
        </p:nvSpPr>
        <p:spPr>
          <a:xfrm>
            <a:off x="717200" y="1318575"/>
            <a:ext cx="2855700" cy="1650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lvl1pPr>
            <a:lvl2pPr lvl="1" rtl="0">
              <a:spcBef>
                <a:spcPts val="0"/>
              </a:spcBef>
              <a:spcAft>
                <a:spcPts val="0"/>
              </a:spcAft>
              <a:buNone/>
              <a:defRPr sz="1800"/>
            </a:lvl2pPr>
            <a:lvl3pPr lvl="2" rtl="0">
              <a:spcBef>
                <a:spcPts val="0"/>
              </a:spcBef>
              <a:spcAft>
                <a:spcPts val="0"/>
              </a:spcAft>
              <a:buNone/>
              <a:defRPr sz="1800"/>
            </a:lvl3pPr>
            <a:lvl4pPr lvl="3" rtl="0">
              <a:spcBef>
                <a:spcPts val="0"/>
              </a:spcBef>
              <a:spcAft>
                <a:spcPts val="0"/>
              </a:spcAft>
              <a:buNone/>
              <a:defRPr sz="1800"/>
            </a:lvl4pPr>
            <a:lvl5pPr lvl="4" rtl="0">
              <a:spcBef>
                <a:spcPts val="0"/>
              </a:spcBef>
              <a:spcAft>
                <a:spcPts val="0"/>
              </a:spcAft>
              <a:buNone/>
              <a:defRPr sz="1800"/>
            </a:lvl5pPr>
            <a:lvl6pPr lvl="5" rtl="0">
              <a:spcBef>
                <a:spcPts val="0"/>
              </a:spcBef>
              <a:spcAft>
                <a:spcPts val="0"/>
              </a:spcAft>
              <a:buNone/>
              <a:defRPr sz="1800"/>
            </a:lvl6pPr>
            <a:lvl7pPr lvl="6" rtl="0">
              <a:spcBef>
                <a:spcPts val="0"/>
              </a:spcBef>
              <a:spcAft>
                <a:spcPts val="0"/>
              </a:spcAft>
              <a:buNone/>
              <a:defRPr sz="1800"/>
            </a:lvl7pPr>
            <a:lvl8pPr lvl="7" rtl="0">
              <a:spcBef>
                <a:spcPts val="0"/>
              </a:spcBef>
              <a:spcAft>
                <a:spcPts val="0"/>
              </a:spcAft>
              <a:buNone/>
              <a:defRPr sz="1800"/>
            </a:lvl8pPr>
            <a:lvl9pPr lvl="8" rtl="0">
              <a:spcBef>
                <a:spcPts val="0"/>
              </a:spcBef>
              <a:spcAft>
                <a:spcPts val="0"/>
              </a:spcAft>
              <a:buNone/>
              <a:defRPr sz="1800"/>
            </a:lvl9pPr>
          </a:lstStyle>
          <a:p/>
        </p:txBody>
      </p:sp>
      <p:sp>
        <p:nvSpPr>
          <p:cNvPr id="99" name="Google Shape;99;p15"/>
          <p:cNvSpPr/>
          <p:nvPr/>
        </p:nvSpPr>
        <p:spPr>
          <a:xfrm>
            <a:off x="6936650" y="0"/>
            <a:ext cx="1834937" cy="742050"/>
          </a:xfrm>
          <a:custGeom>
            <a:rect b="b" l="l" r="r" t="t"/>
            <a:pathLst>
              <a:path extrusionOk="0" h="7627" w="18860">
                <a:moveTo>
                  <a:pt x="1" y="0"/>
                </a:moveTo>
                <a:cubicBezTo>
                  <a:pt x="764" y="988"/>
                  <a:pt x="2025" y="1570"/>
                  <a:pt x="3281" y="1570"/>
                </a:cubicBezTo>
                <a:cubicBezTo>
                  <a:pt x="3585" y="1570"/>
                  <a:pt x="3889" y="1536"/>
                  <a:pt x="4185" y="1465"/>
                </a:cubicBezTo>
                <a:cubicBezTo>
                  <a:pt x="4994" y="1256"/>
                  <a:pt x="5761" y="795"/>
                  <a:pt x="6598" y="795"/>
                </a:cubicBezTo>
                <a:cubicBezTo>
                  <a:pt x="7686" y="795"/>
                  <a:pt x="8649" y="1549"/>
                  <a:pt x="9235" y="2455"/>
                </a:cubicBezTo>
                <a:cubicBezTo>
                  <a:pt x="9848" y="3348"/>
                  <a:pt x="10197" y="4394"/>
                  <a:pt x="10713" y="5329"/>
                </a:cubicBezTo>
                <a:cubicBezTo>
                  <a:pt x="11243" y="6291"/>
                  <a:pt x="11969" y="7198"/>
                  <a:pt x="13001" y="7505"/>
                </a:cubicBezTo>
                <a:cubicBezTo>
                  <a:pt x="13270" y="7588"/>
                  <a:pt x="13543" y="7627"/>
                  <a:pt x="13815" y="7627"/>
                </a:cubicBezTo>
                <a:cubicBezTo>
                  <a:pt x="15001" y="7627"/>
                  <a:pt x="16180" y="6898"/>
                  <a:pt x="16962" y="5956"/>
                </a:cubicBezTo>
                <a:cubicBezTo>
                  <a:pt x="18315" y="4338"/>
                  <a:pt x="18859" y="2051"/>
                  <a:pt x="183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5"/>
          <p:cNvSpPr/>
          <p:nvPr/>
        </p:nvSpPr>
        <p:spPr>
          <a:xfrm flipH="1">
            <a:off x="-14" y="3723177"/>
            <a:ext cx="4400614" cy="1420313"/>
          </a:xfrm>
          <a:custGeom>
            <a:rect b="b" l="l" r="r" t="t"/>
            <a:pathLst>
              <a:path extrusionOk="0" h="11620" w="36002">
                <a:moveTo>
                  <a:pt x="36002" y="0"/>
                </a:moveTo>
                <a:cubicBezTo>
                  <a:pt x="34719" y="223"/>
                  <a:pt x="33463" y="865"/>
                  <a:pt x="32375" y="1632"/>
                </a:cubicBezTo>
                <a:cubicBezTo>
                  <a:pt x="30729" y="2818"/>
                  <a:pt x="29334" y="4338"/>
                  <a:pt x="27688" y="5538"/>
                </a:cubicBezTo>
                <a:cubicBezTo>
                  <a:pt x="25164" y="7393"/>
                  <a:pt x="22039" y="8439"/>
                  <a:pt x="18887" y="8467"/>
                </a:cubicBezTo>
                <a:cubicBezTo>
                  <a:pt x="18805" y="8468"/>
                  <a:pt x="18723" y="8469"/>
                  <a:pt x="18641" y="8469"/>
                </a:cubicBezTo>
                <a:cubicBezTo>
                  <a:pt x="16159" y="8469"/>
                  <a:pt x="13715" y="7869"/>
                  <a:pt x="11271" y="7504"/>
                </a:cubicBezTo>
                <a:cubicBezTo>
                  <a:pt x="10215" y="7354"/>
                  <a:pt x="9136" y="7249"/>
                  <a:pt x="8065" y="7249"/>
                </a:cubicBezTo>
                <a:cubicBezTo>
                  <a:pt x="6561" y="7249"/>
                  <a:pt x="5074" y="7456"/>
                  <a:pt x="3697" y="8035"/>
                </a:cubicBezTo>
                <a:cubicBezTo>
                  <a:pt x="2079" y="8718"/>
                  <a:pt x="670" y="10043"/>
                  <a:pt x="0" y="11619"/>
                </a:cubicBezTo>
                <a:lnTo>
                  <a:pt x="36002" y="11619"/>
                </a:lnTo>
                <a:lnTo>
                  <a:pt x="360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01" name="Shape 101"/>
        <p:cNvGrpSpPr/>
        <p:nvPr/>
      </p:nvGrpSpPr>
      <p:grpSpPr>
        <a:xfrm>
          <a:off x="0" y="0"/>
          <a:ext cx="0" cy="0"/>
          <a:chOff x="0" y="0"/>
          <a:chExt cx="0" cy="0"/>
        </a:xfrm>
      </p:grpSpPr>
      <p:sp>
        <p:nvSpPr>
          <p:cNvPr id="102" name="Google Shape;102;p16"/>
          <p:cNvSpPr txBox="1"/>
          <p:nvPr>
            <p:ph type="title"/>
          </p:nvPr>
        </p:nvSpPr>
        <p:spPr>
          <a:xfrm>
            <a:off x="2790150" y="1898400"/>
            <a:ext cx="3563700" cy="104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000"/>
              <a:buNone/>
              <a:defRPr sz="3000">
                <a:solidFill>
                  <a:schemeClr val="lt1"/>
                </a:solidFill>
              </a:defRPr>
            </a:lvl1pPr>
            <a:lvl2pPr lvl="1" rtl="0" algn="ctr">
              <a:spcBef>
                <a:spcPts val="0"/>
              </a:spcBef>
              <a:spcAft>
                <a:spcPts val="0"/>
              </a:spcAft>
              <a:buClr>
                <a:schemeClr val="lt1"/>
              </a:buClr>
              <a:buSzPts val="3000"/>
              <a:buNone/>
              <a:defRPr sz="3000">
                <a:solidFill>
                  <a:schemeClr val="lt1"/>
                </a:solidFill>
              </a:defRPr>
            </a:lvl2pPr>
            <a:lvl3pPr lvl="2" rtl="0" algn="ctr">
              <a:spcBef>
                <a:spcPts val="0"/>
              </a:spcBef>
              <a:spcAft>
                <a:spcPts val="0"/>
              </a:spcAft>
              <a:buClr>
                <a:schemeClr val="lt1"/>
              </a:buClr>
              <a:buSzPts val="3000"/>
              <a:buNone/>
              <a:defRPr sz="3000">
                <a:solidFill>
                  <a:schemeClr val="lt1"/>
                </a:solidFill>
              </a:defRPr>
            </a:lvl3pPr>
            <a:lvl4pPr lvl="3" rtl="0" algn="ctr">
              <a:spcBef>
                <a:spcPts val="0"/>
              </a:spcBef>
              <a:spcAft>
                <a:spcPts val="0"/>
              </a:spcAft>
              <a:buClr>
                <a:schemeClr val="lt1"/>
              </a:buClr>
              <a:buSzPts val="3000"/>
              <a:buNone/>
              <a:defRPr sz="3000">
                <a:solidFill>
                  <a:schemeClr val="lt1"/>
                </a:solidFill>
              </a:defRPr>
            </a:lvl4pPr>
            <a:lvl5pPr lvl="4" rtl="0" algn="ctr">
              <a:spcBef>
                <a:spcPts val="0"/>
              </a:spcBef>
              <a:spcAft>
                <a:spcPts val="0"/>
              </a:spcAft>
              <a:buClr>
                <a:schemeClr val="lt1"/>
              </a:buClr>
              <a:buSzPts val="3000"/>
              <a:buNone/>
              <a:defRPr sz="3000">
                <a:solidFill>
                  <a:schemeClr val="lt1"/>
                </a:solidFill>
              </a:defRPr>
            </a:lvl5pPr>
            <a:lvl6pPr lvl="5" rtl="0" algn="ctr">
              <a:spcBef>
                <a:spcPts val="0"/>
              </a:spcBef>
              <a:spcAft>
                <a:spcPts val="0"/>
              </a:spcAft>
              <a:buClr>
                <a:schemeClr val="lt1"/>
              </a:buClr>
              <a:buSzPts val="3000"/>
              <a:buNone/>
              <a:defRPr sz="3000">
                <a:solidFill>
                  <a:schemeClr val="lt1"/>
                </a:solidFill>
              </a:defRPr>
            </a:lvl6pPr>
            <a:lvl7pPr lvl="6" rtl="0" algn="ctr">
              <a:spcBef>
                <a:spcPts val="0"/>
              </a:spcBef>
              <a:spcAft>
                <a:spcPts val="0"/>
              </a:spcAft>
              <a:buClr>
                <a:schemeClr val="lt1"/>
              </a:buClr>
              <a:buSzPts val="3000"/>
              <a:buNone/>
              <a:defRPr sz="3000">
                <a:solidFill>
                  <a:schemeClr val="lt1"/>
                </a:solidFill>
              </a:defRPr>
            </a:lvl7pPr>
            <a:lvl8pPr lvl="7" rtl="0" algn="ctr">
              <a:spcBef>
                <a:spcPts val="0"/>
              </a:spcBef>
              <a:spcAft>
                <a:spcPts val="0"/>
              </a:spcAft>
              <a:buClr>
                <a:schemeClr val="lt1"/>
              </a:buClr>
              <a:buSzPts val="3000"/>
              <a:buNone/>
              <a:defRPr sz="3000">
                <a:solidFill>
                  <a:schemeClr val="lt1"/>
                </a:solidFill>
              </a:defRPr>
            </a:lvl8pPr>
            <a:lvl9pPr lvl="8" rtl="0" algn="ctr">
              <a:spcBef>
                <a:spcPts val="0"/>
              </a:spcBef>
              <a:spcAft>
                <a:spcPts val="0"/>
              </a:spcAft>
              <a:buClr>
                <a:schemeClr val="lt1"/>
              </a:buClr>
              <a:buSzPts val="3000"/>
              <a:buNone/>
              <a:defRPr sz="3000">
                <a:solidFill>
                  <a:schemeClr val="lt1"/>
                </a:solidFill>
              </a:defRPr>
            </a:lvl9pPr>
          </a:lstStyle>
          <a:p/>
        </p:txBody>
      </p:sp>
      <p:sp>
        <p:nvSpPr>
          <p:cNvPr id="103" name="Google Shape;103;p16"/>
          <p:cNvSpPr txBox="1"/>
          <p:nvPr>
            <p:ph idx="1" type="subTitle"/>
          </p:nvPr>
        </p:nvSpPr>
        <p:spPr>
          <a:xfrm>
            <a:off x="2790150" y="2976125"/>
            <a:ext cx="35637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sz="1800">
                <a:solidFill>
                  <a:schemeClr val="lt1"/>
                </a:solidFill>
              </a:defRPr>
            </a:lvl1pPr>
            <a:lvl2pPr lvl="1" rtl="0" algn="ctr">
              <a:lnSpc>
                <a:spcPct val="100000"/>
              </a:lnSpc>
              <a:spcBef>
                <a:spcPts val="0"/>
              </a:spcBef>
              <a:spcAft>
                <a:spcPts val="0"/>
              </a:spcAft>
              <a:buClr>
                <a:schemeClr val="lt1"/>
              </a:buClr>
              <a:buSzPts val="1800"/>
              <a:buNone/>
              <a:defRPr sz="1800">
                <a:solidFill>
                  <a:schemeClr val="lt1"/>
                </a:solidFill>
              </a:defRPr>
            </a:lvl2pPr>
            <a:lvl3pPr lvl="2" rtl="0" algn="ctr">
              <a:lnSpc>
                <a:spcPct val="100000"/>
              </a:lnSpc>
              <a:spcBef>
                <a:spcPts val="0"/>
              </a:spcBef>
              <a:spcAft>
                <a:spcPts val="0"/>
              </a:spcAft>
              <a:buClr>
                <a:schemeClr val="lt1"/>
              </a:buClr>
              <a:buSzPts val="1800"/>
              <a:buNone/>
              <a:defRPr sz="1800">
                <a:solidFill>
                  <a:schemeClr val="lt1"/>
                </a:solidFill>
              </a:defRPr>
            </a:lvl3pPr>
            <a:lvl4pPr lvl="3" rtl="0" algn="ctr">
              <a:lnSpc>
                <a:spcPct val="100000"/>
              </a:lnSpc>
              <a:spcBef>
                <a:spcPts val="0"/>
              </a:spcBef>
              <a:spcAft>
                <a:spcPts val="0"/>
              </a:spcAft>
              <a:buClr>
                <a:schemeClr val="lt1"/>
              </a:buClr>
              <a:buSzPts val="1800"/>
              <a:buNone/>
              <a:defRPr sz="1800">
                <a:solidFill>
                  <a:schemeClr val="lt1"/>
                </a:solidFill>
              </a:defRPr>
            </a:lvl4pPr>
            <a:lvl5pPr lvl="4" rtl="0" algn="ctr">
              <a:lnSpc>
                <a:spcPct val="100000"/>
              </a:lnSpc>
              <a:spcBef>
                <a:spcPts val="0"/>
              </a:spcBef>
              <a:spcAft>
                <a:spcPts val="0"/>
              </a:spcAft>
              <a:buClr>
                <a:schemeClr val="lt1"/>
              </a:buClr>
              <a:buSzPts val="1800"/>
              <a:buNone/>
              <a:defRPr sz="1800">
                <a:solidFill>
                  <a:schemeClr val="lt1"/>
                </a:solidFill>
              </a:defRPr>
            </a:lvl5pPr>
            <a:lvl6pPr lvl="5" rtl="0" algn="ctr">
              <a:lnSpc>
                <a:spcPct val="100000"/>
              </a:lnSpc>
              <a:spcBef>
                <a:spcPts val="0"/>
              </a:spcBef>
              <a:spcAft>
                <a:spcPts val="0"/>
              </a:spcAft>
              <a:buClr>
                <a:schemeClr val="lt1"/>
              </a:buClr>
              <a:buSzPts val="1800"/>
              <a:buNone/>
              <a:defRPr sz="1800">
                <a:solidFill>
                  <a:schemeClr val="lt1"/>
                </a:solidFill>
              </a:defRPr>
            </a:lvl6pPr>
            <a:lvl7pPr lvl="6" rtl="0" algn="ctr">
              <a:lnSpc>
                <a:spcPct val="100000"/>
              </a:lnSpc>
              <a:spcBef>
                <a:spcPts val="0"/>
              </a:spcBef>
              <a:spcAft>
                <a:spcPts val="0"/>
              </a:spcAft>
              <a:buClr>
                <a:schemeClr val="lt1"/>
              </a:buClr>
              <a:buSzPts val="1800"/>
              <a:buNone/>
              <a:defRPr sz="1800">
                <a:solidFill>
                  <a:schemeClr val="lt1"/>
                </a:solidFill>
              </a:defRPr>
            </a:lvl7pPr>
            <a:lvl8pPr lvl="7" rtl="0" algn="ctr">
              <a:lnSpc>
                <a:spcPct val="100000"/>
              </a:lnSpc>
              <a:spcBef>
                <a:spcPts val="0"/>
              </a:spcBef>
              <a:spcAft>
                <a:spcPts val="0"/>
              </a:spcAft>
              <a:buClr>
                <a:schemeClr val="lt1"/>
              </a:buClr>
              <a:buSzPts val="1800"/>
              <a:buNone/>
              <a:defRPr sz="1800">
                <a:solidFill>
                  <a:schemeClr val="lt1"/>
                </a:solidFill>
              </a:defRPr>
            </a:lvl8pPr>
            <a:lvl9pPr lvl="8" rtl="0" algn="ctr">
              <a:lnSpc>
                <a:spcPct val="100000"/>
              </a:lnSpc>
              <a:spcBef>
                <a:spcPts val="0"/>
              </a:spcBef>
              <a:spcAft>
                <a:spcPts val="0"/>
              </a:spcAft>
              <a:buClr>
                <a:schemeClr val="lt1"/>
              </a:buClr>
              <a:buSzPts val="1800"/>
              <a:buNone/>
              <a:defRPr sz="1800">
                <a:solidFill>
                  <a:schemeClr val="lt1"/>
                </a:solidFill>
              </a:defRPr>
            </a:lvl9pPr>
          </a:lstStyle>
          <a:p/>
        </p:txBody>
      </p:sp>
      <p:sp>
        <p:nvSpPr>
          <p:cNvPr id="104" name="Google Shape;104;p16"/>
          <p:cNvSpPr/>
          <p:nvPr/>
        </p:nvSpPr>
        <p:spPr>
          <a:xfrm>
            <a:off x="3877827" y="3443799"/>
            <a:ext cx="5266193" cy="1699686"/>
          </a:xfrm>
          <a:custGeom>
            <a:rect b="b" l="l" r="r" t="t"/>
            <a:pathLst>
              <a:path extrusionOk="0" h="11620" w="36002">
                <a:moveTo>
                  <a:pt x="36002" y="0"/>
                </a:moveTo>
                <a:cubicBezTo>
                  <a:pt x="34719" y="223"/>
                  <a:pt x="33463" y="865"/>
                  <a:pt x="32375" y="1632"/>
                </a:cubicBezTo>
                <a:cubicBezTo>
                  <a:pt x="30729" y="2818"/>
                  <a:pt x="29334" y="4338"/>
                  <a:pt x="27688" y="5538"/>
                </a:cubicBezTo>
                <a:cubicBezTo>
                  <a:pt x="25164" y="7393"/>
                  <a:pt x="22039" y="8439"/>
                  <a:pt x="18887" y="8467"/>
                </a:cubicBezTo>
                <a:cubicBezTo>
                  <a:pt x="18805" y="8468"/>
                  <a:pt x="18723" y="8469"/>
                  <a:pt x="18641" y="8469"/>
                </a:cubicBezTo>
                <a:cubicBezTo>
                  <a:pt x="16159" y="8469"/>
                  <a:pt x="13715" y="7869"/>
                  <a:pt x="11271" y="7504"/>
                </a:cubicBezTo>
                <a:cubicBezTo>
                  <a:pt x="10215" y="7354"/>
                  <a:pt x="9136" y="7249"/>
                  <a:pt x="8065" y="7249"/>
                </a:cubicBezTo>
                <a:cubicBezTo>
                  <a:pt x="6561" y="7249"/>
                  <a:pt x="5074" y="7456"/>
                  <a:pt x="3697" y="8035"/>
                </a:cubicBezTo>
                <a:cubicBezTo>
                  <a:pt x="2079" y="8718"/>
                  <a:pt x="670" y="10043"/>
                  <a:pt x="0" y="11619"/>
                </a:cubicBezTo>
                <a:lnTo>
                  <a:pt x="36002" y="11619"/>
                </a:lnTo>
                <a:lnTo>
                  <a:pt x="360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6"/>
          <p:cNvSpPr/>
          <p:nvPr/>
        </p:nvSpPr>
        <p:spPr>
          <a:xfrm rot="5400000">
            <a:off x="532073" y="-532039"/>
            <a:ext cx="1779286" cy="2843367"/>
          </a:xfrm>
          <a:custGeom>
            <a:rect b="b" l="l" r="r" t="t"/>
            <a:pathLst>
              <a:path extrusionOk="0" h="22864" w="14354">
                <a:moveTo>
                  <a:pt x="7154" y="1"/>
                </a:moveTo>
                <a:cubicBezTo>
                  <a:pt x="4545" y="1"/>
                  <a:pt x="1938" y="984"/>
                  <a:pt x="1" y="2750"/>
                </a:cubicBezTo>
                <a:lnTo>
                  <a:pt x="1" y="22864"/>
                </a:lnTo>
                <a:lnTo>
                  <a:pt x="14131" y="22864"/>
                </a:lnTo>
                <a:cubicBezTo>
                  <a:pt x="13838" y="22055"/>
                  <a:pt x="13377" y="21301"/>
                  <a:pt x="12791" y="20674"/>
                </a:cubicBezTo>
                <a:cubicBezTo>
                  <a:pt x="11885" y="19739"/>
                  <a:pt x="10671" y="19084"/>
                  <a:pt x="10030" y="17954"/>
                </a:cubicBezTo>
                <a:cubicBezTo>
                  <a:pt x="9193" y="16517"/>
                  <a:pt x="9458" y="14662"/>
                  <a:pt x="10169" y="13155"/>
                </a:cubicBezTo>
                <a:cubicBezTo>
                  <a:pt x="10881" y="11649"/>
                  <a:pt x="11982" y="10366"/>
                  <a:pt x="12861" y="8957"/>
                </a:cubicBezTo>
                <a:cubicBezTo>
                  <a:pt x="13712" y="7520"/>
                  <a:pt x="14354" y="5832"/>
                  <a:pt x="13963" y="4214"/>
                </a:cubicBezTo>
                <a:cubicBezTo>
                  <a:pt x="13447" y="1955"/>
                  <a:pt x="11132" y="546"/>
                  <a:pt x="8844" y="141"/>
                </a:cubicBezTo>
                <a:cubicBezTo>
                  <a:pt x="8285" y="47"/>
                  <a:pt x="7720" y="1"/>
                  <a:pt x="71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6"/>
          <p:cNvSpPr/>
          <p:nvPr/>
        </p:nvSpPr>
        <p:spPr>
          <a:xfrm rot="5400000">
            <a:off x="3090461" y="4208970"/>
            <a:ext cx="587460" cy="655823"/>
          </a:xfrm>
          <a:custGeom>
            <a:rect b="b" l="l" r="r" t="t"/>
            <a:pathLst>
              <a:path extrusionOk="0" h="9625" w="8622">
                <a:moveTo>
                  <a:pt x="4436" y="0"/>
                </a:moveTo>
                <a:cubicBezTo>
                  <a:pt x="1928" y="0"/>
                  <a:pt x="0" y="4791"/>
                  <a:pt x="1452" y="7627"/>
                </a:cubicBezTo>
                <a:cubicBezTo>
                  <a:pt x="2178" y="9033"/>
                  <a:pt x="3530" y="9624"/>
                  <a:pt x="4819" y="9624"/>
                </a:cubicBezTo>
                <a:cubicBezTo>
                  <a:pt x="6203" y="9624"/>
                  <a:pt x="7514" y="8941"/>
                  <a:pt x="7896" y="7850"/>
                </a:cubicBezTo>
                <a:cubicBezTo>
                  <a:pt x="8622" y="5744"/>
                  <a:pt x="7771" y="332"/>
                  <a:pt x="4646" y="11"/>
                </a:cubicBezTo>
                <a:cubicBezTo>
                  <a:pt x="4576" y="4"/>
                  <a:pt x="4506" y="0"/>
                  <a:pt x="44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6"/>
          <p:cNvSpPr/>
          <p:nvPr/>
        </p:nvSpPr>
        <p:spPr>
          <a:xfrm rot="10800000">
            <a:off x="-256100" y="4289614"/>
            <a:ext cx="3156504" cy="905134"/>
          </a:xfrm>
          <a:custGeom>
            <a:rect b="b" l="l" r="r" t="t"/>
            <a:pathLst>
              <a:path extrusionOk="0" h="7627" w="18860">
                <a:moveTo>
                  <a:pt x="1" y="0"/>
                </a:moveTo>
                <a:cubicBezTo>
                  <a:pt x="764" y="988"/>
                  <a:pt x="2025" y="1570"/>
                  <a:pt x="3281" y="1570"/>
                </a:cubicBezTo>
                <a:cubicBezTo>
                  <a:pt x="3585" y="1570"/>
                  <a:pt x="3889" y="1536"/>
                  <a:pt x="4185" y="1465"/>
                </a:cubicBezTo>
                <a:cubicBezTo>
                  <a:pt x="4994" y="1256"/>
                  <a:pt x="5761" y="795"/>
                  <a:pt x="6598" y="795"/>
                </a:cubicBezTo>
                <a:cubicBezTo>
                  <a:pt x="7686" y="795"/>
                  <a:pt x="8649" y="1549"/>
                  <a:pt x="9235" y="2455"/>
                </a:cubicBezTo>
                <a:cubicBezTo>
                  <a:pt x="9848" y="3348"/>
                  <a:pt x="10197" y="4394"/>
                  <a:pt x="10713" y="5329"/>
                </a:cubicBezTo>
                <a:cubicBezTo>
                  <a:pt x="11243" y="6291"/>
                  <a:pt x="11969" y="7198"/>
                  <a:pt x="13001" y="7505"/>
                </a:cubicBezTo>
                <a:cubicBezTo>
                  <a:pt x="13270" y="7588"/>
                  <a:pt x="13543" y="7627"/>
                  <a:pt x="13815" y="7627"/>
                </a:cubicBezTo>
                <a:cubicBezTo>
                  <a:pt x="15001" y="7627"/>
                  <a:pt x="16180" y="6898"/>
                  <a:pt x="16962" y="5956"/>
                </a:cubicBezTo>
                <a:cubicBezTo>
                  <a:pt x="18315" y="4338"/>
                  <a:pt x="18859" y="2051"/>
                  <a:pt x="18385" y="0"/>
                </a:cubicBezTo>
                <a:close/>
              </a:path>
            </a:pathLst>
          </a:cu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6"/>
          <p:cNvSpPr/>
          <p:nvPr/>
        </p:nvSpPr>
        <p:spPr>
          <a:xfrm>
            <a:off x="7843025" y="125025"/>
            <a:ext cx="1006800" cy="10068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9" name="Shape 109"/>
        <p:cNvGrpSpPr/>
        <p:nvPr/>
      </p:nvGrpSpPr>
      <p:grpSpPr>
        <a:xfrm>
          <a:off x="0" y="0"/>
          <a:ext cx="0" cy="0"/>
          <a:chOff x="0" y="0"/>
          <a:chExt cx="0" cy="0"/>
        </a:xfrm>
      </p:grpSpPr>
      <p:sp>
        <p:nvSpPr>
          <p:cNvPr id="110" name="Google Shape;110;p17"/>
          <p:cNvSpPr/>
          <p:nvPr/>
        </p:nvSpPr>
        <p:spPr>
          <a:xfrm>
            <a:off x="-23937" y="-23938"/>
            <a:ext cx="1213379" cy="957491"/>
          </a:xfrm>
          <a:custGeom>
            <a:rect b="b" l="l" r="r" t="t"/>
            <a:pathLst>
              <a:path extrusionOk="0" h="17710" w="22444">
                <a:moveTo>
                  <a:pt x="0" y="1"/>
                </a:moveTo>
                <a:lnTo>
                  <a:pt x="0" y="12066"/>
                </a:lnTo>
                <a:cubicBezTo>
                  <a:pt x="1074" y="12220"/>
                  <a:pt x="1925" y="12987"/>
                  <a:pt x="2623" y="13824"/>
                </a:cubicBezTo>
                <a:cubicBezTo>
                  <a:pt x="3320" y="14675"/>
                  <a:pt x="3906" y="15637"/>
                  <a:pt x="4743" y="16348"/>
                </a:cubicBezTo>
                <a:cubicBezTo>
                  <a:pt x="5852" y="17286"/>
                  <a:pt x="7308" y="17710"/>
                  <a:pt x="8771" y="17710"/>
                </a:cubicBezTo>
                <a:cubicBezTo>
                  <a:pt x="9461" y="17710"/>
                  <a:pt x="10153" y="17615"/>
                  <a:pt x="10811" y="17436"/>
                </a:cubicBezTo>
                <a:cubicBezTo>
                  <a:pt x="12470" y="16990"/>
                  <a:pt x="14061" y="16014"/>
                  <a:pt x="14967" y="14549"/>
                </a:cubicBezTo>
                <a:cubicBezTo>
                  <a:pt x="15874" y="13084"/>
                  <a:pt x="15958" y="11090"/>
                  <a:pt x="14981" y="9667"/>
                </a:cubicBezTo>
                <a:cubicBezTo>
                  <a:pt x="14354" y="8760"/>
                  <a:pt x="13363" y="8188"/>
                  <a:pt x="12582" y="7407"/>
                </a:cubicBezTo>
                <a:cubicBezTo>
                  <a:pt x="11689" y="6501"/>
                  <a:pt x="11076" y="5022"/>
                  <a:pt x="12066" y="4004"/>
                </a:cubicBezTo>
                <a:cubicBezTo>
                  <a:pt x="12387" y="3669"/>
                  <a:pt x="12819" y="3488"/>
                  <a:pt x="13252" y="3390"/>
                </a:cubicBezTo>
                <a:cubicBezTo>
                  <a:pt x="13474" y="3347"/>
                  <a:pt x="13694" y="3329"/>
                  <a:pt x="13912" y="3329"/>
                </a:cubicBezTo>
                <a:cubicBezTo>
                  <a:pt x="14761" y="3329"/>
                  <a:pt x="15580" y="3606"/>
                  <a:pt x="16390" y="3795"/>
                </a:cubicBezTo>
                <a:cubicBezTo>
                  <a:pt x="16985" y="3932"/>
                  <a:pt x="17618" y="4015"/>
                  <a:pt x="18243" y="4015"/>
                </a:cubicBezTo>
                <a:cubicBezTo>
                  <a:pt x="19521" y="4015"/>
                  <a:pt x="20764" y="3667"/>
                  <a:pt x="21579" y="2721"/>
                </a:cubicBezTo>
                <a:cubicBezTo>
                  <a:pt x="22207" y="1981"/>
                  <a:pt x="22444" y="977"/>
                  <a:pt x="22374"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7"/>
          <p:cNvSpPr/>
          <p:nvPr/>
        </p:nvSpPr>
        <p:spPr>
          <a:xfrm>
            <a:off x="362240" y="728567"/>
            <a:ext cx="701700" cy="7017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flipH="1">
            <a:off x="3125026" y="1568019"/>
            <a:ext cx="2278949" cy="3630060"/>
          </a:xfrm>
          <a:custGeom>
            <a:rect b="b" l="l" r="r" t="t"/>
            <a:pathLst>
              <a:path extrusionOk="0" h="22864" w="14354">
                <a:moveTo>
                  <a:pt x="7154" y="1"/>
                </a:moveTo>
                <a:cubicBezTo>
                  <a:pt x="4545" y="1"/>
                  <a:pt x="1938" y="984"/>
                  <a:pt x="1" y="2750"/>
                </a:cubicBezTo>
                <a:lnTo>
                  <a:pt x="1" y="22864"/>
                </a:lnTo>
                <a:lnTo>
                  <a:pt x="14131" y="22864"/>
                </a:lnTo>
                <a:cubicBezTo>
                  <a:pt x="13838" y="22055"/>
                  <a:pt x="13377" y="21301"/>
                  <a:pt x="12791" y="20674"/>
                </a:cubicBezTo>
                <a:cubicBezTo>
                  <a:pt x="11885" y="19739"/>
                  <a:pt x="10671" y="19084"/>
                  <a:pt x="10030" y="17954"/>
                </a:cubicBezTo>
                <a:cubicBezTo>
                  <a:pt x="9193" y="16517"/>
                  <a:pt x="9458" y="14662"/>
                  <a:pt x="10169" y="13155"/>
                </a:cubicBezTo>
                <a:cubicBezTo>
                  <a:pt x="10881" y="11649"/>
                  <a:pt x="11982" y="10366"/>
                  <a:pt x="12861" y="8957"/>
                </a:cubicBezTo>
                <a:cubicBezTo>
                  <a:pt x="13712" y="7520"/>
                  <a:pt x="14354" y="5832"/>
                  <a:pt x="13963" y="4214"/>
                </a:cubicBezTo>
                <a:cubicBezTo>
                  <a:pt x="13447" y="1955"/>
                  <a:pt x="11132" y="546"/>
                  <a:pt x="8844" y="141"/>
                </a:cubicBezTo>
                <a:cubicBezTo>
                  <a:pt x="8285" y="47"/>
                  <a:pt x="7720" y="1"/>
                  <a:pt x="7154"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7"/>
          <p:cNvSpPr/>
          <p:nvPr/>
        </p:nvSpPr>
        <p:spPr>
          <a:xfrm>
            <a:off x="5202350" y="-125"/>
            <a:ext cx="39417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7"/>
          <p:cNvSpPr txBox="1"/>
          <p:nvPr>
            <p:ph type="title"/>
          </p:nvPr>
        </p:nvSpPr>
        <p:spPr>
          <a:xfrm>
            <a:off x="713100" y="1430275"/>
            <a:ext cx="3145800" cy="1047900"/>
          </a:xfrm>
          <a:prstGeom prst="rect">
            <a:avLst/>
          </a:prstGeom>
        </p:spPr>
        <p:txBody>
          <a:bodyPr anchorCtr="0" anchor="b" bIns="91425" lIns="91425" spcFirstLastPara="1" rIns="91425" wrap="square" tIns="91425">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
        <p:nvSpPr>
          <p:cNvPr id="115" name="Google Shape;115;p17"/>
          <p:cNvSpPr txBox="1"/>
          <p:nvPr>
            <p:ph idx="1" type="subTitle"/>
          </p:nvPr>
        </p:nvSpPr>
        <p:spPr>
          <a:xfrm>
            <a:off x="713100" y="2478125"/>
            <a:ext cx="31458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6" name="Google Shape;116;p17"/>
          <p:cNvSpPr txBox="1"/>
          <p:nvPr>
            <p:ph idx="2" type="subTitle"/>
          </p:nvPr>
        </p:nvSpPr>
        <p:spPr>
          <a:xfrm>
            <a:off x="5285250" y="3713225"/>
            <a:ext cx="3145500" cy="8853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solidFill>
                  <a:schemeClr val="lt1"/>
                </a:solidFill>
              </a:defRPr>
            </a:lvl1pPr>
            <a:lvl2pPr lvl="1" algn="ctr">
              <a:spcBef>
                <a:spcPts val="0"/>
              </a:spcBef>
              <a:spcAft>
                <a:spcPts val="0"/>
              </a:spcAft>
              <a:buNone/>
              <a:defRPr>
                <a:solidFill>
                  <a:schemeClr val="lt1"/>
                </a:solidFill>
              </a:defRPr>
            </a:lvl2pPr>
            <a:lvl3pPr lvl="2" algn="ctr">
              <a:spcBef>
                <a:spcPts val="0"/>
              </a:spcBef>
              <a:spcAft>
                <a:spcPts val="0"/>
              </a:spcAft>
              <a:buNone/>
              <a:defRPr>
                <a:solidFill>
                  <a:schemeClr val="lt1"/>
                </a:solidFill>
              </a:defRPr>
            </a:lvl3pPr>
            <a:lvl4pPr lvl="3" algn="ctr">
              <a:spcBef>
                <a:spcPts val="0"/>
              </a:spcBef>
              <a:spcAft>
                <a:spcPts val="0"/>
              </a:spcAft>
              <a:buNone/>
              <a:defRPr>
                <a:solidFill>
                  <a:schemeClr val="lt1"/>
                </a:solidFill>
              </a:defRPr>
            </a:lvl4pPr>
            <a:lvl5pPr lvl="4" algn="ctr">
              <a:spcBef>
                <a:spcPts val="0"/>
              </a:spcBef>
              <a:spcAft>
                <a:spcPts val="0"/>
              </a:spcAft>
              <a:buNone/>
              <a:defRPr>
                <a:solidFill>
                  <a:schemeClr val="lt1"/>
                </a:solidFill>
              </a:defRPr>
            </a:lvl5pPr>
            <a:lvl6pPr lvl="5" algn="ctr">
              <a:spcBef>
                <a:spcPts val="0"/>
              </a:spcBef>
              <a:spcAft>
                <a:spcPts val="0"/>
              </a:spcAft>
              <a:buNone/>
              <a:defRPr>
                <a:solidFill>
                  <a:schemeClr val="lt1"/>
                </a:solidFill>
              </a:defRPr>
            </a:lvl6pPr>
            <a:lvl7pPr lvl="6" algn="ctr">
              <a:spcBef>
                <a:spcPts val="0"/>
              </a:spcBef>
              <a:spcAft>
                <a:spcPts val="0"/>
              </a:spcAft>
              <a:buNone/>
              <a:defRPr>
                <a:solidFill>
                  <a:schemeClr val="lt1"/>
                </a:solidFill>
              </a:defRPr>
            </a:lvl7pPr>
            <a:lvl8pPr lvl="7" algn="ctr">
              <a:spcBef>
                <a:spcPts val="0"/>
              </a:spcBef>
              <a:spcAft>
                <a:spcPts val="0"/>
              </a:spcAft>
              <a:buNone/>
              <a:defRPr>
                <a:solidFill>
                  <a:schemeClr val="lt1"/>
                </a:solidFill>
              </a:defRPr>
            </a:lvl8pPr>
            <a:lvl9pPr lvl="8" algn="ctr">
              <a:spcBef>
                <a:spcPts val="0"/>
              </a:spcBef>
              <a:spcAft>
                <a:spcPts val="0"/>
              </a:spcAft>
              <a:buNone/>
              <a:defRPr>
                <a:solidFill>
                  <a:schemeClr val="lt1"/>
                </a:solidFill>
              </a:defRPr>
            </a:lvl9pPr>
          </a:lstStyle>
          <a:p/>
        </p:txBody>
      </p:sp>
      <p:sp>
        <p:nvSpPr>
          <p:cNvPr id="117" name="Google Shape;117;p17"/>
          <p:cNvSpPr/>
          <p:nvPr/>
        </p:nvSpPr>
        <p:spPr>
          <a:xfrm flipH="1" rot="-5400000">
            <a:off x="1835001" y="1768027"/>
            <a:ext cx="5146846" cy="1603792"/>
          </a:xfrm>
          <a:custGeom>
            <a:rect b="b" l="l" r="r" t="t"/>
            <a:pathLst>
              <a:path extrusionOk="0" h="11620" w="36002">
                <a:moveTo>
                  <a:pt x="36002" y="0"/>
                </a:moveTo>
                <a:cubicBezTo>
                  <a:pt x="34719" y="223"/>
                  <a:pt x="33463" y="865"/>
                  <a:pt x="32375" y="1632"/>
                </a:cubicBezTo>
                <a:cubicBezTo>
                  <a:pt x="30729" y="2818"/>
                  <a:pt x="29334" y="4338"/>
                  <a:pt x="27688" y="5538"/>
                </a:cubicBezTo>
                <a:cubicBezTo>
                  <a:pt x="25164" y="7393"/>
                  <a:pt x="22039" y="8439"/>
                  <a:pt x="18887" y="8467"/>
                </a:cubicBezTo>
                <a:cubicBezTo>
                  <a:pt x="18805" y="8468"/>
                  <a:pt x="18723" y="8469"/>
                  <a:pt x="18641" y="8469"/>
                </a:cubicBezTo>
                <a:cubicBezTo>
                  <a:pt x="16159" y="8469"/>
                  <a:pt x="13715" y="7869"/>
                  <a:pt x="11271" y="7504"/>
                </a:cubicBezTo>
                <a:cubicBezTo>
                  <a:pt x="10215" y="7354"/>
                  <a:pt x="9136" y="7249"/>
                  <a:pt x="8065" y="7249"/>
                </a:cubicBezTo>
                <a:cubicBezTo>
                  <a:pt x="6561" y="7249"/>
                  <a:pt x="5074" y="7456"/>
                  <a:pt x="3697" y="8035"/>
                </a:cubicBezTo>
                <a:cubicBezTo>
                  <a:pt x="2079" y="8718"/>
                  <a:pt x="670" y="10043"/>
                  <a:pt x="0" y="11619"/>
                </a:cubicBezTo>
                <a:lnTo>
                  <a:pt x="36002" y="11619"/>
                </a:lnTo>
                <a:lnTo>
                  <a:pt x="3600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3"/>
        </a:solidFill>
      </p:bgPr>
    </p:bg>
    <p:spTree>
      <p:nvGrpSpPr>
        <p:cNvPr id="118" name="Shape 118"/>
        <p:cNvGrpSpPr/>
        <p:nvPr/>
      </p:nvGrpSpPr>
      <p:grpSpPr>
        <a:xfrm>
          <a:off x="0" y="0"/>
          <a:ext cx="0" cy="0"/>
          <a:chOff x="0" y="0"/>
          <a:chExt cx="0" cy="0"/>
        </a:xfrm>
      </p:grpSpPr>
      <p:sp>
        <p:nvSpPr>
          <p:cNvPr id="119" name="Google Shape;119;p18"/>
          <p:cNvSpPr/>
          <p:nvPr/>
        </p:nvSpPr>
        <p:spPr>
          <a:xfrm flipH="1">
            <a:off x="7364722" y="2300125"/>
            <a:ext cx="1779286" cy="2843367"/>
          </a:xfrm>
          <a:custGeom>
            <a:rect b="b" l="l" r="r" t="t"/>
            <a:pathLst>
              <a:path extrusionOk="0" h="22864" w="14354">
                <a:moveTo>
                  <a:pt x="7154" y="1"/>
                </a:moveTo>
                <a:cubicBezTo>
                  <a:pt x="4545" y="1"/>
                  <a:pt x="1938" y="984"/>
                  <a:pt x="1" y="2750"/>
                </a:cubicBezTo>
                <a:lnTo>
                  <a:pt x="1" y="22864"/>
                </a:lnTo>
                <a:lnTo>
                  <a:pt x="14131" y="22864"/>
                </a:lnTo>
                <a:cubicBezTo>
                  <a:pt x="13838" y="22055"/>
                  <a:pt x="13377" y="21301"/>
                  <a:pt x="12791" y="20674"/>
                </a:cubicBezTo>
                <a:cubicBezTo>
                  <a:pt x="11885" y="19739"/>
                  <a:pt x="10671" y="19084"/>
                  <a:pt x="10030" y="17954"/>
                </a:cubicBezTo>
                <a:cubicBezTo>
                  <a:pt x="9193" y="16517"/>
                  <a:pt x="9458" y="14662"/>
                  <a:pt x="10169" y="13155"/>
                </a:cubicBezTo>
                <a:cubicBezTo>
                  <a:pt x="10881" y="11649"/>
                  <a:pt x="11982" y="10366"/>
                  <a:pt x="12861" y="8957"/>
                </a:cubicBezTo>
                <a:cubicBezTo>
                  <a:pt x="13712" y="7520"/>
                  <a:pt x="14354" y="5832"/>
                  <a:pt x="13963" y="4214"/>
                </a:cubicBezTo>
                <a:cubicBezTo>
                  <a:pt x="13447" y="1955"/>
                  <a:pt x="11132" y="546"/>
                  <a:pt x="8844" y="141"/>
                </a:cubicBezTo>
                <a:cubicBezTo>
                  <a:pt x="8285" y="47"/>
                  <a:pt x="7720" y="1"/>
                  <a:pt x="71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8"/>
          <p:cNvSpPr txBox="1"/>
          <p:nvPr>
            <p:ph type="title"/>
          </p:nvPr>
        </p:nvSpPr>
        <p:spPr>
          <a:xfrm>
            <a:off x="713100" y="1430275"/>
            <a:ext cx="3145800" cy="10479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21" name="Google Shape;121;p18"/>
          <p:cNvSpPr txBox="1"/>
          <p:nvPr>
            <p:ph idx="1" type="subTitle"/>
          </p:nvPr>
        </p:nvSpPr>
        <p:spPr>
          <a:xfrm>
            <a:off x="713100" y="2478125"/>
            <a:ext cx="3145800" cy="123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800"/>
              <a:buNone/>
              <a:defRPr sz="1800">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2">
  <p:cSld name="CAPTION_ONLY_1">
    <p:bg>
      <p:bgPr>
        <a:solidFill>
          <a:schemeClr val="accent3"/>
        </a:solidFill>
      </p:bgPr>
    </p:bg>
    <p:spTree>
      <p:nvGrpSpPr>
        <p:cNvPr id="122" name="Shape 122"/>
        <p:cNvGrpSpPr/>
        <p:nvPr/>
      </p:nvGrpSpPr>
      <p:grpSpPr>
        <a:xfrm>
          <a:off x="0" y="0"/>
          <a:ext cx="0" cy="0"/>
          <a:chOff x="0" y="0"/>
          <a:chExt cx="0" cy="0"/>
        </a:xfrm>
      </p:grpSpPr>
      <p:sp>
        <p:nvSpPr>
          <p:cNvPr id="123" name="Google Shape;123;p19"/>
          <p:cNvSpPr txBox="1"/>
          <p:nvPr>
            <p:ph type="title"/>
          </p:nvPr>
        </p:nvSpPr>
        <p:spPr>
          <a:xfrm>
            <a:off x="5285100" y="2047800"/>
            <a:ext cx="3145800" cy="10479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4" name="Shape 124"/>
        <p:cNvGrpSpPr/>
        <p:nvPr/>
      </p:nvGrpSpPr>
      <p:grpSpPr>
        <a:xfrm>
          <a:off x="0" y="0"/>
          <a:ext cx="0" cy="0"/>
          <a:chOff x="0" y="0"/>
          <a:chExt cx="0" cy="0"/>
        </a:xfrm>
      </p:grpSpPr>
      <p:sp>
        <p:nvSpPr>
          <p:cNvPr id="125" name="Google Shape;125;p20"/>
          <p:cNvSpPr/>
          <p:nvPr/>
        </p:nvSpPr>
        <p:spPr>
          <a:xfrm flipH="1">
            <a:off x="5935401" y="-58325"/>
            <a:ext cx="3273749" cy="1406965"/>
          </a:xfrm>
          <a:custGeom>
            <a:rect b="b" l="l" r="r" t="t"/>
            <a:pathLst>
              <a:path extrusionOk="0" h="14118" w="32850">
                <a:moveTo>
                  <a:pt x="1" y="1"/>
                </a:moveTo>
                <a:lnTo>
                  <a:pt x="1" y="12945"/>
                </a:lnTo>
                <a:cubicBezTo>
                  <a:pt x="57" y="12959"/>
                  <a:pt x="113" y="13001"/>
                  <a:pt x="168" y="13015"/>
                </a:cubicBezTo>
                <a:cubicBezTo>
                  <a:pt x="1773" y="13750"/>
                  <a:pt x="3537" y="14117"/>
                  <a:pt x="5301" y="14117"/>
                </a:cubicBezTo>
                <a:cubicBezTo>
                  <a:pt x="7217" y="14117"/>
                  <a:pt x="9132" y="13684"/>
                  <a:pt x="10839" y="12820"/>
                </a:cubicBezTo>
                <a:cubicBezTo>
                  <a:pt x="13252" y="11578"/>
                  <a:pt x="15205" y="9598"/>
                  <a:pt x="17297" y="7868"/>
                </a:cubicBezTo>
                <a:cubicBezTo>
                  <a:pt x="19404" y="6124"/>
                  <a:pt x="21858" y="4576"/>
                  <a:pt x="24592" y="4506"/>
                </a:cubicBezTo>
                <a:cubicBezTo>
                  <a:pt x="24664" y="4504"/>
                  <a:pt x="24736" y="4503"/>
                  <a:pt x="24808" y="4503"/>
                </a:cubicBezTo>
                <a:cubicBezTo>
                  <a:pt x="26011" y="4503"/>
                  <a:pt x="27265" y="4752"/>
                  <a:pt x="28452" y="4752"/>
                </a:cubicBezTo>
                <a:cubicBezTo>
                  <a:pt x="29285" y="4752"/>
                  <a:pt x="30086" y="4630"/>
                  <a:pt x="30813" y="4213"/>
                </a:cubicBezTo>
                <a:cubicBezTo>
                  <a:pt x="32222" y="3404"/>
                  <a:pt x="32850" y="1521"/>
                  <a:pt x="3232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0"/>
          <p:cNvSpPr/>
          <p:nvPr/>
        </p:nvSpPr>
        <p:spPr>
          <a:xfrm>
            <a:off x="939900" y="250700"/>
            <a:ext cx="1685100" cy="1685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p:nvPr/>
        </p:nvSpPr>
        <p:spPr>
          <a:xfrm>
            <a:off x="4398646" y="391772"/>
            <a:ext cx="1816500" cy="18165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 name="Google Shape;128;p20"/>
          <p:cNvGrpSpPr/>
          <p:nvPr/>
        </p:nvGrpSpPr>
        <p:grpSpPr>
          <a:xfrm flipH="1" rot="10800000">
            <a:off x="11" y="2811980"/>
            <a:ext cx="3853906" cy="2331541"/>
            <a:chOff x="1367050" y="3059225"/>
            <a:chExt cx="1407100" cy="848450"/>
          </a:xfrm>
        </p:grpSpPr>
        <p:sp>
          <p:nvSpPr>
            <p:cNvPr id="129" name="Google Shape;129;p20"/>
            <p:cNvSpPr/>
            <p:nvPr/>
          </p:nvSpPr>
          <p:spPr>
            <a:xfrm>
              <a:off x="1367050" y="3059225"/>
              <a:ext cx="1001268" cy="430317"/>
            </a:xfrm>
            <a:custGeom>
              <a:rect b="b" l="l" r="r" t="t"/>
              <a:pathLst>
                <a:path extrusionOk="0" h="14118" w="32850">
                  <a:moveTo>
                    <a:pt x="1" y="1"/>
                  </a:moveTo>
                  <a:lnTo>
                    <a:pt x="1" y="12945"/>
                  </a:lnTo>
                  <a:cubicBezTo>
                    <a:pt x="57" y="12959"/>
                    <a:pt x="113" y="13001"/>
                    <a:pt x="168" y="13015"/>
                  </a:cubicBezTo>
                  <a:cubicBezTo>
                    <a:pt x="1773" y="13750"/>
                    <a:pt x="3537" y="14117"/>
                    <a:pt x="5301" y="14117"/>
                  </a:cubicBezTo>
                  <a:cubicBezTo>
                    <a:pt x="7217" y="14117"/>
                    <a:pt x="9132" y="13684"/>
                    <a:pt x="10839" y="12820"/>
                  </a:cubicBezTo>
                  <a:cubicBezTo>
                    <a:pt x="13252" y="11578"/>
                    <a:pt x="15205" y="9598"/>
                    <a:pt x="17297" y="7868"/>
                  </a:cubicBezTo>
                  <a:cubicBezTo>
                    <a:pt x="19404" y="6124"/>
                    <a:pt x="21858" y="4576"/>
                    <a:pt x="24592" y="4506"/>
                  </a:cubicBezTo>
                  <a:cubicBezTo>
                    <a:pt x="24664" y="4504"/>
                    <a:pt x="24736" y="4503"/>
                    <a:pt x="24808" y="4503"/>
                  </a:cubicBezTo>
                  <a:cubicBezTo>
                    <a:pt x="26011" y="4503"/>
                    <a:pt x="27265" y="4752"/>
                    <a:pt x="28452" y="4752"/>
                  </a:cubicBezTo>
                  <a:cubicBezTo>
                    <a:pt x="29285" y="4752"/>
                    <a:pt x="30086" y="4630"/>
                    <a:pt x="30813" y="4213"/>
                  </a:cubicBezTo>
                  <a:cubicBezTo>
                    <a:pt x="32222" y="3404"/>
                    <a:pt x="32850" y="1521"/>
                    <a:pt x="323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0"/>
            <p:cNvSpPr/>
            <p:nvPr/>
          </p:nvSpPr>
          <p:spPr>
            <a:xfrm>
              <a:off x="1367050" y="3059925"/>
              <a:ext cx="1407100" cy="847750"/>
            </a:xfrm>
            <a:custGeom>
              <a:rect b="b" l="l" r="r" t="t"/>
              <a:pathLst>
                <a:path extrusionOk="0" h="33910" w="56284">
                  <a:moveTo>
                    <a:pt x="32320" y="1"/>
                  </a:moveTo>
                  <a:cubicBezTo>
                    <a:pt x="32850" y="1493"/>
                    <a:pt x="32222" y="3390"/>
                    <a:pt x="30813" y="4199"/>
                  </a:cubicBezTo>
                  <a:cubicBezTo>
                    <a:pt x="30091" y="4613"/>
                    <a:pt x="29297" y="4734"/>
                    <a:pt x="28470" y="4734"/>
                  </a:cubicBezTo>
                  <a:cubicBezTo>
                    <a:pt x="27293" y="4734"/>
                    <a:pt x="26051" y="4488"/>
                    <a:pt x="24857" y="4488"/>
                  </a:cubicBezTo>
                  <a:cubicBezTo>
                    <a:pt x="24769" y="4488"/>
                    <a:pt x="24680" y="4489"/>
                    <a:pt x="24592" y="4492"/>
                  </a:cubicBezTo>
                  <a:cubicBezTo>
                    <a:pt x="21872" y="4562"/>
                    <a:pt x="19417" y="6110"/>
                    <a:pt x="17297" y="7854"/>
                  </a:cubicBezTo>
                  <a:cubicBezTo>
                    <a:pt x="15191" y="9597"/>
                    <a:pt x="13252" y="11592"/>
                    <a:pt x="10839" y="12806"/>
                  </a:cubicBezTo>
                  <a:cubicBezTo>
                    <a:pt x="9125" y="13674"/>
                    <a:pt x="7197" y="14111"/>
                    <a:pt x="5269" y="14111"/>
                  </a:cubicBezTo>
                  <a:cubicBezTo>
                    <a:pt x="3511" y="14111"/>
                    <a:pt x="1752" y="13747"/>
                    <a:pt x="154" y="13015"/>
                  </a:cubicBezTo>
                  <a:cubicBezTo>
                    <a:pt x="113" y="13001"/>
                    <a:pt x="57" y="12973"/>
                    <a:pt x="1" y="12945"/>
                  </a:cubicBezTo>
                  <a:lnTo>
                    <a:pt x="1" y="32752"/>
                  </a:lnTo>
                  <a:cubicBezTo>
                    <a:pt x="2032" y="33526"/>
                    <a:pt x="4211" y="33909"/>
                    <a:pt x="6393" y="33909"/>
                  </a:cubicBezTo>
                  <a:cubicBezTo>
                    <a:pt x="10265" y="33909"/>
                    <a:pt x="14145" y="32703"/>
                    <a:pt x="17214" y="30339"/>
                  </a:cubicBezTo>
                  <a:cubicBezTo>
                    <a:pt x="22974" y="25903"/>
                    <a:pt x="25429" y="18427"/>
                    <a:pt x="30186" y="12931"/>
                  </a:cubicBezTo>
                  <a:cubicBezTo>
                    <a:pt x="33938" y="8593"/>
                    <a:pt x="39155" y="5552"/>
                    <a:pt x="44776" y="4436"/>
                  </a:cubicBezTo>
                  <a:cubicBezTo>
                    <a:pt x="47329" y="3934"/>
                    <a:pt x="49979" y="3795"/>
                    <a:pt x="52406" y="2874"/>
                  </a:cubicBezTo>
                  <a:cubicBezTo>
                    <a:pt x="53912" y="2302"/>
                    <a:pt x="55363" y="1298"/>
                    <a:pt x="5628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20"/>
          <p:cNvSpPr/>
          <p:nvPr/>
        </p:nvSpPr>
        <p:spPr>
          <a:xfrm rot="10800000">
            <a:off x="1311557" y="3852204"/>
            <a:ext cx="3348216" cy="1354021"/>
          </a:xfrm>
          <a:custGeom>
            <a:rect b="b" l="l" r="r" t="t"/>
            <a:pathLst>
              <a:path extrusionOk="0" h="7627" w="18860">
                <a:moveTo>
                  <a:pt x="1" y="0"/>
                </a:moveTo>
                <a:cubicBezTo>
                  <a:pt x="764" y="988"/>
                  <a:pt x="2025" y="1570"/>
                  <a:pt x="3281" y="1570"/>
                </a:cubicBezTo>
                <a:cubicBezTo>
                  <a:pt x="3585" y="1570"/>
                  <a:pt x="3889" y="1536"/>
                  <a:pt x="4185" y="1465"/>
                </a:cubicBezTo>
                <a:cubicBezTo>
                  <a:pt x="4994" y="1256"/>
                  <a:pt x="5761" y="795"/>
                  <a:pt x="6598" y="795"/>
                </a:cubicBezTo>
                <a:cubicBezTo>
                  <a:pt x="7686" y="795"/>
                  <a:pt x="8649" y="1549"/>
                  <a:pt x="9235" y="2455"/>
                </a:cubicBezTo>
                <a:cubicBezTo>
                  <a:pt x="9848" y="3348"/>
                  <a:pt x="10197" y="4394"/>
                  <a:pt x="10713" y="5329"/>
                </a:cubicBezTo>
                <a:cubicBezTo>
                  <a:pt x="11243" y="6291"/>
                  <a:pt x="11969" y="7198"/>
                  <a:pt x="13001" y="7505"/>
                </a:cubicBezTo>
                <a:cubicBezTo>
                  <a:pt x="13270" y="7588"/>
                  <a:pt x="13543" y="7627"/>
                  <a:pt x="13815" y="7627"/>
                </a:cubicBezTo>
                <a:cubicBezTo>
                  <a:pt x="15001" y="7627"/>
                  <a:pt x="16180" y="6898"/>
                  <a:pt x="16962" y="5956"/>
                </a:cubicBezTo>
                <a:cubicBezTo>
                  <a:pt x="18315" y="4338"/>
                  <a:pt x="18859" y="2051"/>
                  <a:pt x="18385" y="0"/>
                </a:cubicBezTo>
                <a:close/>
              </a:path>
            </a:pathLst>
          </a:cu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0"/>
          <p:cNvSpPr txBox="1"/>
          <p:nvPr>
            <p:ph hasCustomPrompt="1" type="title"/>
          </p:nvPr>
        </p:nvSpPr>
        <p:spPr>
          <a:xfrm>
            <a:off x="1356450" y="1106125"/>
            <a:ext cx="64311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33" name="Google Shape;133;p20"/>
          <p:cNvSpPr txBox="1"/>
          <p:nvPr>
            <p:ph idx="1" type="subTitle"/>
          </p:nvPr>
        </p:nvSpPr>
        <p:spPr>
          <a:xfrm>
            <a:off x="2215650" y="3069625"/>
            <a:ext cx="47127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134" name="Google Shape;134;p20"/>
          <p:cNvSpPr/>
          <p:nvPr/>
        </p:nvSpPr>
        <p:spPr>
          <a:xfrm>
            <a:off x="678150" y="2209425"/>
            <a:ext cx="455100" cy="455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p:nvPr/>
        </p:nvSpPr>
        <p:spPr>
          <a:xfrm>
            <a:off x="8232750" y="1204050"/>
            <a:ext cx="604200" cy="604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0"/>
          <p:cNvSpPr/>
          <p:nvPr/>
        </p:nvSpPr>
        <p:spPr>
          <a:xfrm flipH="1">
            <a:off x="6680250" y="0"/>
            <a:ext cx="2463750" cy="1058850"/>
          </a:xfrm>
          <a:custGeom>
            <a:rect b="b" l="l" r="r" t="t"/>
            <a:pathLst>
              <a:path extrusionOk="0" h="14118" w="32850">
                <a:moveTo>
                  <a:pt x="1" y="1"/>
                </a:moveTo>
                <a:lnTo>
                  <a:pt x="1" y="12945"/>
                </a:lnTo>
                <a:cubicBezTo>
                  <a:pt x="57" y="12959"/>
                  <a:pt x="113" y="13001"/>
                  <a:pt x="168" y="13015"/>
                </a:cubicBezTo>
                <a:cubicBezTo>
                  <a:pt x="1773" y="13750"/>
                  <a:pt x="3537" y="14117"/>
                  <a:pt x="5301" y="14117"/>
                </a:cubicBezTo>
                <a:cubicBezTo>
                  <a:pt x="7217" y="14117"/>
                  <a:pt x="9132" y="13684"/>
                  <a:pt x="10839" y="12820"/>
                </a:cubicBezTo>
                <a:cubicBezTo>
                  <a:pt x="13252" y="11578"/>
                  <a:pt x="15205" y="9598"/>
                  <a:pt x="17297" y="7868"/>
                </a:cubicBezTo>
                <a:cubicBezTo>
                  <a:pt x="19404" y="6124"/>
                  <a:pt x="21858" y="4576"/>
                  <a:pt x="24592" y="4506"/>
                </a:cubicBezTo>
                <a:cubicBezTo>
                  <a:pt x="24664" y="4504"/>
                  <a:pt x="24736" y="4503"/>
                  <a:pt x="24808" y="4503"/>
                </a:cubicBezTo>
                <a:cubicBezTo>
                  <a:pt x="26011" y="4503"/>
                  <a:pt x="27265" y="4752"/>
                  <a:pt x="28452" y="4752"/>
                </a:cubicBezTo>
                <a:cubicBezTo>
                  <a:pt x="29285" y="4752"/>
                  <a:pt x="30086" y="4630"/>
                  <a:pt x="30813" y="4213"/>
                </a:cubicBezTo>
                <a:cubicBezTo>
                  <a:pt x="32222" y="3404"/>
                  <a:pt x="32850" y="1521"/>
                  <a:pt x="323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7" name="Shape 17"/>
        <p:cNvGrpSpPr/>
        <p:nvPr/>
      </p:nvGrpSpPr>
      <p:grpSpPr>
        <a:xfrm>
          <a:off x="0" y="0"/>
          <a:ext cx="0" cy="0"/>
          <a:chOff x="0" y="0"/>
          <a:chExt cx="0" cy="0"/>
        </a:xfrm>
      </p:grpSpPr>
      <p:grpSp>
        <p:nvGrpSpPr>
          <p:cNvPr id="18" name="Google Shape;18;p3"/>
          <p:cNvGrpSpPr/>
          <p:nvPr/>
        </p:nvGrpSpPr>
        <p:grpSpPr>
          <a:xfrm flipH="1" rot="10800000">
            <a:off x="4" y="3670085"/>
            <a:ext cx="2411488" cy="1473418"/>
            <a:chOff x="1367050" y="3059225"/>
            <a:chExt cx="1407100" cy="848450"/>
          </a:xfrm>
        </p:grpSpPr>
        <p:sp>
          <p:nvSpPr>
            <p:cNvPr id="19" name="Google Shape;19;p3"/>
            <p:cNvSpPr/>
            <p:nvPr/>
          </p:nvSpPr>
          <p:spPr>
            <a:xfrm>
              <a:off x="1367050" y="3059225"/>
              <a:ext cx="1001268" cy="430317"/>
            </a:xfrm>
            <a:custGeom>
              <a:rect b="b" l="l" r="r" t="t"/>
              <a:pathLst>
                <a:path extrusionOk="0" h="14118" w="32850">
                  <a:moveTo>
                    <a:pt x="1" y="1"/>
                  </a:moveTo>
                  <a:lnTo>
                    <a:pt x="1" y="12945"/>
                  </a:lnTo>
                  <a:cubicBezTo>
                    <a:pt x="57" y="12959"/>
                    <a:pt x="113" y="13001"/>
                    <a:pt x="168" y="13015"/>
                  </a:cubicBezTo>
                  <a:cubicBezTo>
                    <a:pt x="1773" y="13750"/>
                    <a:pt x="3537" y="14117"/>
                    <a:pt x="5301" y="14117"/>
                  </a:cubicBezTo>
                  <a:cubicBezTo>
                    <a:pt x="7217" y="14117"/>
                    <a:pt x="9132" y="13684"/>
                    <a:pt x="10839" y="12820"/>
                  </a:cubicBezTo>
                  <a:cubicBezTo>
                    <a:pt x="13252" y="11578"/>
                    <a:pt x="15205" y="9598"/>
                    <a:pt x="17297" y="7868"/>
                  </a:cubicBezTo>
                  <a:cubicBezTo>
                    <a:pt x="19404" y="6124"/>
                    <a:pt x="21858" y="4576"/>
                    <a:pt x="24592" y="4506"/>
                  </a:cubicBezTo>
                  <a:cubicBezTo>
                    <a:pt x="24664" y="4504"/>
                    <a:pt x="24736" y="4503"/>
                    <a:pt x="24808" y="4503"/>
                  </a:cubicBezTo>
                  <a:cubicBezTo>
                    <a:pt x="26011" y="4503"/>
                    <a:pt x="27265" y="4752"/>
                    <a:pt x="28452" y="4752"/>
                  </a:cubicBezTo>
                  <a:cubicBezTo>
                    <a:pt x="29285" y="4752"/>
                    <a:pt x="30086" y="4630"/>
                    <a:pt x="30813" y="4213"/>
                  </a:cubicBezTo>
                  <a:cubicBezTo>
                    <a:pt x="32222" y="3404"/>
                    <a:pt x="32850" y="1521"/>
                    <a:pt x="323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1367050" y="3059925"/>
              <a:ext cx="1407100" cy="847750"/>
            </a:xfrm>
            <a:custGeom>
              <a:rect b="b" l="l" r="r" t="t"/>
              <a:pathLst>
                <a:path extrusionOk="0" h="33910" w="56284">
                  <a:moveTo>
                    <a:pt x="32320" y="1"/>
                  </a:moveTo>
                  <a:cubicBezTo>
                    <a:pt x="32850" y="1493"/>
                    <a:pt x="32222" y="3390"/>
                    <a:pt x="30813" y="4199"/>
                  </a:cubicBezTo>
                  <a:cubicBezTo>
                    <a:pt x="30091" y="4613"/>
                    <a:pt x="29297" y="4734"/>
                    <a:pt x="28470" y="4734"/>
                  </a:cubicBezTo>
                  <a:cubicBezTo>
                    <a:pt x="27293" y="4734"/>
                    <a:pt x="26051" y="4488"/>
                    <a:pt x="24857" y="4488"/>
                  </a:cubicBezTo>
                  <a:cubicBezTo>
                    <a:pt x="24769" y="4488"/>
                    <a:pt x="24680" y="4489"/>
                    <a:pt x="24592" y="4492"/>
                  </a:cubicBezTo>
                  <a:cubicBezTo>
                    <a:pt x="21872" y="4562"/>
                    <a:pt x="19417" y="6110"/>
                    <a:pt x="17297" y="7854"/>
                  </a:cubicBezTo>
                  <a:cubicBezTo>
                    <a:pt x="15191" y="9597"/>
                    <a:pt x="13252" y="11592"/>
                    <a:pt x="10839" y="12806"/>
                  </a:cubicBezTo>
                  <a:cubicBezTo>
                    <a:pt x="9125" y="13674"/>
                    <a:pt x="7197" y="14111"/>
                    <a:pt x="5269" y="14111"/>
                  </a:cubicBezTo>
                  <a:cubicBezTo>
                    <a:pt x="3511" y="14111"/>
                    <a:pt x="1752" y="13747"/>
                    <a:pt x="154" y="13015"/>
                  </a:cubicBezTo>
                  <a:cubicBezTo>
                    <a:pt x="113" y="13001"/>
                    <a:pt x="57" y="12973"/>
                    <a:pt x="1" y="12945"/>
                  </a:cubicBezTo>
                  <a:lnTo>
                    <a:pt x="1" y="32752"/>
                  </a:lnTo>
                  <a:cubicBezTo>
                    <a:pt x="2032" y="33526"/>
                    <a:pt x="4211" y="33909"/>
                    <a:pt x="6393" y="33909"/>
                  </a:cubicBezTo>
                  <a:cubicBezTo>
                    <a:pt x="10265" y="33909"/>
                    <a:pt x="14145" y="32703"/>
                    <a:pt x="17214" y="30339"/>
                  </a:cubicBezTo>
                  <a:cubicBezTo>
                    <a:pt x="22974" y="25903"/>
                    <a:pt x="25429" y="18427"/>
                    <a:pt x="30186" y="12931"/>
                  </a:cubicBezTo>
                  <a:cubicBezTo>
                    <a:pt x="33938" y="8593"/>
                    <a:pt x="39155" y="5552"/>
                    <a:pt x="44776" y="4436"/>
                  </a:cubicBezTo>
                  <a:cubicBezTo>
                    <a:pt x="47329" y="3934"/>
                    <a:pt x="49979" y="3795"/>
                    <a:pt x="52406" y="2874"/>
                  </a:cubicBezTo>
                  <a:cubicBezTo>
                    <a:pt x="53912" y="2302"/>
                    <a:pt x="55363" y="1298"/>
                    <a:pt x="5628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p:nvPr/>
        </p:nvSpPr>
        <p:spPr>
          <a:xfrm flipH="1">
            <a:off x="61" y="-3702"/>
            <a:ext cx="1116042" cy="964859"/>
          </a:xfrm>
          <a:custGeom>
            <a:rect b="b" l="l" r="r" t="t"/>
            <a:pathLst>
              <a:path extrusionOk="0" h="15206" w="17590">
                <a:moveTo>
                  <a:pt x="949" y="1"/>
                </a:moveTo>
                <a:cubicBezTo>
                  <a:pt x="294" y="852"/>
                  <a:pt x="1" y="1968"/>
                  <a:pt x="154" y="3028"/>
                </a:cubicBezTo>
                <a:cubicBezTo>
                  <a:pt x="335" y="4213"/>
                  <a:pt x="1061" y="5315"/>
                  <a:pt x="2093" y="5929"/>
                </a:cubicBezTo>
                <a:cubicBezTo>
                  <a:pt x="4199" y="7184"/>
                  <a:pt x="7198" y="6445"/>
                  <a:pt x="9053" y="8049"/>
                </a:cubicBezTo>
                <a:cubicBezTo>
                  <a:pt x="10434" y="9249"/>
                  <a:pt x="10629" y="11299"/>
                  <a:pt x="11634" y="12834"/>
                </a:cubicBezTo>
                <a:cubicBezTo>
                  <a:pt x="12415" y="14033"/>
                  <a:pt x="13726" y="14884"/>
                  <a:pt x="15135" y="15135"/>
                </a:cubicBezTo>
                <a:cubicBezTo>
                  <a:pt x="15412" y="15182"/>
                  <a:pt x="15693" y="15205"/>
                  <a:pt x="15973" y="15205"/>
                </a:cubicBezTo>
                <a:cubicBezTo>
                  <a:pt x="16524" y="15205"/>
                  <a:pt x="17072" y="15115"/>
                  <a:pt x="17590" y="14940"/>
                </a:cubicBezTo>
                <a:lnTo>
                  <a:pt x="175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txBox="1"/>
          <p:nvPr>
            <p:ph type="title"/>
          </p:nvPr>
        </p:nvSpPr>
        <p:spPr>
          <a:xfrm>
            <a:off x="713100" y="1976050"/>
            <a:ext cx="3145500" cy="1490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000"/>
              <a:buNone/>
              <a:defRPr sz="4800">
                <a:solidFill>
                  <a:schemeClr val="lt1"/>
                </a:solidFill>
              </a:defRPr>
            </a:lvl1pPr>
            <a:lvl2pPr lvl="1" algn="ctr">
              <a:spcBef>
                <a:spcPts val="0"/>
              </a:spcBef>
              <a:spcAft>
                <a:spcPts val="0"/>
              </a:spcAft>
              <a:buClr>
                <a:schemeClr val="lt1"/>
              </a:buClr>
              <a:buSzPts val="3000"/>
              <a:buNone/>
              <a:defRPr sz="3000">
                <a:solidFill>
                  <a:schemeClr val="lt1"/>
                </a:solidFill>
              </a:defRPr>
            </a:lvl2pPr>
            <a:lvl3pPr lvl="2" algn="ctr">
              <a:spcBef>
                <a:spcPts val="0"/>
              </a:spcBef>
              <a:spcAft>
                <a:spcPts val="0"/>
              </a:spcAft>
              <a:buClr>
                <a:schemeClr val="lt1"/>
              </a:buClr>
              <a:buSzPts val="3000"/>
              <a:buNone/>
              <a:defRPr sz="3000">
                <a:solidFill>
                  <a:schemeClr val="lt1"/>
                </a:solidFill>
              </a:defRPr>
            </a:lvl3pPr>
            <a:lvl4pPr lvl="3" algn="ctr">
              <a:spcBef>
                <a:spcPts val="0"/>
              </a:spcBef>
              <a:spcAft>
                <a:spcPts val="0"/>
              </a:spcAft>
              <a:buClr>
                <a:schemeClr val="lt1"/>
              </a:buClr>
              <a:buSzPts val="3000"/>
              <a:buNone/>
              <a:defRPr sz="3000">
                <a:solidFill>
                  <a:schemeClr val="lt1"/>
                </a:solidFill>
              </a:defRPr>
            </a:lvl4pPr>
            <a:lvl5pPr lvl="4" algn="ctr">
              <a:spcBef>
                <a:spcPts val="0"/>
              </a:spcBef>
              <a:spcAft>
                <a:spcPts val="0"/>
              </a:spcAft>
              <a:buClr>
                <a:schemeClr val="lt1"/>
              </a:buClr>
              <a:buSzPts val="3000"/>
              <a:buNone/>
              <a:defRPr sz="3000">
                <a:solidFill>
                  <a:schemeClr val="lt1"/>
                </a:solidFill>
              </a:defRPr>
            </a:lvl5pPr>
            <a:lvl6pPr lvl="5" algn="ctr">
              <a:spcBef>
                <a:spcPts val="0"/>
              </a:spcBef>
              <a:spcAft>
                <a:spcPts val="0"/>
              </a:spcAft>
              <a:buClr>
                <a:schemeClr val="lt1"/>
              </a:buClr>
              <a:buSzPts val="3000"/>
              <a:buNone/>
              <a:defRPr sz="3000">
                <a:solidFill>
                  <a:schemeClr val="lt1"/>
                </a:solidFill>
              </a:defRPr>
            </a:lvl6pPr>
            <a:lvl7pPr lvl="6" algn="ctr">
              <a:spcBef>
                <a:spcPts val="0"/>
              </a:spcBef>
              <a:spcAft>
                <a:spcPts val="0"/>
              </a:spcAft>
              <a:buClr>
                <a:schemeClr val="lt1"/>
              </a:buClr>
              <a:buSzPts val="3000"/>
              <a:buNone/>
              <a:defRPr sz="3000">
                <a:solidFill>
                  <a:schemeClr val="lt1"/>
                </a:solidFill>
              </a:defRPr>
            </a:lvl7pPr>
            <a:lvl8pPr lvl="7" algn="ctr">
              <a:spcBef>
                <a:spcPts val="0"/>
              </a:spcBef>
              <a:spcAft>
                <a:spcPts val="0"/>
              </a:spcAft>
              <a:buClr>
                <a:schemeClr val="lt1"/>
              </a:buClr>
              <a:buSzPts val="3000"/>
              <a:buNone/>
              <a:defRPr sz="3000">
                <a:solidFill>
                  <a:schemeClr val="lt1"/>
                </a:solidFill>
              </a:defRPr>
            </a:lvl8pPr>
            <a:lvl9pPr lvl="8" algn="ctr">
              <a:spcBef>
                <a:spcPts val="0"/>
              </a:spcBef>
              <a:spcAft>
                <a:spcPts val="0"/>
              </a:spcAft>
              <a:buClr>
                <a:schemeClr val="lt1"/>
              </a:buClr>
              <a:buSzPts val="3000"/>
              <a:buNone/>
              <a:defRPr sz="3000">
                <a:solidFill>
                  <a:schemeClr val="lt1"/>
                </a:solidFill>
              </a:defRPr>
            </a:lvl9pPr>
          </a:lstStyle>
          <a:p/>
        </p:txBody>
      </p:sp>
      <p:sp>
        <p:nvSpPr>
          <p:cNvPr id="23" name="Google Shape;23;p3"/>
          <p:cNvSpPr txBox="1"/>
          <p:nvPr>
            <p:ph idx="1" type="subTitle"/>
          </p:nvPr>
        </p:nvSpPr>
        <p:spPr>
          <a:xfrm>
            <a:off x="713100" y="3466450"/>
            <a:ext cx="3145500" cy="80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sz="1800">
                <a:solidFill>
                  <a:schemeClr val="lt1"/>
                </a:solidFill>
              </a:defRPr>
            </a:lvl1pPr>
            <a:lvl2pPr lvl="1" rtl="0" algn="ctr">
              <a:lnSpc>
                <a:spcPct val="100000"/>
              </a:lnSpc>
              <a:spcBef>
                <a:spcPts val="0"/>
              </a:spcBef>
              <a:spcAft>
                <a:spcPts val="0"/>
              </a:spcAft>
              <a:buClr>
                <a:schemeClr val="lt1"/>
              </a:buClr>
              <a:buSzPts val="1800"/>
              <a:buNone/>
              <a:defRPr sz="1800">
                <a:solidFill>
                  <a:schemeClr val="lt1"/>
                </a:solidFill>
              </a:defRPr>
            </a:lvl2pPr>
            <a:lvl3pPr lvl="2" rtl="0" algn="ctr">
              <a:lnSpc>
                <a:spcPct val="100000"/>
              </a:lnSpc>
              <a:spcBef>
                <a:spcPts val="0"/>
              </a:spcBef>
              <a:spcAft>
                <a:spcPts val="0"/>
              </a:spcAft>
              <a:buClr>
                <a:schemeClr val="lt1"/>
              </a:buClr>
              <a:buSzPts val="1800"/>
              <a:buNone/>
              <a:defRPr sz="1800">
                <a:solidFill>
                  <a:schemeClr val="lt1"/>
                </a:solidFill>
              </a:defRPr>
            </a:lvl3pPr>
            <a:lvl4pPr lvl="3" rtl="0" algn="ctr">
              <a:lnSpc>
                <a:spcPct val="100000"/>
              </a:lnSpc>
              <a:spcBef>
                <a:spcPts val="0"/>
              </a:spcBef>
              <a:spcAft>
                <a:spcPts val="0"/>
              </a:spcAft>
              <a:buClr>
                <a:schemeClr val="lt1"/>
              </a:buClr>
              <a:buSzPts val="1800"/>
              <a:buNone/>
              <a:defRPr sz="1800">
                <a:solidFill>
                  <a:schemeClr val="lt1"/>
                </a:solidFill>
              </a:defRPr>
            </a:lvl4pPr>
            <a:lvl5pPr lvl="4" rtl="0" algn="ctr">
              <a:lnSpc>
                <a:spcPct val="100000"/>
              </a:lnSpc>
              <a:spcBef>
                <a:spcPts val="0"/>
              </a:spcBef>
              <a:spcAft>
                <a:spcPts val="0"/>
              </a:spcAft>
              <a:buClr>
                <a:schemeClr val="lt1"/>
              </a:buClr>
              <a:buSzPts val="1800"/>
              <a:buNone/>
              <a:defRPr sz="1800">
                <a:solidFill>
                  <a:schemeClr val="lt1"/>
                </a:solidFill>
              </a:defRPr>
            </a:lvl5pPr>
            <a:lvl6pPr lvl="5" rtl="0" algn="ctr">
              <a:lnSpc>
                <a:spcPct val="100000"/>
              </a:lnSpc>
              <a:spcBef>
                <a:spcPts val="0"/>
              </a:spcBef>
              <a:spcAft>
                <a:spcPts val="0"/>
              </a:spcAft>
              <a:buClr>
                <a:schemeClr val="lt1"/>
              </a:buClr>
              <a:buSzPts val="1800"/>
              <a:buNone/>
              <a:defRPr sz="1800">
                <a:solidFill>
                  <a:schemeClr val="lt1"/>
                </a:solidFill>
              </a:defRPr>
            </a:lvl6pPr>
            <a:lvl7pPr lvl="6" rtl="0" algn="ctr">
              <a:lnSpc>
                <a:spcPct val="100000"/>
              </a:lnSpc>
              <a:spcBef>
                <a:spcPts val="0"/>
              </a:spcBef>
              <a:spcAft>
                <a:spcPts val="0"/>
              </a:spcAft>
              <a:buClr>
                <a:schemeClr val="lt1"/>
              </a:buClr>
              <a:buSzPts val="1800"/>
              <a:buNone/>
              <a:defRPr sz="1800">
                <a:solidFill>
                  <a:schemeClr val="lt1"/>
                </a:solidFill>
              </a:defRPr>
            </a:lvl7pPr>
            <a:lvl8pPr lvl="7" rtl="0" algn="ctr">
              <a:lnSpc>
                <a:spcPct val="100000"/>
              </a:lnSpc>
              <a:spcBef>
                <a:spcPts val="0"/>
              </a:spcBef>
              <a:spcAft>
                <a:spcPts val="0"/>
              </a:spcAft>
              <a:buClr>
                <a:schemeClr val="lt1"/>
              </a:buClr>
              <a:buSzPts val="1800"/>
              <a:buNone/>
              <a:defRPr sz="1800">
                <a:solidFill>
                  <a:schemeClr val="lt1"/>
                </a:solidFill>
              </a:defRPr>
            </a:lvl8pPr>
            <a:lvl9pPr lvl="8" rtl="0" algn="ctr">
              <a:lnSpc>
                <a:spcPct val="100000"/>
              </a:lnSpc>
              <a:spcBef>
                <a:spcPts val="0"/>
              </a:spcBef>
              <a:spcAft>
                <a:spcPts val="0"/>
              </a:spcAft>
              <a:buClr>
                <a:schemeClr val="lt1"/>
              </a:buClr>
              <a:buSzPts val="1800"/>
              <a:buNone/>
              <a:defRPr sz="1800">
                <a:solidFill>
                  <a:schemeClr val="lt1"/>
                </a:solidFill>
              </a:defRPr>
            </a:lvl9pPr>
          </a:lstStyle>
          <a:p/>
        </p:txBody>
      </p:sp>
      <p:sp>
        <p:nvSpPr>
          <p:cNvPr id="24" name="Google Shape;24;p3"/>
          <p:cNvSpPr txBox="1"/>
          <p:nvPr>
            <p:ph hasCustomPrompt="1" idx="2" type="title"/>
          </p:nvPr>
        </p:nvSpPr>
        <p:spPr>
          <a:xfrm>
            <a:off x="1914300" y="974950"/>
            <a:ext cx="743100" cy="743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7" name="Shape 137"/>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
    <p:spTree>
      <p:nvGrpSpPr>
        <p:cNvPr id="138" name="Shape 138"/>
        <p:cNvGrpSpPr/>
        <p:nvPr/>
      </p:nvGrpSpPr>
      <p:grpSpPr>
        <a:xfrm>
          <a:off x="0" y="0"/>
          <a:ext cx="0" cy="0"/>
          <a:chOff x="0" y="0"/>
          <a:chExt cx="0" cy="0"/>
        </a:xfrm>
      </p:grpSpPr>
      <p:sp>
        <p:nvSpPr>
          <p:cNvPr id="139" name="Google Shape;139;p22"/>
          <p:cNvSpPr/>
          <p:nvPr/>
        </p:nvSpPr>
        <p:spPr>
          <a:xfrm flipH="1">
            <a:off x="5935401" y="-58325"/>
            <a:ext cx="3273749" cy="1406965"/>
          </a:xfrm>
          <a:custGeom>
            <a:rect b="b" l="l" r="r" t="t"/>
            <a:pathLst>
              <a:path extrusionOk="0" h="14118" w="32850">
                <a:moveTo>
                  <a:pt x="1" y="1"/>
                </a:moveTo>
                <a:lnTo>
                  <a:pt x="1" y="12945"/>
                </a:lnTo>
                <a:cubicBezTo>
                  <a:pt x="57" y="12959"/>
                  <a:pt x="113" y="13001"/>
                  <a:pt x="168" y="13015"/>
                </a:cubicBezTo>
                <a:cubicBezTo>
                  <a:pt x="1773" y="13750"/>
                  <a:pt x="3537" y="14117"/>
                  <a:pt x="5301" y="14117"/>
                </a:cubicBezTo>
                <a:cubicBezTo>
                  <a:pt x="7217" y="14117"/>
                  <a:pt x="9132" y="13684"/>
                  <a:pt x="10839" y="12820"/>
                </a:cubicBezTo>
                <a:cubicBezTo>
                  <a:pt x="13252" y="11578"/>
                  <a:pt x="15205" y="9598"/>
                  <a:pt x="17297" y="7868"/>
                </a:cubicBezTo>
                <a:cubicBezTo>
                  <a:pt x="19404" y="6124"/>
                  <a:pt x="21858" y="4576"/>
                  <a:pt x="24592" y="4506"/>
                </a:cubicBezTo>
                <a:cubicBezTo>
                  <a:pt x="24664" y="4504"/>
                  <a:pt x="24736" y="4503"/>
                  <a:pt x="24808" y="4503"/>
                </a:cubicBezTo>
                <a:cubicBezTo>
                  <a:pt x="26011" y="4503"/>
                  <a:pt x="27265" y="4752"/>
                  <a:pt x="28452" y="4752"/>
                </a:cubicBezTo>
                <a:cubicBezTo>
                  <a:pt x="29285" y="4752"/>
                  <a:pt x="30086" y="4630"/>
                  <a:pt x="30813" y="4213"/>
                </a:cubicBezTo>
                <a:cubicBezTo>
                  <a:pt x="32222" y="3404"/>
                  <a:pt x="32850" y="1521"/>
                  <a:pt x="3232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2"/>
          <p:cNvSpPr/>
          <p:nvPr/>
        </p:nvSpPr>
        <p:spPr>
          <a:xfrm>
            <a:off x="198800" y="105800"/>
            <a:ext cx="717000" cy="717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1" name="Google Shape;141;p22"/>
          <p:cNvGrpSpPr/>
          <p:nvPr/>
        </p:nvGrpSpPr>
        <p:grpSpPr>
          <a:xfrm flipH="1" rot="10800000">
            <a:off x="-2797" y="4344013"/>
            <a:ext cx="1387260" cy="842087"/>
            <a:chOff x="1367050" y="3059225"/>
            <a:chExt cx="1407100" cy="848450"/>
          </a:xfrm>
        </p:grpSpPr>
        <p:sp>
          <p:nvSpPr>
            <p:cNvPr id="142" name="Google Shape;142;p22"/>
            <p:cNvSpPr/>
            <p:nvPr/>
          </p:nvSpPr>
          <p:spPr>
            <a:xfrm>
              <a:off x="1367050" y="3059225"/>
              <a:ext cx="1001268" cy="430317"/>
            </a:xfrm>
            <a:custGeom>
              <a:rect b="b" l="l" r="r" t="t"/>
              <a:pathLst>
                <a:path extrusionOk="0" h="14118" w="32850">
                  <a:moveTo>
                    <a:pt x="1" y="1"/>
                  </a:moveTo>
                  <a:lnTo>
                    <a:pt x="1" y="12945"/>
                  </a:lnTo>
                  <a:cubicBezTo>
                    <a:pt x="57" y="12959"/>
                    <a:pt x="113" y="13001"/>
                    <a:pt x="168" y="13015"/>
                  </a:cubicBezTo>
                  <a:cubicBezTo>
                    <a:pt x="1773" y="13750"/>
                    <a:pt x="3537" y="14117"/>
                    <a:pt x="5301" y="14117"/>
                  </a:cubicBezTo>
                  <a:cubicBezTo>
                    <a:pt x="7217" y="14117"/>
                    <a:pt x="9132" y="13684"/>
                    <a:pt x="10839" y="12820"/>
                  </a:cubicBezTo>
                  <a:cubicBezTo>
                    <a:pt x="13252" y="11578"/>
                    <a:pt x="15205" y="9598"/>
                    <a:pt x="17297" y="7868"/>
                  </a:cubicBezTo>
                  <a:cubicBezTo>
                    <a:pt x="19404" y="6124"/>
                    <a:pt x="21858" y="4576"/>
                    <a:pt x="24592" y="4506"/>
                  </a:cubicBezTo>
                  <a:cubicBezTo>
                    <a:pt x="24664" y="4504"/>
                    <a:pt x="24736" y="4503"/>
                    <a:pt x="24808" y="4503"/>
                  </a:cubicBezTo>
                  <a:cubicBezTo>
                    <a:pt x="26011" y="4503"/>
                    <a:pt x="27265" y="4752"/>
                    <a:pt x="28452" y="4752"/>
                  </a:cubicBezTo>
                  <a:cubicBezTo>
                    <a:pt x="29285" y="4752"/>
                    <a:pt x="30086" y="4630"/>
                    <a:pt x="30813" y="4213"/>
                  </a:cubicBezTo>
                  <a:cubicBezTo>
                    <a:pt x="32222" y="3404"/>
                    <a:pt x="32850" y="1521"/>
                    <a:pt x="323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2"/>
            <p:cNvSpPr/>
            <p:nvPr/>
          </p:nvSpPr>
          <p:spPr>
            <a:xfrm>
              <a:off x="1367050" y="3059925"/>
              <a:ext cx="1407100" cy="847750"/>
            </a:xfrm>
            <a:custGeom>
              <a:rect b="b" l="l" r="r" t="t"/>
              <a:pathLst>
                <a:path extrusionOk="0" h="33910" w="56284">
                  <a:moveTo>
                    <a:pt x="32320" y="1"/>
                  </a:moveTo>
                  <a:cubicBezTo>
                    <a:pt x="32850" y="1493"/>
                    <a:pt x="32222" y="3390"/>
                    <a:pt x="30813" y="4199"/>
                  </a:cubicBezTo>
                  <a:cubicBezTo>
                    <a:pt x="30091" y="4613"/>
                    <a:pt x="29297" y="4734"/>
                    <a:pt x="28470" y="4734"/>
                  </a:cubicBezTo>
                  <a:cubicBezTo>
                    <a:pt x="27293" y="4734"/>
                    <a:pt x="26051" y="4488"/>
                    <a:pt x="24857" y="4488"/>
                  </a:cubicBezTo>
                  <a:cubicBezTo>
                    <a:pt x="24769" y="4488"/>
                    <a:pt x="24680" y="4489"/>
                    <a:pt x="24592" y="4492"/>
                  </a:cubicBezTo>
                  <a:cubicBezTo>
                    <a:pt x="21872" y="4562"/>
                    <a:pt x="19417" y="6110"/>
                    <a:pt x="17297" y="7854"/>
                  </a:cubicBezTo>
                  <a:cubicBezTo>
                    <a:pt x="15191" y="9597"/>
                    <a:pt x="13252" y="11592"/>
                    <a:pt x="10839" y="12806"/>
                  </a:cubicBezTo>
                  <a:cubicBezTo>
                    <a:pt x="9125" y="13674"/>
                    <a:pt x="7197" y="14111"/>
                    <a:pt x="5269" y="14111"/>
                  </a:cubicBezTo>
                  <a:cubicBezTo>
                    <a:pt x="3511" y="14111"/>
                    <a:pt x="1752" y="13747"/>
                    <a:pt x="154" y="13015"/>
                  </a:cubicBezTo>
                  <a:cubicBezTo>
                    <a:pt x="113" y="13001"/>
                    <a:pt x="57" y="12973"/>
                    <a:pt x="1" y="12945"/>
                  </a:cubicBezTo>
                  <a:lnTo>
                    <a:pt x="1" y="32752"/>
                  </a:lnTo>
                  <a:cubicBezTo>
                    <a:pt x="2032" y="33526"/>
                    <a:pt x="4211" y="33909"/>
                    <a:pt x="6393" y="33909"/>
                  </a:cubicBezTo>
                  <a:cubicBezTo>
                    <a:pt x="10265" y="33909"/>
                    <a:pt x="14145" y="32703"/>
                    <a:pt x="17214" y="30339"/>
                  </a:cubicBezTo>
                  <a:cubicBezTo>
                    <a:pt x="22974" y="25903"/>
                    <a:pt x="25429" y="18427"/>
                    <a:pt x="30186" y="12931"/>
                  </a:cubicBezTo>
                  <a:cubicBezTo>
                    <a:pt x="33938" y="8593"/>
                    <a:pt x="39155" y="5552"/>
                    <a:pt x="44776" y="4436"/>
                  </a:cubicBezTo>
                  <a:cubicBezTo>
                    <a:pt x="47329" y="3934"/>
                    <a:pt x="49979" y="3795"/>
                    <a:pt x="52406" y="2874"/>
                  </a:cubicBezTo>
                  <a:cubicBezTo>
                    <a:pt x="53912" y="2302"/>
                    <a:pt x="55363" y="1298"/>
                    <a:pt x="56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 name="Google Shape;144;p22"/>
          <p:cNvSpPr/>
          <p:nvPr/>
        </p:nvSpPr>
        <p:spPr>
          <a:xfrm rot="10800000">
            <a:off x="826744" y="4667530"/>
            <a:ext cx="1332082" cy="538695"/>
          </a:xfrm>
          <a:custGeom>
            <a:rect b="b" l="l" r="r" t="t"/>
            <a:pathLst>
              <a:path extrusionOk="0" h="7627" w="18860">
                <a:moveTo>
                  <a:pt x="1" y="0"/>
                </a:moveTo>
                <a:cubicBezTo>
                  <a:pt x="764" y="988"/>
                  <a:pt x="2025" y="1570"/>
                  <a:pt x="3281" y="1570"/>
                </a:cubicBezTo>
                <a:cubicBezTo>
                  <a:pt x="3585" y="1570"/>
                  <a:pt x="3889" y="1536"/>
                  <a:pt x="4185" y="1465"/>
                </a:cubicBezTo>
                <a:cubicBezTo>
                  <a:pt x="4994" y="1256"/>
                  <a:pt x="5761" y="795"/>
                  <a:pt x="6598" y="795"/>
                </a:cubicBezTo>
                <a:cubicBezTo>
                  <a:pt x="7686" y="795"/>
                  <a:pt x="8649" y="1549"/>
                  <a:pt x="9235" y="2455"/>
                </a:cubicBezTo>
                <a:cubicBezTo>
                  <a:pt x="9848" y="3348"/>
                  <a:pt x="10197" y="4394"/>
                  <a:pt x="10713" y="5329"/>
                </a:cubicBezTo>
                <a:cubicBezTo>
                  <a:pt x="11243" y="6291"/>
                  <a:pt x="11969" y="7198"/>
                  <a:pt x="13001" y="7505"/>
                </a:cubicBezTo>
                <a:cubicBezTo>
                  <a:pt x="13270" y="7588"/>
                  <a:pt x="13543" y="7627"/>
                  <a:pt x="13815" y="7627"/>
                </a:cubicBezTo>
                <a:cubicBezTo>
                  <a:pt x="15001" y="7627"/>
                  <a:pt x="16180" y="6898"/>
                  <a:pt x="16962" y="5956"/>
                </a:cubicBezTo>
                <a:cubicBezTo>
                  <a:pt x="18315" y="4338"/>
                  <a:pt x="18859" y="2051"/>
                  <a:pt x="18385" y="0"/>
                </a:cubicBezTo>
                <a:close/>
              </a:path>
            </a:pathLst>
          </a:cu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2"/>
          <p:cNvSpPr/>
          <p:nvPr/>
        </p:nvSpPr>
        <p:spPr>
          <a:xfrm>
            <a:off x="8642550" y="704175"/>
            <a:ext cx="303000" cy="303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2"/>
          <p:cNvSpPr/>
          <p:nvPr/>
        </p:nvSpPr>
        <p:spPr>
          <a:xfrm flipH="1">
            <a:off x="7738102" y="0"/>
            <a:ext cx="1405898" cy="604215"/>
          </a:xfrm>
          <a:custGeom>
            <a:rect b="b" l="l" r="r" t="t"/>
            <a:pathLst>
              <a:path extrusionOk="0" h="14118" w="32850">
                <a:moveTo>
                  <a:pt x="1" y="1"/>
                </a:moveTo>
                <a:lnTo>
                  <a:pt x="1" y="12945"/>
                </a:lnTo>
                <a:cubicBezTo>
                  <a:pt x="57" y="12959"/>
                  <a:pt x="113" y="13001"/>
                  <a:pt x="168" y="13015"/>
                </a:cubicBezTo>
                <a:cubicBezTo>
                  <a:pt x="1773" y="13750"/>
                  <a:pt x="3537" y="14117"/>
                  <a:pt x="5301" y="14117"/>
                </a:cubicBezTo>
                <a:cubicBezTo>
                  <a:pt x="7217" y="14117"/>
                  <a:pt x="9132" y="13684"/>
                  <a:pt x="10839" y="12820"/>
                </a:cubicBezTo>
                <a:cubicBezTo>
                  <a:pt x="13252" y="11578"/>
                  <a:pt x="15205" y="9598"/>
                  <a:pt x="17297" y="7868"/>
                </a:cubicBezTo>
                <a:cubicBezTo>
                  <a:pt x="19404" y="6124"/>
                  <a:pt x="21858" y="4576"/>
                  <a:pt x="24592" y="4506"/>
                </a:cubicBezTo>
                <a:cubicBezTo>
                  <a:pt x="24664" y="4504"/>
                  <a:pt x="24736" y="4503"/>
                  <a:pt x="24808" y="4503"/>
                </a:cubicBezTo>
                <a:cubicBezTo>
                  <a:pt x="26011" y="4503"/>
                  <a:pt x="27265" y="4752"/>
                  <a:pt x="28452" y="4752"/>
                </a:cubicBezTo>
                <a:cubicBezTo>
                  <a:pt x="29285" y="4752"/>
                  <a:pt x="30086" y="4630"/>
                  <a:pt x="30813" y="4213"/>
                </a:cubicBezTo>
                <a:cubicBezTo>
                  <a:pt x="32222" y="3404"/>
                  <a:pt x="32850" y="1521"/>
                  <a:pt x="323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
    <p:spTree>
      <p:nvGrpSpPr>
        <p:cNvPr id="147" name="Shape 147"/>
        <p:cNvGrpSpPr/>
        <p:nvPr/>
      </p:nvGrpSpPr>
      <p:grpSpPr>
        <a:xfrm>
          <a:off x="0" y="0"/>
          <a:ext cx="0" cy="0"/>
          <a:chOff x="0" y="0"/>
          <a:chExt cx="0" cy="0"/>
        </a:xfrm>
      </p:grpSpPr>
      <p:grpSp>
        <p:nvGrpSpPr>
          <p:cNvPr id="148" name="Google Shape;148;p23"/>
          <p:cNvGrpSpPr/>
          <p:nvPr/>
        </p:nvGrpSpPr>
        <p:grpSpPr>
          <a:xfrm flipH="1" rot="10800000">
            <a:off x="7622755" y="4071298"/>
            <a:ext cx="1521463" cy="1072138"/>
            <a:chOff x="7738102" y="0"/>
            <a:chExt cx="1405898" cy="1007175"/>
          </a:xfrm>
        </p:grpSpPr>
        <p:sp>
          <p:nvSpPr>
            <p:cNvPr id="149" name="Google Shape;149;p23"/>
            <p:cNvSpPr/>
            <p:nvPr/>
          </p:nvSpPr>
          <p:spPr>
            <a:xfrm>
              <a:off x="8642550" y="704175"/>
              <a:ext cx="303000" cy="303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3"/>
            <p:cNvSpPr/>
            <p:nvPr/>
          </p:nvSpPr>
          <p:spPr>
            <a:xfrm flipH="1">
              <a:off x="7738102" y="0"/>
              <a:ext cx="1405898" cy="604215"/>
            </a:xfrm>
            <a:custGeom>
              <a:rect b="b" l="l" r="r" t="t"/>
              <a:pathLst>
                <a:path extrusionOk="0" h="14118" w="32850">
                  <a:moveTo>
                    <a:pt x="1" y="1"/>
                  </a:moveTo>
                  <a:lnTo>
                    <a:pt x="1" y="12945"/>
                  </a:lnTo>
                  <a:cubicBezTo>
                    <a:pt x="57" y="12959"/>
                    <a:pt x="113" y="13001"/>
                    <a:pt x="168" y="13015"/>
                  </a:cubicBezTo>
                  <a:cubicBezTo>
                    <a:pt x="1773" y="13750"/>
                    <a:pt x="3537" y="14117"/>
                    <a:pt x="5301" y="14117"/>
                  </a:cubicBezTo>
                  <a:cubicBezTo>
                    <a:pt x="7217" y="14117"/>
                    <a:pt x="9132" y="13684"/>
                    <a:pt x="10839" y="12820"/>
                  </a:cubicBezTo>
                  <a:cubicBezTo>
                    <a:pt x="13252" y="11578"/>
                    <a:pt x="15205" y="9598"/>
                    <a:pt x="17297" y="7868"/>
                  </a:cubicBezTo>
                  <a:cubicBezTo>
                    <a:pt x="19404" y="6124"/>
                    <a:pt x="21858" y="4576"/>
                    <a:pt x="24592" y="4506"/>
                  </a:cubicBezTo>
                  <a:cubicBezTo>
                    <a:pt x="24664" y="4504"/>
                    <a:pt x="24736" y="4503"/>
                    <a:pt x="24808" y="4503"/>
                  </a:cubicBezTo>
                  <a:cubicBezTo>
                    <a:pt x="26011" y="4503"/>
                    <a:pt x="27265" y="4752"/>
                    <a:pt x="28452" y="4752"/>
                  </a:cubicBezTo>
                  <a:cubicBezTo>
                    <a:pt x="29285" y="4752"/>
                    <a:pt x="30086" y="4630"/>
                    <a:pt x="30813" y="4213"/>
                  </a:cubicBezTo>
                  <a:cubicBezTo>
                    <a:pt x="32222" y="3404"/>
                    <a:pt x="32850" y="1521"/>
                    <a:pt x="323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 name="Google Shape;151;p23"/>
          <p:cNvSpPr/>
          <p:nvPr/>
        </p:nvSpPr>
        <p:spPr>
          <a:xfrm rot="10800000">
            <a:off x="16" y="26"/>
            <a:ext cx="2166060" cy="709924"/>
          </a:xfrm>
          <a:custGeom>
            <a:rect b="b" l="l" r="r" t="t"/>
            <a:pathLst>
              <a:path extrusionOk="0" h="11620" w="36002">
                <a:moveTo>
                  <a:pt x="36002" y="0"/>
                </a:moveTo>
                <a:cubicBezTo>
                  <a:pt x="34719" y="223"/>
                  <a:pt x="33463" y="865"/>
                  <a:pt x="32375" y="1632"/>
                </a:cubicBezTo>
                <a:cubicBezTo>
                  <a:pt x="30729" y="2818"/>
                  <a:pt x="29334" y="4338"/>
                  <a:pt x="27688" y="5538"/>
                </a:cubicBezTo>
                <a:cubicBezTo>
                  <a:pt x="25164" y="7393"/>
                  <a:pt x="22039" y="8439"/>
                  <a:pt x="18887" y="8467"/>
                </a:cubicBezTo>
                <a:cubicBezTo>
                  <a:pt x="18805" y="8468"/>
                  <a:pt x="18723" y="8469"/>
                  <a:pt x="18641" y="8469"/>
                </a:cubicBezTo>
                <a:cubicBezTo>
                  <a:pt x="16159" y="8469"/>
                  <a:pt x="13715" y="7869"/>
                  <a:pt x="11271" y="7504"/>
                </a:cubicBezTo>
                <a:cubicBezTo>
                  <a:pt x="10215" y="7354"/>
                  <a:pt x="9136" y="7249"/>
                  <a:pt x="8065" y="7249"/>
                </a:cubicBezTo>
                <a:cubicBezTo>
                  <a:pt x="6561" y="7249"/>
                  <a:pt x="5074" y="7456"/>
                  <a:pt x="3697" y="8035"/>
                </a:cubicBezTo>
                <a:cubicBezTo>
                  <a:pt x="2079" y="8718"/>
                  <a:pt x="670" y="10043"/>
                  <a:pt x="0" y="11619"/>
                </a:cubicBezTo>
                <a:lnTo>
                  <a:pt x="36002" y="11619"/>
                </a:lnTo>
                <a:lnTo>
                  <a:pt x="360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CUSTOM">
    <p:spTree>
      <p:nvGrpSpPr>
        <p:cNvPr id="152" name="Shape 152"/>
        <p:cNvGrpSpPr/>
        <p:nvPr/>
      </p:nvGrpSpPr>
      <p:grpSpPr>
        <a:xfrm>
          <a:off x="0" y="0"/>
          <a:ext cx="0" cy="0"/>
          <a:chOff x="0" y="0"/>
          <a:chExt cx="0" cy="0"/>
        </a:xfrm>
      </p:grpSpPr>
      <p:sp>
        <p:nvSpPr>
          <p:cNvPr id="153" name="Google Shape;153;p24"/>
          <p:cNvSpPr/>
          <p:nvPr/>
        </p:nvSpPr>
        <p:spPr>
          <a:xfrm rot="2700000">
            <a:off x="4994444" y="1507026"/>
            <a:ext cx="719865" cy="803607"/>
          </a:xfrm>
          <a:custGeom>
            <a:rect b="b" l="l" r="r" t="t"/>
            <a:pathLst>
              <a:path extrusionOk="0" h="9625" w="8622">
                <a:moveTo>
                  <a:pt x="4436" y="0"/>
                </a:moveTo>
                <a:cubicBezTo>
                  <a:pt x="1928" y="0"/>
                  <a:pt x="0" y="4791"/>
                  <a:pt x="1452" y="7627"/>
                </a:cubicBezTo>
                <a:cubicBezTo>
                  <a:pt x="2178" y="9033"/>
                  <a:pt x="3530" y="9624"/>
                  <a:pt x="4819" y="9624"/>
                </a:cubicBezTo>
                <a:cubicBezTo>
                  <a:pt x="6203" y="9624"/>
                  <a:pt x="7514" y="8941"/>
                  <a:pt x="7896" y="7850"/>
                </a:cubicBezTo>
                <a:cubicBezTo>
                  <a:pt x="8622" y="5744"/>
                  <a:pt x="7771" y="332"/>
                  <a:pt x="4646" y="11"/>
                </a:cubicBezTo>
                <a:cubicBezTo>
                  <a:pt x="4576" y="4"/>
                  <a:pt x="4506" y="0"/>
                  <a:pt x="44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4"/>
          <p:cNvSpPr/>
          <p:nvPr/>
        </p:nvSpPr>
        <p:spPr>
          <a:xfrm rot="-5400000">
            <a:off x="5621243" y="1620723"/>
            <a:ext cx="2717284" cy="4328270"/>
          </a:xfrm>
          <a:custGeom>
            <a:rect b="b" l="l" r="r" t="t"/>
            <a:pathLst>
              <a:path extrusionOk="0" h="22864" w="14354">
                <a:moveTo>
                  <a:pt x="7154" y="1"/>
                </a:moveTo>
                <a:cubicBezTo>
                  <a:pt x="4545" y="1"/>
                  <a:pt x="1938" y="984"/>
                  <a:pt x="1" y="2750"/>
                </a:cubicBezTo>
                <a:lnTo>
                  <a:pt x="1" y="22864"/>
                </a:lnTo>
                <a:lnTo>
                  <a:pt x="14131" y="22864"/>
                </a:lnTo>
                <a:cubicBezTo>
                  <a:pt x="13838" y="22055"/>
                  <a:pt x="13377" y="21301"/>
                  <a:pt x="12791" y="20674"/>
                </a:cubicBezTo>
                <a:cubicBezTo>
                  <a:pt x="11885" y="19739"/>
                  <a:pt x="10671" y="19084"/>
                  <a:pt x="10030" y="17954"/>
                </a:cubicBezTo>
                <a:cubicBezTo>
                  <a:pt x="9193" y="16517"/>
                  <a:pt x="9458" y="14662"/>
                  <a:pt x="10169" y="13155"/>
                </a:cubicBezTo>
                <a:cubicBezTo>
                  <a:pt x="10881" y="11649"/>
                  <a:pt x="11982" y="10366"/>
                  <a:pt x="12861" y="8957"/>
                </a:cubicBezTo>
                <a:cubicBezTo>
                  <a:pt x="13712" y="7520"/>
                  <a:pt x="14354" y="5832"/>
                  <a:pt x="13963" y="4214"/>
                </a:cubicBezTo>
                <a:cubicBezTo>
                  <a:pt x="13447" y="1955"/>
                  <a:pt x="11132" y="546"/>
                  <a:pt x="8844" y="141"/>
                </a:cubicBezTo>
                <a:cubicBezTo>
                  <a:pt x="8285" y="47"/>
                  <a:pt x="7720" y="1"/>
                  <a:pt x="7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4"/>
          <p:cNvSpPr/>
          <p:nvPr/>
        </p:nvSpPr>
        <p:spPr>
          <a:xfrm flipH="1">
            <a:off x="4648219" y="3995800"/>
            <a:ext cx="4224595" cy="1216598"/>
          </a:xfrm>
          <a:custGeom>
            <a:rect b="b" l="l" r="r" t="t"/>
            <a:pathLst>
              <a:path extrusionOk="0" h="7122" w="24467">
                <a:moveTo>
                  <a:pt x="8321" y="1"/>
                </a:moveTo>
                <a:cubicBezTo>
                  <a:pt x="8202" y="1"/>
                  <a:pt x="8084" y="3"/>
                  <a:pt x="7965" y="7"/>
                </a:cubicBezTo>
                <a:cubicBezTo>
                  <a:pt x="6235" y="77"/>
                  <a:pt x="4506" y="621"/>
                  <a:pt x="3069" y="1570"/>
                </a:cubicBezTo>
                <a:cubicBezTo>
                  <a:pt x="1604" y="2504"/>
                  <a:pt x="377" y="3955"/>
                  <a:pt x="84" y="5657"/>
                </a:cubicBezTo>
                <a:cubicBezTo>
                  <a:pt x="0" y="6131"/>
                  <a:pt x="14" y="6633"/>
                  <a:pt x="98" y="7107"/>
                </a:cubicBezTo>
                <a:lnTo>
                  <a:pt x="5440" y="7107"/>
                </a:lnTo>
                <a:cubicBezTo>
                  <a:pt x="5761" y="6103"/>
                  <a:pt x="6556" y="5238"/>
                  <a:pt x="7477" y="4652"/>
                </a:cubicBezTo>
                <a:cubicBezTo>
                  <a:pt x="8523" y="3969"/>
                  <a:pt x="9764" y="3564"/>
                  <a:pt x="11020" y="3536"/>
                </a:cubicBezTo>
                <a:cubicBezTo>
                  <a:pt x="11121" y="3532"/>
                  <a:pt x="11221" y="3530"/>
                  <a:pt x="11322" y="3530"/>
                </a:cubicBezTo>
                <a:cubicBezTo>
                  <a:pt x="13444" y="3530"/>
                  <a:pt x="15473" y="4495"/>
                  <a:pt x="17311" y="5587"/>
                </a:cubicBezTo>
                <a:cubicBezTo>
                  <a:pt x="18147" y="6089"/>
                  <a:pt x="18970" y="6619"/>
                  <a:pt x="19807" y="7121"/>
                </a:cubicBezTo>
                <a:lnTo>
                  <a:pt x="24466" y="7121"/>
                </a:lnTo>
                <a:cubicBezTo>
                  <a:pt x="21704" y="6131"/>
                  <a:pt x="19235" y="4387"/>
                  <a:pt x="16697" y="2867"/>
                </a:cubicBezTo>
                <a:cubicBezTo>
                  <a:pt x="14135" y="1324"/>
                  <a:pt x="11289" y="1"/>
                  <a:pt x="8321" y="1"/>
                </a:cubicBezTo>
                <a:close/>
              </a:path>
            </a:pathLst>
          </a:cu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4"/>
          <p:cNvSpPr/>
          <p:nvPr/>
        </p:nvSpPr>
        <p:spPr>
          <a:xfrm flipH="1">
            <a:off x="45" y="-3696"/>
            <a:ext cx="766132" cy="662335"/>
          </a:xfrm>
          <a:custGeom>
            <a:rect b="b" l="l" r="r" t="t"/>
            <a:pathLst>
              <a:path extrusionOk="0" h="15206" w="17590">
                <a:moveTo>
                  <a:pt x="949" y="1"/>
                </a:moveTo>
                <a:cubicBezTo>
                  <a:pt x="294" y="852"/>
                  <a:pt x="1" y="1968"/>
                  <a:pt x="154" y="3028"/>
                </a:cubicBezTo>
                <a:cubicBezTo>
                  <a:pt x="335" y="4213"/>
                  <a:pt x="1061" y="5315"/>
                  <a:pt x="2093" y="5929"/>
                </a:cubicBezTo>
                <a:cubicBezTo>
                  <a:pt x="4199" y="7184"/>
                  <a:pt x="7198" y="6445"/>
                  <a:pt x="9053" y="8049"/>
                </a:cubicBezTo>
                <a:cubicBezTo>
                  <a:pt x="10434" y="9249"/>
                  <a:pt x="10629" y="11299"/>
                  <a:pt x="11634" y="12834"/>
                </a:cubicBezTo>
                <a:cubicBezTo>
                  <a:pt x="12415" y="14033"/>
                  <a:pt x="13726" y="14884"/>
                  <a:pt x="15135" y="15135"/>
                </a:cubicBezTo>
                <a:cubicBezTo>
                  <a:pt x="15412" y="15182"/>
                  <a:pt x="15693" y="15205"/>
                  <a:pt x="15973" y="15205"/>
                </a:cubicBezTo>
                <a:cubicBezTo>
                  <a:pt x="16524" y="15205"/>
                  <a:pt x="17072" y="15115"/>
                  <a:pt x="17590" y="14940"/>
                </a:cubicBezTo>
                <a:lnTo>
                  <a:pt x="1759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4"/>
          <p:cNvSpPr/>
          <p:nvPr/>
        </p:nvSpPr>
        <p:spPr>
          <a:xfrm flipH="1">
            <a:off x="233583" y="-15677"/>
            <a:ext cx="1116041" cy="437542"/>
          </a:xfrm>
          <a:custGeom>
            <a:rect b="b" l="l" r="r" t="t"/>
            <a:pathLst>
              <a:path extrusionOk="0" h="7627" w="18860">
                <a:moveTo>
                  <a:pt x="1" y="0"/>
                </a:moveTo>
                <a:cubicBezTo>
                  <a:pt x="764" y="988"/>
                  <a:pt x="2025" y="1570"/>
                  <a:pt x="3281" y="1570"/>
                </a:cubicBezTo>
                <a:cubicBezTo>
                  <a:pt x="3585" y="1570"/>
                  <a:pt x="3889" y="1536"/>
                  <a:pt x="4185" y="1465"/>
                </a:cubicBezTo>
                <a:cubicBezTo>
                  <a:pt x="4994" y="1256"/>
                  <a:pt x="5761" y="795"/>
                  <a:pt x="6598" y="795"/>
                </a:cubicBezTo>
                <a:cubicBezTo>
                  <a:pt x="7686" y="795"/>
                  <a:pt x="8649" y="1549"/>
                  <a:pt x="9235" y="2455"/>
                </a:cubicBezTo>
                <a:cubicBezTo>
                  <a:pt x="9848" y="3348"/>
                  <a:pt x="10197" y="4394"/>
                  <a:pt x="10713" y="5329"/>
                </a:cubicBezTo>
                <a:cubicBezTo>
                  <a:pt x="11243" y="6291"/>
                  <a:pt x="11969" y="7198"/>
                  <a:pt x="13001" y="7505"/>
                </a:cubicBezTo>
                <a:cubicBezTo>
                  <a:pt x="13270" y="7588"/>
                  <a:pt x="13543" y="7627"/>
                  <a:pt x="13815" y="7627"/>
                </a:cubicBezTo>
                <a:cubicBezTo>
                  <a:pt x="15001" y="7627"/>
                  <a:pt x="16180" y="6898"/>
                  <a:pt x="16962" y="5956"/>
                </a:cubicBezTo>
                <a:cubicBezTo>
                  <a:pt x="18315" y="4338"/>
                  <a:pt x="18859" y="2051"/>
                  <a:pt x="18385" y="0"/>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4"/>
          <p:cNvSpPr/>
          <p:nvPr/>
        </p:nvSpPr>
        <p:spPr>
          <a:xfrm>
            <a:off x="352825" y="539400"/>
            <a:ext cx="235200" cy="235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4"/>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lvl1pPr lvl="0">
              <a:spcBef>
                <a:spcPts val="0"/>
              </a:spcBef>
              <a:spcAft>
                <a:spcPts val="0"/>
              </a:spcAft>
              <a:buNone/>
              <a:defRPr b="1"/>
            </a:lvl1pPr>
            <a:lvl2pPr lvl="1">
              <a:spcBef>
                <a:spcPts val="0"/>
              </a:spcBef>
              <a:spcAft>
                <a:spcPts val="0"/>
              </a:spcAft>
              <a:buNone/>
              <a:defRPr b="1"/>
            </a:lvl2pPr>
            <a:lvl3pPr lvl="2">
              <a:spcBef>
                <a:spcPts val="0"/>
              </a:spcBef>
              <a:spcAft>
                <a:spcPts val="0"/>
              </a:spcAft>
              <a:buNone/>
              <a:defRPr b="1"/>
            </a:lvl3pPr>
            <a:lvl4pPr lvl="3">
              <a:spcBef>
                <a:spcPts val="0"/>
              </a:spcBef>
              <a:spcAft>
                <a:spcPts val="0"/>
              </a:spcAft>
              <a:buNone/>
              <a:defRPr b="1"/>
            </a:lvl4pPr>
            <a:lvl5pPr lvl="4">
              <a:spcBef>
                <a:spcPts val="0"/>
              </a:spcBef>
              <a:spcAft>
                <a:spcPts val="0"/>
              </a:spcAft>
              <a:buNone/>
              <a:defRPr b="1"/>
            </a:lvl5pPr>
            <a:lvl6pPr lvl="5">
              <a:spcBef>
                <a:spcPts val="0"/>
              </a:spcBef>
              <a:spcAft>
                <a:spcPts val="0"/>
              </a:spcAft>
              <a:buNone/>
              <a:defRPr b="1"/>
            </a:lvl6pPr>
            <a:lvl7pPr lvl="6">
              <a:spcBef>
                <a:spcPts val="0"/>
              </a:spcBef>
              <a:spcAft>
                <a:spcPts val="0"/>
              </a:spcAft>
              <a:buNone/>
              <a:defRPr b="1"/>
            </a:lvl7pPr>
            <a:lvl8pPr lvl="7">
              <a:spcBef>
                <a:spcPts val="0"/>
              </a:spcBef>
              <a:spcAft>
                <a:spcPts val="0"/>
              </a:spcAft>
              <a:buNone/>
              <a:defRPr b="1"/>
            </a:lvl8pPr>
            <a:lvl9pPr lvl="8">
              <a:spcBef>
                <a:spcPts val="0"/>
              </a:spcBef>
              <a:spcAft>
                <a:spcPts val="0"/>
              </a:spcAft>
              <a:buNone/>
              <a:defRPr b="1"/>
            </a:lvl9pPr>
          </a:lstStyle>
          <a:p/>
        </p:txBody>
      </p:sp>
      <p:sp>
        <p:nvSpPr>
          <p:cNvPr id="160" name="Google Shape;160;p24"/>
          <p:cNvSpPr txBox="1"/>
          <p:nvPr>
            <p:ph idx="1" type="subTitle"/>
          </p:nvPr>
        </p:nvSpPr>
        <p:spPr>
          <a:xfrm>
            <a:off x="717200" y="1753125"/>
            <a:ext cx="2230500" cy="311400"/>
          </a:xfrm>
          <a:prstGeom prst="rect">
            <a:avLst/>
          </a:prstGeom>
        </p:spPr>
        <p:txBody>
          <a:bodyPr anchorCtr="0" anchor="t" bIns="91425" lIns="91425" spcFirstLastPara="1" rIns="91425" wrap="square" tIns="91425">
            <a:noAutofit/>
          </a:bodyPr>
          <a:lstStyle>
            <a:lvl1pPr lvl="0">
              <a:spcBef>
                <a:spcPts val="0"/>
              </a:spcBef>
              <a:spcAft>
                <a:spcPts val="0"/>
              </a:spcAft>
              <a:buNone/>
              <a:defRPr b="1" sz="1600">
                <a:latin typeface="Oswald"/>
                <a:ea typeface="Oswald"/>
                <a:cs typeface="Oswald"/>
                <a:sym typeface="Oswald"/>
              </a:defRPr>
            </a:lvl1pPr>
            <a:lvl2pPr lvl="1">
              <a:spcBef>
                <a:spcPts val="0"/>
              </a:spcBef>
              <a:spcAft>
                <a:spcPts val="0"/>
              </a:spcAft>
              <a:buNone/>
              <a:defRPr sz="1600"/>
            </a:lvl2pPr>
            <a:lvl3pPr lvl="2">
              <a:spcBef>
                <a:spcPts val="0"/>
              </a:spcBef>
              <a:spcAft>
                <a:spcPts val="0"/>
              </a:spcAft>
              <a:buNone/>
              <a:defRPr sz="1600"/>
            </a:lvl3pPr>
            <a:lvl4pPr lvl="3">
              <a:spcBef>
                <a:spcPts val="0"/>
              </a:spcBef>
              <a:spcAft>
                <a:spcPts val="0"/>
              </a:spcAft>
              <a:buNone/>
              <a:defRPr sz="1600"/>
            </a:lvl4pPr>
            <a:lvl5pPr lvl="4">
              <a:spcBef>
                <a:spcPts val="0"/>
              </a:spcBef>
              <a:spcAft>
                <a:spcPts val="0"/>
              </a:spcAft>
              <a:buNone/>
              <a:defRPr sz="1600"/>
            </a:lvl5pPr>
            <a:lvl6pPr lvl="5">
              <a:spcBef>
                <a:spcPts val="0"/>
              </a:spcBef>
              <a:spcAft>
                <a:spcPts val="0"/>
              </a:spcAft>
              <a:buNone/>
              <a:defRPr sz="1600"/>
            </a:lvl6pPr>
            <a:lvl7pPr lvl="6">
              <a:spcBef>
                <a:spcPts val="0"/>
              </a:spcBef>
              <a:spcAft>
                <a:spcPts val="0"/>
              </a:spcAft>
              <a:buNone/>
              <a:defRPr sz="1600"/>
            </a:lvl7pPr>
            <a:lvl8pPr lvl="7">
              <a:spcBef>
                <a:spcPts val="0"/>
              </a:spcBef>
              <a:spcAft>
                <a:spcPts val="0"/>
              </a:spcAft>
              <a:buNone/>
              <a:defRPr sz="1600"/>
            </a:lvl8pPr>
            <a:lvl9pPr lvl="8">
              <a:spcBef>
                <a:spcPts val="0"/>
              </a:spcBef>
              <a:spcAft>
                <a:spcPts val="0"/>
              </a:spcAft>
              <a:buNone/>
              <a:defRPr sz="1600"/>
            </a:lvl9pPr>
          </a:lstStyle>
          <a:p/>
        </p:txBody>
      </p:sp>
      <p:sp>
        <p:nvSpPr>
          <p:cNvPr id="161" name="Google Shape;161;p24"/>
          <p:cNvSpPr txBox="1"/>
          <p:nvPr>
            <p:ph idx="2" type="subTitle"/>
          </p:nvPr>
        </p:nvSpPr>
        <p:spPr>
          <a:xfrm>
            <a:off x="3460821" y="1753125"/>
            <a:ext cx="2230500" cy="3114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600">
                <a:latin typeface="Oswald"/>
                <a:ea typeface="Oswald"/>
                <a:cs typeface="Oswald"/>
                <a:sym typeface="Oswald"/>
              </a:defRPr>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p:txBody>
      </p:sp>
      <p:sp>
        <p:nvSpPr>
          <p:cNvPr id="162" name="Google Shape;162;p24"/>
          <p:cNvSpPr txBox="1"/>
          <p:nvPr>
            <p:ph idx="3" type="subTitle"/>
          </p:nvPr>
        </p:nvSpPr>
        <p:spPr>
          <a:xfrm>
            <a:off x="6204443" y="1753125"/>
            <a:ext cx="2230500" cy="3114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600">
                <a:latin typeface="Oswald"/>
                <a:ea typeface="Oswald"/>
                <a:cs typeface="Oswald"/>
                <a:sym typeface="Oswald"/>
              </a:defRPr>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p:txBody>
      </p:sp>
      <p:sp>
        <p:nvSpPr>
          <p:cNvPr id="163" name="Google Shape;163;p24"/>
          <p:cNvSpPr txBox="1"/>
          <p:nvPr>
            <p:ph idx="4" type="subTitle"/>
          </p:nvPr>
        </p:nvSpPr>
        <p:spPr>
          <a:xfrm>
            <a:off x="717200" y="2064525"/>
            <a:ext cx="2230500" cy="7680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64" name="Google Shape;164;p24"/>
          <p:cNvSpPr txBox="1"/>
          <p:nvPr>
            <p:ph idx="5" type="subTitle"/>
          </p:nvPr>
        </p:nvSpPr>
        <p:spPr>
          <a:xfrm>
            <a:off x="3460824" y="2064525"/>
            <a:ext cx="2230500" cy="7680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65" name="Google Shape;165;p24"/>
          <p:cNvSpPr txBox="1"/>
          <p:nvPr>
            <p:ph idx="6" type="subTitle"/>
          </p:nvPr>
        </p:nvSpPr>
        <p:spPr>
          <a:xfrm>
            <a:off x="6204448" y="2064525"/>
            <a:ext cx="2230500" cy="7680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66" name="Google Shape;166;p24"/>
          <p:cNvSpPr txBox="1"/>
          <p:nvPr>
            <p:ph hasCustomPrompt="1" idx="7" type="title"/>
          </p:nvPr>
        </p:nvSpPr>
        <p:spPr>
          <a:xfrm>
            <a:off x="717200" y="1254775"/>
            <a:ext cx="5727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a:r>
              <a:t>xx%</a:t>
            </a:r>
          </a:p>
        </p:txBody>
      </p:sp>
      <p:sp>
        <p:nvSpPr>
          <p:cNvPr id="167" name="Google Shape;167;p24"/>
          <p:cNvSpPr txBox="1"/>
          <p:nvPr>
            <p:ph hasCustomPrompt="1" idx="8" type="title"/>
          </p:nvPr>
        </p:nvSpPr>
        <p:spPr>
          <a:xfrm>
            <a:off x="3460825" y="1254775"/>
            <a:ext cx="5727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a:r>
              <a:t>xx%</a:t>
            </a:r>
          </a:p>
        </p:txBody>
      </p:sp>
      <p:sp>
        <p:nvSpPr>
          <p:cNvPr id="168" name="Google Shape;168;p24"/>
          <p:cNvSpPr txBox="1"/>
          <p:nvPr>
            <p:ph hasCustomPrompt="1" idx="9" type="title"/>
          </p:nvPr>
        </p:nvSpPr>
        <p:spPr>
          <a:xfrm>
            <a:off x="6204450" y="1254775"/>
            <a:ext cx="5727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a:r>
              <a:t>xx%</a:t>
            </a:r>
          </a:p>
        </p:txBody>
      </p:sp>
      <p:sp>
        <p:nvSpPr>
          <p:cNvPr id="169" name="Google Shape;169;p24"/>
          <p:cNvSpPr txBox="1"/>
          <p:nvPr>
            <p:ph idx="13" type="subTitle"/>
          </p:nvPr>
        </p:nvSpPr>
        <p:spPr>
          <a:xfrm>
            <a:off x="717200" y="3524700"/>
            <a:ext cx="2230500" cy="3114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600">
                <a:latin typeface="Oswald"/>
                <a:ea typeface="Oswald"/>
                <a:cs typeface="Oswald"/>
                <a:sym typeface="Oswald"/>
              </a:defRPr>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p:txBody>
      </p:sp>
      <p:sp>
        <p:nvSpPr>
          <p:cNvPr id="170" name="Google Shape;170;p24"/>
          <p:cNvSpPr txBox="1"/>
          <p:nvPr>
            <p:ph idx="14" type="subTitle"/>
          </p:nvPr>
        </p:nvSpPr>
        <p:spPr>
          <a:xfrm>
            <a:off x="3460821" y="3524700"/>
            <a:ext cx="2230500" cy="3114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600">
                <a:latin typeface="Oswald"/>
                <a:ea typeface="Oswald"/>
                <a:cs typeface="Oswald"/>
                <a:sym typeface="Oswald"/>
              </a:defRPr>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p:txBody>
      </p:sp>
      <p:sp>
        <p:nvSpPr>
          <p:cNvPr id="171" name="Google Shape;171;p24"/>
          <p:cNvSpPr txBox="1"/>
          <p:nvPr>
            <p:ph idx="15" type="subTitle"/>
          </p:nvPr>
        </p:nvSpPr>
        <p:spPr>
          <a:xfrm>
            <a:off x="6204443" y="3524700"/>
            <a:ext cx="2230500" cy="3114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600">
                <a:latin typeface="Oswald"/>
                <a:ea typeface="Oswald"/>
                <a:cs typeface="Oswald"/>
                <a:sym typeface="Oswald"/>
              </a:defRPr>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p:txBody>
      </p:sp>
      <p:sp>
        <p:nvSpPr>
          <p:cNvPr id="172" name="Google Shape;172;p24"/>
          <p:cNvSpPr txBox="1"/>
          <p:nvPr>
            <p:ph idx="16" type="subTitle"/>
          </p:nvPr>
        </p:nvSpPr>
        <p:spPr>
          <a:xfrm>
            <a:off x="717200" y="3836100"/>
            <a:ext cx="2230500" cy="7680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73" name="Google Shape;173;p24"/>
          <p:cNvSpPr txBox="1"/>
          <p:nvPr>
            <p:ph idx="17" type="subTitle"/>
          </p:nvPr>
        </p:nvSpPr>
        <p:spPr>
          <a:xfrm>
            <a:off x="3460824" y="3836100"/>
            <a:ext cx="2230500" cy="7680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74" name="Google Shape;174;p24"/>
          <p:cNvSpPr txBox="1"/>
          <p:nvPr>
            <p:ph idx="18" type="subTitle"/>
          </p:nvPr>
        </p:nvSpPr>
        <p:spPr>
          <a:xfrm>
            <a:off x="6204448" y="3836100"/>
            <a:ext cx="2230500" cy="7680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75" name="Google Shape;175;p24"/>
          <p:cNvSpPr txBox="1"/>
          <p:nvPr>
            <p:ph hasCustomPrompt="1" idx="19" type="title"/>
          </p:nvPr>
        </p:nvSpPr>
        <p:spPr>
          <a:xfrm>
            <a:off x="717200" y="3026350"/>
            <a:ext cx="5727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a:r>
              <a:t>xx%</a:t>
            </a:r>
          </a:p>
        </p:txBody>
      </p:sp>
      <p:sp>
        <p:nvSpPr>
          <p:cNvPr id="176" name="Google Shape;176;p24"/>
          <p:cNvSpPr txBox="1"/>
          <p:nvPr>
            <p:ph hasCustomPrompt="1" idx="20" type="title"/>
          </p:nvPr>
        </p:nvSpPr>
        <p:spPr>
          <a:xfrm>
            <a:off x="3460825" y="3026350"/>
            <a:ext cx="5727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a:r>
              <a:t>xx%</a:t>
            </a:r>
          </a:p>
        </p:txBody>
      </p:sp>
      <p:sp>
        <p:nvSpPr>
          <p:cNvPr id="177" name="Google Shape;177;p24"/>
          <p:cNvSpPr txBox="1"/>
          <p:nvPr>
            <p:ph hasCustomPrompt="1" idx="21" type="title"/>
          </p:nvPr>
        </p:nvSpPr>
        <p:spPr>
          <a:xfrm>
            <a:off x="6204450" y="3026350"/>
            <a:ext cx="5727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a:r>
              <a:t>xx%</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
    <p:spTree>
      <p:nvGrpSpPr>
        <p:cNvPr id="178" name="Shape 178"/>
        <p:cNvGrpSpPr/>
        <p:nvPr/>
      </p:nvGrpSpPr>
      <p:grpSpPr>
        <a:xfrm>
          <a:off x="0" y="0"/>
          <a:ext cx="0" cy="0"/>
          <a:chOff x="0" y="0"/>
          <a:chExt cx="0" cy="0"/>
        </a:xfrm>
      </p:grpSpPr>
      <p:sp>
        <p:nvSpPr>
          <p:cNvPr id="179" name="Google Shape;179;p25"/>
          <p:cNvSpPr/>
          <p:nvPr/>
        </p:nvSpPr>
        <p:spPr>
          <a:xfrm flipH="1">
            <a:off x="50" y="-3702"/>
            <a:ext cx="1197703" cy="1035453"/>
          </a:xfrm>
          <a:custGeom>
            <a:rect b="b" l="l" r="r" t="t"/>
            <a:pathLst>
              <a:path extrusionOk="0" h="15206" w="17590">
                <a:moveTo>
                  <a:pt x="949" y="1"/>
                </a:moveTo>
                <a:cubicBezTo>
                  <a:pt x="294" y="852"/>
                  <a:pt x="1" y="1968"/>
                  <a:pt x="154" y="3028"/>
                </a:cubicBezTo>
                <a:cubicBezTo>
                  <a:pt x="335" y="4213"/>
                  <a:pt x="1061" y="5315"/>
                  <a:pt x="2093" y="5929"/>
                </a:cubicBezTo>
                <a:cubicBezTo>
                  <a:pt x="4199" y="7184"/>
                  <a:pt x="7198" y="6445"/>
                  <a:pt x="9053" y="8049"/>
                </a:cubicBezTo>
                <a:cubicBezTo>
                  <a:pt x="10434" y="9249"/>
                  <a:pt x="10629" y="11299"/>
                  <a:pt x="11634" y="12834"/>
                </a:cubicBezTo>
                <a:cubicBezTo>
                  <a:pt x="12415" y="14033"/>
                  <a:pt x="13726" y="14884"/>
                  <a:pt x="15135" y="15135"/>
                </a:cubicBezTo>
                <a:cubicBezTo>
                  <a:pt x="15412" y="15182"/>
                  <a:pt x="15693" y="15205"/>
                  <a:pt x="15973" y="15205"/>
                </a:cubicBezTo>
                <a:cubicBezTo>
                  <a:pt x="16524" y="15205"/>
                  <a:pt x="17072" y="15115"/>
                  <a:pt x="17590" y="14940"/>
                </a:cubicBezTo>
                <a:lnTo>
                  <a:pt x="1759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5"/>
          <p:cNvSpPr/>
          <p:nvPr/>
        </p:nvSpPr>
        <p:spPr>
          <a:xfrm>
            <a:off x="1296981" y="445030"/>
            <a:ext cx="367800" cy="367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5"/>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lvl1pPr>
            <a:lvl2pPr lvl="1" rtl="0">
              <a:spcBef>
                <a:spcPts val="0"/>
              </a:spcBef>
              <a:spcAft>
                <a:spcPts val="0"/>
              </a:spcAft>
              <a:buNone/>
              <a:defRPr b="1"/>
            </a:lvl2pPr>
            <a:lvl3pPr lvl="2" rtl="0">
              <a:spcBef>
                <a:spcPts val="0"/>
              </a:spcBef>
              <a:spcAft>
                <a:spcPts val="0"/>
              </a:spcAft>
              <a:buNone/>
              <a:defRPr b="1"/>
            </a:lvl3pPr>
            <a:lvl4pPr lvl="3" rtl="0">
              <a:spcBef>
                <a:spcPts val="0"/>
              </a:spcBef>
              <a:spcAft>
                <a:spcPts val="0"/>
              </a:spcAft>
              <a:buNone/>
              <a:defRPr b="1"/>
            </a:lvl4pPr>
            <a:lvl5pPr lvl="4" rtl="0">
              <a:spcBef>
                <a:spcPts val="0"/>
              </a:spcBef>
              <a:spcAft>
                <a:spcPts val="0"/>
              </a:spcAft>
              <a:buNone/>
              <a:defRPr b="1"/>
            </a:lvl5pPr>
            <a:lvl6pPr lvl="5" rtl="0">
              <a:spcBef>
                <a:spcPts val="0"/>
              </a:spcBef>
              <a:spcAft>
                <a:spcPts val="0"/>
              </a:spcAft>
              <a:buNone/>
              <a:defRPr b="1"/>
            </a:lvl6pPr>
            <a:lvl7pPr lvl="6" rtl="0">
              <a:spcBef>
                <a:spcPts val="0"/>
              </a:spcBef>
              <a:spcAft>
                <a:spcPts val="0"/>
              </a:spcAft>
              <a:buNone/>
              <a:defRPr b="1"/>
            </a:lvl7pPr>
            <a:lvl8pPr lvl="7" rtl="0">
              <a:spcBef>
                <a:spcPts val="0"/>
              </a:spcBef>
              <a:spcAft>
                <a:spcPts val="0"/>
              </a:spcAft>
              <a:buNone/>
              <a:defRPr b="1"/>
            </a:lvl8pPr>
            <a:lvl9pPr lvl="8" rtl="0">
              <a:spcBef>
                <a:spcPts val="0"/>
              </a:spcBef>
              <a:spcAft>
                <a:spcPts val="0"/>
              </a:spcAft>
              <a:buNone/>
              <a:defRPr b="1"/>
            </a:lvl9pPr>
          </a:lstStyle>
          <a:p/>
        </p:txBody>
      </p:sp>
      <p:sp>
        <p:nvSpPr>
          <p:cNvPr id="182" name="Google Shape;182;p25"/>
          <p:cNvSpPr txBox="1"/>
          <p:nvPr>
            <p:ph idx="1" type="subTitle"/>
          </p:nvPr>
        </p:nvSpPr>
        <p:spPr>
          <a:xfrm>
            <a:off x="717200" y="1753125"/>
            <a:ext cx="2230500" cy="311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1600">
                <a:latin typeface="Oswald"/>
                <a:ea typeface="Oswald"/>
                <a:cs typeface="Oswald"/>
                <a:sym typeface="Oswald"/>
              </a:defRPr>
            </a:lvl1pPr>
            <a:lvl2pPr lvl="1" rtl="0" algn="ctr">
              <a:spcBef>
                <a:spcPts val="0"/>
              </a:spcBef>
              <a:spcAft>
                <a:spcPts val="0"/>
              </a:spcAft>
              <a:buNone/>
              <a:defRPr sz="1600"/>
            </a:lvl2pPr>
            <a:lvl3pPr lvl="2" rtl="0" algn="ctr">
              <a:spcBef>
                <a:spcPts val="0"/>
              </a:spcBef>
              <a:spcAft>
                <a:spcPts val="0"/>
              </a:spcAft>
              <a:buNone/>
              <a:defRPr sz="1600"/>
            </a:lvl3pPr>
            <a:lvl4pPr lvl="3" rtl="0" algn="ctr">
              <a:spcBef>
                <a:spcPts val="0"/>
              </a:spcBef>
              <a:spcAft>
                <a:spcPts val="0"/>
              </a:spcAft>
              <a:buNone/>
              <a:defRPr sz="1600"/>
            </a:lvl4pPr>
            <a:lvl5pPr lvl="4" rtl="0" algn="ctr">
              <a:spcBef>
                <a:spcPts val="0"/>
              </a:spcBef>
              <a:spcAft>
                <a:spcPts val="0"/>
              </a:spcAft>
              <a:buNone/>
              <a:defRPr sz="1600"/>
            </a:lvl5pPr>
            <a:lvl6pPr lvl="5" rtl="0" algn="ctr">
              <a:spcBef>
                <a:spcPts val="0"/>
              </a:spcBef>
              <a:spcAft>
                <a:spcPts val="0"/>
              </a:spcAft>
              <a:buNone/>
              <a:defRPr sz="1600"/>
            </a:lvl6pPr>
            <a:lvl7pPr lvl="6" rtl="0" algn="ctr">
              <a:spcBef>
                <a:spcPts val="0"/>
              </a:spcBef>
              <a:spcAft>
                <a:spcPts val="0"/>
              </a:spcAft>
              <a:buNone/>
              <a:defRPr sz="1600"/>
            </a:lvl7pPr>
            <a:lvl8pPr lvl="7" rtl="0" algn="ctr">
              <a:spcBef>
                <a:spcPts val="0"/>
              </a:spcBef>
              <a:spcAft>
                <a:spcPts val="0"/>
              </a:spcAft>
              <a:buNone/>
              <a:defRPr sz="1600"/>
            </a:lvl8pPr>
            <a:lvl9pPr lvl="8" rtl="0" algn="ctr">
              <a:spcBef>
                <a:spcPts val="0"/>
              </a:spcBef>
              <a:spcAft>
                <a:spcPts val="0"/>
              </a:spcAft>
              <a:buNone/>
              <a:defRPr sz="1600"/>
            </a:lvl9pPr>
          </a:lstStyle>
          <a:p/>
        </p:txBody>
      </p:sp>
      <p:sp>
        <p:nvSpPr>
          <p:cNvPr id="183" name="Google Shape;183;p25"/>
          <p:cNvSpPr txBox="1"/>
          <p:nvPr>
            <p:ph idx="2" type="subTitle"/>
          </p:nvPr>
        </p:nvSpPr>
        <p:spPr>
          <a:xfrm>
            <a:off x="3460821" y="1753125"/>
            <a:ext cx="2230500" cy="311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1600">
                <a:latin typeface="Oswald"/>
                <a:ea typeface="Oswald"/>
                <a:cs typeface="Oswald"/>
                <a:sym typeface="Oswald"/>
              </a:defRPr>
            </a:lvl1pPr>
            <a:lvl2pPr lvl="1" rtl="0" algn="ctr">
              <a:spcBef>
                <a:spcPts val="0"/>
              </a:spcBef>
              <a:spcAft>
                <a:spcPts val="0"/>
              </a:spcAft>
              <a:buNone/>
              <a:defRPr sz="1600"/>
            </a:lvl2pPr>
            <a:lvl3pPr lvl="2" rtl="0" algn="ctr">
              <a:spcBef>
                <a:spcPts val="0"/>
              </a:spcBef>
              <a:spcAft>
                <a:spcPts val="0"/>
              </a:spcAft>
              <a:buNone/>
              <a:defRPr sz="1600"/>
            </a:lvl3pPr>
            <a:lvl4pPr lvl="3" rtl="0" algn="ctr">
              <a:spcBef>
                <a:spcPts val="0"/>
              </a:spcBef>
              <a:spcAft>
                <a:spcPts val="0"/>
              </a:spcAft>
              <a:buNone/>
              <a:defRPr sz="1600"/>
            </a:lvl4pPr>
            <a:lvl5pPr lvl="4" rtl="0" algn="ctr">
              <a:spcBef>
                <a:spcPts val="0"/>
              </a:spcBef>
              <a:spcAft>
                <a:spcPts val="0"/>
              </a:spcAft>
              <a:buNone/>
              <a:defRPr sz="1600"/>
            </a:lvl5pPr>
            <a:lvl6pPr lvl="5" rtl="0" algn="ctr">
              <a:spcBef>
                <a:spcPts val="0"/>
              </a:spcBef>
              <a:spcAft>
                <a:spcPts val="0"/>
              </a:spcAft>
              <a:buNone/>
              <a:defRPr sz="1600"/>
            </a:lvl6pPr>
            <a:lvl7pPr lvl="6" rtl="0" algn="ctr">
              <a:spcBef>
                <a:spcPts val="0"/>
              </a:spcBef>
              <a:spcAft>
                <a:spcPts val="0"/>
              </a:spcAft>
              <a:buNone/>
              <a:defRPr sz="1600"/>
            </a:lvl7pPr>
            <a:lvl8pPr lvl="7" rtl="0" algn="ctr">
              <a:spcBef>
                <a:spcPts val="0"/>
              </a:spcBef>
              <a:spcAft>
                <a:spcPts val="0"/>
              </a:spcAft>
              <a:buNone/>
              <a:defRPr sz="1600"/>
            </a:lvl8pPr>
            <a:lvl9pPr lvl="8" rtl="0" algn="ctr">
              <a:spcBef>
                <a:spcPts val="0"/>
              </a:spcBef>
              <a:spcAft>
                <a:spcPts val="0"/>
              </a:spcAft>
              <a:buNone/>
              <a:defRPr sz="1600"/>
            </a:lvl9pPr>
          </a:lstStyle>
          <a:p/>
        </p:txBody>
      </p:sp>
      <p:sp>
        <p:nvSpPr>
          <p:cNvPr id="184" name="Google Shape;184;p25"/>
          <p:cNvSpPr txBox="1"/>
          <p:nvPr>
            <p:ph idx="3" type="subTitle"/>
          </p:nvPr>
        </p:nvSpPr>
        <p:spPr>
          <a:xfrm>
            <a:off x="6204443" y="1753125"/>
            <a:ext cx="2230500" cy="311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1600">
                <a:latin typeface="Oswald"/>
                <a:ea typeface="Oswald"/>
                <a:cs typeface="Oswald"/>
                <a:sym typeface="Oswald"/>
              </a:defRPr>
            </a:lvl1pPr>
            <a:lvl2pPr lvl="1" rtl="0" algn="ctr">
              <a:spcBef>
                <a:spcPts val="0"/>
              </a:spcBef>
              <a:spcAft>
                <a:spcPts val="0"/>
              </a:spcAft>
              <a:buNone/>
              <a:defRPr sz="1600"/>
            </a:lvl2pPr>
            <a:lvl3pPr lvl="2" rtl="0" algn="ctr">
              <a:spcBef>
                <a:spcPts val="0"/>
              </a:spcBef>
              <a:spcAft>
                <a:spcPts val="0"/>
              </a:spcAft>
              <a:buNone/>
              <a:defRPr sz="1600"/>
            </a:lvl3pPr>
            <a:lvl4pPr lvl="3" rtl="0" algn="ctr">
              <a:spcBef>
                <a:spcPts val="0"/>
              </a:spcBef>
              <a:spcAft>
                <a:spcPts val="0"/>
              </a:spcAft>
              <a:buNone/>
              <a:defRPr sz="1600"/>
            </a:lvl4pPr>
            <a:lvl5pPr lvl="4" rtl="0" algn="ctr">
              <a:spcBef>
                <a:spcPts val="0"/>
              </a:spcBef>
              <a:spcAft>
                <a:spcPts val="0"/>
              </a:spcAft>
              <a:buNone/>
              <a:defRPr sz="1600"/>
            </a:lvl5pPr>
            <a:lvl6pPr lvl="5" rtl="0" algn="ctr">
              <a:spcBef>
                <a:spcPts val="0"/>
              </a:spcBef>
              <a:spcAft>
                <a:spcPts val="0"/>
              </a:spcAft>
              <a:buNone/>
              <a:defRPr sz="1600"/>
            </a:lvl6pPr>
            <a:lvl7pPr lvl="6" rtl="0" algn="ctr">
              <a:spcBef>
                <a:spcPts val="0"/>
              </a:spcBef>
              <a:spcAft>
                <a:spcPts val="0"/>
              </a:spcAft>
              <a:buNone/>
              <a:defRPr sz="1600"/>
            </a:lvl7pPr>
            <a:lvl8pPr lvl="7" rtl="0" algn="ctr">
              <a:spcBef>
                <a:spcPts val="0"/>
              </a:spcBef>
              <a:spcAft>
                <a:spcPts val="0"/>
              </a:spcAft>
              <a:buNone/>
              <a:defRPr sz="1600"/>
            </a:lvl8pPr>
            <a:lvl9pPr lvl="8" rtl="0" algn="ctr">
              <a:spcBef>
                <a:spcPts val="0"/>
              </a:spcBef>
              <a:spcAft>
                <a:spcPts val="0"/>
              </a:spcAft>
              <a:buNone/>
              <a:defRPr sz="1600"/>
            </a:lvl9pPr>
          </a:lstStyle>
          <a:p/>
        </p:txBody>
      </p:sp>
      <p:sp>
        <p:nvSpPr>
          <p:cNvPr id="185" name="Google Shape;185;p25"/>
          <p:cNvSpPr txBox="1"/>
          <p:nvPr>
            <p:ph idx="4" type="subTitle"/>
          </p:nvPr>
        </p:nvSpPr>
        <p:spPr>
          <a:xfrm>
            <a:off x="717200" y="2064525"/>
            <a:ext cx="2230500" cy="768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186" name="Google Shape;186;p25"/>
          <p:cNvSpPr txBox="1"/>
          <p:nvPr>
            <p:ph idx="5" type="subTitle"/>
          </p:nvPr>
        </p:nvSpPr>
        <p:spPr>
          <a:xfrm>
            <a:off x="3460824" y="2064525"/>
            <a:ext cx="2230500" cy="768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187" name="Google Shape;187;p25"/>
          <p:cNvSpPr txBox="1"/>
          <p:nvPr>
            <p:ph idx="6" type="subTitle"/>
          </p:nvPr>
        </p:nvSpPr>
        <p:spPr>
          <a:xfrm>
            <a:off x="6204448" y="2064525"/>
            <a:ext cx="2230500" cy="768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188" name="Google Shape;188;p25"/>
          <p:cNvSpPr txBox="1"/>
          <p:nvPr>
            <p:ph idx="7" type="subTitle"/>
          </p:nvPr>
        </p:nvSpPr>
        <p:spPr>
          <a:xfrm>
            <a:off x="717200" y="3524700"/>
            <a:ext cx="2230500" cy="311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1600">
                <a:latin typeface="Oswald"/>
                <a:ea typeface="Oswald"/>
                <a:cs typeface="Oswald"/>
                <a:sym typeface="Oswald"/>
              </a:defRPr>
            </a:lvl1pPr>
            <a:lvl2pPr lvl="1" rtl="0" algn="ctr">
              <a:spcBef>
                <a:spcPts val="0"/>
              </a:spcBef>
              <a:spcAft>
                <a:spcPts val="0"/>
              </a:spcAft>
              <a:buNone/>
              <a:defRPr sz="1600"/>
            </a:lvl2pPr>
            <a:lvl3pPr lvl="2" rtl="0" algn="ctr">
              <a:spcBef>
                <a:spcPts val="0"/>
              </a:spcBef>
              <a:spcAft>
                <a:spcPts val="0"/>
              </a:spcAft>
              <a:buNone/>
              <a:defRPr sz="1600"/>
            </a:lvl3pPr>
            <a:lvl4pPr lvl="3" rtl="0" algn="ctr">
              <a:spcBef>
                <a:spcPts val="0"/>
              </a:spcBef>
              <a:spcAft>
                <a:spcPts val="0"/>
              </a:spcAft>
              <a:buNone/>
              <a:defRPr sz="1600"/>
            </a:lvl4pPr>
            <a:lvl5pPr lvl="4" rtl="0" algn="ctr">
              <a:spcBef>
                <a:spcPts val="0"/>
              </a:spcBef>
              <a:spcAft>
                <a:spcPts val="0"/>
              </a:spcAft>
              <a:buNone/>
              <a:defRPr sz="1600"/>
            </a:lvl5pPr>
            <a:lvl6pPr lvl="5" rtl="0" algn="ctr">
              <a:spcBef>
                <a:spcPts val="0"/>
              </a:spcBef>
              <a:spcAft>
                <a:spcPts val="0"/>
              </a:spcAft>
              <a:buNone/>
              <a:defRPr sz="1600"/>
            </a:lvl6pPr>
            <a:lvl7pPr lvl="6" rtl="0" algn="ctr">
              <a:spcBef>
                <a:spcPts val="0"/>
              </a:spcBef>
              <a:spcAft>
                <a:spcPts val="0"/>
              </a:spcAft>
              <a:buNone/>
              <a:defRPr sz="1600"/>
            </a:lvl7pPr>
            <a:lvl8pPr lvl="7" rtl="0" algn="ctr">
              <a:spcBef>
                <a:spcPts val="0"/>
              </a:spcBef>
              <a:spcAft>
                <a:spcPts val="0"/>
              </a:spcAft>
              <a:buNone/>
              <a:defRPr sz="1600"/>
            </a:lvl8pPr>
            <a:lvl9pPr lvl="8" rtl="0" algn="ctr">
              <a:spcBef>
                <a:spcPts val="0"/>
              </a:spcBef>
              <a:spcAft>
                <a:spcPts val="0"/>
              </a:spcAft>
              <a:buNone/>
              <a:defRPr sz="1600"/>
            </a:lvl9pPr>
          </a:lstStyle>
          <a:p/>
        </p:txBody>
      </p:sp>
      <p:sp>
        <p:nvSpPr>
          <p:cNvPr id="189" name="Google Shape;189;p25"/>
          <p:cNvSpPr txBox="1"/>
          <p:nvPr>
            <p:ph idx="8" type="subTitle"/>
          </p:nvPr>
        </p:nvSpPr>
        <p:spPr>
          <a:xfrm>
            <a:off x="3460821" y="3524700"/>
            <a:ext cx="2230500" cy="311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1600">
                <a:latin typeface="Oswald"/>
                <a:ea typeface="Oswald"/>
                <a:cs typeface="Oswald"/>
                <a:sym typeface="Oswald"/>
              </a:defRPr>
            </a:lvl1pPr>
            <a:lvl2pPr lvl="1" rtl="0" algn="ctr">
              <a:spcBef>
                <a:spcPts val="0"/>
              </a:spcBef>
              <a:spcAft>
                <a:spcPts val="0"/>
              </a:spcAft>
              <a:buNone/>
              <a:defRPr sz="1600"/>
            </a:lvl2pPr>
            <a:lvl3pPr lvl="2" rtl="0" algn="ctr">
              <a:spcBef>
                <a:spcPts val="0"/>
              </a:spcBef>
              <a:spcAft>
                <a:spcPts val="0"/>
              </a:spcAft>
              <a:buNone/>
              <a:defRPr sz="1600"/>
            </a:lvl3pPr>
            <a:lvl4pPr lvl="3" rtl="0" algn="ctr">
              <a:spcBef>
                <a:spcPts val="0"/>
              </a:spcBef>
              <a:spcAft>
                <a:spcPts val="0"/>
              </a:spcAft>
              <a:buNone/>
              <a:defRPr sz="1600"/>
            </a:lvl4pPr>
            <a:lvl5pPr lvl="4" rtl="0" algn="ctr">
              <a:spcBef>
                <a:spcPts val="0"/>
              </a:spcBef>
              <a:spcAft>
                <a:spcPts val="0"/>
              </a:spcAft>
              <a:buNone/>
              <a:defRPr sz="1600"/>
            </a:lvl5pPr>
            <a:lvl6pPr lvl="5" rtl="0" algn="ctr">
              <a:spcBef>
                <a:spcPts val="0"/>
              </a:spcBef>
              <a:spcAft>
                <a:spcPts val="0"/>
              </a:spcAft>
              <a:buNone/>
              <a:defRPr sz="1600"/>
            </a:lvl6pPr>
            <a:lvl7pPr lvl="6" rtl="0" algn="ctr">
              <a:spcBef>
                <a:spcPts val="0"/>
              </a:spcBef>
              <a:spcAft>
                <a:spcPts val="0"/>
              </a:spcAft>
              <a:buNone/>
              <a:defRPr sz="1600"/>
            </a:lvl7pPr>
            <a:lvl8pPr lvl="7" rtl="0" algn="ctr">
              <a:spcBef>
                <a:spcPts val="0"/>
              </a:spcBef>
              <a:spcAft>
                <a:spcPts val="0"/>
              </a:spcAft>
              <a:buNone/>
              <a:defRPr sz="1600"/>
            </a:lvl8pPr>
            <a:lvl9pPr lvl="8" rtl="0" algn="ctr">
              <a:spcBef>
                <a:spcPts val="0"/>
              </a:spcBef>
              <a:spcAft>
                <a:spcPts val="0"/>
              </a:spcAft>
              <a:buNone/>
              <a:defRPr sz="1600"/>
            </a:lvl9pPr>
          </a:lstStyle>
          <a:p/>
        </p:txBody>
      </p:sp>
      <p:sp>
        <p:nvSpPr>
          <p:cNvPr id="190" name="Google Shape;190;p25"/>
          <p:cNvSpPr txBox="1"/>
          <p:nvPr>
            <p:ph idx="9" type="subTitle"/>
          </p:nvPr>
        </p:nvSpPr>
        <p:spPr>
          <a:xfrm>
            <a:off x="6204443" y="3524700"/>
            <a:ext cx="2230500" cy="311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1600">
                <a:latin typeface="Oswald"/>
                <a:ea typeface="Oswald"/>
                <a:cs typeface="Oswald"/>
                <a:sym typeface="Oswald"/>
              </a:defRPr>
            </a:lvl1pPr>
            <a:lvl2pPr lvl="1" rtl="0" algn="ctr">
              <a:spcBef>
                <a:spcPts val="0"/>
              </a:spcBef>
              <a:spcAft>
                <a:spcPts val="0"/>
              </a:spcAft>
              <a:buNone/>
              <a:defRPr sz="1600"/>
            </a:lvl2pPr>
            <a:lvl3pPr lvl="2" rtl="0" algn="ctr">
              <a:spcBef>
                <a:spcPts val="0"/>
              </a:spcBef>
              <a:spcAft>
                <a:spcPts val="0"/>
              </a:spcAft>
              <a:buNone/>
              <a:defRPr sz="1600"/>
            </a:lvl3pPr>
            <a:lvl4pPr lvl="3" rtl="0" algn="ctr">
              <a:spcBef>
                <a:spcPts val="0"/>
              </a:spcBef>
              <a:spcAft>
                <a:spcPts val="0"/>
              </a:spcAft>
              <a:buNone/>
              <a:defRPr sz="1600"/>
            </a:lvl4pPr>
            <a:lvl5pPr lvl="4" rtl="0" algn="ctr">
              <a:spcBef>
                <a:spcPts val="0"/>
              </a:spcBef>
              <a:spcAft>
                <a:spcPts val="0"/>
              </a:spcAft>
              <a:buNone/>
              <a:defRPr sz="1600"/>
            </a:lvl5pPr>
            <a:lvl6pPr lvl="5" rtl="0" algn="ctr">
              <a:spcBef>
                <a:spcPts val="0"/>
              </a:spcBef>
              <a:spcAft>
                <a:spcPts val="0"/>
              </a:spcAft>
              <a:buNone/>
              <a:defRPr sz="1600"/>
            </a:lvl6pPr>
            <a:lvl7pPr lvl="6" rtl="0" algn="ctr">
              <a:spcBef>
                <a:spcPts val="0"/>
              </a:spcBef>
              <a:spcAft>
                <a:spcPts val="0"/>
              </a:spcAft>
              <a:buNone/>
              <a:defRPr sz="1600"/>
            </a:lvl7pPr>
            <a:lvl8pPr lvl="7" rtl="0" algn="ctr">
              <a:spcBef>
                <a:spcPts val="0"/>
              </a:spcBef>
              <a:spcAft>
                <a:spcPts val="0"/>
              </a:spcAft>
              <a:buNone/>
              <a:defRPr sz="1600"/>
            </a:lvl8pPr>
            <a:lvl9pPr lvl="8" rtl="0" algn="ctr">
              <a:spcBef>
                <a:spcPts val="0"/>
              </a:spcBef>
              <a:spcAft>
                <a:spcPts val="0"/>
              </a:spcAft>
              <a:buNone/>
              <a:defRPr sz="1600"/>
            </a:lvl9pPr>
          </a:lstStyle>
          <a:p/>
        </p:txBody>
      </p:sp>
      <p:sp>
        <p:nvSpPr>
          <p:cNvPr id="191" name="Google Shape;191;p25"/>
          <p:cNvSpPr txBox="1"/>
          <p:nvPr>
            <p:ph idx="13" type="subTitle"/>
          </p:nvPr>
        </p:nvSpPr>
        <p:spPr>
          <a:xfrm>
            <a:off x="717200" y="3836100"/>
            <a:ext cx="2230500" cy="768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192" name="Google Shape;192;p25"/>
          <p:cNvSpPr txBox="1"/>
          <p:nvPr>
            <p:ph idx="14" type="subTitle"/>
          </p:nvPr>
        </p:nvSpPr>
        <p:spPr>
          <a:xfrm>
            <a:off x="3460824" y="3836100"/>
            <a:ext cx="2230500" cy="768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193" name="Google Shape;193;p25"/>
          <p:cNvSpPr txBox="1"/>
          <p:nvPr>
            <p:ph idx="15" type="subTitle"/>
          </p:nvPr>
        </p:nvSpPr>
        <p:spPr>
          <a:xfrm>
            <a:off x="6204448" y="3836100"/>
            <a:ext cx="2230500" cy="768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194" name="Google Shape;194;p25"/>
          <p:cNvSpPr/>
          <p:nvPr/>
        </p:nvSpPr>
        <p:spPr>
          <a:xfrm flipH="1" rot="10800000">
            <a:off x="6113954" y="4289616"/>
            <a:ext cx="3210774" cy="905134"/>
          </a:xfrm>
          <a:custGeom>
            <a:rect b="b" l="l" r="r" t="t"/>
            <a:pathLst>
              <a:path extrusionOk="0" h="7627" w="18860">
                <a:moveTo>
                  <a:pt x="1" y="0"/>
                </a:moveTo>
                <a:cubicBezTo>
                  <a:pt x="764" y="988"/>
                  <a:pt x="2025" y="1570"/>
                  <a:pt x="3281" y="1570"/>
                </a:cubicBezTo>
                <a:cubicBezTo>
                  <a:pt x="3585" y="1570"/>
                  <a:pt x="3889" y="1536"/>
                  <a:pt x="4185" y="1465"/>
                </a:cubicBezTo>
                <a:cubicBezTo>
                  <a:pt x="4994" y="1256"/>
                  <a:pt x="5761" y="795"/>
                  <a:pt x="6598" y="795"/>
                </a:cubicBezTo>
                <a:cubicBezTo>
                  <a:pt x="7686" y="795"/>
                  <a:pt x="8649" y="1549"/>
                  <a:pt x="9235" y="2455"/>
                </a:cubicBezTo>
                <a:cubicBezTo>
                  <a:pt x="9848" y="3348"/>
                  <a:pt x="10197" y="4394"/>
                  <a:pt x="10713" y="5329"/>
                </a:cubicBezTo>
                <a:cubicBezTo>
                  <a:pt x="11243" y="6291"/>
                  <a:pt x="11969" y="7198"/>
                  <a:pt x="13001" y="7505"/>
                </a:cubicBezTo>
                <a:cubicBezTo>
                  <a:pt x="13270" y="7588"/>
                  <a:pt x="13543" y="7627"/>
                  <a:pt x="13815" y="7627"/>
                </a:cubicBezTo>
                <a:cubicBezTo>
                  <a:pt x="15001" y="7627"/>
                  <a:pt x="16180" y="6898"/>
                  <a:pt x="16962" y="5956"/>
                </a:cubicBezTo>
                <a:cubicBezTo>
                  <a:pt x="18315" y="4338"/>
                  <a:pt x="18859" y="2051"/>
                  <a:pt x="18385" y="0"/>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CUSTOM_2_2">
    <p:spTree>
      <p:nvGrpSpPr>
        <p:cNvPr id="195" name="Shape 195"/>
        <p:cNvGrpSpPr/>
        <p:nvPr/>
      </p:nvGrpSpPr>
      <p:grpSpPr>
        <a:xfrm>
          <a:off x="0" y="0"/>
          <a:ext cx="0" cy="0"/>
          <a:chOff x="0" y="0"/>
          <a:chExt cx="0" cy="0"/>
        </a:xfrm>
      </p:grpSpPr>
      <p:sp>
        <p:nvSpPr>
          <p:cNvPr id="196" name="Google Shape;196;p26"/>
          <p:cNvSpPr/>
          <p:nvPr/>
        </p:nvSpPr>
        <p:spPr>
          <a:xfrm>
            <a:off x="426872" y="253147"/>
            <a:ext cx="572700" cy="572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6"/>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lvl1pPr>
            <a:lvl2pPr lvl="1" rtl="0">
              <a:spcBef>
                <a:spcPts val="0"/>
              </a:spcBef>
              <a:spcAft>
                <a:spcPts val="0"/>
              </a:spcAft>
              <a:buNone/>
              <a:defRPr b="1"/>
            </a:lvl2pPr>
            <a:lvl3pPr lvl="2" rtl="0">
              <a:spcBef>
                <a:spcPts val="0"/>
              </a:spcBef>
              <a:spcAft>
                <a:spcPts val="0"/>
              </a:spcAft>
              <a:buNone/>
              <a:defRPr b="1"/>
            </a:lvl3pPr>
            <a:lvl4pPr lvl="3" rtl="0">
              <a:spcBef>
                <a:spcPts val="0"/>
              </a:spcBef>
              <a:spcAft>
                <a:spcPts val="0"/>
              </a:spcAft>
              <a:buNone/>
              <a:defRPr b="1"/>
            </a:lvl4pPr>
            <a:lvl5pPr lvl="4" rtl="0">
              <a:spcBef>
                <a:spcPts val="0"/>
              </a:spcBef>
              <a:spcAft>
                <a:spcPts val="0"/>
              </a:spcAft>
              <a:buNone/>
              <a:defRPr b="1"/>
            </a:lvl5pPr>
            <a:lvl6pPr lvl="5" rtl="0">
              <a:spcBef>
                <a:spcPts val="0"/>
              </a:spcBef>
              <a:spcAft>
                <a:spcPts val="0"/>
              </a:spcAft>
              <a:buNone/>
              <a:defRPr b="1"/>
            </a:lvl6pPr>
            <a:lvl7pPr lvl="6" rtl="0">
              <a:spcBef>
                <a:spcPts val="0"/>
              </a:spcBef>
              <a:spcAft>
                <a:spcPts val="0"/>
              </a:spcAft>
              <a:buNone/>
              <a:defRPr b="1"/>
            </a:lvl7pPr>
            <a:lvl8pPr lvl="7" rtl="0">
              <a:spcBef>
                <a:spcPts val="0"/>
              </a:spcBef>
              <a:spcAft>
                <a:spcPts val="0"/>
              </a:spcAft>
              <a:buNone/>
              <a:defRPr b="1"/>
            </a:lvl8pPr>
            <a:lvl9pPr lvl="8" rtl="0">
              <a:spcBef>
                <a:spcPts val="0"/>
              </a:spcBef>
              <a:spcAft>
                <a:spcPts val="0"/>
              </a:spcAft>
              <a:buNone/>
              <a:defRPr b="1"/>
            </a:lvl9pPr>
          </a:lstStyle>
          <a:p/>
        </p:txBody>
      </p:sp>
      <p:sp>
        <p:nvSpPr>
          <p:cNvPr id="198" name="Google Shape;198;p26"/>
          <p:cNvSpPr txBox="1"/>
          <p:nvPr>
            <p:ph idx="1" type="subTitle"/>
          </p:nvPr>
        </p:nvSpPr>
        <p:spPr>
          <a:xfrm>
            <a:off x="717200" y="1250450"/>
            <a:ext cx="3663300" cy="3114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600">
                <a:latin typeface="Oswald"/>
                <a:ea typeface="Oswald"/>
                <a:cs typeface="Oswald"/>
                <a:sym typeface="Oswald"/>
              </a:defRPr>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p:txBody>
      </p:sp>
      <p:sp>
        <p:nvSpPr>
          <p:cNvPr id="199" name="Google Shape;199;p26"/>
          <p:cNvSpPr txBox="1"/>
          <p:nvPr>
            <p:ph idx="2" type="subTitle"/>
          </p:nvPr>
        </p:nvSpPr>
        <p:spPr>
          <a:xfrm>
            <a:off x="717200" y="1696050"/>
            <a:ext cx="3663300" cy="29127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00" name="Google Shape;200;p26"/>
          <p:cNvSpPr txBox="1"/>
          <p:nvPr>
            <p:ph idx="3" type="subTitle"/>
          </p:nvPr>
        </p:nvSpPr>
        <p:spPr>
          <a:xfrm>
            <a:off x="4767475" y="1250450"/>
            <a:ext cx="3663300" cy="3114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600">
                <a:latin typeface="Oswald"/>
                <a:ea typeface="Oswald"/>
                <a:cs typeface="Oswald"/>
                <a:sym typeface="Oswald"/>
              </a:defRPr>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p:txBody>
      </p:sp>
      <p:sp>
        <p:nvSpPr>
          <p:cNvPr id="201" name="Google Shape;201;p26"/>
          <p:cNvSpPr txBox="1"/>
          <p:nvPr>
            <p:ph idx="4" type="subTitle"/>
          </p:nvPr>
        </p:nvSpPr>
        <p:spPr>
          <a:xfrm>
            <a:off x="4767475" y="1696050"/>
            <a:ext cx="3663300" cy="29127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02" name="Google Shape;202;p26"/>
          <p:cNvSpPr/>
          <p:nvPr/>
        </p:nvSpPr>
        <p:spPr>
          <a:xfrm flipH="1" rot="10800000">
            <a:off x="8082775" y="4226008"/>
            <a:ext cx="1061205" cy="917492"/>
          </a:xfrm>
          <a:custGeom>
            <a:rect b="b" l="l" r="r" t="t"/>
            <a:pathLst>
              <a:path extrusionOk="0" h="15206" w="17590">
                <a:moveTo>
                  <a:pt x="949" y="1"/>
                </a:moveTo>
                <a:cubicBezTo>
                  <a:pt x="294" y="852"/>
                  <a:pt x="1" y="1968"/>
                  <a:pt x="154" y="3028"/>
                </a:cubicBezTo>
                <a:cubicBezTo>
                  <a:pt x="335" y="4213"/>
                  <a:pt x="1061" y="5315"/>
                  <a:pt x="2093" y="5929"/>
                </a:cubicBezTo>
                <a:cubicBezTo>
                  <a:pt x="4199" y="7184"/>
                  <a:pt x="7198" y="6445"/>
                  <a:pt x="9053" y="8049"/>
                </a:cubicBezTo>
                <a:cubicBezTo>
                  <a:pt x="10434" y="9249"/>
                  <a:pt x="10629" y="11299"/>
                  <a:pt x="11634" y="12834"/>
                </a:cubicBezTo>
                <a:cubicBezTo>
                  <a:pt x="12415" y="14033"/>
                  <a:pt x="13726" y="14884"/>
                  <a:pt x="15135" y="15135"/>
                </a:cubicBezTo>
                <a:cubicBezTo>
                  <a:pt x="15412" y="15182"/>
                  <a:pt x="15693" y="15205"/>
                  <a:pt x="15973" y="15205"/>
                </a:cubicBezTo>
                <a:cubicBezTo>
                  <a:pt x="16524" y="15205"/>
                  <a:pt x="17072" y="15115"/>
                  <a:pt x="17590" y="14940"/>
                </a:cubicBezTo>
                <a:lnTo>
                  <a:pt x="1759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_1">
    <p:spTree>
      <p:nvGrpSpPr>
        <p:cNvPr id="203" name="Shape 203"/>
        <p:cNvGrpSpPr/>
        <p:nvPr/>
      </p:nvGrpSpPr>
      <p:grpSpPr>
        <a:xfrm>
          <a:off x="0" y="0"/>
          <a:ext cx="0" cy="0"/>
          <a:chOff x="0" y="0"/>
          <a:chExt cx="0" cy="0"/>
        </a:xfrm>
      </p:grpSpPr>
      <p:sp>
        <p:nvSpPr>
          <p:cNvPr id="204" name="Google Shape;204;p27"/>
          <p:cNvSpPr/>
          <p:nvPr/>
        </p:nvSpPr>
        <p:spPr>
          <a:xfrm>
            <a:off x="5031650" y="-47625"/>
            <a:ext cx="4380942" cy="1771657"/>
          </a:xfrm>
          <a:custGeom>
            <a:rect b="b" l="l" r="r" t="t"/>
            <a:pathLst>
              <a:path extrusionOk="0" h="7627" w="18860">
                <a:moveTo>
                  <a:pt x="1" y="0"/>
                </a:moveTo>
                <a:cubicBezTo>
                  <a:pt x="764" y="988"/>
                  <a:pt x="2025" y="1570"/>
                  <a:pt x="3281" y="1570"/>
                </a:cubicBezTo>
                <a:cubicBezTo>
                  <a:pt x="3585" y="1570"/>
                  <a:pt x="3889" y="1536"/>
                  <a:pt x="4185" y="1465"/>
                </a:cubicBezTo>
                <a:cubicBezTo>
                  <a:pt x="4994" y="1256"/>
                  <a:pt x="5761" y="795"/>
                  <a:pt x="6598" y="795"/>
                </a:cubicBezTo>
                <a:cubicBezTo>
                  <a:pt x="7686" y="795"/>
                  <a:pt x="8649" y="1549"/>
                  <a:pt x="9235" y="2455"/>
                </a:cubicBezTo>
                <a:cubicBezTo>
                  <a:pt x="9848" y="3348"/>
                  <a:pt x="10197" y="4394"/>
                  <a:pt x="10713" y="5329"/>
                </a:cubicBezTo>
                <a:cubicBezTo>
                  <a:pt x="11243" y="6291"/>
                  <a:pt x="11969" y="7198"/>
                  <a:pt x="13001" y="7505"/>
                </a:cubicBezTo>
                <a:cubicBezTo>
                  <a:pt x="13270" y="7588"/>
                  <a:pt x="13543" y="7627"/>
                  <a:pt x="13815" y="7627"/>
                </a:cubicBezTo>
                <a:cubicBezTo>
                  <a:pt x="15001" y="7627"/>
                  <a:pt x="16180" y="6898"/>
                  <a:pt x="16962" y="5956"/>
                </a:cubicBezTo>
                <a:cubicBezTo>
                  <a:pt x="18315" y="4338"/>
                  <a:pt x="18859" y="2051"/>
                  <a:pt x="18385" y="0"/>
                </a:cubicBezTo>
                <a:close/>
              </a:path>
            </a:pathLst>
          </a:cu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7"/>
          <p:cNvSpPr/>
          <p:nvPr/>
        </p:nvSpPr>
        <p:spPr>
          <a:xfrm flipH="1" rot="10800000">
            <a:off x="3057525" y="4656358"/>
            <a:ext cx="1133489" cy="487142"/>
          </a:xfrm>
          <a:custGeom>
            <a:rect b="b" l="l" r="r" t="t"/>
            <a:pathLst>
              <a:path extrusionOk="0" h="14118" w="32850">
                <a:moveTo>
                  <a:pt x="1" y="1"/>
                </a:moveTo>
                <a:lnTo>
                  <a:pt x="1" y="12945"/>
                </a:lnTo>
                <a:cubicBezTo>
                  <a:pt x="57" y="12959"/>
                  <a:pt x="113" y="13001"/>
                  <a:pt x="168" y="13015"/>
                </a:cubicBezTo>
                <a:cubicBezTo>
                  <a:pt x="1773" y="13750"/>
                  <a:pt x="3537" y="14117"/>
                  <a:pt x="5301" y="14117"/>
                </a:cubicBezTo>
                <a:cubicBezTo>
                  <a:pt x="7217" y="14117"/>
                  <a:pt x="9132" y="13684"/>
                  <a:pt x="10839" y="12820"/>
                </a:cubicBezTo>
                <a:cubicBezTo>
                  <a:pt x="13252" y="11578"/>
                  <a:pt x="15205" y="9598"/>
                  <a:pt x="17297" y="7868"/>
                </a:cubicBezTo>
                <a:cubicBezTo>
                  <a:pt x="19404" y="6124"/>
                  <a:pt x="21858" y="4576"/>
                  <a:pt x="24592" y="4506"/>
                </a:cubicBezTo>
                <a:cubicBezTo>
                  <a:pt x="24664" y="4504"/>
                  <a:pt x="24736" y="4503"/>
                  <a:pt x="24808" y="4503"/>
                </a:cubicBezTo>
                <a:cubicBezTo>
                  <a:pt x="26011" y="4503"/>
                  <a:pt x="27265" y="4752"/>
                  <a:pt x="28452" y="4752"/>
                </a:cubicBezTo>
                <a:cubicBezTo>
                  <a:pt x="29285" y="4752"/>
                  <a:pt x="30086" y="4630"/>
                  <a:pt x="30813" y="4213"/>
                </a:cubicBezTo>
                <a:cubicBezTo>
                  <a:pt x="32222" y="3404"/>
                  <a:pt x="32850" y="1521"/>
                  <a:pt x="323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7"/>
          <p:cNvSpPr/>
          <p:nvPr/>
        </p:nvSpPr>
        <p:spPr>
          <a:xfrm flipH="1">
            <a:off x="50" y="-3702"/>
            <a:ext cx="1197703" cy="1035453"/>
          </a:xfrm>
          <a:custGeom>
            <a:rect b="b" l="l" r="r" t="t"/>
            <a:pathLst>
              <a:path extrusionOk="0" h="15206" w="17590">
                <a:moveTo>
                  <a:pt x="949" y="1"/>
                </a:moveTo>
                <a:cubicBezTo>
                  <a:pt x="294" y="852"/>
                  <a:pt x="1" y="1968"/>
                  <a:pt x="154" y="3028"/>
                </a:cubicBezTo>
                <a:cubicBezTo>
                  <a:pt x="335" y="4213"/>
                  <a:pt x="1061" y="5315"/>
                  <a:pt x="2093" y="5929"/>
                </a:cubicBezTo>
                <a:cubicBezTo>
                  <a:pt x="4199" y="7184"/>
                  <a:pt x="7198" y="6445"/>
                  <a:pt x="9053" y="8049"/>
                </a:cubicBezTo>
                <a:cubicBezTo>
                  <a:pt x="10434" y="9249"/>
                  <a:pt x="10629" y="11299"/>
                  <a:pt x="11634" y="12834"/>
                </a:cubicBezTo>
                <a:cubicBezTo>
                  <a:pt x="12415" y="14033"/>
                  <a:pt x="13726" y="14884"/>
                  <a:pt x="15135" y="15135"/>
                </a:cubicBezTo>
                <a:cubicBezTo>
                  <a:pt x="15412" y="15182"/>
                  <a:pt x="15693" y="15205"/>
                  <a:pt x="15973" y="15205"/>
                </a:cubicBezTo>
                <a:cubicBezTo>
                  <a:pt x="16524" y="15205"/>
                  <a:pt x="17072" y="15115"/>
                  <a:pt x="17590" y="14940"/>
                </a:cubicBezTo>
                <a:lnTo>
                  <a:pt x="1759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7"/>
          <p:cNvSpPr/>
          <p:nvPr/>
        </p:nvSpPr>
        <p:spPr>
          <a:xfrm>
            <a:off x="1296981" y="445030"/>
            <a:ext cx="367800" cy="367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7"/>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lvl1pPr>
            <a:lvl2pPr lvl="1" rtl="0">
              <a:spcBef>
                <a:spcPts val="0"/>
              </a:spcBef>
              <a:spcAft>
                <a:spcPts val="0"/>
              </a:spcAft>
              <a:buNone/>
              <a:defRPr b="1"/>
            </a:lvl2pPr>
            <a:lvl3pPr lvl="2" rtl="0">
              <a:spcBef>
                <a:spcPts val="0"/>
              </a:spcBef>
              <a:spcAft>
                <a:spcPts val="0"/>
              </a:spcAft>
              <a:buNone/>
              <a:defRPr b="1"/>
            </a:lvl3pPr>
            <a:lvl4pPr lvl="3" rtl="0">
              <a:spcBef>
                <a:spcPts val="0"/>
              </a:spcBef>
              <a:spcAft>
                <a:spcPts val="0"/>
              </a:spcAft>
              <a:buNone/>
              <a:defRPr b="1"/>
            </a:lvl4pPr>
            <a:lvl5pPr lvl="4" rtl="0">
              <a:spcBef>
                <a:spcPts val="0"/>
              </a:spcBef>
              <a:spcAft>
                <a:spcPts val="0"/>
              </a:spcAft>
              <a:buNone/>
              <a:defRPr b="1"/>
            </a:lvl5pPr>
            <a:lvl6pPr lvl="5" rtl="0">
              <a:spcBef>
                <a:spcPts val="0"/>
              </a:spcBef>
              <a:spcAft>
                <a:spcPts val="0"/>
              </a:spcAft>
              <a:buNone/>
              <a:defRPr b="1"/>
            </a:lvl6pPr>
            <a:lvl7pPr lvl="6" rtl="0">
              <a:spcBef>
                <a:spcPts val="0"/>
              </a:spcBef>
              <a:spcAft>
                <a:spcPts val="0"/>
              </a:spcAft>
              <a:buNone/>
              <a:defRPr b="1"/>
            </a:lvl7pPr>
            <a:lvl8pPr lvl="7" rtl="0">
              <a:spcBef>
                <a:spcPts val="0"/>
              </a:spcBef>
              <a:spcAft>
                <a:spcPts val="0"/>
              </a:spcAft>
              <a:buNone/>
              <a:defRPr b="1"/>
            </a:lvl8pPr>
            <a:lvl9pPr lvl="8" rtl="0">
              <a:spcBef>
                <a:spcPts val="0"/>
              </a:spcBef>
              <a:spcAft>
                <a:spcPts val="0"/>
              </a:spcAft>
              <a:buNone/>
              <a:defRPr b="1"/>
            </a:lvl9pPr>
          </a:lstStyle>
          <a:p/>
        </p:txBody>
      </p:sp>
      <p:sp>
        <p:nvSpPr>
          <p:cNvPr id="209" name="Google Shape;209;p27"/>
          <p:cNvSpPr txBox="1"/>
          <p:nvPr>
            <p:ph idx="1" type="subTitle"/>
          </p:nvPr>
        </p:nvSpPr>
        <p:spPr>
          <a:xfrm>
            <a:off x="3651321" y="2079975"/>
            <a:ext cx="2230500" cy="3114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600">
                <a:latin typeface="Oswald"/>
                <a:ea typeface="Oswald"/>
                <a:cs typeface="Oswald"/>
                <a:sym typeface="Oswald"/>
              </a:defRPr>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p:txBody>
      </p:sp>
      <p:sp>
        <p:nvSpPr>
          <p:cNvPr id="210" name="Google Shape;210;p27"/>
          <p:cNvSpPr txBox="1"/>
          <p:nvPr>
            <p:ph idx="2" type="subTitle"/>
          </p:nvPr>
        </p:nvSpPr>
        <p:spPr>
          <a:xfrm>
            <a:off x="6204443" y="2079975"/>
            <a:ext cx="2230500" cy="3114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600">
                <a:latin typeface="Oswald"/>
                <a:ea typeface="Oswald"/>
                <a:cs typeface="Oswald"/>
                <a:sym typeface="Oswald"/>
              </a:defRPr>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p:txBody>
      </p:sp>
      <p:sp>
        <p:nvSpPr>
          <p:cNvPr id="211" name="Google Shape;211;p27"/>
          <p:cNvSpPr txBox="1"/>
          <p:nvPr>
            <p:ph idx="3" type="subTitle"/>
          </p:nvPr>
        </p:nvSpPr>
        <p:spPr>
          <a:xfrm>
            <a:off x="3651324" y="2390775"/>
            <a:ext cx="2230500" cy="6126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12" name="Google Shape;212;p27"/>
          <p:cNvSpPr txBox="1"/>
          <p:nvPr>
            <p:ph idx="4" type="subTitle"/>
          </p:nvPr>
        </p:nvSpPr>
        <p:spPr>
          <a:xfrm>
            <a:off x="6204448" y="2390775"/>
            <a:ext cx="2230500" cy="6126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13" name="Google Shape;213;p27"/>
          <p:cNvSpPr txBox="1"/>
          <p:nvPr>
            <p:ph idx="5" type="subTitle"/>
          </p:nvPr>
        </p:nvSpPr>
        <p:spPr>
          <a:xfrm>
            <a:off x="3651321" y="3680100"/>
            <a:ext cx="2230500" cy="3114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600">
                <a:latin typeface="Oswald"/>
                <a:ea typeface="Oswald"/>
                <a:cs typeface="Oswald"/>
                <a:sym typeface="Oswald"/>
              </a:defRPr>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p:txBody>
      </p:sp>
      <p:sp>
        <p:nvSpPr>
          <p:cNvPr id="214" name="Google Shape;214;p27"/>
          <p:cNvSpPr txBox="1"/>
          <p:nvPr>
            <p:ph idx="6" type="subTitle"/>
          </p:nvPr>
        </p:nvSpPr>
        <p:spPr>
          <a:xfrm>
            <a:off x="6204443" y="3680100"/>
            <a:ext cx="2230500" cy="3114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600">
                <a:latin typeface="Oswald"/>
                <a:ea typeface="Oswald"/>
                <a:cs typeface="Oswald"/>
                <a:sym typeface="Oswald"/>
              </a:defRPr>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p:txBody>
      </p:sp>
      <p:sp>
        <p:nvSpPr>
          <p:cNvPr id="215" name="Google Shape;215;p27"/>
          <p:cNvSpPr txBox="1"/>
          <p:nvPr>
            <p:ph idx="7" type="subTitle"/>
          </p:nvPr>
        </p:nvSpPr>
        <p:spPr>
          <a:xfrm>
            <a:off x="3651324" y="3991500"/>
            <a:ext cx="2230500" cy="6126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16" name="Google Shape;216;p27"/>
          <p:cNvSpPr txBox="1"/>
          <p:nvPr>
            <p:ph idx="8" type="subTitle"/>
          </p:nvPr>
        </p:nvSpPr>
        <p:spPr>
          <a:xfrm>
            <a:off x="6204448" y="3991500"/>
            <a:ext cx="2230500" cy="6126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17" name="Google Shape;217;p27"/>
          <p:cNvSpPr txBox="1"/>
          <p:nvPr>
            <p:ph hasCustomPrompt="1" idx="9" type="title"/>
          </p:nvPr>
        </p:nvSpPr>
        <p:spPr>
          <a:xfrm>
            <a:off x="3651325" y="1683363"/>
            <a:ext cx="743100" cy="492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3"/>
              </a:buClr>
              <a:buSzPts val="2400"/>
              <a:buNone/>
              <a:defRPr sz="2400">
                <a:solidFill>
                  <a:schemeClr val="accent3"/>
                </a:solidFill>
              </a:defRPr>
            </a:lvl1pPr>
            <a:lvl2pPr lvl="1" rtl="0">
              <a:spcBef>
                <a:spcPts val="0"/>
              </a:spcBef>
              <a:spcAft>
                <a:spcPts val="0"/>
              </a:spcAft>
              <a:buClr>
                <a:schemeClr val="accent3"/>
              </a:buClr>
              <a:buSzPts val="2400"/>
              <a:buNone/>
              <a:defRPr sz="2400">
                <a:solidFill>
                  <a:schemeClr val="accent3"/>
                </a:solidFill>
              </a:defRPr>
            </a:lvl2pPr>
            <a:lvl3pPr lvl="2" rtl="0">
              <a:spcBef>
                <a:spcPts val="0"/>
              </a:spcBef>
              <a:spcAft>
                <a:spcPts val="0"/>
              </a:spcAft>
              <a:buClr>
                <a:schemeClr val="accent3"/>
              </a:buClr>
              <a:buSzPts val="2400"/>
              <a:buNone/>
              <a:defRPr sz="2400">
                <a:solidFill>
                  <a:schemeClr val="accent3"/>
                </a:solidFill>
              </a:defRPr>
            </a:lvl3pPr>
            <a:lvl4pPr lvl="3" rtl="0">
              <a:spcBef>
                <a:spcPts val="0"/>
              </a:spcBef>
              <a:spcAft>
                <a:spcPts val="0"/>
              </a:spcAft>
              <a:buClr>
                <a:schemeClr val="accent3"/>
              </a:buClr>
              <a:buSzPts val="2400"/>
              <a:buNone/>
              <a:defRPr sz="2400">
                <a:solidFill>
                  <a:schemeClr val="accent3"/>
                </a:solidFill>
              </a:defRPr>
            </a:lvl4pPr>
            <a:lvl5pPr lvl="4" rtl="0">
              <a:spcBef>
                <a:spcPts val="0"/>
              </a:spcBef>
              <a:spcAft>
                <a:spcPts val="0"/>
              </a:spcAft>
              <a:buClr>
                <a:schemeClr val="accent3"/>
              </a:buClr>
              <a:buSzPts val="2400"/>
              <a:buNone/>
              <a:defRPr sz="2400">
                <a:solidFill>
                  <a:schemeClr val="accent3"/>
                </a:solidFill>
              </a:defRPr>
            </a:lvl5pPr>
            <a:lvl6pPr lvl="5" rtl="0">
              <a:spcBef>
                <a:spcPts val="0"/>
              </a:spcBef>
              <a:spcAft>
                <a:spcPts val="0"/>
              </a:spcAft>
              <a:buClr>
                <a:schemeClr val="accent3"/>
              </a:buClr>
              <a:buSzPts val="2400"/>
              <a:buNone/>
              <a:defRPr sz="2400">
                <a:solidFill>
                  <a:schemeClr val="accent3"/>
                </a:solidFill>
              </a:defRPr>
            </a:lvl6pPr>
            <a:lvl7pPr lvl="6" rtl="0">
              <a:spcBef>
                <a:spcPts val="0"/>
              </a:spcBef>
              <a:spcAft>
                <a:spcPts val="0"/>
              </a:spcAft>
              <a:buClr>
                <a:schemeClr val="accent3"/>
              </a:buClr>
              <a:buSzPts val="2400"/>
              <a:buNone/>
              <a:defRPr sz="2400">
                <a:solidFill>
                  <a:schemeClr val="accent3"/>
                </a:solidFill>
              </a:defRPr>
            </a:lvl7pPr>
            <a:lvl8pPr lvl="7" rtl="0">
              <a:spcBef>
                <a:spcPts val="0"/>
              </a:spcBef>
              <a:spcAft>
                <a:spcPts val="0"/>
              </a:spcAft>
              <a:buClr>
                <a:schemeClr val="accent3"/>
              </a:buClr>
              <a:buSzPts val="2400"/>
              <a:buNone/>
              <a:defRPr sz="2400">
                <a:solidFill>
                  <a:schemeClr val="accent3"/>
                </a:solidFill>
              </a:defRPr>
            </a:lvl8pPr>
            <a:lvl9pPr lvl="8" rtl="0">
              <a:spcBef>
                <a:spcPts val="0"/>
              </a:spcBef>
              <a:spcAft>
                <a:spcPts val="0"/>
              </a:spcAft>
              <a:buClr>
                <a:schemeClr val="accent3"/>
              </a:buClr>
              <a:buSzPts val="2400"/>
              <a:buNone/>
              <a:defRPr sz="2400">
                <a:solidFill>
                  <a:schemeClr val="accent3"/>
                </a:solidFill>
              </a:defRPr>
            </a:lvl9pPr>
          </a:lstStyle>
          <a:p>
            <a:r>
              <a:t>xx%</a:t>
            </a:r>
          </a:p>
        </p:txBody>
      </p:sp>
      <p:sp>
        <p:nvSpPr>
          <p:cNvPr id="218" name="Google Shape;218;p27"/>
          <p:cNvSpPr txBox="1"/>
          <p:nvPr>
            <p:ph hasCustomPrompt="1" idx="13" type="title"/>
          </p:nvPr>
        </p:nvSpPr>
        <p:spPr>
          <a:xfrm>
            <a:off x="3651325" y="3283488"/>
            <a:ext cx="743100" cy="492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3"/>
              </a:buClr>
              <a:buSzPts val="2400"/>
              <a:buNone/>
              <a:defRPr sz="2400">
                <a:solidFill>
                  <a:schemeClr val="accent3"/>
                </a:solidFill>
              </a:defRPr>
            </a:lvl1pPr>
            <a:lvl2pPr lvl="1" rtl="0">
              <a:spcBef>
                <a:spcPts val="0"/>
              </a:spcBef>
              <a:spcAft>
                <a:spcPts val="0"/>
              </a:spcAft>
              <a:buClr>
                <a:schemeClr val="accent3"/>
              </a:buClr>
              <a:buSzPts val="2400"/>
              <a:buNone/>
              <a:defRPr sz="2400">
                <a:solidFill>
                  <a:schemeClr val="accent3"/>
                </a:solidFill>
              </a:defRPr>
            </a:lvl2pPr>
            <a:lvl3pPr lvl="2" rtl="0">
              <a:spcBef>
                <a:spcPts val="0"/>
              </a:spcBef>
              <a:spcAft>
                <a:spcPts val="0"/>
              </a:spcAft>
              <a:buClr>
                <a:schemeClr val="accent3"/>
              </a:buClr>
              <a:buSzPts val="2400"/>
              <a:buNone/>
              <a:defRPr sz="2400">
                <a:solidFill>
                  <a:schemeClr val="accent3"/>
                </a:solidFill>
              </a:defRPr>
            </a:lvl3pPr>
            <a:lvl4pPr lvl="3" rtl="0">
              <a:spcBef>
                <a:spcPts val="0"/>
              </a:spcBef>
              <a:spcAft>
                <a:spcPts val="0"/>
              </a:spcAft>
              <a:buClr>
                <a:schemeClr val="accent3"/>
              </a:buClr>
              <a:buSzPts val="2400"/>
              <a:buNone/>
              <a:defRPr sz="2400">
                <a:solidFill>
                  <a:schemeClr val="accent3"/>
                </a:solidFill>
              </a:defRPr>
            </a:lvl4pPr>
            <a:lvl5pPr lvl="4" rtl="0">
              <a:spcBef>
                <a:spcPts val="0"/>
              </a:spcBef>
              <a:spcAft>
                <a:spcPts val="0"/>
              </a:spcAft>
              <a:buClr>
                <a:schemeClr val="accent3"/>
              </a:buClr>
              <a:buSzPts val="2400"/>
              <a:buNone/>
              <a:defRPr sz="2400">
                <a:solidFill>
                  <a:schemeClr val="accent3"/>
                </a:solidFill>
              </a:defRPr>
            </a:lvl5pPr>
            <a:lvl6pPr lvl="5" rtl="0">
              <a:spcBef>
                <a:spcPts val="0"/>
              </a:spcBef>
              <a:spcAft>
                <a:spcPts val="0"/>
              </a:spcAft>
              <a:buClr>
                <a:schemeClr val="accent3"/>
              </a:buClr>
              <a:buSzPts val="2400"/>
              <a:buNone/>
              <a:defRPr sz="2400">
                <a:solidFill>
                  <a:schemeClr val="accent3"/>
                </a:solidFill>
              </a:defRPr>
            </a:lvl6pPr>
            <a:lvl7pPr lvl="6" rtl="0">
              <a:spcBef>
                <a:spcPts val="0"/>
              </a:spcBef>
              <a:spcAft>
                <a:spcPts val="0"/>
              </a:spcAft>
              <a:buClr>
                <a:schemeClr val="accent3"/>
              </a:buClr>
              <a:buSzPts val="2400"/>
              <a:buNone/>
              <a:defRPr sz="2400">
                <a:solidFill>
                  <a:schemeClr val="accent3"/>
                </a:solidFill>
              </a:defRPr>
            </a:lvl7pPr>
            <a:lvl8pPr lvl="7" rtl="0">
              <a:spcBef>
                <a:spcPts val="0"/>
              </a:spcBef>
              <a:spcAft>
                <a:spcPts val="0"/>
              </a:spcAft>
              <a:buClr>
                <a:schemeClr val="accent3"/>
              </a:buClr>
              <a:buSzPts val="2400"/>
              <a:buNone/>
              <a:defRPr sz="2400">
                <a:solidFill>
                  <a:schemeClr val="accent3"/>
                </a:solidFill>
              </a:defRPr>
            </a:lvl8pPr>
            <a:lvl9pPr lvl="8" rtl="0">
              <a:spcBef>
                <a:spcPts val="0"/>
              </a:spcBef>
              <a:spcAft>
                <a:spcPts val="0"/>
              </a:spcAft>
              <a:buClr>
                <a:schemeClr val="accent3"/>
              </a:buClr>
              <a:buSzPts val="2400"/>
              <a:buNone/>
              <a:defRPr sz="2400">
                <a:solidFill>
                  <a:schemeClr val="accent3"/>
                </a:solidFill>
              </a:defRPr>
            </a:lvl9pPr>
          </a:lstStyle>
          <a:p>
            <a:r>
              <a:t>xx%</a:t>
            </a:r>
          </a:p>
        </p:txBody>
      </p:sp>
      <p:sp>
        <p:nvSpPr>
          <p:cNvPr id="219" name="Google Shape;219;p27"/>
          <p:cNvSpPr txBox="1"/>
          <p:nvPr>
            <p:ph hasCustomPrompt="1" idx="14" type="title"/>
          </p:nvPr>
        </p:nvSpPr>
        <p:spPr>
          <a:xfrm>
            <a:off x="6204450" y="1683363"/>
            <a:ext cx="743100" cy="492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3"/>
              </a:buClr>
              <a:buSzPts val="2400"/>
              <a:buNone/>
              <a:defRPr sz="2400">
                <a:solidFill>
                  <a:schemeClr val="accent3"/>
                </a:solidFill>
              </a:defRPr>
            </a:lvl1pPr>
            <a:lvl2pPr lvl="1" rtl="0">
              <a:spcBef>
                <a:spcPts val="0"/>
              </a:spcBef>
              <a:spcAft>
                <a:spcPts val="0"/>
              </a:spcAft>
              <a:buClr>
                <a:schemeClr val="accent3"/>
              </a:buClr>
              <a:buSzPts val="2400"/>
              <a:buNone/>
              <a:defRPr sz="2400">
                <a:solidFill>
                  <a:schemeClr val="accent3"/>
                </a:solidFill>
              </a:defRPr>
            </a:lvl2pPr>
            <a:lvl3pPr lvl="2" rtl="0">
              <a:spcBef>
                <a:spcPts val="0"/>
              </a:spcBef>
              <a:spcAft>
                <a:spcPts val="0"/>
              </a:spcAft>
              <a:buClr>
                <a:schemeClr val="accent3"/>
              </a:buClr>
              <a:buSzPts val="2400"/>
              <a:buNone/>
              <a:defRPr sz="2400">
                <a:solidFill>
                  <a:schemeClr val="accent3"/>
                </a:solidFill>
              </a:defRPr>
            </a:lvl3pPr>
            <a:lvl4pPr lvl="3" rtl="0">
              <a:spcBef>
                <a:spcPts val="0"/>
              </a:spcBef>
              <a:spcAft>
                <a:spcPts val="0"/>
              </a:spcAft>
              <a:buClr>
                <a:schemeClr val="accent3"/>
              </a:buClr>
              <a:buSzPts val="2400"/>
              <a:buNone/>
              <a:defRPr sz="2400">
                <a:solidFill>
                  <a:schemeClr val="accent3"/>
                </a:solidFill>
              </a:defRPr>
            </a:lvl4pPr>
            <a:lvl5pPr lvl="4" rtl="0">
              <a:spcBef>
                <a:spcPts val="0"/>
              </a:spcBef>
              <a:spcAft>
                <a:spcPts val="0"/>
              </a:spcAft>
              <a:buClr>
                <a:schemeClr val="accent3"/>
              </a:buClr>
              <a:buSzPts val="2400"/>
              <a:buNone/>
              <a:defRPr sz="2400">
                <a:solidFill>
                  <a:schemeClr val="accent3"/>
                </a:solidFill>
              </a:defRPr>
            </a:lvl5pPr>
            <a:lvl6pPr lvl="5" rtl="0">
              <a:spcBef>
                <a:spcPts val="0"/>
              </a:spcBef>
              <a:spcAft>
                <a:spcPts val="0"/>
              </a:spcAft>
              <a:buClr>
                <a:schemeClr val="accent3"/>
              </a:buClr>
              <a:buSzPts val="2400"/>
              <a:buNone/>
              <a:defRPr sz="2400">
                <a:solidFill>
                  <a:schemeClr val="accent3"/>
                </a:solidFill>
              </a:defRPr>
            </a:lvl6pPr>
            <a:lvl7pPr lvl="6" rtl="0">
              <a:spcBef>
                <a:spcPts val="0"/>
              </a:spcBef>
              <a:spcAft>
                <a:spcPts val="0"/>
              </a:spcAft>
              <a:buClr>
                <a:schemeClr val="accent3"/>
              </a:buClr>
              <a:buSzPts val="2400"/>
              <a:buNone/>
              <a:defRPr sz="2400">
                <a:solidFill>
                  <a:schemeClr val="accent3"/>
                </a:solidFill>
              </a:defRPr>
            </a:lvl7pPr>
            <a:lvl8pPr lvl="7" rtl="0">
              <a:spcBef>
                <a:spcPts val="0"/>
              </a:spcBef>
              <a:spcAft>
                <a:spcPts val="0"/>
              </a:spcAft>
              <a:buClr>
                <a:schemeClr val="accent3"/>
              </a:buClr>
              <a:buSzPts val="2400"/>
              <a:buNone/>
              <a:defRPr sz="2400">
                <a:solidFill>
                  <a:schemeClr val="accent3"/>
                </a:solidFill>
              </a:defRPr>
            </a:lvl8pPr>
            <a:lvl9pPr lvl="8" rtl="0">
              <a:spcBef>
                <a:spcPts val="0"/>
              </a:spcBef>
              <a:spcAft>
                <a:spcPts val="0"/>
              </a:spcAft>
              <a:buClr>
                <a:schemeClr val="accent3"/>
              </a:buClr>
              <a:buSzPts val="2400"/>
              <a:buNone/>
              <a:defRPr sz="2400">
                <a:solidFill>
                  <a:schemeClr val="accent3"/>
                </a:solidFill>
              </a:defRPr>
            </a:lvl9pPr>
          </a:lstStyle>
          <a:p>
            <a:r>
              <a:t>xx%</a:t>
            </a:r>
          </a:p>
        </p:txBody>
      </p:sp>
      <p:sp>
        <p:nvSpPr>
          <p:cNvPr id="220" name="Google Shape;220;p27"/>
          <p:cNvSpPr txBox="1"/>
          <p:nvPr>
            <p:ph hasCustomPrompt="1" idx="15" type="title"/>
          </p:nvPr>
        </p:nvSpPr>
        <p:spPr>
          <a:xfrm>
            <a:off x="6204450" y="3283488"/>
            <a:ext cx="743100" cy="492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3"/>
              </a:buClr>
              <a:buSzPts val="2400"/>
              <a:buNone/>
              <a:defRPr sz="2400">
                <a:solidFill>
                  <a:schemeClr val="accent3"/>
                </a:solidFill>
              </a:defRPr>
            </a:lvl1pPr>
            <a:lvl2pPr lvl="1" rtl="0">
              <a:spcBef>
                <a:spcPts val="0"/>
              </a:spcBef>
              <a:spcAft>
                <a:spcPts val="0"/>
              </a:spcAft>
              <a:buClr>
                <a:schemeClr val="accent3"/>
              </a:buClr>
              <a:buSzPts val="2400"/>
              <a:buNone/>
              <a:defRPr sz="2400">
                <a:solidFill>
                  <a:schemeClr val="accent3"/>
                </a:solidFill>
              </a:defRPr>
            </a:lvl2pPr>
            <a:lvl3pPr lvl="2" rtl="0">
              <a:spcBef>
                <a:spcPts val="0"/>
              </a:spcBef>
              <a:spcAft>
                <a:spcPts val="0"/>
              </a:spcAft>
              <a:buClr>
                <a:schemeClr val="accent3"/>
              </a:buClr>
              <a:buSzPts val="2400"/>
              <a:buNone/>
              <a:defRPr sz="2400">
                <a:solidFill>
                  <a:schemeClr val="accent3"/>
                </a:solidFill>
              </a:defRPr>
            </a:lvl3pPr>
            <a:lvl4pPr lvl="3" rtl="0">
              <a:spcBef>
                <a:spcPts val="0"/>
              </a:spcBef>
              <a:spcAft>
                <a:spcPts val="0"/>
              </a:spcAft>
              <a:buClr>
                <a:schemeClr val="accent3"/>
              </a:buClr>
              <a:buSzPts val="2400"/>
              <a:buNone/>
              <a:defRPr sz="2400">
                <a:solidFill>
                  <a:schemeClr val="accent3"/>
                </a:solidFill>
              </a:defRPr>
            </a:lvl4pPr>
            <a:lvl5pPr lvl="4" rtl="0">
              <a:spcBef>
                <a:spcPts val="0"/>
              </a:spcBef>
              <a:spcAft>
                <a:spcPts val="0"/>
              </a:spcAft>
              <a:buClr>
                <a:schemeClr val="accent3"/>
              </a:buClr>
              <a:buSzPts val="2400"/>
              <a:buNone/>
              <a:defRPr sz="2400">
                <a:solidFill>
                  <a:schemeClr val="accent3"/>
                </a:solidFill>
              </a:defRPr>
            </a:lvl5pPr>
            <a:lvl6pPr lvl="5" rtl="0">
              <a:spcBef>
                <a:spcPts val="0"/>
              </a:spcBef>
              <a:spcAft>
                <a:spcPts val="0"/>
              </a:spcAft>
              <a:buClr>
                <a:schemeClr val="accent3"/>
              </a:buClr>
              <a:buSzPts val="2400"/>
              <a:buNone/>
              <a:defRPr sz="2400">
                <a:solidFill>
                  <a:schemeClr val="accent3"/>
                </a:solidFill>
              </a:defRPr>
            </a:lvl6pPr>
            <a:lvl7pPr lvl="6" rtl="0">
              <a:spcBef>
                <a:spcPts val="0"/>
              </a:spcBef>
              <a:spcAft>
                <a:spcPts val="0"/>
              </a:spcAft>
              <a:buClr>
                <a:schemeClr val="accent3"/>
              </a:buClr>
              <a:buSzPts val="2400"/>
              <a:buNone/>
              <a:defRPr sz="2400">
                <a:solidFill>
                  <a:schemeClr val="accent3"/>
                </a:solidFill>
              </a:defRPr>
            </a:lvl7pPr>
            <a:lvl8pPr lvl="7" rtl="0">
              <a:spcBef>
                <a:spcPts val="0"/>
              </a:spcBef>
              <a:spcAft>
                <a:spcPts val="0"/>
              </a:spcAft>
              <a:buClr>
                <a:schemeClr val="accent3"/>
              </a:buClr>
              <a:buSzPts val="2400"/>
              <a:buNone/>
              <a:defRPr sz="2400">
                <a:solidFill>
                  <a:schemeClr val="accent3"/>
                </a:solidFill>
              </a:defRPr>
            </a:lvl8pPr>
            <a:lvl9pPr lvl="8" rtl="0">
              <a:spcBef>
                <a:spcPts val="0"/>
              </a:spcBef>
              <a:spcAft>
                <a:spcPts val="0"/>
              </a:spcAft>
              <a:buClr>
                <a:schemeClr val="accent3"/>
              </a:buClr>
              <a:buSzPts val="2400"/>
              <a:buNone/>
              <a:defRPr sz="2400">
                <a:solidFill>
                  <a:schemeClr val="accent3"/>
                </a:solidFill>
              </a:defRPr>
            </a:lvl9pPr>
          </a:lstStyle>
          <a:p>
            <a:r>
              <a:t>xx%</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_1">
    <p:spTree>
      <p:nvGrpSpPr>
        <p:cNvPr id="221" name="Shape 221"/>
        <p:cNvGrpSpPr/>
        <p:nvPr/>
      </p:nvGrpSpPr>
      <p:grpSpPr>
        <a:xfrm>
          <a:off x="0" y="0"/>
          <a:ext cx="0" cy="0"/>
          <a:chOff x="0" y="0"/>
          <a:chExt cx="0" cy="0"/>
        </a:xfrm>
      </p:grpSpPr>
      <p:sp>
        <p:nvSpPr>
          <p:cNvPr id="222" name="Google Shape;222;p28"/>
          <p:cNvSpPr/>
          <p:nvPr/>
        </p:nvSpPr>
        <p:spPr>
          <a:xfrm>
            <a:off x="6936650" y="0"/>
            <a:ext cx="2181725" cy="882291"/>
          </a:xfrm>
          <a:custGeom>
            <a:rect b="b" l="l" r="r" t="t"/>
            <a:pathLst>
              <a:path extrusionOk="0" h="7627" w="18860">
                <a:moveTo>
                  <a:pt x="1" y="0"/>
                </a:moveTo>
                <a:cubicBezTo>
                  <a:pt x="764" y="988"/>
                  <a:pt x="2025" y="1570"/>
                  <a:pt x="3281" y="1570"/>
                </a:cubicBezTo>
                <a:cubicBezTo>
                  <a:pt x="3585" y="1570"/>
                  <a:pt x="3889" y="1536"/>
                  <a:pt x="4185" y="1465"/>
                </a:cubicBezTo>
                <a:cubicBezTo>
                  <a:pt x="4994" y="1256"/>
                  <a:pt x="5761" y="795"/>
                  <a:pt x="6598" y="795"/>
                </a:cubicBezTo>
                <a:cubicBezTo>
                  <a:pt x="7686" y="795"/>
                  <a:pt x="8649" y="1549"/>
                  <a:pt x="9235" y="2455"/>
                </a:cubicBezTo>
                <a:cubicBezTo>
                  <a:pt x="9848" y="3348"/>
                  <a:pt x="10197" y="4394"/>
                  <a:pt x="10713" y="5329"/>
                </a:cubicBezTo>
                <a:cubicBezTo>
                  <a:pt x="11243" y="6291"/>
                  <a:pt x="11969" y="7198"/>
                  <a:pt x="13001" y="7505"/>
                </a:cubicBezTo>
                <a:cubicBezTo>
                  <a:pt x="13270" y="7588"/>
                  <a:pt x="13543" y="7627"/>
                  <a:pt x="13815" y="7627"/>
                </a:cubicBezTo>
                <a:cubicBezTo>
                  <a:pt x="15001" y="7627"/>
                  <a:pt x="16180" y="6898"/>
                  <a:pt x="16962" y="5956"/>
                </a:cubicBezTo>
                <a:cubicBezTo>
                  <a:pt x="18315" y="4338"/>
                  <a:pt x="18859" y="2051"/>
                  <a:pt x="183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3" name="Google Shape;223;p28"/>
          <p:cNvGrpSpPr/>
          <p:nvPr/>
        </p:nvGrpSpPr>
        <p:grpSpPr>
          <a:xfrm>
            <a:off x="0" y="-2300"/>
            <a:ext cx="4907109" cy="5153281"/>
            <a:chOff x="0" y="-2306"/>
            <a:chExt cx="4986899" cy="5153281"/>
          </a:xfrm>
        </p:grpSpPr>
        <p:sp>
          <p:nvSpPr>
            <p:cNvPr id="224" name="Google Shape;224;p28"/>
            <p:cNvSpPr/>
            <p:nvPr/>
          </p:nvSpPr>
          <p:spPr>
            <a:xfrm rot="-5400000">
              <a:off x="-289350" y="289625"/>
              <a:ext cx="5150700" cy="4572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8"/>
            <p:cNvSpPr/>
            <p:nvPr/>
          </p:nvSpPr>
          <p:spPr>
            <a:xfrm flipH="1" rot="5400000">
              <a:off x="2201406" y="2360307"/>
              <a:ext cx="5148106" cy="422881"/>
            </a:xfrm>
            <a:custGeom>
              <a:rect b="b" l="l" r="r" t="t"/>
              <a:pathLst>
                <a:path extrusionOk="0" h="11620" w="36002">
                  <a:moveTo>
                    <a:pt x="36002" y="0"/>
                  </a:moveTo>
                  <a:cubicBezTo>
                    <a:pt x="34719" y="223"/>
                    <a:pt x="33463" y="865"/>
                    <a:pt x="32375" y="1632"/>
                  </a:cubicBezTo>
                  <a:cubicBezTo>
                    <a:pt x="30729" y="2818"/>
                    <a:pt x="29334" y="4338"/>
                    <a:pt x="27688" y="5538"/>
                  </a:cubicBezTo>
                  <a:cubicBezTo>
                    <a:pt x="25164" y="7393"/>
                    <a:pt x="22039" y="8439"/>
                    <a:pt x="18887" y="8467"/>
                  </a:cubicBezTo>
                  <a:cubicBezTo>
                    <a:pt x="18805" y="8468"/>
                    <a:pt x="18723" y="8469"/>
                    <a:pt x="18641" y="8469"/>
                  </a:cubicBezTo>
                  <a:cubicBezTo>
                    <a:pt x="16159" y="8469"/>
                    <a:pt x="13715" y="7869"/>
                    <a:pt x="11271" y="7504"/>
                  </a:cubicBezTo>
                  <a:cubicBezTo>
                    <a:pt x="10215" y="7354"/>
                    <a:pt x="9136" y="7249"/>
                    <a:pt x="8065" y="7249"/>
                  </a:cubicBezTo>
                  <a:cubicBezTo>
                    <a:pt x="6561" y="7249"/>
                    <a:pt x="5074" y="7456"/>
                    <a:pt x="3697" y="8035"/>
                  </a:cubicBezTo>
                  <a:cubicBezTo>
                    <a:pt x="2079" y="8718"/>
                    <a:pt x="670" y="10043"/>
                    <a:pt x="0" y="11619"/>
                  </a:cubicBezTo>
                  <a:lnTo>
                    <a:pt x="36002" y="11619"/>
                  </a:lnTo>
                  <a:lnTo>
                    <a:pt x="360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6" name="Google Shape;226;p28"/>
          <p:cNvSpPr/>
          <p:nvPr/>
        </p:nvSpPr>
        <p:spPr>
          <a:xfrm>
            <a:off x="390975" y="3363675"/>
            <a:ext cx="359100" cy="359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8"/>
          <p:cNvSpPr/>
          <p:nvPr/>
        </p:nvSpPr>
        <p:spPr>
          <a:xfrm rot="10800000">
            <a:off x="14" y="3915730"/>
            <a:ext cx="1420261" cy="1227770"/>
          </a:xfrm>
          <a:custGeom>
            <a:rect b="b" l="l" r="r" t="t"/>
            <a:pathLst>
              <a:path extrusionOk="0" h="15206" w="17590">
                <a:moveTo>
                  <a:pt x="949" y="1"/>
                </a:moveTo>
                <a:cubicBezTo>
                  <a:pt x="294" y="852"/>
                  <a:pt x="1" y="1968"/>
                  <a:pt x="154" y="3028"/>
                </a:cubicBezTo>
                <a:cubicBezTo>
                  <a:pt x="335" y="4213"/>
                  <a:pt x="1061" y="5315"/>
                  <a:pt x="2093" y="5929"/>
                </a:cubicBezTo>
                <a:cubicBezTo>
                  <a:pt x="4199" y="7184"/>
                  <a:pt x="7198" y="6445"/>
                  <a:pt x="9053" y="8049"/>
                </a:cubicBezTo>
                <a:cubicBezTo>
                  <a:pt x="10434" y="9249"/>
                  <a:pt x="10629" y="11299"/>
                  <a:pt x="11634" y="12834"/>
                </a:cubicBezTo>
                <a:cubicBezTo>
                  <a:pt x="12415" y="14033"/>
                  <a:pt x="13726" y="14884"/>
                  <a:pt x="15135" y="15135"/>
                </a:cubicBezTo>
                <a:cubicBezTo>
                  <a:pt x="15412" y="15182"/>
                  <a:pt x="15693" y="15205"/>
                  <a:pt x="15973" y="15205"/>
                </a:cubicBezTo>
                <a:cubicBezTo>
                  <a:pt x="16524" y="15205"/>
                  <a:pt x="17072" y="15115"/>
                  <a:pt x="17590" y="14940"/>
                </a:cubicBezTo>
                <a:lnTo>
                  <a:pt x="1759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8"/>
          <p:cNvSpPr/>
          <p:nvPr/>
        </p:nvSpPr>
        <p:spPr>
          <a:xfrm>
            <a:off x="7632950" y="287675"/>
            <a:ext cx="1006800" cy="1006800"/>
          </a:xfrm>
          <a:prstGeom prst="ellipse">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8"/>
          <p:cNvSpPr txBox="1"/>
          <p:nvPr>
            <p:ph type="title"/>
          </p:nvPr>
        </p:nvSpPr>
        <p:spPr>
          <a:xfrm>
            <a:off x="1131500" y="1294400"/>
            <a:ext cx="3145800" cy="8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30" name="Google Shape;230;p28"/>
          <p:cNvSpPr txBox="1"/>
          <p:nvPr>
            <p:ph idx="1" type="subTitle"/>
          </p:nvPr>
        </p:nvSpPr>
        <p:spPr>
          <a:xfrm>
            <a:off x="1131500" y="2397950"/>
            <a:ext cx="31458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231" name="Google Shape;231;p28"/>
          <p:cNvSpPr txBox="1"/>
          <p:nvPr>
            <p:ph idx="2" type="title"/>
          </p:nvPr>
        </p:nvSpPr>
        <p:spPr>
          <a:xfrm>
            <a:off x="4866700" y="1294400"/>
            <a:ext cx="3145800" cy="8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32" name="Google Shape;232;p28"/>
          <p:cNvSpPr txBox="1"/>
          <p:nvPr>
            <p:ph idx="3" type="subTitle"/>
          </p:nvPr>
        </p:nvSpPr>
        <p:spPr>
          <a:xfrm>
            <a:off x="4866700" y="2397950"/>
            <a:ext cx="31458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233" name="Google Shape;233;p28"/>
          <p:cNvSpPr/>
          <p:nvPr/>
        </p:nvSpPr>
        <p:spPr>
          <a:xfrm>
            <a:off x="816100" y="4386393"/>
            <a:ext cx="2271296" cy="809415"/>
          </a:xfrm>
          <a:custGeom>
            <a:rect b="b" l="l" r="r" t="t"/>
            <a:pathLst>
              <a:path extrusionOk="0" h="7710" w="21635">
                <a:moveTo>
                  <a:pt x="8230" y="0"/>
                </a:moveTo>
                <a:cubicBezTo>
                  <a:pt x="7155" y="0"/>
                  <a:pt x="6036" y="381"/>
                  <a:pt x="5092" y="930"/>
                </a:cubicBezTo>
                <a:cubicBezTo>
                  <a:pt x="2567" y="2381"/>
                  <a:pt x="698" y="4891"/>
                  <a:pt x="1" y="7709"/>
                </a:cubicBezTo>
                <a:lnTo>
                  <a:pt x="21635" y="7709"/>
                </a:lnTo>
                <a:cubicBezTo>
                  <a:pt x="21635" y="7444"/>
                  <a:pt x="21621" y="7165"/>
                  <a:pt x="21537" y="6900"/>
                </a:cubicBezTo>
                <a:cubicBezTo>
                  <a:pt x="21133" y="5505"/>
                  <a:pt x="19473" y="4947"/>
                  <a:pt x="18050" y="4891"/>
                </a:cubicBezTo>
                <a:cubicBezTo>
                  <a:pt x="16613" y="4822"/>
                  <a:pt x="15079" y="5031"/>
                  <a:pt x="13824" y="4320"/>
                </a:cubicBezTo>
                <a:cubicBezTo>
                  <a:pt x="12275" y="3427"/>
                  <a:pt x="11662" y="1418"/>
                  <a:pt x="10141" y="498"/>
                </a:cubicBezTo>
                <a:cubicBezTo>
                  <a:pt x="9557" y="149"/>
                  <a:pt x="8902" y="0"/>
                  <a:pt x="8230" y="0"/>
                </a:cubicBezTo>
                <a:close/>
              </a:path>
            </a:pathLst>
          </a:cu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_3">
    <p:bg>
      <p:bgPr>
        <a:solidFill>
          <a:schemeClr val="lt1"/>
        </a:solidFill>
      </p:bgPr>
    </p:bg>
    <p:spTree>
      <p:nvGrpSpPr>
        <p:cNvPr id="234" name="Shape 234"/>
        <p:cNvGrpSpPr/>
        <p:nvPr/>
      </p:nvGrpSpPr>
      <p:grpSpPr>
        <a:xfrm>
          <a:off x="0" y="0"/>
          <a:ext cx="0" cy="0"/>
          <a:chOff x="0" y="0"/>
          <a:chExt cx="0" cy="0"/>
        </a:xfrm>
      </p:grpSpPr>
      <p:sp>
        <p:nvSpPr>
          <p:cNvPr id="235" name="Google Shape;235;p29"/>
          <p:cNvSpPr/>
          <p:nvPr/>
        </p:nvSpPr>
        <p:spPr>
          <a:xfrm flipH="1">
            <a:off x="201750" y="806945"/>
            <a:ext cx="406500" cy="405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9"/>
          <p:cNvSpPr/>
          <p:nvPr/>
        </p:nvSpPr>
        <p:spPr>
          <a:xfrm>
            <a:off x="-4875" y="0"/>
            <a:ext cx="1657693" cy="709641"/>
          </a:xfrm>
          <a:custGeom>
            <a:rect b="b" l="l" r="r" t="t"/>
            <a:pathLst>
              <a:path extrusionOk="0" h="14118" w="32850">
                <a:moveTo>
                  <a:pt x="1" y="1"/>
                </a:moveTo>
                <a:lnTo>
                  <a:pt x="1" y="12945"/>
                </a:lnTo>
                <a:cubicBezTo>
                  <a:pt x="57" y="12959"/>
                  <a:pt x="113" y="13001"/>
                  <a:pt x="168" y="13015"/>
                </a:cubicBezTo>
                <a:cubicBezTo>
                  <a:pt x="1773" y="13750"/>
                  <a:pt x="3537" y="14117"/>
                  <a:pt x="5301" y="14117"/>
                </a:cubicBezTo>
                <a:cubicBezTo>
                  <a:pt x="7217" y="14117"/>
                  <a:pt x="9132" y="13684"/>
                  <a:pt x="10839" y="12820"/>
                </a:cubicBezTo>
                <a:cubicBezTo>
                  <a:pt x="13252" y="11578"/>
                  <a:pt x="15205" y="9598"/>
                  <a:pt x="17297" y="7868"/>
                </a:cubicBezTo>
                <a:cubicBezTo>
                  <a:pt x="19404" y="6124"/>
                  <a:pt x="21858" y="4576"/>
                  <a:pt x="24592" y="4506"/>
                </a:cubicBezTo>
                <a:cubicBezTo>
                  <a:pt x="24664" y="4504"/>
                  <a:pt x="24736" y="4503"/>
                  <a:pt x="24808" y="4503"/>
                </a:cubicBezTo>
                <a:cubicBezTo>
                  <a:pt x="26011" y="4503"/>
                  <a:pt x="27265" y="4752"/>
                  <a:pt x="28452" y="4752"/>
                </a:cubicBezTo>
                <a:cubicBezTo>
                  <a:pt x="29285" y="4752"/>
                  <a:pt x="30086" y="4630"/>
                  <a:pt x="30813" y="4213"/>
                </a:cubicBezTo>
                <a:cubicBezTo>
                  <a:pt x="32222" y="3404"/>
                  <a:pt x="32850" y="1521"/>
                  <a:pt x="323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7" name="Google Shape;237;p29"/>
          <p:cNvGrpSpPr/>
          <p:nvPr/>
        </p:nvGrpSpPr>
        <p:grpSpPr>
          <a:xfrm rot="10800000">
            <a:off x="6101561" y="3264233"/>
            <a:ext cx="3042432" cy="1886189"/>
            <a:chOff x="1367050" y="3059225"/>
            <a:chExt cx="1407100" cy="848450"/>
          </a:xfrm>
        </p:grpSpPr>
        <p:sp>
          <p:nvSpPr>
            <p:cNvPr id="238" name="Google Shape;238;p29"/>
            <p:cNvSpPr/>
            <p:nvPr/>
          </p:nvSpPr>
          <p:spPr>
            <a:xfrm>
              <a:off x="1367050" y="3059225"/>
              <a:ext cx="1001268" cy="430317"/>
            </a:xfrm>
            <a:custGeom>
              <a:rect b="b" l="l" r="r" t="t"/>
              <a:pathLst>
                <a:path extrusionOk="0" h="14118" w="32850">
                  <a:moveTo>
                    <a:pt x="1" y="1"/>
                  </a:moveTo>
                  <a:lnTo>
                    <a:pt x="1" y="12945"/>
                  </a:lnTo>
                  <a:cubicBezTo>
                    <a:pt x="57" y="12959"/>
                    <a:pt x="113" y="13001"/>
                    <a:pt x="168" y="13015"/>
                  </a:cubicBezTo>
                  <a:cubicBezTo>
                    <a:pt x="1773" y="13750"/>
                    <a:pt x="3537" y="14117"/>
                    <a:pt x="5301" y="14117"/>
                  </a:cubicBezTo>
                  <a:cubicBezTo>
                    <a:pt x="7217" y="14117"/>
                    <a:pt x="9132" y="13684"/>
                    <a:pt x="10839" y="12820"/>
                  </a:cubicBezTo>
                  <a:cubicBezTo>
                    <a:pt x="13252" y="11578"/>
                    <a:pt x="15205" y="9598"/>
                    <a:pt x="17297" y="7868"/>
                  </a:cubicBezTo>
                  <a:cubicBezTo>
                    <a:pt x="19404" y="6124"/>
                    <a:pt x="21858" y="4576"/>
                    <a:pt x="24592" y="4506"/>
                  </a:cubicBezTo>
                  <a:cubicBezTo>
                    <a:pt x="24664" y="4504"/>
                    <a:pt x="24736" y="4503"/>
                    <a:pt x="24808" y="4503"/>
                  </a:cubicBezTo>
                  <a:cubicBezTo>
                    <a:pt x="26011" y="4503"/>
                    <a:pt x="27265" y="4752"/>
                    <a:pt x="28452" y="4752"/>
                  </a:cubicBezTo>
                  <a:cubicBezTo>
                    <a:pt x="29285" y="4752"/>
                    <a:pt x="30086" y="4630"/>
                    <a:pt x="30813" y="4213"/>
                  </a:cubicBezTo>
                  <a:cubicBezTo>
                    <a:pt x="32222" y="3404"/>
                    <a:pt x="32850" y="1521"/>
                    <a:pt x="323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9"/>
            <p:cNvSpPr/>
            <p:nvPr/>
          </p:nvSpPr>
          <p:spPr>
            <a:xfrm>
              <a:off x="1367050" y="3059925"/>
              <a:ext cx="1407100" cy="847750"/>
            </a:xfrm>
            <a:custGeom>
              <a:rect b="b" l="l" r="r" t="t"/>
              <a:pathLst>
                <a:path extrusionOk="0" h="33910" w="56284">
                  <a:moveTo>
                    <a:pt x="32320" y="1"/>
                  </a:moveTo>
                  <a:cubicBezTo>
                    <a:pt x="32850" y="1493"/>
                    <a:pt x="32222" y="3390"/>
                    <a:pt x="30813" y="4199"/>
                  </a:cubicBezTo>
                  <a:cubicBezTo>
                    <a:pt x="30091" y="4613"/>
                    <a:pt x="29297" y="4734"/>
                    <a:pt x="28470" y="4734"/>
                  </a:cubicBezTo>
                  <a:cubicBezTo>
                    <a:pt x="27293" y="4734"/>
                    <a:pt x="26051" y="4488"/>
                    <a:pt x="24857" y="4488"/>
                  </a:cubicBezTo>
                  <a:cubicBezTo>
                    <a:pt x="24769" y="4488"/>
                    <a:pt x="24680" y="4489"/>
                    <a:pt x="24592" y="4492"/>
                  </a:cubicBezTo>
                  <a:cubicBezTo>
                    <a:pt x="21872" y="4562"/>
                    <a:pt x="19417" y="6110"/>
                    <a:pt x="17297" y="7854"/>
                  </a:cubicBezTo>
                  <a:cubicBezTo>
                    <a:pt x="15191" y="9597"/>
                    <a:pt x="13252" y="11592"/>
                    <a:pt x="10839" y="12806"/>
                  </a:cubicBezTo>
                  <a:cubicBezTo>
                    <a:pt x="9125" y="13674"/>
                    <a:pt x="7197" y="14111"/>
                    <a:pt x="5269" y="14111"/>
                  </a:cubicBezTo>
                  <a:cubicBezTo>
                    <a:pt x="3511" y="14111"/>
                    <a:pt x="1752" y="13747"/>
                    <a:pt x="154" y="13015"/>
                  </a:cubicBezTo>
                  <a:cubicBezTo>
                    <a:pt x="113" y="13001"/>
                    <a:pt x="57" y="12973"/>
                    <a:pt x="1" y="12945"/>
                  </a:cubicBezTo>
                  <a:lnTo>
                    <a:pt x="1" y="32752"/>
                  </a:lnTo>
                  <a:cubicBezTo>
                    <a:pt x="2032" y="33526"/>
                    <a:pt x="4211" y="33909"/>
                    <a:pt x="6393" y="33909"/>
                  </a:cubicBezTo>
                  <a:cubicBezTo>
                    <a:pt x="10265" y="33909"/>
                    <a:pt x="14145" y="32703"/>
                    <a:pt x="17214" y="30339"/>
                  </a:cubicBezTo>
                  <a:cubicBezTo>
                    <a:pt x="22974" y="25903"/>
                    <a:pt x="25429" y="18427"/>
                    <a:pt x="30186" y="12931"/>
                  </a:cubicBezTo>
                  <a:cubicBezTo>
                    <a:pt x="33938" y="8593"/>
                    <a:pt x="39155" y="5552"/>
                    <a:pt x="44776" y="4436"/>
                  </a:cubicBezTo>
                  <a:cubicBezTo>
                    <a:pt x="47329" y="3934"/>
                    <a:pt x="49979" y="3795"/>
                    <a:pt x="52406" y="2874"/>
                  </a:cubicBezTo>
                  <a:cubicBezTo>
                    <a:pt x="53912" y="2302"/>
                    <a:pt x="55363" y="1298"/>
                    <a:pt x="562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0" name="Google Shape;240;p29"/>
          <p:cNvSpPr txBox="1"/>
          <p:nvPr>
            <p:ph type="title"/>
          </p:nvPr>
        </p:nvSpPr>
        <p:spPr>
          <a:xfrm>
            <a:off x="713100" y="539400"/>
            <a:ext cx="3563700" cy="1080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3000"/>
              <a:buNone/>
              <a:defRPr sz="3000">
                <a:solidFill>
                  <a:schemeClr val="lt2"/>
                </a:solidFill>
              </a:defRPr>
            </a:lvl1pPr>
            <a:lvl2pPr lvl="1" rtl="0">
              <a:spcBef>
                <a:spcPts val="0"/>
              </a:spcBef>
              <a:spcAft>
                <a:spcPts val="0"/>
              </a:spcAft>
              <a:buClr>
                <a:schemeClr val="lt2"/>
              </a:buClr>
              <a:buSzPts val="3000"/>
              <a:buNone/>
              <a:defRPr sz="3000">
                <a:solidFill>
                  <a:schemeClr val="lt2"/>
                </a:solidFill>
              </a:defRPr>
            </a:lvl2pPr>
            <a:lvl3pPr lvl="2" rtl="0">
              <a:spcBef>
                <a:spcPts val="0"/>
              </a:spcBef>
              <a:spcAft>
                <a:spcPts val="0"/>
              </a:spcAft>
              <a:buClr>
                <a:schemeClr val="lt2"/>
              </a:buClr>
              <a:buSzPts val="3000"/>
              <a:buNone/>
              <a:defRPr sz="3000">
                <a:solidFill>
                  <a:schemeClr val="lt2"/>
                </a:solidFill>
              </a:defRPr>
            </a:lvl3pPr>
            <a:lvl4pPr lvl="3" rtl="0">
              <a:spcBef>
                <a:spcPts val="0"/>
              </a:spcBef>
              <a:spcAft>
                <a:spcPts val="0"/>
              </a:spcAft>
              <a:buClr>
                <a:schemeClr val="lt2"/>
              </a:buClr>
              <a:buSzPts val="3000"/>
              <a:buNone/>
              <a:defRPr sz="3000">
                <a:solidFill>
                  <a:schemeClr val="lt2"/>
                </a:solidFill>
              </a:defRPr>
            </a:lvl4pPr>
            <a:lvl5pPr lvl="4" rtl="0">
              <a:spcBef>
                <a:spcPts val="0"/>
              </a:spcBef>
              <a:spcAft>
                <a:spcPts val="0"/>
              </a:spcAft>
              <a:buClr>
                <a:schemeClr val="lt2"/>
              </a:buClr>
              <a:buSzPts val="3000"/>
              <a:buNone/>
              <a:defRPr sz="3000">
                <a:solidFill>
                  <a:schemeClr val="lt2"/>
                </a:solidFill>
              </a:defRPr>
            </a:lvl5pPr>
            <a:lvl6pPr lvl="5" rtl="0">
              <a:spcBef>
                <a:spcPts val="0"/>
              </a:spcBef>
              <a:spcAft>
                <a:spcPts val="0"/>
              </a:spcAft>
              <a:buClr>
                <a:schemeClr val="lt2"/>
              </a:buClr>
              <a:buSzPts val="3000"/>
              <a:buNone/>
              <a:defRPr sz="3000">
                <a:solidFill>
                  <a:schemeClr val="lt2"/>
                </a:solidFill>
              </a:defRPr>
            </a:lvl6pPr>
            <a:lvl7pPr lvl="6" rtl="0">
              <a:spcBef>
                <a:spcPts val="0"/>
              </a:spcBef>
              <a:spcAft>
                <a:spcPts val="0"/>
              </a:spcAft>
              <a:buClr>
                <a:schemeClr val="lt2"/>
              </a:buClr>
              <a:buSzPts val="3000"/>
              <a:buNone/>
              <a:defRPr sz="3000">
                <a:solidFill>
                  <a:schemeClr val="lt2"/>
                </a:solidFill>
              </a:defRPr>
            </a:lvl7pPr>
            <a:lvl8pPr lvl="7" rtl="0">
              <a:spcBef>
                <a:spcPts val="0"/>
              </a:spcBef>
              <a:spcAft>
                <a:spcPts val="0"/>
              </a:spcAft>
              <a:buClr>
                <a:schemeClr val="lt2"/>
              </a:buClr>
              <a:buSzPts val="3000"/>
              <a:buNone/>
              <a:defRPr sz="3000">
                <a:solidFill>
                  <a:schemeClr val="lt2"/>
                </a:solidFill>
              </a:defRPr>
            </a:lvl8pPr>
            <a:lvl9pPr lvl="8" rtl="0">
              <a:spcBef>
                <a:spcPts val="0"/>
              </a:spcBef>
              <a:spcAft>
                <a:spcPts val="0"/>
              </a:spcAft>
              <a:buClr>
                <a:schemeClr val="lt2"/>
              </a:buClr>
              <a:buSzPts val="3000"/>
              <a:buNone/>
              <a:defRPr sz="3000">
                <a:solidFill>
                  <a:schemeClr val="lt2"/>
                </a:solidFill>
              </a:defRPr>
            </a:lvl9pPr>
          </a:lstStyle>
          <a:p/>
        </p:txBody>
      </p:sp>
      <p:sp>
        <p:nvSpPr>
          <p:cNvPr id="241" name="Google Shape;241;p29"/>
          <p:cNvSpPr txBox="1"/>
          <p:nvPr/>
        </p:nvSpPr>
        <p:spPr>
          <a:xfrm>
            <a:off x="720025" y="3474588"/>
            <a:ext cx="3428100" cy="6621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1000">
                <a:solidFill>
                  <a:schemeClr val="lt2"/>
                </a:solidFill>
                <a:latin typeface="Barlow"/>
                <a:ea typeface="Barlow"/>
                <a:cs typeface="Barlow"/>
                <a:sym typeface="Barlow"/>
              </a:rPr>
              <a:t>CREDITS: This presentation template was created by </a:t>
            </a:r>
            <a:r>
              <a:rPr b="1" lang="en" sz="1000">
                <a:solidFill>
                  <a:schemeClr val="lt2"/>
                </a:solidFill>
                <a:uFill>
                  <a:noFill/>
                </a:uFill>
                <a:latin typeface="Barlow"/>
                <a:ea typeface="Barlow"/>
                <a:cs typeface="Barlow"/>
                <a:sym typeface="Barlow"/>
                <a:hlinkClick r:id="rId2">
                  <a:extLst>
                    <a:ext uri="{A12FA001-AC4F-418D-AE19-62706E023703}">
                      <ahyp:hlinkClr val="tx"/>
                    </a:ext>
                  </a:extLst>
                </a:hlinkClick>
              </a:rPr>
              <a:t>Slidesgo</a:t>
            </a:r>
            <a:r>
              <a:rPr lang="en" sz="1000">
                <a:solidFill>
                  <a:schemeClr val="lt2"/>
                </a:solidFill>
                <a:latin typeface="Barlow"/>
                <a:ea typeface="Barlow"/>
                <a:cs typeface="Barlow"/>
                <a:sym typeface="Barlow"/>
              </a:rPr>
              <a:t>, including icons by </a:t>
            </a:r>
            <a:r>
              <a:rPr b="1" lang="en" sz="1000">
                <a:solidFill>
                  <a:schemeClr val="lt2"/>
                </a:solidFill>
                <a:uFill>
                  <a:noFill/>
                </a:uFill>
                <a:latin typeface="Barlow"/>
                <a:ea typeface="Barlow"/>
                <a:cs typeface="Barlow"/>
                <a:sym typeface="Barlow"/>
                <a:hlinkClick r:id="rId3">
                  <a:extLst>
                    <a:ext uri="{A12FA001-AC4F-418D-AE19-62706E023703}">
                      <ahyp:hlinkClr val="tx"/>
                    </a:ext>
                  </a:extLst>
                </a:hlinkClick>
              </a:rPr>
              <a:t>Flaticon</a:t>
            </a:r>
            <a:r>
              <a:rPr lang="en" sz="1000">
                <a:solidFill>
                  <a:schemeClr val="lt2"/>
                </a:solidFill>
                <a:latin typeface="Barlow"/>
                <a:ea typeface="Barlow"/>
                <a:cs typeface="Barlow"/>
                <a:sym typeface="Barlow"/>
              </a:rPr>
              <a:t>, and infographics &amp; images by </a:t>
            </a:r>
            <a:r>
              <a:rPr b="1" lang="en" sz="1000">
                <a:solidFill>
                  <a:schemeClr val="lt2"/>
                </a:solidFill>
                <a:uFill>
                  <a:noFill/>
                </a:uFill>
                <a:latin typeface="Barlow"/>
                <a:ea typeface="Barlow"/>
                <a:cs typeface="Barlow"/>
                <a:sym typeface="Barlow"/>
                <a:hlinkClick r:id="rId4">
                  <a:extLst>
                    <a:ext uri="{A12FA001-AC4F-418D-AE19-62706E023703}">
                      <ahyp:hlinkClr val="tx"/>
                    </a:ext>
                  </a:extLst>
                </a:hlinkClick>
              </a:rPr>
              <a:t>Freepik</a:t>
            </a:r>
            <a:r>
              <a:rPr lang="en" sz="1000">
                <a:solidFill>
                  <a:schemeClr val="lt2"/>
                </a:solidFill>
                <a:latin typeface="Barlow"/>
                <a:ea typeface="Barlow"/>
                <a:cs typeface="Barlow"/>
                <a:sym typeface="Barlow"/>
              </a:rPr>
              <a:t>. </a:t>
            </a:r>
            <a:endParaRPr sz="1000">
              <a:solidFill>
                <a:schemeClr val="lt2"/>
              </a:solidFill>
              <a:latin typeface="Barlow"/>
              <a:ea typeface="Barlow"/>
              <a:cs typeface="Barlow"/>
              <a:sym typeface="Barlow"/>
            </a:endParaRPr>
          </a:p>
        </p:txBody>
      </p:sp>
      <p:sp>
        <p:nvSpPr>
          <p:cNvPr id="242" name="Google Shape;242;p29"/>
          <p:cNvSpPr/>
          <p:nvPr/>
        </p:nvSpPr>
        <p:spPr>
          <a:xfrm flipH="1" rot="10800000">
            <a:off x="4683699" y="3590850"/>
            <a:ext cx="3754885" cy="1600526"/>
          </a:xfrm>
          <a:custGeom>
            <a:rect b="b" l="l" r="r" t="t"/>
            <a:pathLst>
              <a:path extrusionOk="0" h="7627" w="18860">
                <a:moveTo>
                  <a:pt x="1" y="0"/>
                </a:moveTo>
                <a:cubicBezTo>
                  <a:pt x="764" y="988"/>
                  <a:pt x="2025" y="1570"/>
                  <a:pt x="3281" y="1570"/>
                </a:cubicBezTo>
                <a:cubicBezTo>
                  <a:pt x="3585" y="1570"/>
                  <a:pt x="3889" y="1536"/>
                  <a:pt x="4185" y="1465"/>
                </a:cubicBezTo>
                <a:cubicBezTo>
                  <a:pt x="4994" y="1256"/>
                  <a:pt x="5761" y="795"/>
                  <a:pt x="6598" y="795"/>
                </a:cubicBezTo>
                <a:cubicBezTo>
                  <a:pt x="7686" y="795"/>
                  <a:pt x="8649" y="1549"/>
                  <a:pt x="9235" y="2455"/>
                </a:cubicBezTo>
                <a:cubicBezTo>
                  <a:pt x="9848" y="3348"/>
                  <a:pt x="10197" y="4394"/>
                  <a:pt x="10713" y="5329"/>
                </a:cubicBezTo>
                <a:cubicBezTo>
                  <a:pt x="11243" y="6291"/>
                  <a:pt x="11969" y="7198"/>
                  <a:pt x="13001" y="7505"/>
                </a:cubicBezTo>
                <a:cubicBezTo>
                  <a:pt x="13270" y="7588"/>
                  <a:pt x="13543" y="7627"/>
                  <a:pt x="13815" y="7627"/>
                </a:cubicBezTo>
                <a:cubicBezTo>
                  <a:pt x="15001" y="7627"/>
                  <a:pt x="16180" y="6898"/>
                  <a:pt x="16962" y="5956"/>
                </a:cubicBezTo>
                <a:cubicBezTo>
                  <a:pt x="18315" y="4338"/>
                  <a:pt x="18859" y="2051"/>
                  <a:pt x="18385" y="0"/>
                </a:cubicBezTo>
                <a:close/>
              </a:path>
            </a:pathLst>
          </a:cu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9"/>
          <p:cNvSpPr/>
          <p:nvPr/>
        </p:nvSpPr>
        <p:spPr>
          <a:xfrm>
            <a:off x="7849765" y="2292276"/>
            <a:ext cx="862800" cy="862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2">
    <p:bg>
      <p:bgPr>
        <a:solidFill>
          <a:schemeClr val="accent3"/>
        </a:solidFill>
      </p:bgPr>
    </p:bg>
    <p:spTree>
      <p:nvGrpSpPr>
        <p:cNvPr id="25" name="Shape 25"/>
        <p:cNvGrpSpPr/>
        <p:nvPr/>
      </p:nvGrpSpPr>
      <p:grpSpPr>
        <a:xfrm>
          <a:off x="0" y="0"/>
          <a:ext cx="0" cy="0"/>
          <a:chOff x="0" y="0"/>
          <a:chExt cx="0" cy="0"/>
        </a:xfrm>
      </p:grpSpPr>
      <p:grpSp>
        <p:nvGrpSpPr>
          <p:cNvPr id="26" name="Google Shape;26;p4"/>
          <p:cNvGrpSpPr/>
          <p:nvPr/>
        </p:nvGrpSpPr>
        <p:grpSpPr>
          <a:xfrm>
            <a:off x="72" y="3510"/>
            <a:ext cx="4951726" cy="2023044"/>
            <a:chOff x="1367050" y="3059225"/>
            <a:chExt cx="1407100" cy="848450"/>
          </a:xfrm>
        </p:grpSpPr>
        <p:sp>
          <p:nvSpPr>
            <p:cNvPr id="27" name="Google Shape;27;p4"/>
            <p:cNvSpPr/>
            <p:nvPr/>
          </p:nvSpPr>
          <p:spPr>
            <a:xfrm>
              <a:off x="1367050" y="3059225"/>
              <a:ext cx="1001268" cy="430317"/>
            </a:xfrm>
            <a:custGeom>
              <a:rect b="b" l="l" r="r" t="t"/>
              <a:pathLst>
                <a:path extrusionOk="0" h="14118" w="32850">
                  <a:moveTo>
                    <a:pt x="1" y="1"/>
                  </a:moveTo>
                  <a:lnTo>
                    <a:pt x="1" y="12945"/>
                  </a:lnTo>
                  <a:cubicBezTo>
                    <a:pt x="57" y="12959"/>
                    <a:pt x="113" y="13001"/>
                    <a:pt x="168" y="13015"/>
                  </a:cubicBezTo>
                  <a:cubicBezTo>
                    <a:pt x="1773" y="13750"/>
                    <a:pt x="3537" y="14117"/>
                    <a:pt x="5301" y="14117"/>
                  </a:cubicBezTo>
                  <a:cubicBezTo>
                    <a:pt x="7217" y="14117"/>
                    <a:pt x="9132" y="13684"/>
                    <a:pt x="10839" y="12820"/>
                  </a:cubicBezTo>
                  <a:cubicBezTo>
                    <a:pt x="13252" y="11578"/>
                    <a:pt x="15205" y="9598"/>
                    <a:pt x="17297" y="7868"/>
                  </a:cubicBezTo>
                  <a:cubicBezTo>
                    <a:pt x="19404" y="6124"/>
                    <a:pt x="21858" y="4576"/>
                    <a:pt x="24592" y="4506"/>
                  </a:cubicBezTo>
                  <a:cubicBezTo>
                    <a:pt x="24664" y="4504"/>
                    <a:pt x="24736" y="4503"/>
                    <a:pt x="24808" y="4503"/>
                  </a:cubicBezTo>
                  <a:cubicBezTo>
                    <a:pt x="26011" y="4503"/>
                    <a:pt x="27265" y="4752"/>
                    <a:pt x="28452" y="4752"/>
                  </a:cubicBezTo>
                  <a:cubicBezTo>
                    <a:pt x="29285" y="4752"/>
                    <a:pt x="30086" y="4630"/>
                    <a:pt x="30813" y="4213"/>
                  </a:cubicBezTo>
                  <a:cubicBezTo>
                    <a:pt x="32222" y="3404"/>
                    <a:pt x="32850" y="1521"/>
                    <a:pt x="323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a:off x="1367050" y="3059925"/>
              <a:ext cx="1407100" cy="847750"/>
            </a:xfrm>
            <a:custGeom>
              <a:rect b="b" l="l" r="r" t="t"/>
              <a:pathLst>
                <a:path extrusionOk="0" h="33910" w="56284">
                  <a:moveTo>
                    <a:pt x="32320" y="1"/>
                  </a:moveTo>
                  <a:cubicBezTo>
                    <a:pt x="32850" y="1493"/>
                    <a:pt x="32222" y="3390"/>
                    <a:pt x="30813" y="4199"/>
                  </a:cubicBezTo>
                  <a:cubicBezTo>
                    <a:pt x="30091" y="4613"/>
                    <a:pt x="29297" y="4734"/>
                    <a:pt x="28470" y="4734"/>
                  </a:cubicBezTo>
                  <a:cubicBezTo>
                    <a:pt x="27293" y="4734"/>
                    <a:pt x="26051" y="4488"/>
                    <a:pt x="24857" y="4488"/>
                  </a:cubicBezTo>
                  <a:cubicBezTo>
                    <a:pt x="24769" y="4488"/>
                    <a:pt x="24680" y="4489"/>
                    <a:pt x="24592" y="4492"/>
                  </a:cubicBezTo>
                  <a:cubicBezTo>
                    <a:pt x="21872" y="4562"/>
                    <a:pt x="19417" y="6110"/>
                    <a:pt x="17297" y="7854"/>
                  </a:cubicBezTo>
                  <a:cubicBezTo>
                    <a:pt x="15191" y="9597"/>
                    <a:pt x="13252" y="11592"/>
                    <a:pt x="10839" y="12806"/>
                  </a:cubicBezTo>
                  <a:cubicBezTo>
                    <a:pt x="9125" y="13674"/>
                    <a:pt x="7197" y="14111"/>
                    <a:pt x="5269" y="14111"/>
                  </a:cubicBezTo>
                  <a:cubicBezTo>
                    <a:pt x="3511" y="14111"/>
                    <a:pt x="1752" y="13747"/>
                    <a:pt x="154" y="13015"/>
                  </a:cubicBezTo>
                  <a:cubicBezTo>
                    <a:pt x="113" y="13001"/>
                    <a:pt x="57" y="12973"/>
                    <a:pt x="1" y="12945"/>
                  </a:cubicBezTo>
                  <a:lnTo>
                    <a:pt x="1" y="32752"/>
                  </a:lnTo>
                  <a:cubicBezTo>
                    <a:pt x="2032" y="33526"/>
                    <a:pt x="4211" y="33909"/>
                    <a:pt x="6393" y="33909"/>
                  </a:cubicBezTo>
                  <a:cubicBezTo>
                    <a:pt x="10265" y="33909"/>
                    <a:pt x="14145" y="32703"/>
                    <a:pt x="17214" y="30339"/>
                  </a:cubicBezTo>
                  <a:cubicBezTo>
                    <a:pt x="22974" y="25903"/>
                    <a:pt x="25429" y="18427"/>
                    <a:pt x="30186" y="12931"/>
                  </a:cubicBezTo>
                  <a:cubicBezTo>
                    <a:pt x="33938" y="8593"/>
                    <a:pt x="39155" y="5552"/>
                    <a:pt x="44776" y="4436"/>
                  </a:cubicBezTo>
                  <a:cubicBezTo>
                    <a:pt x="47329" y="3934"/>
                    <a:pt x="49979" y="3795"/>
                    <a:pt x="52406" y="2874"/>
                  </a:cubicBezTo>
                  <a:cubicBezTo>
                    <a:pt x="53912" y="2302"/>
                    <a:pt x="55363" y="1298"/>
                    <a:pt x="5628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 name="Google Shape;29;p4"/>
          <p:cNvGrpSpPr/>
          <p:nvPr/>
        </p:nvGrpSpPr>
        <p:grpSpPr>
          <a:xfrm rot="10800000">
            <a:off x="5570871" y="2957613"/>
            <a:ext cx="3570798" cy="2185862"/>
            <a:chOff x="1367050" y="3059225"/>
            <a:chExt cx="1407100" cy="848450"/>
          </a:xfrm>
        </p:grpSpPr>
        <p:sp>
          <p:nvSpPr>
            <p:cNvPr id="30" name="Google Shape;30;p4"/>
            <p:cNvSpPr/>
            <p:nvPr/>
          </p:nvSpPr>
          <p:spPr>
            <a:xfrm>
              <a:off x="1367050" y="3059225"/>
              <a:ext cx="1001268" cy="430317"/>
            </a:xfrm>
            <a:custGeom>
              <a:rect b="b" l="l" r="r" t="t"/>
              <a:pathLst>
                <a:path extrusionOk="0" h="14118" w="32850">
                  <a:moveTo>
                    <a:pt x="1" y="1"/>
                  </a:moveTo>
                  <a:lnTo>
                    <a:pt x="1" y="12945"/>
                  </a:lnTo>
                  <a:cubicBezTo>
                    <a:pt x="57" y="12959"/>
                    <a:pt x="113" y="13001"/>
                    <a:pt x="168" y="13015"/>
                  </a:cubicBezTo>
                  <a:cubicBezTo>
                    <a:pt x="1773" y="13750"/>
                    <a:pt x="3537" y="14117"/>
                    <a:pt x="5301" y="14117"/>
                  </a:cubicBezTo>
                  <a:cubicBezTo>
                    <a:pt x="7217" y="14117"/>
                    <a:pt x="9132" y="13684"/>
                    <a:pt x="10839" y="12820"/>
                  </a:cubicBezTo>
                  <a:cubicBezTo>
                    <a:pt x="13252" y="11578"/>
                    <a:pt x="15205" y="9598"/>
                    <a:pt x="17297" y="7868"/>
                  </a:cubicBezTo>
                  <a:cubicBezTo>
                    <a:pt x="19404" y="6124"/>
                    <a:pt x="21858" y="4576"/>
                    <a:pt x="24592" y="4506"/>
                  </a:cubicBezTo>
                  <a:cubicBezTo>
                    <a:pt x="24664" y="4504"/>
                    <a:pt x="24736" y="4503"/>
                    <a:pt x="24808" y="4503"/>
                  </a:cubicBezTo>
                  <a:cubicBezTo>
                    <a:pt x="26011" y="4503"/>
                    <a:pt x="27265" y="4752"/>
                    <a:pt x="28452" y="4752"/>
                  </a:cubicBezTo>
                  <a:cubicBezTo>
                    <a:pt x="29285" y="4752"/>
                    <a:pt x="30086" y="4630"/>
                    <a:pt x="30813" y="4213"/>
                  </a:cubicBezTo>
                  <a:cubicBezTo>
                    <a:pt x="32222" y="3404"/>
                    <a:pt x="32850" y="1521"/>
                    <a:pt x="323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a:off x="1367050" y="3059925"/>
              <a:ext cx="1407100" cy="847750"/>
            </a:xfrm>
            <a:custGeom>
              <a:rect b="b" l="l" r="r" t="t"/>
              <a:pathLst>
                <a:path extrusionOk="0" h="33910" w="56284">
                  <a:moveTo>
                    <a:pt x="32320" y="1"/>
                  </a:moveTo>
                  <a:cubicBezTo>
                    <a:pt x="32850" y="1493"/>
                    <a:pt x="32222" y="3390"/>
                    <a:pt x="30813" y="4199"/>
                  </a:cubicBezTo>
                  <a:cubicBezTo>
                    <a:pt x="30091" y="4613"/>
                    <a:pt x="29297" y="4734"/>
                    <a:pt x="28470" y="4734"/>
                  </a:cubicBezTo>
                  <a:cubicBezTo>
                    <a:pt x="27293" y="4734"/>
                    <a:pt x="26051" y="4488"/>
                    <a:pt x="24857" y="4488"/>
                  </a:cubicBezTo>
                  <a:cubicBezTo>
                    <a:pt x="24769" y="4488"/>
                    <a:pt x="24680" y="4489"/>
                    <a:pt x="24592" y="4492"/>
                  </a:cubicBezTo>
                  <a:cubicBezTo>
                    <a:pt x="21872" y="4562"/>
                    <a:pt x="19417" y="6110"/>
                    <a:pt x="17297" y="7854"/>
                  </a:cubicBezTo>
                  <a:cubicBezTo>
                    <a:pt x="15191" y="9597"/>
                    <a:pt x="13252" y="11592"/>
                    <a:pt x="10839" y="12806"/>
                  </a:cubicBezTo>
                  <a:cubicBezTo>
                    <a:pt x="9125" y="13674"/>
                    <a:pt x="7197" y="14111"/>
                    <a:pt x="5269" y="14111"/>
                  </a:cubicBezTo>
                  <a:cubicBezTo>
                    <a:pt x="3511" y="14111"/>
                    <a:pt x="1752" y="13747"/>
                    <a:pt x="154" y="13015"/>
                  </a:cubicBezTo>
                  <a:cubicBezTo>
                    <a:pt x="113" y="13001"/>
                    <a:pt x="57" y="12973"/>
                    <a:pt x="1" y="12945"/>
                  </a:cubicBezTo>
                  <a:lnTo>
                    <a:pt x="1" y="32752"/>
                  </a:lnTo>
                  <a:cubicBezTo>
                    <a:pt x="2032" y="33526"/>
                    <a:pt x="4211" y="33909"/>
                    <a:pt x="6393" y="33909"/>
                  </a:cubicBezTo>
                  <a:cubicBezTo>
                    <a:pt x="10265" y="33909"/>
                    <a:pt x="14145" y="32703"/>
                    <a:pt x="17214" y="30339"/>
                  </a:cubicBezTo>
                  <a:cubicBezTo>
                    <a:pt x="22974" y="25903"/>
                    <a:pt x="25429" y="18427"/>
                    <a:pt x="30186" y="12931"/>
                  </a:cubicBezTo>
                  <a:cubicBezTo>
                    <a:pt x="33938" y="8593"/>
                    <a:pt x="39155" y="5552"/>
                    <a:pt x="44776" y="4436"/>
                  </a:cubicBezTo>
                  <a:cubicBezTo>
                    <a:pt x="47329" y="3934"/>
                    <a:pt x="49979" y="3795"/>
                    <a:pt x="52406" y="2874"/>
                  </a:cubicBezTo>
                  <a:cubicBezTo>
                    <a:pt x="53912" y="2302"/>
                    <a:pt x="55363" y="1298"/>
                    <a:pt x="56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 name="Google Shape;32;p4"/>
          <p:cNvSpPr txBox="1"/>
          <p:nvPr>
            <p:ph type="title"/>
          </p:nvPr>
        </p:nvSpPr>
        <p:spPr>
          <a:xfrm>
            <a:off x="713100" y="1922613"/>
            <a:ext cx="3602400" cy="16152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3000"/>
              <a:buNone/>
              <a:defRPr sz="4800">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p:txBody>
      </p:sp>
      <p:sp>
        <p:nvSpPr>
          <p:cNvPr id="33" name="Google Shape;33;p4"/>
          <p:cNvSpPr txBox="1"/>
          <p:nvPr>
            <p:ph idx="1" type="subTitle"/>
          </p:nvPr>
        </p:nvSpPr>
        <p:spPr>
          <a:xfrm>
            <a:off x="713100" y="3537813"/>
            <a:ext cx="3204600" cy="743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800"/>
              <a:buNone/>
              <a:defRPr sz="1800">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34" name="Google Shape;34;p4"/>
          <p:cNvSpPr txBox="1"/>
          <p:nvPr>
            <p:ph hasCustomPrompt="1" idx="2" type="title"/>
          </p:nvPr>
        </p:nvSpPr>
        <p:spPr>
          <a:xfrm>
            <a:off x="844950" y="973888"/>
            <a:ext cx="743100" cy="7431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accent4"/>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r>
              <a:t>xx%</a:t>
            </a:r>
          </a:p>
        </p:txBody>
      </p:sp>
      <p:sp>
        <p:nvSpPr>
          <p:cNvPr id="35" name="Google Shape;35;p4"/>
          <p:cNvSpPr/>
          <p:nvPr/>
        </p:nvSpPr>
        <p:spPr>
          <a:xfrm rot="10800000">
            <a:off x="-256100" y="4289614"/>
            <a:ext cx="3156504" cy="905134"/>
          </a:xfrm>
          <a:custGeom>
            <a:rect b="b" l="l" r="r" t="t"/>
            <a:pathLst>
              <a:path extrusionOk="0" h="7627" w="18860">
                <a:moveTo>
                  <a:pt x="1" y="0"/>
                </a:moveTo>
                <a:cubicBezTo>
                  <a:pt x="764" y="988"/>
                  <a:pt x="2025" y="1570"/>
                  <a:pt x="3281" y="1570"/>
                </a:cubicBezTo>
                <a:cubicBezTo>
                  <a:pt x="3585" y="1570"/>
                  <a:pt x="3889" y="1536"/>
                  <a:pt x="4185" y="1465"/>
                </a:cubicBezTo>
                <a:cubicBezTo>
                  <a:pt x="4994" y="1256"/>
                  <a:pt x="5761" y="795"/>
                  <a:pt x="6598" y="795"/>
                </a:cubicBezTo>
                <a:cubicBezTo>
                  <a:pt x="7686" y="795"/>
                  <a:pt x="8649" y="1549"/>
                  <a:pt x="9235" y="2455"/>
                </a:cubicBezTo>
                <a:cubicBezTo>
                  <a:pt x="9848" y="3348"/>
                  <a:pt x="10197" y="4394"/>
                  <a:pt x="10713" y="5329"/>
                </a:cubicBezTo>
                <a:cubicBezTo>
                  <a:pt x="11243" y="6291"/>
                  <a:pt x="11969" y="7198"/>
                  <a:pt x="13001" y="7505"/>
                </a:cubicBezTo>
                <a:cubicBezTo>
                  <a:pt x="13270" y="7588"/>
                  <a:pt x="13543" y="7627"/>
                  <a:pt x="13815" y="7627"/>
                </a:cubicBezTo>
                <a:cubicBezTo>
                  <a:pt x="15001" y="7627"/>
                  <a:pt x="16180" y="6898"/>
                  <a:pt x="16962" y="5956"/>
                </a:cubicBezTo>
                <a:cubicBezTo>
                  <a:pt x="18315" y="4338"/>
                  <a:pt x="18859" y="2051"/>
                  <a:pt x="18385" y="0"/>
                </a:cubicBezTo>
                <a:close/>
              </a:path>
            </a:pathLst>
          </a:cu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1">
    <p:bg>
      <p:bgPr>
        <a:solidFill>
          <a:schemeClr val="accent3"/>
        </a:solidFill>
      </p:bgPr>
    </p:bg>
    <p:spTree>
      <p:nvGrpSpPr>
        <p:cNvPr id="36" name="Shape 36"/>
        <p:cNvGrpSpPr/>
        <p:nvPr/>
      </p:nvGrpSpPr>
      <p:grpSpPr>
        <a:xfrm>
          <a:off x="0" y="0"/>
          <a:ext cx="0" cy="0"/>
          <a:chOff x="0" y="0"/>
          <a:chExt cx="0" cy="0"/>
        </a:xfrm>
      </p:grpSpPr>
      <p:sp>
        <p:nvSpPr>
          <p:cNvPr id="37" name="Google Shape;37;p5"/>
          <p:cNvSpPr txBox="1"/>
          <p:nvPr>
            <p:ph type="title"/>
          </p:nvPr>
        </p:nvSpPr>
        <p:spPr>
          <a:xfrm>
            <a:off x="5119725" y="2003825"/>
            <a:ext cx="3085500" cy="1436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000"/>
              <a:buNone/>
              <a:defRPr sz="4800">
                <a:solidFill>
                  <a:schemeClr val="lt1"/>
                </a:solidFill>
              </a:defRPr>
            </a:lvl1pPr>
            <a:lvl2pPr lvl="1" rtl="0" algn="ctr">
              <a:spcBef>
                <a:spcPts val="0"/>
              </a:spcBef>
              <a:spcAft>
                <a:spcPts val="0"/>
              </a:spcAft>
              <a:buClr>
                <a:schemeClr val="lt1"/>
              </a:buClr>
              <a:buSzPts val="3000"/>
              <a:buNone/>
              <a:defRPr sz="3000">
                <a:solidFill>
                  <a:schemeClr val="lt1"/>
                </a:solidFill>
              </a:defRPr>
            </a:lvl2pPr>
            <a:lvl3pPr lvl="2" rtl="0" algn="ctr">
              <a:spcBef>
                <a:spcPts val="0"/>
              </a:spcBef>
              <a:spcAft>
                <a:spcPts val="0"/>
              </a:spcAft>
              <a:buClr>
                <a:schemeClr val="lt1"/>
              </a:buClr>
              <a:buSzPts val="3000"/>
              <a:buNone/>
              <a:defRPr sz="3000">
                <a:solidFill>
                  <a:schemeClr val="lt1"/>
                </a:solidFill>
              </a:defRPr>
            </a:lvl3pPr>
            <a:lvl4pPr lvl="3" rtl="0" algn="ctr">
              <a:spcBef>
                <a:spcPts val="0"/>
              </a:spcBef>
              <a:spcAft>
                <a:spcPts val="0"/>
              </a:spcAft>
              <a:buClr>
                <a:schemeClr val="lt1"/>
              </a:buClr>
              <a:buSzPts val="3000"/>
              <a:buNone/>
              <a:defRPr sz="3000">
                <a:solidFill>
                  <a:schemeClr val="lt1"/>
                </a:solidFill>
              </a:defRPr>
            </a:lvl4pPr>
            <a:lvl5pPr lvl="4" rtl="0" algn="ctr">
              <a:spcBef>
                <a:spcPts val="0"/>
              </a:spcBef>
              <a:spcAft>
                <a:spcPts val="0"/>
              </a:spcAft>
              <a:buClr>
                <a:schemeClr val="lt1"/>
              </a:buClr>
              <a:buSzPts val="3000"/>
              <a:buNone/>
              <a:defRPr sz="3000">
                <a:solidFill>
                  <a:schemeClr val="lt1"/>
                </a:solidFill>
              </a:defRPr>
            </a:lvl5pPr>
            <a:lvl6pPr lvl="5" rtl="0" algn="ctr">
              <a:spcBef>
                <a:spcPts val="0"/>
              </a:spcBef>
              <a:spcAft>
                <a:spcPts val="0"/>
              </a:spcAft>
              <a:buClr>
                <a:schemeClr val="lt1"/>
              </a:buClr>
              <a:buSzPts val="3000"/>
              <a:buNone/>
              <a:defRPr sz="3000">
                <a:solidFill>
                  <a:schemeClr val="lt1"/>
                </a:solidFill>
              </a:defRPr>
            </a:lvl6pPr>
            <a:lvl7pPr lvl="6" rtl="0" algn="ctr">
              <a:spcBef>
                <a:spcPts val="0"/>
              </a:spcBef>
              <a:spcAft>
                <a:spcPts val="0"/>
              </a:spcAft>
              <a:buClr>
                <a:schemeClr val="lt1"/>
              </a:buClr>
              <a:buSzPts val="3000"/>
              <a:buNone/>
              <a:defRPr sz="3000">
                <a:solidFill>
                  <a:schemeClr val="lt1"/>
                </a:solidFill>
              </a:defRPr>
            </a:lvl7pPr>
            <a:lvl8pPr lvl="7" rtl="0" algn="ctr">
              <a:spcBef>
                <a:spcPts val="0"/>
              </a:spcBef>
              <a:spcAft>
                <a:spcPts val="0"/>
              </a:spcAft>
              <a:buClr>
                <a:schemeClr val="lt1"/>
              </a:buClr>
              <a:buSzPts val="3000"/>
              <a:buNone/>
              <a:defRPr sz="3000">
                <a:solidFill>
                  <a:schemeClr val="lt1"/>
                </a:solidFill>
              </a:defRPr>
            </a:lvl8pPr>
            <a:lvl9pPr lvl="8" rtl="0" algn="ctr">
              <a:spcBef>
                <a:spcPts val="0"/>
              </a:spcBef>
              <a:spcAft>
                <a:spcPts val="0"/>
              </a:spcAft>
              <a:buClr>
                <a:schemeClr val="lt1"/>
              </a:buClr>
              <a:buSzPts val="3000"/>
              <a:buNone/>
              <a:defRPr sz="3000">
                <a:solidFill>
                  <a:schemeClr val="lt1"/>
                </a:solidFill>
              </a:defRPr>
            </a:lvl9pPr>
          </a:lstStyle>
          <a:p/>
        </p:txBody>
      </p:sp>
      <p:sp>
        <p:nvSpPr>
          <p:cNvPr id="38" name="Google Shape;38;p5"/>
          <p:cNvSpPr txBox="1"/>
          <p:nvPr>
            <p:ph idx="1" type="subTitle"/>
          </p:nvPr>
        </p:nvSpPr>
        <p:spPr>
          <a:xfrm>
            <a:off x="5119725" y="3439925"/>
            <a:ext cx="3085500" cy="843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sz="1800">
                <a:solidFill>
                  <a:schemeClr val="lt1"/>
                </a:solidFill>
              </a:defRPr>
            </a:lvl1pPr>
            <a:lvl2pPr lvl="1" rtl="0" algn="ctr">
              <a:lnSpc>
                <a:spcPct val="100000"/>
              </a:lnSpc>
              <a:spcBef>
                <a:spcPts val="0"/>
              </a:spcBef>
              <a:spcAft>
                <a:spcPts val="0"/>
              </a:spcAft>
              <a:buClr>
                <a:schemeClr val="lt1"/>
              </a:buClr>
              <a:buSzPts val="1800"/>
              <a:buNone/>
              <a:defRPr sz="1800">
                <a:solidFill>
                  <a:schemeClr val="lt1"/>
                </a:solidFill>
              </a:defRPr>
            </a:lvl2pPr>
            <a:lvl3pPr lvl="2" rtl="0" algn="ctr">
              <a:lnSpc>
                <a:spcPct val="100000"/>
              </a:lnSpc>
              <a:spcBef>
                <a:spcPts val="0"/>
              </a:spcBef>
              <a:spcAft>
                <a:spcPts val="0"/>
              </a:spcAft>
              <a:buClr>
                <a:schemeClr val="lt1"/>
              </a:buClr>
              <a:buSzPts val="1800"/>
              <a:buNone/>
              <a:defRPr sz="1800">
                <a:solidFill>
                  <a:schemeClr val="lt1"/>
                </a:solidFill>
              </a:defRPr>
            </a:lvl3pPr>
            <a:lvl4pPr lvl="3" rtl="0" algn="ctr">
              <a:lnSpc>
                <a:spcPct val="100000"/>
              </a:lnSpc>
              <a:spcBef>
                <a:spcPts val="0"/>
              </a:spcBef>
              <a:spcAft>
                <a:spcPts val="0"/>
              </a:spcAft>
              <a:buClr>
                <a:schemeClr val="lt1"/>
              </a:buClr>
              <a:buSzPts val="1800"/>
              <a:buNone/>
              <a:defRPr sz="1800">
                <a:solidFill>
                  <a:schemeClr val="lt1"/>
                </a:solidFill>
              </a:defRPr>
            </a:lvl4pPr>
            <a:lvl5pPr lvl="4" rtl="0" algn="ctr">
              <a:lnSpc>
                <a:spcPct val="100000"/>
              </a:lnSpc>
              <a:spcBef>
                <a:spcPts val="0"/>
              </a:spcBef>
              <a:spcAft>
                <a:spcPts val="0"/>
              </a:spcAft>
              <a:buClr>
                <a:schemeClr val="lt1"/>
              </a:buClr>
              <a:buSzPts val="1800"/>
              <a:buNone/>
              <a:defRPr sz="1800">
                <a:solidFill>
                  <a:schemeClr val="lt1"/>
                </a:solidFill>
              </a:defRPr>
            </a:lvl5pPr>
            <a:lvl6pPr lvl="5" rtl="0" algn="ctr">
              <a:lnSpc>
                <a:spcPct val="100000"/>
              </a:lnSpc>
              <a:spcBef>
                <a:spcPts val="0"/>
              </a:spcBef>
              <a:spcAft>
                <a:spcPts val="0"/>
              </a:spcAft>
              <a:buClr>
                <a:schemeClr val="lt1"/>
              </a:buClr>
              <a:buSzPts val="1800"/>
              <a:buNone/>
              <a:defRPr sz="1800">
                <a:solidFill>
                  <a:schemeClr val="lt1"/>
                </a:solidFill>
              </a:defRPr>
            </a:lvl6pPr>
            <a:lvl7pPr lvl="6" rtl="0" algn="ctr">
              <a:lnSpc>
                <a:spcPct val="100000"/>
              </a:lnSpc>
              <a:spcBef>
                <a:spcPts val="0"/>
              </a:spcBef>
              <a:spcAft>
                <a:spcPts val="0"/>
              </a:spcAft>
              <a:buClr>
                <a:schemeClr val="lt1"/>
              </a:buClr>
              <a:buSzPts val="1800"/>
              <a:buNone/>
              <a:defRPr sz="1800">
                <a:solidFill>
                  <a:schemeClr val="lt1"/>
                </a:solidFill>
              </a:defRPr>
            </a:lvl7pPr>
            <a:lvl8pPr lvl="7" rtl="0" algn="ctr">
              <a:lnSpc>
                <a:spcPct val="100000"/>
              </a:lnSpc>
              <a:spcBef>
                <a:spcPts val="0"/>
              </a:spcBef>
              <a:spcAft>
                <a:spcPts val="0"/>
              </a:spcAft>
              <a:buClr>
                <a:schemeClr val="lt1"/>
              </a:buClr>
              <a:buSzPts val="1800"/>
              <a:buNone/>
              <a:defRPr sz="1800">
                <a:solidFill>
                  <a:schemeClr val="lt1"/>
                </a:solidFill>
              </a:defRPr>
            </a:lvl8pPr>
            <a:lvl9pPr lvl="8" rtl="0" algn="ctr">
              <a:lnSpc>
                <a:spcPct val="100000"/>
              </a:lnSpc>
              <a:spcBef>
                <a:spcPts val="0"/>
              </a:spcBef>
              <a:spcAft>
                <a:spcPts val="0"/>
              </a:spcAft>
              <a:buClr>
                <a:schemeClr val="lt1"/>
              </a:buClr>
              <a:buSzPts val="1800"/>
              <a:buNone/>
              <a:defRPr sz="1800">
                <a:solidFill>
                  <a:schemeClr val="lt1"/>
                </a:solidFill>
              </a:defRPr>
            </a:lvl9pPr>
          </a:lstStyle>
          <a:p/>
        </p:txBody>
      </p:sp>
      <p:sp>
        <p:nvSpPr>
          <p:cNvPr id="39" name="Google Shape;39;p5"/>
          <p:cNvSpPr txBox="1"/>
          <p:nvPr>
            <p:ph hasCustomPrompt="1" idx="2" type="title"/>
          </p:nvPr>
        </p:nvSpPr>
        <p:spPr>
          <a:xfrm>
            <a:off x="6277500" y="978505"/>
            <a:ext cx="743100" cy="743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a:r>
              <a:t>xx%</a:t>
            </a:r>
          </a:p>
        </p:txBody>
      </p:sp>
      <p:grpSp>
        <p:nvGrpSpPr>
          <p:cNvPr id="40" name="Google Shape;40;p5"/>
          <p:cNvGrpSpPr/>
          <p:nvPr/>
        </p:nvGrpSpPr>
        <p:grpSpPr>
          <a:xfrm rot="10800000">
            <a:off x="4173033" y="4124417"/>
            <a:ext cx="4978883" cy="1032224"/>
            <a:chOff x="1367050" y="3059225"/>
            <a:chExt cx="1407100" cy="848450"/>
          </a:xfrm>
        </p:grpSpPr>
        <p:sp>
          <p:nvSpPr>
            <p:cNvPr id="41" name="Google Shape;41;p5"/>
            <p:cNvSpPr/>
            <p:nvPr/>
          </p:nvSpPr>
          <p:spPr>
            <a:xfrm>
              <a:off x="1367050" y="3059225"/>
              <a:ext cx="1001268" cy="430317"/>
            </a:xfrm>
            <a:custGeom>
              <a:rect b="b" l="l" r="r" t="t"/>
              <a:pathLst>
                <a:path extrusionOk="0" h="14118" w="32850">
                  <a:moveTo>
                    <a:pt x="1" y="1"/>
                  </a:moveTo>
                  <a:lnTo>
                    <a:pt x="1" y="12945"/>
                  </a:lnTo>
                  <a:cubicBezTo>
                    <a:pt x="57" y="12959"/>
                    <a:pt x="113" y="13001"/>
                    <a:pt x="168" y="13015"/>
                  </a:cubicBezTo>
                  <a:cubicBezTo>
                    <a:pt x="1773" y="13750"/>
                    <a:pt x="3537" y="14117"/>
                    <a:pt x="5301" y="14117"/>
                  </a:cubicBezTo>
                  <a:cubicBezTo>
                    <a:pt x="7217" y="14117"/>
                    <a:pt x="9132" y="13684"/>
                    <a:pt x="10839" y="12820"/>
                  </a:cubicBezTo>
                  <a:cubicBezTo>
                    <a:pt x="13252" y="11578"/>
                    <a:pt x="15205" y="9598"/>
                    <a:pt x="17297" y="7868"/>
                  </a:cubicBezTo>
                  <a:cubicBezTo>
                    <a:pt x="19404" y="6124"/>
                    <a:pt x="21858" y="4576"/>
                    <a:pt x="24592" y="4506"/>
                  </a:cubicBezTo>
                  <a:cubicBezTo>
                    <a:pt x="24664" y="4504"/>
                    <a:pt x="24736" y="4503"/>
                    <a:pt x="24808" y="4503"/>
                  </a:cubicBezTo>
                  <a:cubicBezTo>
                    <a:pt x="26011" y="4503"/>
                    <a:pt x="27265" y="4752"/>
                    <a:pt x="28452" y="4752"/>
                  </a:cubicBezTo>
                  <a:cubicBezTo>
                    <a:pt x="29285" y="4752"/>
                    <a:pt x="30086" y="4630"/>
                    <a:pt x="30813" y="4213"/>
                  </a:cubicBezTo>
                  <a:cubicBezTo>
                    <a:pt x="32222" y="3404"/>
                    <a:pt x="32850" y="1521"/>
                    <a:pt x="323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5"/>
            <p:cNvSpPr/>
            <p:nvPr/>
          </p:nvSpPr>
          <p:spPr>
            <a:xfrm>
              <a:off x="1367050" y="3059925"/>
              <a:ext cx="1407100" cy="847750"/>
            </a:xfrm>
            <a:custGeom>
              <a:rect b="b" l="l" r="r" t="t"/>
              <a:pathLst>
                <a:path extrusionOk="0" h="33910" w="56284">
                  <a:moveTo>
                    <a:pt x="32320" y="1"/>
                  </a:moveTo>
                  <a:cubicBezTo>
                    <a:pt x="32850" y="1493"/>
                    <a:pt x="32222" y="3390"/>
                    <a:pt x="30813" y="4199"/>
                  </a:cubicBezTo>
                  <a:cubicBezTo>
                    <a:pt x="30091" y="4613"/>
                    <a:pt x="29297" y="4734"/>
                    <a:pt x="28470" y="4734"/>
                  </a:cubicBezTo>
                  <a:cubicBezTo>
                    <a:pt x="27293" y="4734"/>
                    <a:pt x="26051" y="4488"/>
                    <a:pt x="24857" y="4488"/>
                  </a:cubicBezTo>
                  <a:cubicBezTo>
                    <a:pt x="24769" y="4488"/>
                    <a:pt x="24680" y="4489"/>
                    <a:pt x="24592" y="4492"/>
                  </a:cubicBezTo>
                  <a:cubicBezTo>
                    <a:pt x="21872" y="4562"/>
                    <a:pt x="19417" y="6110"/>
                    <a:pt x="17297" y="7854"/>
                  </a:cubicBezTo>
                  <a:cubicBezTo>
                    <a:pt x="15191" y="9597"/>
                    <a:pt x="13252" y="11592"/>
                    <a:pt x="10839" y="12806"/>
                  </a:cubicBezTo>
                  <a:cubicBezTo>
                    <a:pt x="9125" y="13674"/>
                    <a:pt x="7197" y="14111"/>
                    <a:pt x="5269" y="14111"/>
                  </a:cubicBezTo>
                  <a:cubicBezTo>
                    <a:pt x="3511" y="14111"/>
                    <a:pt x="1752" y="13747"/>
                    <a:pt x="154" y="13015"/>
                  </a:cubicBezTo>
                  <a:cubicBezTo>
                    <a:pt x="113" y="13001"/>
                    <a:pt x="57" y="12973"/>
                    <a:pt x="1" y="12945"/>
                  </a:cubicBezTo>
                  <a:lnTo>
                    <a:pt x="1" y="32752"/>
                  </a:lnTo>
                  <a:cubicBezTo>
                    <a:pt x="2032" y="33526"/>
                    <a:pt x="4211" y="33909"/>
                    <a:pt x="6393" y="33909"/>
                  </a:cubicBezTo>
                  <a:cubicBezTo>
                    <a:pt x="10265" y="33909"/>
                    <a:pt x="14145" y="32703"/>
                    <a:pt x="17214" y="30339"/>
                  </a:cubicBezTo>
                  <a:cubicBezTo>
                    <a:pt x="22974" y="25903"/>
                    <a:pt x="25429" y="18427"/>
                    <a:pt x="30186" y="12931"/>
                  </a:cubicBezTo>
                  <a:cubicBezTo>
                    <a:pt x="33938" y="8593"/>
                    <a:pt x="39155" y="5552"/>
                    <a:pt x="44776" y="4436"/>
                  </a:cubicBezTo>
                  <a:cubicBezTo>
                    <a:pt x="47329" y="3934"/>
                    <a:pt x="49979" y="3795"/>
                    <a:pt x="52406" y="2874"/>
                  </a:cubicBezTo>
                  <a:cubicBezTo>
                    <a:pt x="53912" y="2302"/>
                    <a:pt x="55363" y="1298"/>
                    <a:pt x="5628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SECTION_HEADER_1_1">
    <p:bg>
      <p:bgPr>
        <a:solidFill>
          <a:schemeClr val="accent3"/>
        </a:solidFill>
      </p:bgPr>
    </p:bg>
    <p:spTree>
      <p:nvGrpSpPr>
        <p:cNvPr id="43" name="Shape 43"/>
        <p:cNvGrpSpPr/>
        <p:nvPr/>
      </p:nvGrpSpPr>
      <p:grpSpPr>
        <a:xfrm>
          <a:off x="0" y="0"/>
          <a:ext cx="0" cy="0"/>
          <a:chOff x="0" y="0"/>
          <a:chExt cx="0" cy="0"/>
        </a:xfrm>
      </p:grpSpPr>
      <p:sp>
        <p:nvSpPr>
          <p:cNvPr id="44" name="Google Shape;44;p6"/>
          <p:cNvSpPr txBox="1"/>
          <p:nvPr>
            <p:ph type="title"/>
          </p:nvPr>
        </p:nvSpPr>
        <p:spPr>
          <a:xfrm>
            <a:off x="4880625" y="1881775"/>
            <a:ext cx="3140400" cy="1665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3000"/>
              <a:buNone/>
              <a:defRPr sz="4800">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p:txBody>
      </p:sp>
      <p:sp>
        <p:nvSpPr>
          <p:cNvPr id="45" name="Google Shape;45;p6"/>
          <p:cNvSpPr txBox="1"/>
          <p:nvPr>
            <p:ph idx="1" type="subTitle"/>
          </p:nvPr>
        </p:nvSpPr>
        <p:spPr>
          <a:xfrm>
            <a:off x="4880625" y="3547325"/>
            <a:ext cx="3140400" cy="743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800"/>
              <a:buNone/>
              <a:defRPr sz="1800">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46" name="Google Shape;46;p6"/>
          <p:cNvSpPr txBox="1"/>
          <p:nvPr>
            <p:ph hasCustomPrompt="1" idx="2" type="title"/>
          </p:nvPr>
        </p:nvSpPr>
        <p:spPr>
          <a:xfrm>
            <a:off x="5012475" y="968400"/>
            <a:ext cx="743100" cy="743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7" name="Shape 47"/>
        <p:cNvGrpSpPr/>
        <p:nvPr/>
      </p:nvGrpSpPr>
      <p:grpSpPr>
        <a:xfrm>
          <a:off x="0" y="0"/>
          <a:ext cx="0" cy="0"/>
          <a:chOff x="0" y="0"/>
          <a:chExt cx="0" cy="0"/>
        </a:xfrm>
      </p:grpSpPr>
      <p:sp>
        <p:nvSpPr>
          <p:cNvPr id="48" name="Google Shape;48;p7"/>
          <p:cNvSpPr txBox="1"/>
          <p:nvPr>
            <p:ph type="title"/>
          </p:nvPr>
        </p:nvSpPr>
        <p:spPr>
          <a:xfrm>
            <a:off x="2957700" y="1083350"/>
            <a:ext cx="3228600" cy="1035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b="1"/>
            </a:lvl1pPr>
            <a:lvl2pPr lvl="1" algn="ctr">
              <a:spcBef>
                <a:spcPts val="0"/>
              </a:spcBef>
              <a:spcAft>
                <a:spcPts val="0"/>
              </a:spcAft>
              <a:buSzPts val="2800"/>
              <a:buNone/>
              <a:defRPr b="1"/>
            </a:lvl2pPr>
            <a:lvl3pPr lvl="2" algn="ctr">
              <a:spcBef>
                <a:spcPts val="0"/>
              </a:spcBef>
              <a:spcAft>
                <a:spcPts val="0"/>
              </a:spcAft>
              <a:buSzPts val="2800"/>
              <a:buNone/>
              <a:defRPr b="1"/>
            </a:lvl3pPr>
            <a:lvl4pPr lvl="3" algn="ctr">
              <a:spcBef>
                <a:spcPts val="0"/>
              </a:spcBef>
              <a:spcAft>
                <a:spcPts val="0"/>
              </a:spcAft>
              <a:buSzPts val="2800"/>
              <a:buNone/>
              <a:defRPr b="1"/>
            </a:lvl4pPr>
            <a:lvl5pPr lvl="4" algn="ctr">
              <a:spcBef>
                <a:spcPts val="0"/>
              </a:spcBef>
              <a:spcAft>
                <a:spcPts val="0"/>
              </a:spcAft>
              <a:buSzPts val="2800"/>
              <a:buNone/>
              <a:defRPr b="1"/>
            </a:lvl5pPr>
            <a:lvl6pPr lvl="5" algn="ctr">
              <a:spcBef>
                <a:spcPts val="0"/>
              </a:spcBef>
              <a:spcAft>
                <a:spcPts val="0"/>
              </a:spcAft>
              <a:buSzPts val="2800"/>
              <a:buNone/>
              <a:defRPr b="1"/>
            </a:lvl6pPr>
            <a:lvl7pPr lvl="6" algn="ctr">
              <a:spcBef>
                <a:spcPts val="0"/>
              </a:spcBef>
              <a:spcAft>
                <a:spcPts val="0"/>
              </a:spcAft>
              <a:buSzPts val="2800"/>
              <a:buNone/>
              <a:defRPr b="1"/>
            </a:lvl7pPr>
            <a:lvl8pPr lvl="7" algn="ctr">
              <a:spcBef>
                <a:spcPts val="0"/>
              </a:spcBef>
              <a:spcAft>
                <a:spcPts val="0"/>
              </a:spcAft>
              <a:buSzPts val="2800"/>
              <a:buNone/>
              <a:defRPr b="1"/>
            </a:lvl8pPr>
            <a:lvl9pPr lvl="8" algn="ctr">
              <a:spcBef>
                <a:spcPts val="0"/>
              </a:spcBef>
              <a:spcAft>
                <a:spcPts val="0"/>
              </a:spcAft>
              <a:buSzPts val="2800"/>
              <a:buNone/>
              <a:defRPr b="1"/>
            </a:lvl9pPr>
          </a:lstStyle>
          <a:p/>
        </p:txBody>
      </p:sp>
      <p:sp>
        <p:nvSpPr>
          <p:cNvPr id="49" name="Google Shape;49;p7"/>
          <p:cNvSpPr txBox="1"/>
          <p:nvPr>
            <p:ph idx="1" type="subTitle"/>
          </p:nvPr>
        </p:nvSpPr>
        <p:spPr>
          <a:xfrm>
            <a:off x="2832450" y="2118950"/>
            <a:ext cx="3479100" cy="15879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0" name="Shape 50"/>
        <p:cNvGrpSpPr/>
        <p:nvPr/>
      </p:nvGrpSpPr>
      <p:grpSpPr>
        <a:xfrm>
          <a:off x="0" y="0"/>
          <a:ext cx="0" cy="0"/>
          <a:chOff x="0" y="0"/>
          <a:chExt cx="0" cy="0"/>
        </a:xfrm>
      </p:grpSpPr>
      <p:sp>
        <p:nvSpPr>
          <p:cNvPr id="51" name="Google Shape;51;p8"/>
          <p:cNvSpPr/>
          <p:nvPr/>
        </p:nvSpPr>
        <p:spPr>
          <a:xfrm>
            <a:off x="0" y="4522"/>
            <a:ext cx="1399888" cy="1104573"/>
          </a:xfrm>
          <a:custGeom>
            <a:rect b="b" l="l" r="r" t="t"/>
            <a:pathLst>
              <a:path extrusionOk="0" h="17710" w="22444">
                <a:moveTo>
                  <a:pt x="0" y="1"/>
                </a:moveTo>
                <a:lnTo>
                  <a:pt x="0" y="12066"/>
                </a:lnTo>
                <a:cubicBezTo>
                  <a:pt x="1074" y="12220"/>
                  <a:pt x="1925" y="12987"/>
                  <a:pt x="2623" y="13824"/>
                </a:cubicBezTo>
                <a:cubicBezTo>
                  <a:pt x="3320" y="14675"/>
                  <a:pt x="3906" y="15637"/>
                  <a:pt x="4743" y="16348"/>
                </a:cubicBezTo>
                <a:cubicBezTo>
                  <a:pt x="5852" y="17286"/>
                  <a:pt x="7308" y="17710"/>
                  <a:pt x="8771" y="17710"/>
                </a:cubicBezTo>
                <a:cubicBezTo>
                  <a:pt x="9461" y="17710"/>
                  <a:pt x="10153" y="17615"/>
                  <a:pt x="10811" y="17436"/>
                </a:cubicBezTo>
                <a:cubicBezTo>
                  <a:pt x="12470" y="16990"/>
                  <a:pt x="14061" y="16014"/>
                  <a:pt x="14967" y="14549"/>
                </a:cubicBezTo>
                <a:cubicBezTo>
                  <a:pt x="15874" y="13084"/>
                  <a:pt x="15958" y="11090"/>
                  <a:pt x="14981" y="9667"/>
                </a:cubicBezTo>
                <a:cubicBezTo>
                  <a:pt x="14354" y="8760"/>
                  <a:pt x="13363" y="8188"/>
                  <a:pt x="12582" y="7407"/>
                </a:cubicBezTo>
                <a:cubicBezTo>
                  <a:pt x="11689" y="6501"/>
                  <a:pt x="11076" y="5022"/>
                  <a:pt x="12066" y="4004"/>
                </a:cubicBezTo>
                <a:cubicBezTo>
                  <a:pt x="12387" y="3669"/>
                  <a:pt x="12819" y="3488"/>
                  <a:pt x="13252" y="3390"/>
                </a:cubicBezTo>
                <a:cubicBezTo>
                  <a:pt x="13474" y="3347"/>
                  <a:pt x="13694" y="3329"/>
                  <a:pt x="13912" y="3329"/>
                </a:cubicBezTo>
                <a:cubicBezTo>
                  <a:pt x="14761" y="3329"/>
                  <a:pt x="15580" y="3606"/>
                  <a:pt x="16390" y="3795"/>
                </a:cubicBezTo>
                <a:cubicBezTo>
                  <a:pt x="16985" y="3932"/>
                  <a:pt x="17618" y="4015"/>
                  <a:pt x="18243" y="4015"/>
                </a:cubicBezTo>
                <a:cubicBezTo>
                  <a:pt x="19521" y="4015"/>
                  <a:pt x="20764" y="3667"/>
                  <a:pt x="21579" y="2721"/>
                </a:cubicBezTo>
                <a:cubicBezTo>
                  <a:pt x="22207" y="1981"/>
                  <a:pt x="22444" y="977"/>
                  <a:pt x="2237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8"/>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3" name="Google Shape;53;p8"/>
          <p:cNvSpPr txBox="1"/>
          <p:nvPr>
            <p:ph idx="2" type="title"/>
          </p:nvPr>
        </p:nvSpPr>
        <p:spPr>
          <a:xfrm>
            <a:off x="1171900" y="2486675"/>
            <a:ext cx="3145800" cy="8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4" name="Google Shape;54;p8"/>
          <p:cNvSpPr txBox="1"/>
          <p:nvPr>
            <p:ph idx="1" type="subTitle"/>
          </p:nvPr>
        </p:nvSpPr>
        <p:spPr>
          <a:xfrm>
            <a:off x="1171900" y="3369000"/>
            <a:ext cx="31458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55" name="Google Shape;55;p8"/>
          <p:cNvSpPr txBox="1"/>
          <p:nvPr>
            <p:ph idx="3" type="title"/>
          </p:nvPr>
        </p:nvSpPr>
        <p:spPr>
          <a:xfrm>
            <a:off x="4826300" y="2486675"/>
            <a:ext cx="3145800" cy="8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6" name="Google Shape;56;p8"/>
          <p:cNvSpPr txBox="1"/>
          <p:nvPr>
            <p:ph idx="4" type="subTitle"/>
          </p:nvPr>
        </p:nvSpPr>
        <p:spPr>
          <a:xfrm>
            <a:off x="4826300" y="3369000"/>
            <a:ext cx="31458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57" name="Google Shape;57;p8"/>
          <p:cNvSpPr/>
          <p:nvPr/>
        </p:nvSpPr>
        <p:spPr>
          <a:xfrm>
            <a:off x="4826299" y="3749924"/>
            <a:ext cx="4317720" cy="1393558"/>
          </a:xfrm>
          <a:custGeom>
            <a:rect b="b" l="l" r="r" t="t"/>
            <a:pathLst>
              <a:path extrusionOk="0" h="11620" w="36002">
                <a:moveTo>
                  <a:pt x="36002" y="0"/>
                </a:moveTo>
                <a:cubicBezTo>
                  <a:pt x="34719" y="223"/>
                  <a:pt x="33463" y="865"/>
                  <a:pt x="32375" y="1632"/>
                </a:cubicBezTo>
                <a:cubicBezTo>
                  <a:pt x="30729" y="2818"/>
                  <a:pt x="29334" y="4338"/>
                  <a:pt x="27688" y="5538"/>
                </a:cubicBezTo>
                <a:cubicBezTo>
                  <a:pt x="25164" y="7393"/>
                  <a:pt x="22039" y="8439"/>
                  <a:pt x="18887" y="8467"/>
                </a:cubicBezTo>
                <a:cubicBezTo>
                  <a:pt x="18805" y="8468"/>
                  <a:pt x="18723" y="8469"/>
                  <a:pt x="18641" y="8469"/>
                </a:cubicBezTo>
                <a:cubicBezTo>
                  <a:pt x="16159" y="8469"/>
                  <a:pt x="13715" y="7869"/>
                  <a:pt x="11271" y="7504"/>
                </a:cubicBezTo>
                <a:cubicBezTo>
                  <a:pt x="10215" y="7354"/>
                  <a:pt x="9136" y="7249"/>
                  <a:pt x="8065" y="7249"/>
                </a:cubicBezTo>
                <a:cubicBezTo>
                  <a:pt x="6561" y="7249"/>
                  <a:pt x="5074" y="7456"/>
                  <a:pt x="3697" y="8035"/>
                </a:cubicBezTo>
                <a:cubicBezTo>
                  <a:pt x="2079" y="8718"/>
                  <a:pt x="670" y="10043"/>
                  <a:pt x="0" y="11619"/>
                </a:cubicBezTo>
                <a:lnTo>
                  <a:pt x="36002" y="11619"/>
                </a:lnTo>
                <a:lnTo>
                  <a:pt x="360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TITLE_AND_TWO_COLUMNS_1">
    <p:spTree>
      <p:nvGrpSpPr>
        <p:cNvPr id="58" name="Shape 58"/>
        <p:cNvGrpSpPr/>
        <p:nvPr/>
      </p:nvGrpSpPr>
      <p:grpSpPr>
        <a:xfrm>
          <a:off x="0" y="0"/>
          <a:ext cx="0" cy="0"/>
          <a:chOff x="0" y="0"/>
          <a:chExt cx="0" cy="0"/>
        </a:xfrm>
      </p:grpSpPr>
      <p:grpSp>
        <p:nvGrpSpPr>
          <p:cNvPr id="59" name="Google Shape;59;p9"/>
          <p:cNvGrpSpPr/>
          <p:nvPr/>
        </p:nvGrpSpPr>
        <p:grpSpPr>
          <a:xfrm>
            <a:off x="-100" y="0"/>
            <a:ext cx="9144068" cy="2697049"/>
            <a:chOff x="-100" y="0"/>
            <a:chExt cx="9144068" cy="2783907"/>
          </a:xfrm>
        </p:grpSpPr>
        <p:sp>
          <p:nvSpPr>
            <p:cNvPr id="60" name="Google Shape;60;p9"/>
            <p:cNvSpPr/>
            <p:nvPr/>
          </p:nvSpPr>
          <p:spPr>
            <a:xfrm>
              <a:off x="-100" y="0"/>
              <a:ext cx="9144000" cy="2363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9"/>
            <p:cNvSpPr/>
            <p:nvPr/>
          </p:nvSpPr>
          <p:spPr>
            <a:xfrm flipH="1" rot="10800000">
              <a:off x="0" y="2356524"/>
              <a:ext cx="9143968" cy="427384"/>
            </a:xfrm>
            <a:custGeom>
              <a:rect b="b" l="l" r="r" t="t"/>
              <a:pathLst>
                <a:path extrusionOk="0" h="11620" w="36002">
                  <a:moveTo>
                    <a:pt x="36002" y="0"/>
                  </a:moveTo>
                  <a:cubicBezTo>
                    <a:pt x="34719" y="223"/>
                    <a:pt x="33463" y="865"/>
                    <a:pt x="32375" y="1632"/>
                  </a:cubicBezTo>
                  <a:cubicBezTo>
                    <a:pt x="30729" y="2818"/>
                    <a:pt x="29334" y="4338"/>
                    <a:pt x="27688" y="5538"/>
                  </a:cubicBezTo>
                  <a:cubicBezTo>
                    <a:pt x="25164" y="7393"/>
                    <a:pt x="22039" y="8439"/>
                    <a:pt x="18887" y="8467"/>
                  </a:cubicBezTo>
                  <a:cubicBezTo>
                    <a:pt x="18805" y="8468"/>
                    <a:pt x="18723" y="8469"/>
                    <a:pt x="18641" y="8469"/>
                  </a:cubicBezTo>
                  <a:cubicBezTo>
                    <a:pt x="16159" y="8469"/>
                    <a:pt x="13715" y="7869"/>
                    <a:pt x="11271" y="7504"/>
                  </a:cubicBezTo>
                  <a:cubicBezTo>
                    <a:pt x="10215" y="7354"/>
                    <a:pt x="9136" y="7249"/>
                    <a:pt x="8065" y="7249"/>
                  </a:cubicBezTo>
                  <a:cubicBezTo>
                    <a:pt x="6561" y="7249"/>
                    <a:pt x="5074" y="7456"/>
                    <a:pt x="3697" y="8035"/>
                  </a:cubicBezTo>
                  <a:cubicBezTo>
                    <a:pt x="2079" y="8718"/>
                    <a:pt x="670" y="10043"/>
                    <a:pt x="0" y="11619"/>
                  </a:cubicBezTo>
                  <a:lnTo>
                    <a:pt x="36002" y="11619"/>
                  </a:lnTo>
                  <a:lnTo>
                    <a:pt x="360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 name="Google Shape;62;p9"/>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9"/>
          <p:cNvSpPr txBox="1"/>
          <p:nvPr>
            <p:ph idx="2" type="title"/>
          </p:nvPr>
        </p:nvSpPr>
        <p:spPr>
          <a:xfrm>
            <a:off x="713100" y="2866525"/>
            <a:ext cx="2446200" cy="766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64" name="Google Shape;64;p9"/>
          <p:cNvSpPr txBox="1"/>
          <p:nvPr>
            <p:ph idx="1" type="subTitle"/>
          </p:nvPr>
        </p:nvSpPr>
        <p:spPr>
          <a:xfrm>
            <a:off x="713100" y="3633275"/>
            <a:ext cx="2446200" cy="97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65" name="Google Shape;65;p9"/>
          <p:cNvSpPr txBox="1"/>
          <p:nvPr>
            <p:ph idx="3" type="title"/>
          </p:nvPr>
        </p:nvSpPr>
        <p:spPr>
          <a:xfrm>
            <a:off x="3348900" y="2866525"/>
            <a:ext cx="2446200" cy="766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66" name="Google Shape;66;p9"/>
          <p:cNvSpPr txBox="1"/>
          <p:nvPr>
            <p:ph idx="4" type="subTitle"/>
          </p:nvPr>
        </p:nvSpPr>
        <p:spPr>
          <a:xfrm>
            <a:off x="3348900" y="3633275"/>
            <a:ext cx="2446200" cy="97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67" name="Google Shape;67;p9"/>
          <p:cNvSpPr txBox="1"/>
          <p:nvPr>
            <p:ph idx="5" type="title"/>
          </p:nvPr>
        </p:nvSpPr>
        <p:spPr>
          <a:xfrm>
            <a:off x="5984700" y="2866525"/>
            <a:ext cx="2446200" cy="766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68" name="Google Shape;68;p9"/>
          <p:cNvSpPr txBox="1"/>
          <p:nvPr>
            <p:ph idx="6" type="subTitle"/>
          </p:nvPr>
        </p:nvSpPr>
        <p:spPr>
          <a:xfrm>
            <a:off x="5984700" y="3633275"/>
            <a:ext cx="2446200" cy="97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69" name="Google Shape;69;p9"/>
          <p:cNvSpPr/>
          <p:nvPr/>
        </p:nvSpPr>
        <p:spPr>
          <a:xfrm rot="10800000">
            <a:off x="-256100" y="4289614"/>
            <a:ext cx="3156504" cy="905134"/>
          </a:xfrm>
          <a:custGeom>
            <a:rect b="b" l="l" r="r" t="t"/>
            <a:pathLst>
              <a:path extrusionOk="0" h="7627" w="18860">
                <a:moveTo>
                  <a:pt x="1" y="0"/>
                </a:moveTo>
                <a:cubicBezTo>
                  <a:pt x="764" y="988"/>
                  <a:pt x="2025" y="1570"/>
                  <a:pt x="3281" y="1570"/>
                </a:cubicBezTo>
                <a:cubicBezTo>
                  <a:pt x="3585" y="1570"/>
                  <a:pt x="3889" y="1536"/>
                  <a:pt x="4185" y="1465"/>
                </a:cubicBezTo>
                <a:cubicBezTo>
                  <a:pt x="4994" y="1256"/>
                  <a:pt x="5761" y="795"/>
                  <a:pt x="6598" y="795"/>
                </a:cubicBezTo>
                <a:cubicBezTo>
                  <a:pt x="7686" y="795"/>
                  <a:pt x="8649" y="1549"/>
                  <a:pt x="9235" y="2455"/>
                </a:cubicBezTo>
                <a:cubicBezTo>
                  <a:pt x="9848" y="3348"/>
                  <a:pt x="10197" y="4394"/>
                  <a:pt x="10713" y="5329"/>
                </a:cubicBezTo>
                <a:cubicBezTo>
                  <a:pt x="11243" y="6291"/>
                  <a:pt x="11969" y="7198"/>
                  <a:pt x="13001" y="7505"/>
                </a:cubicBezTo>
                <a:cubicBezTo>
                  <a:pt x="13270" y="7588"/>
                  <a:pt x="13543" y="7627"/>
                  <a:pt x="13815" y="7627"/>
                </a:cubicBezTo>
                <a:cubicBezTo>
                  <a:pt x="15001" y="7627"/>
                  <a:pt x="16180" y="6898"/>
                  <a:pt x="16962" y="5956"/>
                </a:cubicBezTo>
                <a:cubicBezTo>
                  <a:pt x="18315" y="4338"/>
                  <a:pt x="18859" y="2051"/>
                  <a:pt x="18385" y="0"/>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9"/>
          <p:cNvSpPr txBox="1"/>
          <p:nvPr>
            <p:ph hasCustomPrompt="1" idx="7" type="title"/>
          </p:nvPr>
        </p:nvSpPr>
        <p:spPr>
          <a:xfrm>
            <a:off x="1564650" y="1946900"/>
            <a:ext cx="743100" cy="492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3600"/>
              <a:buNone/>
              <a:defRPr sz="3600">
                <a:solidFill>
                  <a:schemeClr val="lt2"/>
                </a:solidFill>
              </a:defRPr>
            </a:lvl1pPr>
            <a:lvl2pPr lvl="1" rtl="0" algn="ctr">
              <a:spcBef>
                <a:spcPts val="0"/>
              </a:spcBef>
              <a:spcAft>
                <a:spcPts val="0"/>
              </a:spcAft>
              <a:buClr>
                <a:schemeClr val="lt2"/>
              </a:buClr>
              <a:buSzPts val="3600"/>
              <a:buNone/>
              <a:defRPr sz="3600">
                <a:solidFill>
                  <a:schemeClr val="lt2"/>
                </a:solidFill>
              </a:defRPr>
            </a:lvl2pPr>
            <a:lvl3pPr lvl="2" rtl="0" algn="ctr">
              <a:spcBef>
                <a:spcPts val="0"/>
              </a:spcBef>
              <a:spcAft>
                <a:spcPts val="0"/>
              </a:spcAft>
              <a:buClr>
                <a:schemeClr val="lt2"/>
              </a:buClr>
              <a:buSzPts val="3600"/>
              <a:buNone/>
              <a:defRPr sz="3600">
                <a:solidFill>
                  <a:schemeClr val="lt2"/>
                </a:solidFill>
              </a:defRPr>
            </a:lvl3pPr>
            <a:lvl4pPr lvl="3" rtl="0" algn="ctr">
              <a:spcBef>
                <a:spcPts val="0"/>
              </a:spcBef>
              <a:spcAft>
                <a:spcPts val="0"/>
              </a:spcAft>
              <a:buClr>
                <a:schemeClr val="lt2"/>
              </a:buClr>
              <a:buSzPts val="3600"/>
              <a:buNone/>
              <a:defRPr sz="3600">
                <a:solidFill>
                  <a:schemeClr val="lt2"/>
                </a:solidFill>
              </a:defRPr>
            </a:lvl4pPr>
            <a:lvl5pPr lvl="4" rtl="0" algn="ctr">
              <a:spcBef>
                <a:spcPts val="0"/>
              </a:spcBef>
              <a:spcAft>
                <a:spcPts val="0"/>
              </a:spcAft>
              <a:buClr>
                <a:schemeClr val="lt2"/>
              </a:buClr>
              <a:buSzPts val="3600"/>
              <a:buNone/>
              <a:defRPr sz="3600">
                <a:solidFill>
                  <a:schemeClr val="lt2"/>
                </a:solidFill>
              </a:defRPr>
            </a:lvl5pPr>
            <a:lvl6pPr lvl="5" rtl="0" algn="ctr">
              <a:spcBef>
                <a:spcPts val="0"/>
              </a:spcBef>
              <a:spcAft>
                <a:spcPts val="0"/>
              </a:spcAft>
              <a:buClr>
                <a:schemeClr val="lt2"/>
              </a:buClr>
              <a:buSzPts val="3600"/>
              <a:buNone/>
              <a:defRPr sz="3600">
                <a:solidFill>
                  <a:schemeClr val="lt2"/>
                </a:solidFill>
              </a:defRPr>
            </a:lvl6pPr>
            <a:lvl7pPr lvl="6" rtl="0" algn="ctr">
              <a:spcBef>
                <a:spcPts val="0"/>
              </a:spcBef>
              <a:spcAft>
                <a:spcPts val="0"/>
              </a:spcAft>
              <a:buClr>
                <a:schemeClr val="lt2"/>
              </a:buClr>
              <a:buSzPts val="3600"/>
              <a:buNone/>
              <a:defRPr sz="3600">
                <a:solidFill>
                  <a:schemeClr val="lt2"/>
                </a:solidFill>
              </a:defRPr>
            </a:lvl7pPr>
            <a:lvl8pPr lvl="7" rtl="0" algn="ctr">
              <a:spcBef>
                <a:spcPts val="0"/>
              </a:spcBef>
              <a:spcAft>
                <a:spcPts val="0"/>
              </a:spcAft>
              <a:buClr>
                <a:schemeClr val="lt2"/>
              </a:buClr>
              <a:buSzPts val="3600"/>
              <a:buNone/>
              <a:defRPr sz="3600">
                <a:solidFill>
                  <a:schemeClr val="lt2"/>
                </a:solidFill>
              </a:defRPr>
            </a:lvl8pPr>
            <a:lvl9pPr lvl="8" rtl="0" algn="ctr">
              <a:spcBef>
                <a:spcPts val="0"/>
              </a:spcBef>
              <a:spcAft>
                <a:spcPts val="0"/>
              </a:spcAft>
              <a:buClr>
                <a:schemeClr val="lt2"/>
              </a:buClr>
              <a:buSzPts val="3600"/>
              <a:buNone/>
              <a:defRPr sz="3600">
                <a:solidFill>
                  <a:schemeClr val="lt2"/>
                </a:solidFill>
              </a:defRPr>
            </a:lvl9pPr>
          </a:lstStyle>
          <a:p>
            <a:r>
              <a:t>xx%</a:t>
            </a:r>
          </a:p>
        </p:txBody>
      </p:sp>
      <p:sp>
        <p:nvSpPr>
          <p:cNvPr id="71" name="Google Shape;71;p9"/>
          <p:cNvSpPr txBox="1"/>
          <p:nvPr>
            <p:ph hasCustomPrompt="1" idx="8" type="title"/>
          </p:nvPr>
        </p:nvSpPr>
        <p:spPr>
          <a:xfrm>
            <a:off x="4200450" y="1946900"/>
            <a:ext cx="743100" cy="492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3600"/>
              <a:buNone/>
              <a:defRPr sz="3600">
                <a:solidFill>
                  <a:schemeClr val="lt2"/>
                </a:solidFill>
              </a:defRPr>
            </a:lvl1pPr>
            <a:lvl2pPr lvl="1" rtl="0" algn="ctr">
              <a:spcBef>
                <a:spcPts val="0"/>
              </a:spcBef>
              <a:spcAft>
                <a:spcPts val="0"/>
              </a:spcAft>
              <a:buClr>
                <a:schemeClr val="lt2"/>
              </a:buClr>
              <a:buSzPts val="3600"/>
              <a:buNone/>
              <a:defRPr sz="3600">
                <a:solidFill>
                  <a:schemeClr val="lt2"/>
                </a:solidFill>
              </a:defRPr>
            </a:lvl2pPr>
            <a:lvl3pPr lvl="2" rtl="0" algn="ctr">
              <a:spcBef>
                <a:spcPts val="0"/>
              </a:spcBef>
              <a:spcAft>
                <a:spcPts val="0"/>
              </a:spcAft>
              <a:buClr>
                <a:schemeClr val="lt2"/>
              </a:buClr>
              <a:buSzPts val="3600"/>
              <a:buNone/>
              <a:defRPr sz="3600">
                <a:solidFill>
                  <a:schemeClr val="lt2"/>
                </a:solidFill>
              </a:defRPr>
            </a:lvl3pPr>
            <a:lvl4pPr lvl="3" rtl="0" algn="ctr">
              <a:spcBef>
                <a:spcPts val="0"/>
              </a:spcBef>
              <a:spcAft>
                <a:spcPts val="0"/>
              </a:spcAft>
              <a:buClr>
                <a:schemeClr val="lt2"/>
              </a:buClr>
              <a:buSzPts val="3600"/>
              <a:buNone/>
              <a:defRPr sz="3600">
                <a:solidFill>
                  <a:schemeClr val="lt2"/>
                </a:solidFill>
              </a:defRPr>
            </a:lvl4pPr>
            <a:lvl5pPr lvl="4" rtl="0" algn="ctr">
              <a:spcBef>
                <a:spcPts val="0"/>
              </a:spcBef>
              <a:spcAft>
                <a:spcPts val="0"/>
              </a:spcAft>
              <a:buClr>
                <a:schemeClr val="lt2"/>
              </a:buClr>
              <a:buSzPts val="3600"/>
              <a:buNone/>
              <a:defRPr sz="3600">
                <a:solidFill>
                  <a:schemeClr val="lt2"/>
                </a:solidFill>
              </a:defRPr>
            </a:lvl5pPr>
            <a:lvl6pPr lvl="5" rtl="0" algn="ctr">
              <a:spcBef>
                <a:spcPts val="0"/>
              </a:spcBef>
              <a:spcAft>
                <a:spcPts val="0"/>
              </a:spcAft>
              <a:buClr>
                <a:schemeClr val="lt2"/>
              </a:buClr>
              <a:buSzPts val="3600"/>
              <a:buNone/>
              <a:defRPr sz="3600">
                <a:solidFill>
                  <a:schemeClr val="lt2"/>
                </a:solidFill>
              </a:defRPr>
            </a:lvl6pPr>
            <a:lvl7pPr lvl="6" rtl="0" algn="ctr">
              <a:spcBef>
                <a:spcPts val="0"/>
              </a:spcBef>
              <a:spcAft>
                <a:spcPts val="0"/>
              </a:spcAft>
              <a:buClr>
                <a:schemeClr val="lt2"/>
              </a:buClr>
              <a:buSzPts val="3600"/>
              <a:buNone/>
              <a:defRPr sz="3600">
                <a:solidFill>
                  <a:schemeClr val="lt2"/>
                </a:solidFill>
              </a:defRPr>
            </a:lvl7pPr>
            <a:lvl8pPr lvl="7" rtl="0" algn="ctr">
              <a:spcBef>
                <a:spcPts val="0"/>
              </a:spcBef>
              <a:spcAft>
                <a:spcPts val="0"/>
              </a:spcAft>
              <a:buClr>
                <a:schemeClr val="lt2"/>
              </a:buClr>
              <a:buSzPts val="3600"/>
              <a:buNone/>
              <a:defRPr sz="3600">
                <a:solidFill>
                  <a:schemeClr val="lt2"/>
                </a:solidFill>
              </a:defRPr>
            </a:lvl8pPr>
            <a:lvl9pPr lvl="8" rtl="0" algn="ctr">
              <a:spcBef>
                <a:spcPts val="0"/>
              </a:spcBef>
              <a:spcAft>
                <a:spcPts val="0"/>
              </a:spcAft>
              <a:buClr>
                <a:schemeClr val="lt2"/>
              </a:buClr>
              <a:buSzPts val="3600"/>
              <a:buNone/>
              <a:defRPr sz="3600">
                <a:solidFill>
                  <a:schemeClr val="lt2"/>
                </a:solidFill>
              </a:defRPr>
            </a:lvl9pPr>
          </a:lstStyle>
          <a:p>
            <a:r>
              <a:t>xx%</a:t>
            </a:r>
          </a:p>
        </p:txBody>
      </p:sp>
      <p:sp>
        <p:nvSpPr>
          <p:cNvPr id="72" name="Google Shape;72;p9"/>
          <p:cNvSpPr txBox="1"/>
          <p:nvPr>
            <p:ph hasCustomPrompt="1" idx="9" type="title"/>
          </p:nvPr>
        </p:nvSpPr>
        <p:spPr>
          <a:xfrm>
            <a:off x="6836250" y="1946900"/>
            <a:ext cx="743100" cy="492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3600"/>
              <a:buNone/>
              <a:defRPr sz="3600">
                <a:solidFill>
                  <a:schemeClr val="lt2"/>
                </a:solidFill>
              </a:defRPr>
            </a:lvl1pPr>
            <a:lvl2pPr lvl="1" rtl="0" algn="ctr">
              <a:spcBef>
                <a:spcPts val="0"/>
              </a:spcBef>
              <a:spcAft>
                <a:spcPts val="0"/>
              </a:spcAft>
              <a:buClr>
                <a:schemeClr val="lt2"/>
              </a:buClr>
              <a:buSzPts val="3600"/>
              <a:buNone/>
              <a:defRPr sz="3600">
                <a:solidFill>
                  <a:schemeClr val="lt2"/>
                </a:solidFill>
              </a:defRPr>
            </a:lvl2pPr>
            <a:lvl3pPr lvl="2" rtl="0" algn="ctr">
              <a:spcBef>
                <a:spcPts val="0"/>
              </a:spcBef>
              <a:spcAft>
                <a:spcPts val="0"/>
              </a:spcAft>
              <a:buClr>
                <a:schemeClr val="lt2"/>
              </a:buClr>
              <a:buSzPts val="3600"/>
              <a:buNone/>
              <a:defRPr sz="3600">
                <a:solidFill>
                  <a:schemeClr val="lt2"/>
                </a:solidFill>
              </a:defRPr>
            </a:lvl3pPr>
            <a:lvl4pPr lvl="3" rtl="0" algn="ctr">
              <a:spcBef>
                <a:spcPts val="0"/>
              </a:spcBef>
              <a:spcAft>
                <a:spcPts val="0"/>
              </a:spcAft>
              <a:buClr>
                <a:schemeClr val="lt2"/>
              </a:buClr>
              <a:buSzPts val="3600"/>
              <a:buNone/>
              <a:defRPr sz="3600">
                <a:solidFill>
                  <a:schemeClr val="lt2"/>
                </a:solidFill>
              </a:defRPr>
            </a:lvl4pPr>
            <a:lvl5pPr lvl="4" rtl="0" algn="ctr">
              <a:spcBef>
                <a:spcPts val="0"/>
              </a:spcBef>
              <a:spcAft>
                <a:spcPts val="0"/>
              </a:spcAft>
              <a:buClr>
                <a:schemeClr val="lt2"/>
              </a:buClr>
              <a:buSzPts val="3600"/>
              <a:buNone/>
              <a:defRPr sz="3600">
                <a:solidFill>
                  <a:schemeClr val="lt2"/>
                </a:solidFill>
              </a:defRPr>
            </a:lvl5pPr>
            <a:lvl6pPr lvl="5" rtl="0" algn="ctr">
              <a:spcBef>
                <a:spcPts val="0"/>
              </a:spcBef>
              <a:spcAft>
                <a:spcPts val="0"/>
              </a:spcAft>
              <a:buClr>
                <a:schemeClr val="lt2"/>
              </a:buClr>
              <a:buSzPts val="3600"/>
              <a:buNone/>
              <a:defRPr sz="3600">
                <a:solidFill>
                  <a:schemeClr val="lt2"/>
                </a:solidFill>
              </a:defRPr>
            </a:lvl6pPr>
            <a:lvl7pPr lvl="6" rtl="0" algn="ctr">
              <a:spcBef>
                <a:spcPts val="0"/>
              </a:spcBef>
              <a:spcAft>
                <a:spcPts val="0"/>
              </a:spcAft>
              <a:buClr>
                <a:schemeClr val="lt2"/>
              </a:buClr>
              <a:buSzPts val="3600"/>
              <a:buNone/>
              <a:defRPr sz="3600">
                <a:solidFill>
                  <a:schemeClr val="lt2"/>
                </a:solidFill>
              </a:defRPr>
            </a:lvl7pPr>
            <a:lvl8pPr lvl="7" rtl="0" algn="ctr">
              <a:spcBef>
                <a:spcPts val="0"/>
              </a:spcBef>
              <a:spcAft>
                <a:spcPts val="0"/>
              </a:spcAft>
              <a:buClr>
                <a:schemeClr val="lt2"/>
              </a:buClr>
              <a:buSzPts val="3600"/>
              <a:buNone/>
              <a:defRPr sz="3600">
                <a:solidFill>
                  <a:schemeClr val="lt2"/>
                </a:solidFill>
              </a:defRPr>
            </a:lvl8pPr>
            <a:lvl9pPr lvl="8" rtl="0" algn="ctr">
              <a:spcBef>
                <a:spcPts val="0"/>
              </a:spcBef>
              <a:spcAft>
                <a:spcPts val="0"/>
              </a:spcAft>
              <a:buClr>
                <a:schemeClr val="lt2"/>
              </a:buClr>
              <a:buSzPts val="3600"/>
              <a:buNone/>
              <a:defRPr sz="3600">
                <a:solidFill>
                  <a:schemeClr val="lt2"/>
                </a:solidFill>
              </a:defRPr>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grpSp>
        <p:nvGrpSpPr>
          <p:cNvPr id="74" name="Google Shape;74;p10"/>
          <p:cNvGrpSpPr/>
          <p:nvPr/>
        </p:nvGrpSpPr>
        <p:grpSpPr>
          <a:xfrm>
            <a:off x="7131149" y="0"/>
            <a:ext cx="2012884" cy="1477340"/>
            <a:chOff x="6680250" y="0"/>
            <a:chExt cx="2463750" cy="1808250"/>
          </a:xfrm>
        </p:grpSpPr>
        <p:sp>
          <p:nvSpPr>
            <p:cNvPr id="75" name="Google Shape;75;p10"/>
            <p:cNvSpPr/>
            <p:nvPr/>
          </p:nvSpPr>
          <p:spPr>
            <a:xfrm>
              <a:off x="8232750" y="1204050"/>
              <a:ext cx="604200" cy="604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0"/>
            <p:cNvSpPr/>
            <p:nvPr/>
          </p:nvSpPr>
          <p:spPr>
            <a:xfrm flipH="1">
              <a:off x="6680250" y="0"/>
              <a:ext cx="2463750" cy="1058850"/>
            </a:xfrm>
            <a:custGeom>
              <a:rect b="b" l="l" r="r" t="t"/>
              <a:pathLst>
                <a:path extrusionOk="0" h="14118" w="32850">
                  <a:moveTo>
                    <a:pt x="1" y="1"/>
                  </a:moveTo>
                  <a:lnTo>
                    <a:pt x="1" y="12945"/>
                  </a:lnTo>
                  <a:cubicBezTo>
                    <a:pt x="57" y="12959"/>
                    <a:pt x="113" y="13001"/>
                    <a:pt x="168" y="13015"/>
                  </a:cubicBezTo>
                  <a:cubicBezTo>
                    <a:pt x="1773" y="13750"/>
                    <a:pt x="3537" y="14117"/>
                    <a:pt x="5301" y="14117"/>
                  </a:cubicBezTo>
                  <a:cubicBezTo>
                    <a:pt x="7217" y="14117"/>
                    <a:pt x="9132" y="13684"/>
                    <a:pt x="10839" y="12820"/>
                  </a:cubicBezTo>
                  <a:cubicBezTo>
                    <a:pt x="13252" y="11578"/>
                    <a:pt x="15205" y="9598"/>
                    <a:pt x="17297" y="7868"/>
                  </a:cubicBezTo>
                  <a:cubicBezTo>
                    <a:pt x="19404" y="6124"/>
                    <a:pt x="21858" y="4576"/>
                    <a:pt x="24592" y="4506"/>
                  </a:cubicBezTo>
                  <a:cubicBezTo>
                    <a:pt x="24664" y="4504"/>
                    <a:pt x="24736" y="4503"/>
                    <a:pt x="24808" y="4503"/>
                  </a:cubicBezTo>
                  <a:cubicBezTo>
                    <a:pt x="26011" y="4503"/>
                    <a:pt x="27265" y="4752"/>
                    <a:pt x="28452" y="4752"/>
                  </a:cubicBezTo>
                  <a:cubicBezTo>
                    <a:pt x="29285" y="4752"/>
                    <a:pt x="30086" y="4630"/>
                    <a:pt x="30813" y="4213"/>
                  </a:cubicBezTo>
                  <a:cubicBezTo>
                    <a:pt x="32222" y="3404"/>
                    <a:pt x="32850" y="1521"/>
                    <a:pt x="323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0"/>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100" y="445025"/>
            <a:ext cx="77178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Oswald"/>
              <a:buNone/>
              <a:defRPr b="1" sz="2800">
                <a:solidFill>
                  <a:schemeClr val="dk1"/>
                </a:solidFill>
                <a:latin typeface="Oswald"/>
                <a:ea typeface="Oswald"/>
                <a:cs typeface="Oswald"/>
                <a:sym typeface="Oswald"/>
              </a:defRPr>
            </a:lvl1pPr>
            <a:lvl2pPr lvl="1">
              <a:spcBef>
                <a:spcPts val="0"/>
              </a:spcBef>
              <a:spcAft>
                <a:spcPts val="0"/>
              </a:spcAft>
              <a:buClr>
                <a:schemeClr val="dk1"/>
              </a:buClr>
              <a:buSzPts val="2800"/>
              <a:buFont typeface="Oswald"/>
              <a:buNone/>
              <a:defRPr b="1" sz="2800">
                <a:solidFill>
                  <a:schemeClr val="dk1"/>
                </a:solidFill>
                <a:latin typeface="Oswald"/>
                <a:ea typeface="Oswald"/>
                <a:cs typeface="Oswald"/>
                <a:sym typeface="Oswald"/>
              </a:defRPr>
            </a:lvl2pPr>
            <a:lvl3pPr lvl="2">
              <a:spcBef>
                <a:spcPts val="0"/>
              </a:spcBef>
              <a:spcAft>
                <a:spcPts val="0"/>
              </a:spcAft>
              <a:buClr>
                <a:schemeClr val="dk1"/>
              </a:buClr>
              <a:buSzPts val="2800"/>
              <a:buFont typeface="Oswald"/>
              <a:buNone/>
              <a:defRPr b="1" sz="2800">
                <a:solidFill>
                  <a:schemeClr val="dk1"/>
                </a:solidFill>
                <a:latin typeface="Oswald"/>
                <a:ea typeface="Oswald"/>
                <a:cs typeface="Oswald"/>
                <a:sym typeface="Oswald"/>
              </a:defRPr>
            </a:lvl3pPr>
            <a:lvl4pPr lvl="3">
              <a:spcBef>
                <a:spcPts val="0"/>
              </a:spcBef>
              <a:spcAft>
                <a:spcPts val="0"/>
              </a:spcAft>
              <a:buClr>
                <a:schemeClr val="dk1"/>
              </a:buClr>
              <a:buSzPts val="2800"/>
              <a:buFont typeface="Oswald"/>
              <a:buNone/>
              <a:defRPr b="1" sz="2800">
                <a:solidFill>
                  <a:schemeClr val="dk1"/>
                </a:solidFill>
                <a:latin typeface="Oswald"/>
                <a:ea typeface="Oswald"/>
                <a:cs typeface="Oswald"/>
                <a:sym typeface="Oswald"/>
              </a:defRPr>
            </a:lvl4pPr>
            <a:lvl5pPr lvl="4">
              <a:spcBef>
                <a:spcPts val="0"/>
              </a:spcBef>
              <a:spcAft>
                <a:spcPts val="0"/>
              </a:spcAft>
              <a:buClr>
                <a:schemeClr val="dk1"/>
              </a:buClr>
              <a:buSzPts val="2800"/>
              <a:buFont typeface="Oswald"/>
              <a:buNone/>
              <a:defRPr b="1" sz="2800">
                <a:solidFill>
                  <a:schemeClr val="dk1"/>
                </a:solidFill>
                <a:latin typeface="Oswald"/>
                <a:ea typeface="Oswald"/>
                <a:cs typeface="Oswald"/>
                <a:sym typeface="Oswald"/>
              </a:defRPr>
            </a:lvl5pPr>
            <a:lvl6pPr lvl="5">
              <a:spcBef>
                <a:spcPts val="0"/>
              </a:spcBef>
              <a:spcAft>
                <a:spcPts val="0"/>
              </a:spcAft>
              <a:buClr>
                <a:schemeClr val="dk1"/>
              </a:buClr>
              <a:buSzPts val="2800"/>
              <a:buFont typeface="Oswald"/>
              <a:buNone/>
              <a:defRPr b="1" sz="2800">
                <a:solidFill>
                  <a:schemeClr val="dk1"/>
                </a:solidFill>
                <a:latin typeface="Oswald"/>
                <a:ea typeface="Oswald"/>
                <a:cs typeface="Oswald"/>
                <a:sym typeface="Oswald"/>
              </a:defRPr>
            </a:lvl6pPr>
            <a:lvl7pPr lvl="6">
              <a:spcBef>
                <a:spcPts val="0"/>
              </a:spcBef>
              <a:spcAft>
                <a:spcPts val="0"/>
              </a:spcAft>
              <a:buClr>
                <a:schemeClr val="dk1"/>
              </a:buClr>
              <a:buSzPts val="2800"/>
              <a:buFont typeface="Oswald"/>
              <a:buNone/>
              <a:defRPr b="1" sz="2800">
                <a:solidFill>
                  <a:schemeClr val="dk1"/>
                </a:solidFill>
                <a:latin typeface="Oswald"/>
                <a:ea typeface="Oswald"/>
                <a:cs typeface="Oswald"/>
                <a:sym typeface="Oswald"/>
              </a:defRPr>
            </a:lvl7pPr>
            <a:lvl8pPr lvl="7">
              <a:spcBef>
                <a:spcPts val="0"/>
              </a:spcBef>
              <a:spcAft>
                <a:spcPts val="0"/>
              </a:spcAft>
              <a:buClr>
                <a:schemeClr val="dk1"/>
              </a:buClr>
              <a:buSzPts val="2800"/>
              <a:buFont typeface="Oswald"/>
              <a:buNone/>
              <a:defRPr b="1" sz="2800">
                <a:solidFill>
                  <a:schemeClr val="dk1"/>
                </a:solidFill>
                <a:latin typeface="Oswald"/>
                <a:ea typeface="Oswald"/>
                <a:cs typeface="Oswald"/>
                <a:sym typeface="Oswald"/>
              </a:defRPr>
            </a:lvl8pPr>
            <a:lvl9pPr lvl="8">
              <a:spcBef>
                <a:spcPts val="0"/>
              </a:spcBef>
              <a:spcAft>
                <a:spcPts val="0"/>
              </a:spcAft>
              <a:buClr>
                <a:schemeClr val="dk1"/>
              </a:buClr>
              <a:buSzPts val="2800"/>
              <a:buFont typeface="Oswald"/>
              <a:buNone/>
              <a:defRPr b="1" sz="28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713100" y="1152475"/>
            <a:ext cx="77178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indent="-317500" lvl="1" marL="9144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2pPr>
            <a:lvl3pPr indent="-317500" lvl="2" marL="13716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3pPr>
            <a:lvl4pPr indent="-317500" lvl="3" marL="18288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4pPr>
            <a:lvl5pPr indent="-317500" lvl="4" marL="22860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5pPr>
            <a:lvl6pPr indent="-317500" lvl="5" marL="27432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6pPr>
            <a:lvl7pPr indent="-317500" lvl="6" marL="32004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7pPr>
            <a:lvl8pPr indent="-317500" lvl="7" marL="36576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8pPr>
            <a:lvl9pPr indent="-317500" lvl="8" marL="41148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 Id="rId3" Type="http://schemas.openxmlformats.org/officeDocument/2006/relationships/image" Target="../media/image4.jpg"/><Relationship Id="rId4" Type="http://schemas.openxmlformats.org/officeDocument/2006/relationships/image" Target="../media/image6.jpg"/><Relationship Id="rId5" Type="http://schemas.openxmlformats.org/officeDocument/2006/relationships/image" Target="../media/image5.jpg"/><Relationship Id="rId6"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hyperlink" Target="https://drive.google.com/open?id=1PGAad7Qh5DZMc1_tEHMqZqQ9qIeod9I4"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5.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6.xml"/><Relationship Id="rId3" Type="http://schemas.openxmlformats.org/officeDocument/2006/relationships/hyperlink" Target="http://app.visgraf.impa.br/database/faces/" TargetMode="External"/><Relationship Id="rId4" Type="http://schemas.openxmlformats.org/officeDocument/2006/relationships/hyperlink" Target="http://parnec.nuaa.edu.cn/xtan/data/ClosedEyeDatabases.html" TargetMode="External"/><Relationship Id="rId5" Type="http://schemas.openxmlformats.org/officeDocument/2006/relationships/hyperlink" Target="http://www.kasrl.org/jaffedb_info.html" TargetMode="External"/><Relationship Id="rId6" Type="http://schemas.openxmlformats.org/officeDocument/2006/relationships/hyperlink" Target="https://www.kaggle.com/c/challenges-in-representation-learning-facial-expression-recognition-challenge/data" TargetMode="External"/><Relationship Id="rId7" Type="http://schemas.openxmlformats.org/officeDocument/2006/relationships/image" Target="../media/image1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7.xml"/><Relationship Id="rId3" Type="http://schemas.openxmlformats.org/officeDocument/2006/relationships/image" Target="../media/image8.jpg"/><Relationship Id="rId4" Type="http://schemas.openxmlformats.org/officeDocument/2006/relationships/image" Target="../media/image14.jpg"/><Relationship Id="rId5" Type="http://schemas.openxmlformats.org/officeDocument/2006/relationships/image" Target="../media/image13.jpg"/><Relationship Id="rId6" Type="http://schemas.openxmlformats.org/officeDocument/2006/relationships/image" Target="../media/image19.jpg"/><Relationship Id="rId7" Type="http://schemas.openxmlformats.org/officeDocument/2006/relationships/image" Target="../media/image23.jpg"/><Relationship Id="rId8" Type="http://schemas.openxmlformats.org/officeDocument/2006/relationships/image" Target="../media/image2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1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0.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1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24.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2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 Id="rId3" Type="http://schemas.openxmlformats.org/officeDocument/2006/relationships/hyperlink" Target="https://towardsdatascience.com/real-time-face-liveness-detection-with-python-keras-and-opencv-c35dc70dafd3" TargetMode="External"/><Relationship Id="rId4" Type="http://schemas.openxmlformats.org/officeDocument/2006/relationships/hyperlink" Target="https://medium.com/datadriveninvestor/real-time-facial-expression-recognition-f860dacfeb6a" TargetMode="External"/><Relationship Id="rId5" Type="http://schemas.openxmlformats.org/officeDocument/2006/relationships/hyperlink" Target="https://blog.keras.io/building-powerful-image-classification-models-using-very-little-data.html" TargetMode="External"/><Relationship Id="rId6" Type="http://schemas.openxmlformats.org/officeDocument/2006/relationships/hyperlink" Target="https://www.pyimagesearch.com/2017/05/08/drowsiness-detection-opencv/"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7" name="Shape 247"/>
        <p:cNvGrpSpPr/>
        <p:nvPr/>
      </p:nvGrpSpPr>
      <p:grpSpPr>
        <a:xfrm>
          <a:off x="0" y="0"/>
          <a:ext cx="0" cy="0"/>
          <a:chOff x="0" y="0"/>
          <a:chExt cx="0" cy="0"/>
        </a:xfrm>
      </p:grpSpPr>
      <p:grpSp>
        <p:nvGrpSpPr>
          <p:cNvPr id="248" name="Google Shape;248;p30"/>
          <p:cNvGrpSpPr/>
          <p:nvPr/>
        </p:nvGrpSpPr>
        <p:grpSpPr>
          <a:xfrm>
            <a:off x="4" y="1204050"/>
            <a:ext cx="5935396" cy="4002175"/>
            <a:chOff x="4" y="1204050"/>
            <a:chExt cx="5935396" cy="4002175"/>
          </a:xfrm>
        </p:grpSpPr>
        <p:grpSp>
          <p:nvGrpSpPr>
            <p:cNvPr id="249" name="Google Shape;249;p30"/>
            <p:cNvGrpSpPr/>
            <p:nvPr/>
          </p:nvGrpSpPr>
          <p:grpSpPr>
            <a:xfrm flipH="1" rot="10800000">
              <a:off x="4" y="2293892"/>
              <a:ext cx="4710267" cy="2849604"/>
              <a:chOff x="1367050" y="3059225"/>
              <a:chExt cx="1407100" cy="848450"/>
            </a:xfrm>
          </p:grpSpPr>
          <p:sp>
            <p:nvSpPr>
              <p:cNvPr id="250" name="Google Shape;250;p30"/>
              <p:cNvSpPr/>
              <p:nvPr/>
            </p:nvSpPr>
            <p:spPr>
              <a:xfrm>
                <a:off x="1367050" y="3059225"/>
                <a:ext cx="1001268" cy="430317"/>
              </a:xfrm>
              <a:custGeom>
                <a:rect b="b" l="l" r="r" t="t"/>
                <a:pathLst>
                  <a:path extrusionOk="0" h="14118" w="32850">
                    <a:moveTo>
                      <a:pt x="1" y="1"/>
                    </a:moveTo>
                    <a:lnTo>
                      <a:pt x="1" y="12945"/>
                    </a:lnTo>
                    <a:cubicBezTo>
                      <a:pt x="57" y="12959"/>
                      <a:pt x="113" y="13001"/>
                      <a:pt x="168" y="13015"/>
                    </a:cubicBezTo>
                    <a:cubicBezTo>
                      <a:pt x="1773" y="13750"/>
                      <a:pt x="3537" y="14117"/>
                      <a:pt x="5301" y="14117"/>
                    </a:cubicBezTo>
                    <a:cubicBezTo>
                      <a:pt x="7217" y="14117"/>
                      <a:pt x="9132" y="13684"/>
                      <a:pt x="10839" y="12820"/>
                    </a:cubicBezTo>
                    <a:cubicBezTo>
                      <a:pt x="13252" y="11578"/>
                      <a:pt x="15205" y="9598"/>
                      <a:pt x="17297" y="7868"/>
                    </a:cubicBezTo>
                    <a:cubicBezTo>
                      <a:pt x="19404" y="6124"/>
                      <a:pt x="21858" y="4576"/>
                      <a:pt x="24592" y="4506"/>
                    </a:cubicBezTo>
                    <a:cubicBezTo>
                      <a:pt x="24664" y="4504"/>
                      <a:pt x="24736" y="4503"/>
                      <a:pt x="24808" y="4503"/>
                    </a:cubicBezTo>
                    <a:cubicBezTo>
                      <a:pt x="26011" y="4503"/>
                      <a:pt x="27265" y="4752"/>
                      <a:pt x="28452" y="4752"/>
                    </a:cubicBezTo>
                    <a:cubicBezTo>
                      <a:pt x="29285" y="4752"/>
                      <a:pt x="30086" y="4630"/>
                      <a:pt x="30813" y="4213"/>
                    </a:cubicBezTo>
                    <a:cubicBezTo>
                      <a:pt x="32222" y="3404"/>
                      <a:pt x="32850" y="1521"/>
                      <a:pt x="323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0"/>
              <p:cNvSpPr/>
              <p:nvPr/>
            </p:nvSpPr>
            <p:spPr>
              <a:xfrm>
                <a:off x="1367050" y="3059925"/>
                <a:ext cx="1407100" cy="847750"/>
              </a:xfrm>
              <a:custGeom>
                <a:rect b="b" l="l" r="r" t="t"/>
                <a:pathLst>
                  <a:path extrusionOk="0" h="33910" w="56284">
                    <a:moveTo>
                      <a:pt x="32320" y="1"/>
                    </a:moveTo>
                    <a:cubicBezTo>
                      <a:pt x="32850" y="1493"/>
                      <a:pt x="32222" y="3390"/>
                      <a:pt x="30813" y="4199"/>
                    </a:cubicBezTo>
                    <a:cubicBezTo>
                      <a:pt x="30091" y="4613"/>
                      <a:pt x="29297" y="4734"/>
                      <a:pt x="28470" y="4734"/>
                    </a:cubicBezTo>
                    <a:cubicBezTo>
                      <a:pt x="27293" y="4734"/>
                      <a:pt x="26051" y="4488"/>
                      <a:pt x="24857" y="4488"/>
                    </a:cubicBezTo>
                    <a:cubicBezTo>
                      <a:pt x="24769" y="4488"/>
                      <a:pt x="24680" y="4489"/>
                      <a:pt x="24592" y="4492"/>
                    </a:cubicBezTo>
                    <a:cubicBezTo>
                      <a:pt x="21872" y="4562"/>
                      <a:pt x="19417" y="6110"/>
                      <a:pt x="17297" y="7854"/>
                    </a:cubicBezTo>
                    <a:cubicBezTo>
                      <a:pt x="15191" y="9597"/>
                      <a:pt x="13252" y="11592"/>
                      <a:pt x="10839" y="12806"/>
                    </a:cubicBezTo>
                    <a:cubicBezTo>
                      <a:pt x="9125" y="13674"/>
                      <a:pt x="7197" y="14111"/>
                      <a:pt x="5269" y="14111"/>
                    </a:cubicBezTo>
                    <a:cubicBezTo>
                      <a:pt x="3511" y="14111"/>
                      <a:pt x="1752" y="13747"/>
                      <a:pt x="154" y="13015"/>
                    </a:cubicBezTo>
                    <a:cubicBezTo>
                      <a:pt x="113" y="13001"/>
                      <a:pt x="57" y="12973"/>
                      <a:pt x="1" y="12945"/>
                    </a:cubicBezTo>
                    <a:lnTo>
                      <a:pt x="1" y="32752"/>
                    </a:lnTo>
                    <a:cubicBezTo>
                      <a:pt x="2032" y="33526"/>
                      <a:pt x="4211" y="33909"/>
                      <a:pt x="6393" y="33909"/>
                    </a:cubicBezTo>
                    <a:cubicBezTo>
                      <a:pt x="10265" y="33909"/>
                      <a:pt x="14145" y="32703"/>
                      <a:pt x="17214" y="30339"/>
                    </a:cubicBezTo>
                    <a:cubicBezTo>
                      <a:pt x="22974" y="25903"/>
                      <a:pt x="25429" y="18427"/>
                      <a:pt x="30186" y="12931"/>
                    </a:cubicBezTo>
                    <a:cubicBezTo>
                      <a:pt x="33938" y="8593"/>
                      <a:pt x="39155" y="5552"/>
                      <a:pt x="44776" y="4436"/>
                    </a:cubicBezTo>
                    <a:cubicBezTo>
                      <a:pt x="47329" y="3934"/>
                      <a:pt x="49979" y="3795"/>
                      <a:pt x="52406" y="2874"/>
                    </a:cubicBezTo>
                    <a:cubicBezTo>
                      <a:pt x="53912" y="2302"/>
                      <a:pt x="55363" y="1298"/>
                      <a:pt x="562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2" name="Google Shape;252;p30"/>
            <p:cNvSpPr/>
            <p:nvPr/>
          </p:nvSpPr>
          <p:spPr>
            <a:xfrm>
              <a:off x="454750" y="1204050"/>
              <a:ext cx="455100" cy="455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0"/>
            <p:cNvSpPr/>
            <p:nvPr/>
          </p:nvSpPr>
          <p:spPr>
            <a:xfrm rot="10800000">
              <a:off x="1311541" y="3336332"/>
              <a:ext cx="4623859" cy="1869893"/>
            </a:xfrm>
            <a:custGeom>
              <a:rect b="b" l="l" r="r" t="t"/>
              <a:pathLst>
                <a:path extrusionOk="0" h="7627" w="18860">
                  <a:moveTo>
                    <a:pt x="1" y="0"/>
                  </a:moveTo>
                  <a:cubicBezTo>
                    <a:pt x="764" y="988"/>
                    <a:pt x="2025" y="1570"/>
                    <a:pt x="3281" y="1570"/>
                  </a:cubicBezTo>
                  <a:cubicBezTo>
                    <a:pt x="3585" y="1570"/>
                    <a:pt x="3889" y="1536"/>
                    <a:pt x="4185" y="1465"/>
                  </a:cubicBezTo>
                  <a:cubicBezTo>
                    <a:pt x="4994" y="1256"/>
                    <a:pt x="5761" y="795"/>
                    <a:pt x="6598" y="795"/>
                  </a:cubicBezTo>
                  <a:cubicBezTo>
                    <a:pt x="7686" y="795"/>
                    <a:pt x="8649" y="1549"/>
                    <a:pt x="9235" y="2455"/>
                  </a:cubicBezTo>
                  <a:cubicBezTo>
                    <a:pt x="9848" y="3348"/>
                    <a:pt x="10197" y="4394"/>
                    <a:pt x="10713" y="5329"/>
                  </a:cubicBezTo>
                  <a:cubicBezTo>
                    <a:pt x="11243" y="6291"/>
                    <a:pt x="11969" y="7198"/>
                    <a:pt x="13001" y="7505"/>
                  </a:cubicBezTo>
                  <a:cubicBezTo>
                    <a:pt x="13270" y="7588"/>
                    <a:pt x="13543" y="7627"/>
                    <a:pt x="13815" y="7627"/>
                  </a:cubicBezTo>
                  <a:cubicBezTo>
                    <a:pt x="15001" y="7627"/>
                    <a:pt x="16180" y="6898"/>
                    <a:pt x="16962" y="5956"/>
                  </a:cubicBezTo>
                  <a:cubicBezTo>
                    <a:pt x="18315" y="4338"/>
                    <a:pt x="18859" y="2051"/>
                    <a:pt x="18385" y="0"/>
                  </a:cubicBezTo>
                  <a:close/>
                </a:path>
              </a:pathLst>
            </a:cu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4" name="Google Shape;254;p30"/>
          <p:cNvSpPr txBox="1"/>
          <p:nvPr>
            <p:ph idx="1" type="subTitle"/>
          </p:nvPr>
        </p:nvSpPr>
        <p:spPr>
          <a:xfrm>
            <a:off x="713100" y="3662400"/>
            <a:ext cx="4077600" cy="94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t>Dhanashri Palodkar</a:t>
            </a:r>
            <a:endParaRPr sz="2400"/>
          </a:p>
          <a:p>
            <a:pPr indent="0" lvl="0" marL="0" rtl="0" algn="l">
              <a:spcBef>
                <a:spcPts val="0"/>
              </a:spcBef>
              <a:spcAft>
                <a:spcPts val="0"/>
              </a:spcAft>
              <a:buClr>
                <a:schemeClr val="dk1"/>
              </a:buClr>
              <a:buSzPts val="1100"/>
              <a:buFont typeface="Arial"/>
              <a:buNone/>
            </a:pPr>
            <a:r>
              <a:rPr lang="en" sz="2400"/>
              <a:t>Mansi Agrawal</a:t>
            </a:r>
            <a:endParaRPr sz="2400"/>
          </a:p>
          <a:p>
            <a:pPr indent="0" lvl="0" marL="0" rtl="0" algn="l">
              <a:spcBef>
                <a:spcPts val="0"/>
              </a:spcBef>
              <a:spcAft>
                <a:spcPts val="0"/>
              </a:spcAft>
              <a:buClr>
                <a:schemeClr val="dk1"/>
              </a:buClr>
              <a:buSzPts val="1100"/>
              <a:buFont typeface="Arial"/>
              <a:buNone/>
            </a:pPr>
            <a:r>
              <a:t/>
            </a:r>
            <a:endParaRPr sz="2400"/>
          </a:p>
          <a:p>
            <a:pPr indent="0" lvl="0" marL="0" rtl="0" algn="l">
              <a:spcBef>
                <a:spcPts val="0"/>
              </a:spcBef>
              <a:spcAft>
                <a:spcPts val="0"/>
              </a:spcAft>
              <a:buClr>
                <a:schemeClr val="dk1"/>
              </a:buClr>
              <a:buSzPts val="1100"/>
              <a:buFont typeface="Arial"/>
              <a:buNone/>
            </a:pPr>
            <a:r>
              <a:t/>
            </a:r>
            <a:endParaRPr sz="2400"/>
          </a:p>
        </p:txBody>
      </p:sp>
      <p:sp>
        <p:nvSpPr>
          <p:cNvPr id="255" name="Google Shape;255;p30"/>
          <p:cNvSpPr txBox="1"/>
          <p:nvPr>
            <p:ph type="ctrTitle"/>
          </p:nvPr>
        </p:nvSpPr>
        <p:spPr>
          <a:xfrm>
            <a:off x="333700" y="920525"/>
            <a:ext cx="8607000" cy="2791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t>DRIVER AWARENESS DETECTION IN AUTONOMOUS CARS</a:t>
            </a:r>
            <a:endParaRPr b="1" sz="6000">
              <a:solidFill>
                <a:schemeClr val="lt1"/>
              </a:solidFill>
            </a:endParaRPr>
          </a:p>
        </p:txBody>
      </p:sp>
      <p:grpSp>
        <p:nvGrpSpPr>
          <p:cNvPr id="256" name="Google Shape;256;p30"/>
          <p:cNvGrpSpPr/>
          <p:nvPr/>
        </p:nvGrpSpPr>
        <p:grpSpPr>
          <a:xfrm>
            <a:off x="5935401" y="-58325"/>
            <a:ext cx="3273749" cy="1866575"/>
            <a:chOff x="5935401" y="-58325"/>
            <a:chExt cx="3273749" cy="1866575"/>
          </a:xfrm>
        </p:grpSpPr>
        <p:sp>
          <p:nvSpPr>
            <p:cNvPr id="257" name="Google Shape;257;p30"/>
            <p:cNvSpPr/>
            <p:nvPr/>
          </p:nvSpPr>
          <p:spPr>
            <a:xfrm>
              <a:off x="8232750" y="1204050"/>
              <a:ext cx="604200" cy="604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0"/>
            <p:cNvSpPr/>
            <p:nvPr/>
          </p:nvSpPr>
          <p:spPr>
            <a:xfrm flipH="1">
              <a:off x="5935401" y="-58325"/>
              <a:ext cx="3273749" cy="1406965"/>
            </a:xfrm>
            <a:custGeom>
              <a:rect b="b" l="l" r="r" t="t"/>
              <a:pathLst>
                <a:path extrusionOk="0" h="14118" w="32850">
                  <a:moveTo>
                    <a:pt x="1" y="1"/>
                  </a:moveTo>
                  <a:lnTo>
                    <a:pt x="1" y="12945"/>
                  </a:lnTo>
                  <a:cubicBezTo>
                    <a:pt x="57" y="12959"/>
                    <a:pt x="113" y="13001"/>
                    <a:pt x="168" y="13015"/>
                  </a:cubicBezTo>
                  <a:cubicBezTo>
                    <a:pt x="1773" y="13750"/>
                    <a:pt x="3537" y="14117"/>
                    <a:pt x="5301" y="14117"/>
                  </a:cubicBezTo>
                  <a:cubicBezTo>
                    <a:pt x="7217" y="14117"/>
                    <a:pt x="9132" y="13684"/>
                    <a:pt x="10839" y="12820"/>
                  </a:cubicBezTo>
                  <a:cubicBezTo>
                    <a:pt x="13252" y="11578"/>
                    <a:pt x="15205" y="9598"/>
                    <a:pt x="17297" y="7868"/>
                  </a:cubicBezTo>
                  <a:cubicBezTo>
                    <a:pt x="19404" y="6124"/>
                    <a:pt x="21858" y="4576"/>
                    <a:pt x="24592" y="4506"/>
                  </a:cubicBezTo>
                  <a:cubicBezTo>
                    <a:pt x="24664" y="4504"/>
                    <a:pt x="24736" y="4503"/>
                    <a:pt x="24808" y="4503"/>
                  </a:cubicBezTo>
                  <a:cubicBezTo>
                    <a:pt x="26011" y="4503"/>
                    <a:pt x="27265" y="4752"/>
                    <a:pt x="28452" y="4752"/>
                  </a:cubicBezTo>
                  <a:cubicBezTo>
                    <a:pt x="29285" y="4752"/>
                    <a:pt x="30086" y="4630"/>
                    <a:pt x="30813" y="4213"/>
                  </a:cubicBezTo>
                  <a:cubicBezTo>
                    <a:pt x="32222" y="3404"/>
                    <a:pt x="32850" y="1521"/>
                    <a:pt x="32320" y="1"/>
                  </a:cubicBezTo>
                  <a:close/>
                </a:path>
              </a:pathLst>
            </a:cu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0"/>
            <p:cNvSpPr/>
            <p:nvPr/>
          </p:nvSpPr>
          <p:spPr>
            <a:xfrm flipH="1">
              <a:off x="6680250" y="0"/>
              <a:ext cx="2463750" cy="1058850"/>
            </a:xfrm>
            <a:custGeom>
              <a:rect b="b" l="l" r="r" t="t"/>
              <a:pathLst>
                <a:path extrusionOk="0" h="14118" w="32850">
                  <a:moveTo>
                    <a:pt x="1" y="1"/>
                  </a:moveTo>
                  <a:lnTo>
                    <a:pt x="1" y="12945"/>
                  </a:lnTo>
                  <a:cubicBezTo>
                    <a:pt x="57" y="12959"/>
                    <a:pt x="113" y="13001"/>
                    <a:pt x="168" y="13015"/>
                  </a:cubicBezTo>
                  <a:cubicBezTo>
                    <a:pt x="1773" y="13750"/>
                    <a:pt x="3537" y="14117"/>
                    <a:pt x="5301" y="14117"/>
                  </a:cubicBezTo>
                  <a:cubicBezTo>
                    <a:pt x="7217" y="14117"/>
                    <a:pt x="9132" y="13684"/>
                    <a:pt x="10839" y="12820"/>
                  </a:cubicBezTo>
                  <a:cubicBezTo>
                    <a:pt x="13252" y="11578"/>
                    <a:pt x="15205" y="9598"/>
                    <a:pt x="17297" y="7868"/>
                  </a:cubicBezTo>
                  <a:cubicBezTo>
                    <a:pt x="19404" y="6124"/>
                    <a:pt x="21858" y="4576"/>
                    <a:pt x="24592" y="4506"/>
                  </a:cubicBezTo>
                  <a:cubicBezTo>
                    <a:pt x="24664" y="4504"/>
                    <a:pt x="24736" y="4503"/>
                    <a:pt x="24808" y="4503"/>
                  </a:cubicBezTo>
                  <a:cubicBezTo>
                    <a:pt x="26011" y="4503"/>
                    <a:pt x="27265" y="4752"/>
                    <a:pt x="28452" y="4752"/>
                  </a:cubicBezTo>
                  <a:cubicBezTo>
                    <a:pt x="29285" y="4752"/>
                    <a:pt x="30086" y="4630"/>
                    <a:pt x="30813" y="4213"/>
                  </a:cubicBezTo>
                  <a:cubicBezTo>
                    <a:pt x="32222" y="3404"/>
                    <a:pt x="32850" y="1521"/>
                    <a:pt x="323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0" name="Google Shape;260;p30"/>
          <p:cNvSpPr txBox="1"/>
          <p:nvPr/>
        </p:nvSpPr>
        <p:spPr>
          <a:xfrm>
            <a:off x="10389000" y="600200"/>
            <a:ext cx="1371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latin typeface="Barlow"/>
              <a:ea typeface="Barlow"/>
              <a:cs typeface="Barlow"/>
              <a:sym typeface="Barlow"/>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9"/>
          <p:cNvSpPr txBox="1"/>
          <p:nvPr>
            <p:ph idx="2" type="subTitle"/>
          </p:nvPr>
        </p:nvSpPr>
        <p:spPr>
          <a:xfrm>
            <a:off x="3404000" y="2343626"/>
            <a:ext cx="22305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Security officers </a:t>
            </a:r>
            <a:endParaRPr/>
          </a:p>
        </p:txBody>
      </p:sp>
      <p:sp>
        <p:nvSpPr>
          <p:cNvPr id="362" name="Google Shape;362;p39"/>
          <p:cNvSpPr txBox="1"/>
          <p:nvPr>
            <p:ph idx="1" type="subTitle"/>
          </p:nvPr>
        </p:nvSpPr>
        <p:spPr>
          <a:xfrm>
            <a:off x="306900" y="2361972"/>
            <a:ext cx="2230500" cy="30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Front line workers in the factory</a:t>
            </a:r>
            <a:endParaRPr/>
          </a:p>
        </p:txBody>
      </p:sp>
      <p:sp>
        <p:nvSpPr>
          <p:cNvPr id="363" name="Google Shape;363;p39"/>
          <p:cNvSpPr txBox="1"/>
          <p:nvPr>
            <p:ph idx="3" type="subTitle"/>
          </p:nvPr>
        </p:nvSpPr>
        <p:spPr>
          <a:xfrm>
            <a:off x="6200374" y="2361985"/>
            <a:ext cx="2230500" cy="30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Students monitoring in class</a:t>
            </a:r>
            <a:endParaRPr/>
          </a:p>
        </p:txBody>
      </p:sp>
      <p:sp>
        <p:nvSpPr>
          <p:cNvPr id="364" name="Google Shape;364;p39"/>
          <p:cNvSpPr txBox="1"/>
          <p:nvPr>
            <p:ph idx="9" type="subTitle"/>
          </p:nvPr>
        </p:nvSpPr>
        <p:spPr>
          <a:xfrm>
            <a:off x="4156149" y="4687036"/>
            <a:ext cx="2230500" cy="30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Monitor babies</a:t>
            </a:r>
            <a:endParaRPr/>
          </a:p>
        </p:txBody>
      </p:sp>
      <p:pic>
        <p:nvPicPr>
          <p:cNvPr id="365" name="Google Shape;365;p39"/>
          <p:cNvPicPr preferRelativeResize="0"/>
          <p:nvPr/>
        </p:nvPicPr>
        <p:blipFill rotWithShape="1">
          <a:blip r:embed="rId3">
            <a:alphaModFix/>
          </a:blip>
          <a:srcRect b="3934" l="0" r="0" t="3934"/>
          <a:stretch/>
        </p:blipFill>
        <p:spPr>
          <a:xfrm>
            <a:off x="487975" y="1137750"/>
            <a:ext cx="1868359" cy="964000"/>
          </a:xfrm>
          <a:prstGeom prst="rect">
            <a:avLst/>
          </a:prstGeom>
          <a:noFill/>
          <a:ln>
            <a:noFill/>
          </a:ln>
        </p:spPr>
      </p:pic>
      <p:pic>
        <p:nvPicPr>
          <p:cNvPr id="366" name="Google Shape;366;p39"/>
          <p:cNvPicPr preferRelativeResize="0"/>
          <p:nvPr/>
        </p:nvPicPr>
        <p:blipFill rotWithShape="1">
          <a:blip r:embed="rId4">
            <a:alphaModFix/>
          </a:blip>
          <a:srcRect b="6903" l="0" r="0" t="6903"/>
          <a:stretch/>
        </p:blipFill>
        <p:spPr>
          <a:xfrm>
            <a:off x="3503300" y="1136625"/>
            <a:ext cx="1868350" cy="966245"/>
          </a:xfrm>
          <a:prstGeom prst="rect">
            <a:avLst/>
          </a:prstGeom>
          <a:noFill/>
          <a:ln>
            <a:noFill/>
          </a:ln>
        </p:spPr>
      </p:pic>
      <p:pic>
        <p:nvPicPr>
          <p:cNvPr id="367" name="Google Shape;367;p39"/>
          <p:cNvPicPr preferRelativeResize="0"/>
          <p:nvPr/>
        </p:nvPicPr>
        <p:blipFill rotWithShape="1">
          <a:blip r:embed="rId5">
            <a:alphaModFix/>
          </a:blip>
          <a:srcRect b="6132" l="0" r="0" t="6140"/>
          <a:stretch/>
        </p:blipFill>
        <p:spPr>
          <a:xfrm>
            <a:off x="6518613" y="1107375"/>
            <a:ext cx="1594025" cy="1024750"/>
          </a:xfrm>
          <a:prstGeom prst="rect">
            <a:avLst/>
          </a:prstGeom>
          <a:noFill/>
          <a:ln>
            <a:noFill/>
          </a:ln>
        </p:spPr>
      </p:pic>
      <p:pic>
        <p:nvPicPr>
          <p:cNvPr id="368" name="Google Shape;368;p39"/>
          <p:cNvPicPr preferRelativeResize="0"/>
          <p:nvPr/>
        </p:nvPicPr>
        <p:blipFill rotWithShape="1">
          <a:blip r:embed="rId6">
            <a:alphaModFix/>
          </a:blip>
          <a:srcRect b="16723" l="0" r="0" t="16729"/>
          <a:stretch/>
        </p:blipFill>
        <p:spPr>
          <a:xfrm>
            <a:off x="4304725" y="3497625"/>
            <a:ext cx="1594025" cy="1060742"/>
          </a:xfrm>
          <a:prstGeom prst="rect">
            <a:avLst/>
          </a:prstGeom>
          <a:noFill/>
          <a:ln>
            <a:noFill/>
          </a:ln>
        </p:spPr>
      </p:pic>
      <p:sp>
        <p:nvSpPr>
          <p:cNvPr id="369" name="Google Shape;369;p39"/>
          <p:cNvSpPr txBox="1"/>
          <p:nvPr/>
        </p:nvSpPr>
        <p:spPr>
          <a:xfrm>
            <a:off x="487975" y="171450"/>
            <a:ext cx="2756400" cy="96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chemeClr val="dk1"/>
                </a:solidFill>
                <a:latin typeface="Oswald"/>
                <a:ea typeface="Oswald"/>
                <a:cs typeface="Oswald"/>
                <a:sym typeface="Oswald"/>
              </a:rPr>
              <a:t>Used Cases</a:t>
            </a:r>
            <a:endParaRPr/>
          </a:p>
        </p:txBody>
      </p:sp>
      <p:sp>
        <p:nvSpPr>
          <p:cNvPr id="370" name="Google Shape;370;p39"/>
          <p:cNvSpPr txBox="1"/>
          <p:nvPr/>
        </p:nvSpPr>
        <p:spPr>
          <a:xfrm>
            <a:off x="172550" y="3611250"/>
            <a:ext cx="5046900" cy="62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chemeClr val="dk1"/>
                </a:solidFill>
                <a:latin typeface="Oswald"/>
                <a:ea typeface="Oswald"/>
                <a:cs typeface="Oswald"/>
                <a:sym typeface="Oswald"/>
              </a:rPr>
              <a:t>Reverse Used Cases</a:t>
            </a:r>
            <a:endParaRPr b="1" sz="2800">
              <a:solidFill>
                <a:schemeClr val="dk1"/>
              </a:solidFill>
              <a:latin typeface="Oswald"/>
              <a:ea typeface="Oswald"/>
              <a:cs typeface="Oswald"/>
              <a:sym typeface="Oswa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pic>
        <p:nvPicPr>
          <p:cNvPr id="375" name="Google Shape;375;p40"/>
          <p:cNvPicPr preferRelativeResize="0"/>
          <p:nvPr/>
        </p:nvPicPr>
        <p:blipFill rotWithShape="1">
          <a:blip r:embed="rId3">
            <a:alphaModFix/>
          </a:blip>
          <a:srcRect b="0" l="25189" r="25194" t="0"/>
          <a:stretch/>
        </p:blipFill>
        <p:spPr>
          <a:xfrm>
            <a:off x="4586800" y="0"/>
            <a:ext cx="4557202" cy="5143500"/>
          </a:xfrm>
          <a:prstGeom prst="rect">
            <a:avLst/>
          </a:prstGeom>
          <a:noFill/>
          <a:ln>
            <a:noFill/>
          </a:ln>
        </p:spPr>
      </p:pic>
      <p:sp>
        <p:nvSpPr>
          <p:cNvPr id="376" name="Google Shape;376;p40"/>
          <p:cNvSpPr txBox="1"/>
          <p:nvPr>
            <p:ph type="title"/>
          </p:nvPr>
        </p:nvSpPr>
        <p:spPr>
          <a:xfrm>
            <a:off x="218325" y="296075"/>
            <a:ext cx="3145500" cy="14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ALGORITHM</a:t>
            </a:r>
            <a:endParaRPr/>
          </a:p>
        </p:txBody>
      </p:sp>
      <p:sp>
        <p:nvSpPr>
          <p:cNvPr id="377" name="Google Shape;377;p40"/>
          <p:cNvSpPr/>
          <p:nvPr/>
        </p:nvSpPr>
        <p:spPr>
          <a:xfrm rot="5400000">
            <a:off x="2519690" y="2005150"/>
            <a:ext cx="5164037" cy="1119587"/>
          </a:xfrm>
          <a:custGeom>
            <a:rect b="b" l="l" r="r" t="t"/>
            <a:pathLst>
              <a:path extrusionOk="0" h="11620" w="36002">
                <a:moveTo>
                  <a:pt x="36002" y="0"/>
                </a:moveTo>
                <a:cubicBezTo>
                  <a:pt x="34719" y="223"/>
                  <a:pt x="33463" y="865"/>
                  <a:pt x="32375" y="1632"/>
                </a:cubicBezTo>
                <a:cubicBezTo>
                  <a:pt x="30729" y="2818"/>
                  <a:pt x="29334" y="4338"/>
                  <a:pt x="27688" y="5538"/>
                </a:cubicBezTo>
                <a:cubicBezTo>
                  <a:pt x="25164" y="7393"/>
                  <a:pt x="22039" y="8439"/>
                  <a:pt x="18887" y="8467"/>
                </a:cubicBezTo>
                <a:cubicBezTo>
                  <a:pt x="18805" y="8468"/>
                  <a:pt x="18723" y="8469"/>
                  <a:pt x="18641" y="8469"/>
                </a:cubicBezTo>
                <a:cubicBezTo>
                  <a:pt x="16159" y="8469"/>
                  <a:pt x="13715" y="7869"/>
                  <a:pt x="11271" y="7504"/>
                </a:cubicBezTo>
                <a:cubicBezTo>
                  <a:pt x="10215" y="7354"/>
                  <a:pt x="9136" y="7249"/>
                  <a:pt x="8065" y="7249"/>
                </a:cubicBezTo>
                <a:cubicBezTo>
                  <a:pt x="6561" y="7249"/>
                  <a:pt x="5074" y="7456"/>
                  <a:pt x="3697" y="8035"/>
                </a:cubicBezTo>
                <a:cubicBezTo>
                  <a:pt x="2079" y="8718"/>
                  <a:pt x="670" y="10043"/>
                  <a:pt x="0" y="11619"/>
                </a:cubicBezTo>
                <a:lnTo>
                  <a:pt x="36002" y="11619"/>
                </a:lnTo>
                <a:lnTo>
                  <a:pt x="3600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8" name="Google Shape;378;p40"/>
          <p:cNvGrpSpPr/>
          <p:nvPr/>
        </p:nvGrpSpPr>
        <p:grpSpPr>
          <a:xfrm>
            <a:off x="4541916" y="3206217"/>
            <a:ext cx="4796334" cy="2000008"/>
            <a:chOff x="4541916" y="3206217"/>
            <a:chExt cx="4796334" cy="2000008"/>
          </a:xfrm>
        </p:grpSpPr>
        <p:sp>
          <p:nvSpPr>
            <p:cNvPr id="379" name="Google Shape;379;p40"/>
            <p:cNvSpPr/>
            <p:nvPr/>
          </p:nvSpPr>
          <p:spPr>
            <a:xfrm flipH="1" rot="10800000">
              <a:off x="4541916" y="3336332"/>
              <a:ext cx="4796334" cy="1869893"/>
            </a:xfrm>
            <a:custGeom>
              <a:rect b="b" l="l" r="r" t="t"/>
              <a:pathLst>
                <a:path extrusionOk="0" h="7627" w="18860">
                  <a:moveTo>
                    <a:pt x="1" y="0"/>
                  </a:moveTo>
                  <a:cubicBezTo>
                    <a:pt x="764" y="988"/>
                    <a:pt x="2025" y="1570"/>
                    <a:pt x="3281" y="1570"/>
                  </a:cubicBezTo>
                  <a:cubicBezTo>
                    <a:pt x="3585" y="1570"/>
                    <a:pt x="3889" y="1536"/>
                    <a:pt x="4185" y="1465"/>
                  </a:cubicBezTo>
                  <a:cubicBezTo>
                    <a:pt x="4994" y="1256"/>
                    <a:pt x="5761" y="795"/>
                    <a:pt x="6598" y="795"/>
                  </a:cubicBezTo>
                  <a:cubicBezTo>
                    <a:pt x="7686" y="795"/>
                    <a:pt x="8649" y="1549"/>
                    <a:pt x="9235" y="2455"/>
                  </a:cubicBezTo>
                  <a:cubicBezTo>
                    <a:pt x="9848" y="3348"/>
                    <a:pt x="10197" y="4394"/>
                    <a:pt x="10713" y="5329"/>
                  </a:cubicBezTo>
                  <a:cubicBezTo>
                    <a:pt x="11243" y="6291"/>
                    <a:pt x="11969" y="7198"/>
                    <a:pt x="13001" y="7505"/>
                  </a:cubicBezTo>
                  <a:cubicBezTo>
                    <a:pt x="13270" y="7588"/>
                    <a:pt x="13543" y="7627"/>
                    <a:pt x="13815" y="7627"/>
                  </a:cubicBezTo>
                  <a:cubicBezTo>
                    <a:pt x="15001" y="7627"/>
                    <a:pt x="16180" y="6898"/>
                    <a:pt x="16962" y="5956"/>
                  </a:cubicBezTo>
                  <a:cubicBezTo>
                    <a:pt x="18315" y="4338"/>
                    <a:pt x="18859" y="2051"/>
                    <a:pt x="18385" y="0"/>
                  </a:cubicBezTo>
                  <a:close/>
                </a:path>
              </a:pathLst>
            </a:cu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40"/>
            <p:cNvSpPr/>
            <p:nvPr/>
          </p:nvSpPr>
          <p:spPr>
            <a:xfrm>
              <a:off x="7160115" y="3206217"/>
              <a:ext cx="701700" cy="7017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1" name="Google Shape;381;p40"/>
          <p:cNvSpPr/>
          <p:nvPr/>
        </p:nvSpPr>
        <p:spPr>
          <a:xfrm>
            <a:off x="3656400" y="-15681"/>
            <a:ext cx="3271083" cy="800100"/>
          </a:xfrm>
          <a:custGeom>
            <a:rect b="b" l="l" r="r" t="t"/>
            <a:pathLst>
              <a:path extrusionOk="0" h="6837" w="27952">
                <a:moveTo>
                  <a:pt x="22461" y="0"/>
                </a:moveTo>
                <a:cubicBezTo>
                  <a:pt x="14379" y="0"/>
                  <a:pt x="210" y="72"/>
                  <a:pt x="210" y="72"/>
                </a:cubicBezTo>
                <a:cubicBezTo>
                  <a:pt x="210" y="72"/>
                  <a:pt x="1" y="5135"/>
                  <a:pt x="4716" y="6362"/>
                </a:cubicBezTo>
                <a:cubicBezTo>
                  <a:pt x="5999" y="6692"/>
                  <a:pt x="7149" y="6836"/>
                  <a:pt x="8195" y="6836"/>
                </a:cubicBezTo>
                <a:cubicBezTo>
                  <a:pt x="11004" y="6836"/>
                  <a:pt x="13058" y="5794"/>
                  <a:pt x="14898" y="4493"/>
                </a:cubicBezTo>
                <a:cubicBezTo>
                  <a:pt x="17378" y="2785"/>
                  <a:pt x="19213" y="1631"/>
                  <a:pt x="23091" y="1631"/>
                </a:cubicBezTo>
                <a:cubicBezTo>
                  <a:pt x="23203" y="1631"/>
                  <a:pt x="23318" y="1632"/>
                  <a:pt x="23435" y="1634"/>
                </a:cubicBezTo>
                <a:cubicBezTo>
                  <a:pt x="23528" y="1635"/>
                  <a:pt x="23620" y="1636"/>
                  <a:pt x="23710" y="1636"/>
                </a:cubicBezTo>
                <a:cubicBezTo>
                  <a:pt x="27566" y="1636"/>
                  <a:pt x="27913" y="207"/>
                  <a:pt x="27940" y="44"/>
                </a:cubicBezTo>
                <a:cubicBezTo>
                  <a:pt x="27952" y="12"/>
                  <a:pt x="25693" y="0"/>
                  <a:pt x="2246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0"/>
          <p:cNvSpPr/>
          <p:nvPr/>
        </p:nvSpPr>
        <p:spPr>
          <a:xfrm flipH="1">
            <a:off x="3263686" y="-49473"/>
            <a:ext cx="2461041" cy="964854"/>
          </a:xfrm>
          <a:custGeom>
            <a:rect b="b" l="l" r="r" t="t"/>
            <a:pathLst>
              <a:path extrusionOk="0" h="7627" w="18860">
                <a:moveTo>
                  <a:pt x="1" y="0"/>
                </a:moveTo>
                <a:cubicBezTo>
                  <a:pt x="764" y="988"/>
                  <a:pt x="2025" y="1570"/>
                  <a:pt x="3281" y="1570"/>
                </a:cubicBezTo>
                <a:cubicBezTo>
                  <a:pt x="3585" y="1570"/>
                  <a:pt x="3889" y="1536"/>
                  <a:pt x="4185" y="1465"/>
                </a:cubicBezTo>
                <a:cubicBezTo>
                  <a:pt x="4994" y="1256"/>
                  <a:pt x="5761" y="795"/>
                  <a:pt x="6598" y="795"/>
                </a:cubicBezTo>
                <a:cubicBezTo>
                  <a:pt x="7686" y="795"/>
                  <a:pt x="8649" y="1549"/>
                  <a:pt x="9235" y="2455"/>
                </a:cubicBezTo>
                <a:cubicBezTo>
                  <a:pt x="9848" y="3348"/>
                  <a:pt x="10197" y="4394"/>
                  <a:pt x="10713" y="5329"/>
                </a:cubicBezTo>
                <a:cubicBezTo>
                  <a:pt x="11243" y="6291"/>
                  <a:pt x="11969" y="7198"/>
                  <a:pt x="13001" y="7505"/>
                </a:cubicBezTo>
                <a:cubicBezTo>
                  <a:pt x="13270" y="7588"/>
                  <a:pt x="13543" y="7627"/>
                  <a:pt x="13815" y="7627"/>
                </a:cubicBezTo>
                <a:cubicBezTo>
                  <a:pt x="15001" y="7627"/>
                  <a:pt x="16180" y="6898"/>
                  <a:pt x="16962" y="5956"/>
                </a:cubicBezTo>
                <a:cubicBezTo>
                  <a:pt x="18315" y="4338"/>
                  <a:pt x="18859" y="2051"/>
                  <a:pt x="18385" y="0"/>
                </a:cubicBezTo>
                <a:close/>
              </a:path>
            </a:pathLst>
          </a:cu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0"/>
          <p:cNvSpPr txBox="1"/>
          <p:nvPr>
            <p:ph idx="1" type="subTitle"/>
          </p:nvPr>
        </p:nvSpPr>
        <p:spPr>
          <a:xfrm>
            <a:off x="367900" y="1510325"/>
            <a:ext cx="8469300" cy="363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HAAR cascade for face detection</a:t>
            </a:r>
            <a:endParaRPr b="1"/>
          </a:p>
          <a:p>
            <a:pPr indent="0" lvl="0" marL="45720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Haar Cascade is basically a classifier which is used to detect the object for which it has been trained for, from the source. The Haar Cascade is trained by superimposing the positive image over a set of negative images. The training is generally done on a server and on various stages. Better results are obtained by using high quality images and increasing the amount of stages for which the classifier is trained.</a:t>
            </a:r>
            <a:endParaRPr/>
          </a:p>
          <a:p>
            <a:pPr indent="0" lvl="0" marL="457200" rtl="0" algn="l">
              <a:spcBef>
                <a:spcPts val="0"/>
              </a:spcBef>
              <a:spcAft>
                <a:spcPts val="0"/>
              </a:spcAft>
              <a:buClr>
                <a:schemeClr val="dk1"/>
              </a:buClr>
              <a:buSzPts val="1100"/>
              <a:buFont typeface="Arial"/>
              <a:buNone/>
            </a:pPr>
            <a:r>
              <a:t/>
            </a:r>
            <a:endParaRPr/>
          </a:p>
          <a:p>
            <a:pPr indent="0" lvl="0" marL="45720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41"/>
          <p:cNvSpPr txBox="1"/>
          <p:nvPr>
            <p:ph type="title"/>
          </p:nvPr>
        </p:nvSpPr>
        <p:spPr>
          <a:xfrm>
            <a:off x="713100" y="445025"/>
            <a:ext cx="38670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a:t>
            </a:r>
            <a:endParaRPr/>
          </a:p>
        </p:txBody>
      </p:sp>
      <p:sp>
        <p:nvSpPr>
          <p:cNvPr id="389" name="Google Shape;389;p41"/>
          <p:cNvSpPr txBox="1"/>
          <p:nvPr>
            <p:ph idx="1" type="subTitle"/>
          </p:nvPr>
        </p:nvSpPr>
        <p:spPr>
          <a:xfrm>
            <a:off x="717200" y="1318575"/>
            <a:ext cx="7452600" cy="352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Layer (type)                 Output Shape              Param #   =================================================================</a:t>
            </a:r>
            <a:endParaRPr/>
          </a:p>
          <a:p>
            <a:pPr indent="0" lvl="0" marL="0" rtl="0" algn="l">
              <a:spcBef>
                <a:spcPts val="0"/>
              </a:spcBef>
              <a:spcAft>
                <a:spcPts val="0"/>
              </a:spcAft>
              <a:buClr>
                <a:schemeClr val="dk1"/>
              </a:buClr>
              <a:buSzPts val="1100"/>
              <a:buFont typeface="Arial"/>
              <a:buNone/>
            </a:pPr>
            <a:r>
              <a:rPr lang="en"/>
              <a:t>image_array (Conv2D)         (None, 48, 48, 16)        800       _________________________________________________________________</a:t>
            </a:r>
            <a:endParaRPr/>
          </a:p>
          <a:p>
            <a:pPr indent="0" lvl="0" marL="0" rtl="0" algn="l">
              <a:spcBef>
                <a:spcPts val="0"/>
              </a:spcBef>
              <a:spcAft>
                <a:spcPts val="0"/>
              </a:spcAft>
              <a:buClr>
                <a:schemeClr val="dk1"/>
              </a:buClr>
              <a:buSzPts val="1100"/>
              <a:buFont typeface="Arial"/>
              <a:buNone/>
            </a:pPr>
            <a:r>
              <a:rPr lang="en"/>
              <a:t>batch_normalization_61 (Batc (None, 48, 48, 16)        64        ________________________________________________________________</a:t>
            </a:r>
            <a:endParaRPr/>
          </a:p>
          <a:p>
            <a:pPr indent="0" lvl="0" marL="0" rtl="0" algn="l">
              <a:spcBef>
                <a:spcPts val="0"/>
              </a:spcBef>
              <a:spcAft>
                <a:spcPts val="0"/>
              </a:spcAft>
              <a:buClr>
                <a:schemeClr val="dk1"/>
              </a:buClr>
              <a:buSzPts val="1100"/>
              <a:buFont typeface="Arial"/>
              <a:buNone/>
            </a:pPr>
            <a:r>
              <a:rPr lang="en"/>
              <a:t>conv2d_69 (Conv2D)           (None, 48, 48, 32)        25120     _________________________________________________________________</a:t>
            </a:r>
            <a:endParaRPr/>
          </a:p>
          <a:p>
            <a:pPr indent="0" lvl="0" marL="0" rtl="0" algn="l">
              <a:spcBef>
                <a:spcPts val="0"/>
              </a:spcBef>
              <a:spcAft>
                <a:spcPts val="0"/>
              </a:spcAft>
              <a:buClr>
                <a:schemeClr val="dk1"/>
              </a:buClr>
              <a:buSzPts val="1100"/>
              <a:buFont typeface="Arial"/>
              <a:buNone/>
            </a:pPr>
            <a:r>
              <a:rPr lang="en"/>
              <a:t>batch_normalization_62 (Batc (None, 48, 48, 32)        128       _________________________________________________________________</a:t>
            </a:r>
            <a:endParaRPr/>
          </a:p>
          <a:p>
            <a:pPr indent="0" lvl="0" marL="0" rtl="0" algn="l">
              <a:spcBef>
                <a:spcPts val="0"/>
              </a:spcBef>
              <a:spcAft>
                <a:spcPts val="0"/>
              </a:spcAft>
              <a:buClr>
                <a:schemeClr val="dk1"/>
              </a:buClr>
              <a:buSzPts val="1100"/>
              <a:buFont typeface="Arial"/>
              <a:buNone/>
            </a:pPr>
            <a:r>
              <a:rPr lang="en"/>
              <a:t>activation_27 (Activation)   (None, 48, 48, 32)        0         _________________________________________________________________</a:t>
            </a:r>
            <a:endParaRPr/>
          </a:p>
          <a:p>
            <a:pPr indent="0" lvl="0" marL="0" rtl="0" algn="l">
              <a:spcBef>
                <a:spcPts val="0"/>
              </a:spcBef>
              <a:spcAft>
                <a:spcPts val="0"/>
              </a:spcAft>
              <a:buClr>
                <a:schemeClr val="dk1"/>
              </a:buClr>
              <a:buSzPts val="1100"/>
              <a:buFont typeface="Arial"/>
              <a:buNone/>
            </a:pPr>
            <a:r>
              <a:rPr lang="en"/>
              <a:t>average_pooling2d_29 (Averag (None, 24, 24, 32)        0         _________________________________________________________________</a:t>
            </a:r>
            <a:endParaRPr/>
          </a:p>
          <a:p>
            <a:pPr indent="0" lvl="0" marL="0" rtl="0" algn="l">
              <a:spcBef>
                <a:spcPts val="0"/>
              </a:spcBef>
              <a:spcAft>
                <a:spcPts val="0"/>
              </a:spcAft>
              <a:buClr>
                <a:schemeClr val="dk1"/>
              </a:buClr>
              <a:buSzPts val="1100"/>
              <a:buFont typeface="Arial"/>
              <a:buNone/>
            </a:pPr>
            <a:r>
              <a:rPr lang="en"/>
              <a:t>dropout_25 (Dropout)         (None, 24, 24, 32)        0         _________________________________________________________________</a:t>
            </a:r>
            <a:endParaRPr/>
          </a:p>
          <a:p>
            <a:pPr indent="0" lvl="0" marL="0" rtl="0" algn="l">
              <a:spcBef>
                <a:spcPts val="0"/>
              </a:spcBef>
              <a:spcAft>
                <a:spcPts val="0"/>
              </a:spcAft>
              <a:buClr>
                <a:schemeClr val="dk1"/>
              </a:buClr>
              <a:buSzPts val="1100"/>
              <a:buFont typeface="Arial"/>
              <a:buNone/>
            </a:pPr>
            <a:r>
              <a:rPr lang="en"/>
              <a:t>conv2d_70 (Conv2D)           (None, 24, 24, 64)        51264    ________________________________________________________________</a:t>
            </a:r>
            <a:endParaRPr/>
          </a:p>
          <a:p>
            <a:pPr indent="0" lvl="0" marL="0" rtl="0" algn="l">
              <a:spcBef>
                <a:spcPts val="0"/>
              </a:spcBef>
              <a:spcAft>
                <a:spcPts val="0"/>
              </a:spcAft>
              <a:buClr>
                <a:schemeClr val="dk1"/>
              </a:buClr>
              <a:buSzPts val="1100"/>
              <a:buFont typeface="Arial"/>
              <a:buNone/>
            </a:pPr>
            <a:r>
              <a:rPr lang="en"/>
              <a:t>batch_normalization_63 (Batc (None, 24, 24, 64)        256      _________________________________________________________________</a:t>
            </a:r>
            <a:endParaRPr/>
          </a:p>
          <a:p>
            <a:pPr indent="0" lvl="0" marL="0" rtl="0" algn="l">
              <a:spcBef>
                <a:spcPts val="0"/>
              </a:spcBef>
              <a:spcAft>
                <a:spcPts val="0"/>
              </a:spcAft>
              <a:buClr>
                <a:schemeClr val="dk1"/>
              </a:buClr>
              <a:buSzPts val="1100"/>
              <a:buFont typeface="Arial"/>
              <a:buNone/>
            </a:pPr>
            <a:r>
              <a:rPr lang="en"/>
              <a:t>conv2d_71 (Conv2D)           (None, 24, 24, 64)        102464    _________________________________________________________________</a:t>
            </a:r>
            <a:endParaRPr/>
          </a:p>
          <a:p>
            <a:pPr indent="0" lvl="0" marL="0" rtl="0" algn="l">
              <a:spcBef>
                <a:spcPts val="0"/>
              </a:spcBef>
              <a:spcAft>
                <a:spcPts val="0"/>
              </a:spcAft>
              <a:buClr>
                <a:schemeClr val="dk1"/>
              </a:buClr>
              <a:buSzPts val="1100"/>
              <a:buFont typeface="Arial"/>
              <a:buNone/>
            </a:pPr>
            <a:r>
              <a:rPr lang="en"/>
              <a:t>batch_normalization_64 (Batc (None, 24, 24, 64)        256       _________________________________________________________________</a:t>
            </a:r>
            <a:endParaRPr/>
          </a:p>
          <a:p>
            <a:pPr indent="0" lvl="0" marL="0" rtl="0" algn="l">
              <a:spcBef>
                <a:spcPts val="0"/>
              </a:spcBef>
              <a:spcAft>
                <a:spcPts val="0"/>
              </a:spcAft>
              <a:buClr>
                <a:schemeClr val="dk1"/>
              </a:buClr>
              <a:buSzPts val="1100"/>
              <a:buFont typeface="Arial"/>
              <a:buNone/>
            </a:pPr>
            <a:r>
              <a:rPr lang="en"/>
              <a:t>activation_28 (Activation)   (None, 24, 24, 64)        0         _________________________________________________________________</a:t>
            </a:r>
            <a:endParaRPr/>
          </a:p>
          <a:p>
            <a:pPr indent="0" lvl="0" marL="0" rtl="0" algn="l">
              <a:spcBef>
                <a:spcPts val="0"/>
              </a:spcBef>
              <a:spcAft>
                <a:spcPts val="0"/>
              </a:spcAft>
              <a:buClr>
                <a:schemeClr val="dk1"/>
              </a:buClr>
              <a:buSzPts val="1100"/>
              <a:buFont typeface="Arial"/>
              <a:buNone/>
            </a:pPr>
            <a:r>
              <a:rPr lang="en"/>
              <a:t>average_pooling2d_30 (Averag (None, 12, 12, 64)        0         _________________________________________________________________</a:t>
            </a:r>
            <a:endParaRPr/>
          </a:p>
          <a:p>
            <a:pPr indent="0" lvl="0" marL="0" rtl="0" algn="l">
              <a:spcBef>
                <a:spcPts val="0"/>
              </a:spcBef>
              <a:spcAft>
                <a:spcPts val="0"/>
              </a:spcAft>
              <a:buClr>
                <a:schemeClr val="dk1"/>
              </a:buClr>
              <a:buSzPts val="1100"/>
              <a:buFont typeface="Arial"/>
              <a:buNone/>
            </a:pPr>
            <a:r>
              <a:rPr lang="en"/>
              <a:t>dropout_26 (Dropout)         (None, 12, 12, 64)        0         _________________________________________________________________</a:t>
            </a:r>
            <a:endParaRPr/>
          </a:p>
          <a:p>
            <a:pPr indent="0" lvl="0" marL="0" rtl="0" algn="l">
              <a:spcBef>
                <a:spcPts val="0"/>
              </a:spcBef>
              <a:spcAft>
                <a:spcPts val="0"/>
              </a:spcAft>
              <a:buClr>
                <a:schemeClr val="dk1"/>
              </a:buClr>
              <a:buSzPts val="1100"/>
              <a:buFont typeface="Arial"/>
              <a:buNone/>
            </a:pPr>
            <a:r>
              <a:rPr lang="en"/>
              <a:t>conv2d_72 (Conv2D)           (None, 12, 12, 64)        36928     _________________________________________________________________</a:t>
            </a:r>
            <a:endParaRPr/>
          </a:p>
          <a:p>
            <a:pPr indent="0" lvl="0" marL="0" rtl="0" algn="l">
              <a:spcBef>
                <a:spcPts val="0"/>
              </a:spcBef>
              <a:spcAft>
                <a:spcPts val="0"/>
              </a:spcAft>
              <a:buClr>
                <a:schemeClr val="dk1"/>
              </a:buClr>
              <a:buSzPts val="1100"/>
              <a:buFont typeface="Arial"/>
              <a:buNone/>
            </a:pPr>
            <a:r>
              <a:rPr lang="en"/>
              <a:t>batch_normalization_65 (Batc (None, 12, 12, 64)        256       _________________________________________________________________</a:t>
            </a:r>
            <a:endParaRPr/>
          </a:p>
          <a:p>
            <a:pPr indent="0" lvl="0" marL="0" rtl="0" algn="l">
              <a:spcBef>
                <a:spcPts val="0"/>
              </a:spcBef>
              <a:spcAft>
                <a:spcPts val="0"/>
              </a:spcAft>
              <a:buClr>
                <a:schemeClr val="dk1"/>
              </a:buClr>
              <a:buSzPts val="1100"/>
              <a:buFont typeface="Arial"/>
              <a:buNone/>
            </a:pPr>
            <a:r>
              <a:rPr lang="en"/>
              <a:t>conv2d_73 (Conv2D)           (None, 12, 12, 128)       73856     _________________________________________________________________</a:t>
            </a:r>
            <a:endParaRPr/>
          </a:p>
          <a:p>
            <a:pPr indent="0" lvl="0" marL="0" rtl="0" algn="l">
              <a:spcBef>
                <a:spcPts val="0"/>
              </a:spcBef>
              <a:spcAft>
                <a:spcPts val="0"/>
              </a:spcAft>
              <a:buClr>
                <a:schemeClr val="dk1"/>
              </a:buClr>
              <a:buSzPts val="1100"/>
              <a:buFont typeface="Arial"/>
              <a:buNone/>
            </a:pPr>
            <a:r>
              <a:rPr lang="en"/>
              <a:t>batch_normalization_66 (Batc (None, 12, 12, 128)       512       _________________________________________________________________</a:t>
            </a:r>
            <a:endParaRPr/>
          </a:p>
          <a:p>
            <a:pPr indent="0" lvl="0" marL="0" rtl="0" algn="l">
              <a:spcBef>
                <a:spcPts val="0"/>
              </a:spcBef>
              <a:spcAft>
                <a:spcPts val="0"/>
              </a:spcAft>
              <a:buClr>
                <a:schemeClr val="dk1"/>
              </a:buClr>
              <a:buSzPts val="1100"/>
              <a:buFont typeface="Arial"/>
              <a:buNone/>
            </a:pPr>
            <a:r>
              <a:rPr lang="en"/>
              <a:t>activation_29 (Activation)   (None, 12, 12, 128)       0         _________________________________________________________________</a:t>
            </a:r>
            <a:endParaRPr/>
          </a:p>
          <a:p>
            <a:pPr indent="0" lvl="0" marL="0" rtl="0" algn="l">
              <a:spcBef>
                <a:spcPts val="0"/>
              </a:spcBef>
              <a:spcAft>
                <a:spcPts val="0"/>
              </a:spcAft>
              <a:buClr>
                <a:schemeClr val="dk1"/>
              </a:buClr>
              <a:buSzPts val="1100"/>
              <a:buFont typeface="Arial"/>
              <a:buNone/>
            </a:pPr>
            <a:r>
              <a:rPr lang="en"/>
              <a:t>average_pooling2d_31 (Averag (None, 6, 6, 128)         0         _________________________________________________________________</a:t>
            </a:r>
            <a:endParaRPr/>
          </a:p>
          <a:p>
            <a:pPr indent="0" lvl="0" marL="0" rtl="0" algn="l">
              <a:spcBef>
                <a:spcPts val="0"/>
              </a:spcBef>
              <a:spcAft>
                <a:spcPts val="0"/>
              </a:spcAft>
              <a:buClr>
                <a:schemeClr val="dk1"/>
              </a:buClr>
              <a:buSzPts val="1100"/>
              <a:buFont typeface="Arial"/>
              <a:buNone/>
            </a:pPr>
            <a:r>
              <a:rPr lang="en"/>
              <a:t>dropout_27 (Dropout)         (None, 6, 6, 128)         0         _________________________________________________________________</a:t>
            </a:r>
            <a:endParaRPr/>
          </a:p>
          <a:p>
            <a:pPr indent="0" lvl="0" marL="0" rtl="0" algn="l">
              <a:spcBef>
                <a:spcPts val="0"/>
              </a:spcBef>
              <a:spcAft>
                <a:spcPts val="0"/>
              </a:spcAft>
              <a:buClr>
                <a:schemeClr val="dk1"/>
              </a:buClr>
              <a:buSzPts val="1100"/>
              <a:buFont typeface="Arial"/>
              <a:buNone/>
            </a:pPr>
            <a:r>
              <a:rPr lang="en"/>
              <a:t>conv2d_74 (Conv2D)           (None, 6, 6, 128)         147584    _________________________________________________________________</a:t>
            </a:r>
            <a:endParaRPr/>
          </a:p>
          <a:p>
            <a:pPr indent="0" lvl="0" marL="0" rtl="0" algn="l">
              <a:spcBef>
                <a:spcPts val="0"/>
              </a:spcBef>
              <a:spcAft>
                <a:spcPts val="0"/>
              </a:spcAft>
              <a:buClr>
                <a:schemeClr val="dk1"/>
              </a:buClr>
              <a:buSzPts val="1100"/>
              <a:buFont typeface="Arial"/>
              <a:buNone/>
            </a:pPr>
            <a:r>
              <a:rPr lang="en"/>
              <a:t>batch_normalization_67 (Batc (None, 6, 6, 128)         512       _________________________________________________________________</a:t>
            </a:r>
            <a:endParaRPr/>
          </a:p>
          <a:p>
            <a:pPr indent="0" lvl="0" marL="0" rtl="0" algn="l">
              <a:spcBef>
                <a:spcPts val="0"/>
              </a:spcBef>
              <a:spcAft>
                <a:spcPts val="0"/>
              </a:spcAft>
              <a:buClr>
                <a:schemeClr val="dk1"/>
              </a:buClr>
              <a:buSzPts val="1100"/>
              <a:buFont typeface="Arial"/>
              <a:buNone/>
            </a:pPr>
            <a:r>
              <a:rPr lang="en"/>
              <a:t>conv2d_75 (Conv2D)           (None, 6, 6, 256)         295168    _________________________________________________________________</a:t>
            </a:r>
            <a:endParaRPr/>
          </a:p>
          <a:p>
            <a:pPr indent="0" lvl="0" marL="0" rtl="0" algn="l">
              <a:spcBef>
                <a:spcPts val="0"/>
              </a:spcBef>
              <a:spcAft>
                <a:spcPts val="0"/>
              </a:spcAft>
              <a:buClr>
                <a:schemeClr val="dk1"/>
              </a:buClr>
              <a:buSzPts val="1100"/>
              <a:buFont typeface="Arial"/>
              <a:buNone/>
            </a:pPr>
            <a:r>
              <a:rPr lang="en"/>
              <a:t>batch_normalization_68 (Batc (None, 6, 6, 256)         1024      _________________________________________________________________</a:t>
            </a:r>
            <a:endParaRPr/>
          </a:p>
          <a:p>
            <a:pPr indent="0" lvl="0" marL="0" rtl="0" algn="l">
              <a:spcBef>
                <a:spcPts val="0"/>
              </a:spcBef>
              <a:spcAft>
                <a:spcPts val="0"/>
              </a:spcAft>
              <a:buClr>
                <a:schemeClr val="dk1"/>
              </a:buClr>
              <a:buSzPts val="1100"/>
              <a:buFont typeface="Arial"/>
              <a:buNone/>
            </a:pPr>
            <a:r>
              <a:rPr lang="en"/>
              <a:t>activation_30 (Activation)   (None, 6, 6, 256)         0         _________________________________________________________________</a:t>
            </a:r>
            <a:endParaRPr/>
          </a:p>
          <a:p>
            <a:pPr indent="0" lvl="0" marL="0" rtl="0" algn="l">
              <a:spcBef>
                <a:spcPts val="0"/>
              </a:spcBef>
              <a:spcAft>
                <a:spcPts val="0"/>
              </a:spcAft>
              <a:buClr>
                <a:schemeClr val="dk1"/>
              </a:buClr>
              <a:buSzPts val="1100"/>
              <a:buFont typeface="Arial"/>
              <a:buNone/>
            </a:pPr>
            <a:r>
              <a:rPr lang="en"/>
              <a:t>average_pooling2d_32 (Averag (None, 3, 3, 256)         0         _________________________________________________________________</a:t>
            </a:r>
            <a:endParaRPr/>
          </a:p>
          <a:p>
            <a:pPr indent="0" lvl="0" marL="0" rtl="0" algn="l">
              <a:spcBef>
                <a:spcPts val="0"/>
              </a:spcBef>
              <a:spcAft>
                <a:spcPts val="0"/>
              </a:spcAft>
              <a:buClr>
                <a:schemeClr val="dk1"/>
              </a:buClr>
              <a:buSzPts val="1100"/>
              <a:buFont typeface="Arial"/>
              <a:buNone/>
            </a:pPr>
            <a:r>
              <a:rPr lang="en"/>
              <a:t>dropout_28 (Dropout)         (None, 3, 3, 256)         0         _________________________________________________________________</a:t>
            </a:r>
            <a:endParaRPr/>
          </a:p>
          <a:p>
            <a:pPr indent="0" lvl="0" marL="0" rtl="0" algn="l">
              <a:spcBef>
                <a:spcPts val="0"/>
              </a:spcBef>
              <a:spcAft>
                <a:spcPts val="0"/>
              </a:spcAft>
              <a:buClr>
                <a:schemeClr val="dk1"/>
              </a:buClr>
              <a:buSzPts val="1100"/>
              <a:buFont typeface="Arial"/>
              <a:buNone/>
            </a:pPr>
            <a:r>
              <a:rPr lang="en"/>
              <a:t>conv2d_76 (Conv2D)           (None, 3, 3, 256)         590080   ________________________________________________________________</a:t>
            </a:r>
            <a:endParaRPr/>
          </a:p>
          <a:p>
            <a:pPr indent="0" lvl="0" marL="0" rtl="0" algn="l">
              <a:spcBef>
                <a:spcPts val="0"/>
              </a:spcBef>
              <a:spcAft>
                <a:spcPts val="0"/>
              </a:spcAft>
              <a:buClr>
                <a:schemeClr val="dk1"/>
              </a:buClr>
              <a:buSzPts val="1100"/>
              <a:buFont typeface="Arial"/>
              <a:buNone/>
            </a:pPr>
            <a:r>
              <a:rPr lang="en"/>
              <a:t>batch_normalization_69 (Batc (None, 3, 3, 256)         1024     _________________________________________________________________</a:t>
            </a:r>
            <a:endParaRPr/>
          </a:p>
          <a:p>
            <a:pPr indent="0" lvl="0" marL="0" rtl="0" algn="l">
              <a:spcBef>
                <a:spcPts val="0"/>
              </a:spcBef>
              <a:spcAft>
                <a:spcPts val="0"/>
              </a:spcAft>
              <a:buClr>
                <a:schemeClr val="dk1"/>
              </a:buClr>
              <a:buSzPts val="1100"/>
              <a:buFont typeface="Arial"/>
              <a:buNone/>
            </a:pPr>
            <a:r>
              <a:rPr lang="en"/>
              <a:t>conv2d_77 (Conv2D)           (None, 3, 3, 8)           18440     _________________________________________________________________</a:t>
            </a:r>
            <a:endParaRPr/>
          </a:p>
          <a:p>
            <a:pPr indent="0" lvl="0" marL="0" rtl="0" algn="l">
              <a:spcBef>
                <a:spcPts val="0"/>
              </a:spcBef>
              <a:spcAft>
                <a:spcPts val="0"/>
              </a:spcAft>
              <a:buClr>
                <a:schemeClr val="dk1"/>
              </a:buClr>
              <a:buSzPts val="1100"/>
              <a:buFont typeface="Arial"/>
              <a:buNone/>
            </a:pPr>
            <a:r>
              <a:rPr lang="en"/>
              <a:t>global_average_pooling2d_4 ( (None, 8)                 0         _________________________________________________________________</a:t>
            </a:r>
            <a:endParaRPr/>
          </a:p>
          <a:p>
            <a:pPr indent="0" lvl="0" marL="0" rtl="0" algn="l">
              <a:spcBef>
                <a:spcPts val="0"/>
              </a:spcBef>
              <a:spcAft>
                <a:spcPts val="0"/>
              </a:spcAft>
              <a:buClr>
                <a:schemeClr val="dk1"/>
              </a:buClr>
              <a:buSzPts val="1100"/>
              <a:buFont typeface="Arial"/>
              <a:buNone/>
            </a:pPr>
            <a:r>
              <a:rPr lang="en"/>
              <a:t>predictions (Activation)     (None, 8)                 0      =================================================================</a:t>
            </a:r>
            <a:endParaRPr/>
          </a:p>
          <a:p>
            <a:pPr indent="0" lvl="0" marL="0" rtl="0" algn="l">
              <a:spcBef>
                <a:spcPts val="0"/>
              </a:spcBef>
              <a:spcAft>
                <a:spcPts val="0"/>
              </a:spcAft>
              <a:buClr>
                <a:schemeClr val="dk1"/>
              </a:buClr>
              <a:buSzPts val="1100"/>
              <a:buFont typeface="Arial"/>
              <a:buNone/>
            </a:pPr>
            <a:r>
              <a:rPr lang="en"/>
              <a:t>Total params: 1,345,736</a:t>
            </a:r>
            <a:endParaRPr/>
          </a:p>
          <a:p>
            <a:pPr indent="0" lvl="0" marL="0" rtl="0" algn="l">
              <a:spcBef>
                <a:spcPts val="0"/>
              </a:spcBef>
              <a:spcAft>
                <a:spcPts val="0"/>
              </a:spcAft>
              <a:buClr>
                <a:schemeClr val="dk1"/>
              </a:buClr>
              <a:buSzPts val="1100"/>
              <a:buFont typeface="Arial"/>
              <a:buNone/>
            </a:pPr>
            <a:r>
              <a:rPr lang="en"/>
              <a:t>Trainable params: 1,343,720</a:t>
            </a:r>
            <a:endParaRPr/>
          </a:p>
          <a:p>
            <a:pPr indent="0" lvl="0" marL="0" rtl="0" algn="l">
              <a:spcBef>
                <a:spcPts val="0"/>
              </a:spcBef>
              <a:spcAft>
                <a:spcPts val="0"/>
              </a:spcAft>
              <a:buClr>
                <a:schemeClr val="dk1"/>
              </a:buClr>
              <a:buSzPts val="1100"/>
              <a:buFont typeface="Arial"/>
              <a:buNone/>
            </a:pPr>
            <a:r>
              <a:rPr lang="en"/>
              <a:t>Non-trainable params: 2,016</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42"/>
          <p:cNvSpPr txBox="1"/>
          <p:nvPr>
            <p:ph idx="1" type="subTitle"/>
          </p:nvPr>
        </p:nvSpPr>
        <p:spPr>
          <a:xfrm>
            <a:off x="717200" y="506300"/>
            <a:ext cx="7832400" cy="434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    _________________________________________________________________</a:t>
            </a:r>
            <a:endParaRPr/>
          </a:p>
          <a:p>
            <a:pPr indent="0" lvl="0" marL="0" rtl="0" algn="l">
              <a:spcBef>
                <a:spcPts val="0"/>
              </a:spcBef>
              <a:spcAft>
                <a:spcPts val="0"/>
              </a:spcAft>
              <a:buClr>
                <a:schemeClr val="dk1"/>
              </a:buClr>
              <a:buSzPts val="1100"/>
              <a:buFont typeface="Arial"/>
              <a:buNone/>
            </a:pPr>
            <a:r>
              <a:rPr lang="en"/>
              <a:t>average_pooling2d_29 (Averag (None, 24, 24, 32)        0         _________________________________________________________________</a:t>
            </a:r>
            <a:endParaRPr/>
          </a:p>
          <a:p>
            <a:pPr indent="0" lvl="0" marL="0" rtl="0" algn="l">
              <a:spcBef>
                <a:spcPts val="0"/>
              </a:spcBef>
              <a:spcAft>
                <a:spcPts val="0"/>
              </a:spcAft>
              <a:buClr>
                <a:schemeClr val="dk1"/>
              </a:buClr>
              <a:buSzPts val="1100"/>
              <a:buFont typeface="Arial"/>
              <a:buNone/>
            </a:pPr>
            <a:r>
              <a:rPr lang="en"/>
              <a:t>dropout_25 (Dropout)         (None, 24, 24, 32)        0         _________________________________________________________________</a:t>
            </a:r>
            <a:endParaRPr/>
          </a:p>
          <a:p>
            <a:pPr indent="0" lvl="0" marL="0" rtl="0" algn="l">
              <a:spcBef>
                <a:spcPts val="0"/>
              </a:spcBef>
              <a:spcAft>
                <a:spcPts val="0"/>
              </a:spcAft>
              <a:buClr>
                <a:schemeClr val="dk1"/>
              </a:buClr>
              <a:buSzPts val="1100"/>
              <a:buFont typeface="Arial"/>
              <a:buNone/>
            </a:pPr>
            <a:r>
              <a:rPr lang="en"/>
              <a:t>conv2d_70 (Conv2D)           (None, 24, 24, 64)        51264    ________________________________________________________________</a:t>
            </a:r>
            <a:endParaRPr/>
          </a:p>
          <a:p>
            <a:pPr indent="0" lvl="0" marL="0" rtl="0" algn="l">
              <a:spcBef>
                <a:spcPts val="0"/>
              </a:spcBef>
              <a:spcAft>
                <a:spcPts val="0"/>
              </a:spcAft>
              <a:buClr>
                <a:schemeClr val="dk1"/>
              </a:buClr>
              <a:buSzPts val="1100"/>
              <a:buFont typeface="Arial"/>
              <a:buNone/>
            </a:pPr>
            <a:r>
              <a:rPr lang="en"/>
              <a:t>batch_normalization_63 (Batc (None, 24, 24, 64)        256      _________________________________________________________________</a:t>
            </a:r>
            <a:endParaRPr/>
          </a:p>
          <a:p>
            <a:pPr indent="0" lvl="0" marL="0" rtl="0" algn="l">
              <a:spcBef>
                <a:spcPts val="0"/>
              </a:spcBef>
              <a:spcAft>
                <a:spcPts val="0"/>
              </a:spcAft>
              <a:buClr>
                <a:schemeClr val="dk1"/>
              </a:buClr>
              <a:buSzPts val="1100"/>
              <a:buFont typeface="Arial"/>
              <a:buNone/>
            </a:pPr>
            <a:r>
              <a:rPr lang="en"/>
              <a:t>conv2d_71 (Conv2D)           (None, 24, 24, 64)        102464    _________________________________________________________________</a:t>
            </a:r>
            <a:endParaRPr/>
          </a:p>
          <a:p>
            <a:pPr indent="0" lvl="0" marL="0" rtl="0" algn="l">
              <a:spcBef>
                <a:spcPts val="0"/>
              </a:spcBef>
              <a:spcAft>
                <a:spcPts val="0"/>
              </a:spcAft>
              <a:buClr>
                <a:schemeClr val="dk1"/>
              </a:buClr>
              <a:buSzPts val="1100"/>
              <a:buFont typeface="Arial"/>
              <a:buNone/>
            </a:pPr>
            <a:r>
              <a:rPr lang="en"/>
              <a:t>batch_normalization_64 (Batc (None, 24, 24, 64)        256       _________________________________________________________________</a:t>
            </a:r>
            <a:endParaRPr/>
          </a:p>
          <a:p>
            <a:pPr indent="0" lvl="0" marL="0" rtl="0" algn="l">
              <a:spcBef>
                <a:spcPts val="0"/>
              </a:spcBef>
              <a:spcAft>
                <a:spcPts val="0"/>
              </a:spcAft>
              <a:buNone/>
            </a:pPr>
            <a:r>
              <a:rPr lang="en"/>
              <a:t>activation_28 (Activation)   (None, 24, 24, 64)        0         _________________________________________________________________</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3"/>
          <p:cNvSpPr txBox="1"/>
          <p:nvPr>
            <p:ph idx="1" type="subTitle"/>
          </p:nvPr>
        </p:nvSpPr>
        <p:spPr>
          <a:xfrm>
            <a:off x="717200" y="506300"/>
            <a:ext cx="7832400" cy="434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a:p>
            <a:pPr indent="0" lvl="0" marL="0" rtl="0" algn="l">
              <a:spcBef>
                <a:spcPts val="0"/>
              </a:spcBef>
              <a:spcAft>
                <a:spcPts val="0"/>
              </a:spcAft>
              <a:buNone/>
            </a:pPr>
            <a:r>
              <a:rPr lang="en"/>
              <a:t>average_pooling2d_30 (Averag (None, 12, 12, 64)        0         _________________________________________________________________</a:t>
            </a:r>
            <a:endParaRPr/>
          </a:p>
          <a:p>
            <a:pPr indent="0" lvl="0" marL="0" rtl="0" algn="l">
              <a:spcBef>
                <a:spcPts val="0"/>
              </a:spcBef>
              <a:spcAft>
                <a:spcPts val="0"/>
              </a:spcAft>
              <a:buNone/>
            </a:pPr>
            <a:r>
              <a:rPr lang="en"/>
              <a:t>dropout_26 (Dropout)         (None, 12, 12, 64)        0         _________________________________________________________________</a:t>
            </a:r>
            <a:endParaRPr/>
          </a:p>
          <a:p>
            <a:pPr indent="0" lvl="0" marL="0" rtl="0" algn="l">
              <a:spcBef>
                <a:spcPts val="0"/>
              </a:spcBef>
              <a:spcAft>
                <a:spcPts val="0"/>
              </a:spcAft>
              <a:buNone/>
            </a:pPr>
            <a:r>
              <a:rPr lang="en"/>
              <a:t>conv2d_72 (Conv2D)           (None, 12, 12, 64)        36928     _________________________________________________________________</a:t>
            </a:r>
            <a:endParaRPr/>
          </a:p>
          <a:p>
            <a:pPr indent="0" lvl="0" marL="0" rtl="0" algn="l">
              <a:spcBef>
                <a:spcPts val="0"/>
              </a:spcBef>
              <a:spcAft>
                <a:spcPts val="0"/>
              </a:spcAft>
              <a:buNone/>
            </a:pPr>
            <a:r>
              <a:rPr lang="en"/>
              <a:t>batch_normalization_65 (Batc (None, 12, 12, 64)        256       _________________________________________________________________</a:t>
            </a:r>
            <a:endParaRPr/>
          </a:p>
          <a:p>
            <a:pPr indent="0" lvl="0" marL="0" rtl="0" algn="l">
              <a:spcBef>
                <a:spcPts val="0"/>
              </a:spcBef>
              <a:spcAft>
                <a:spcPts val="0"/>
              </a:spcAft>
              <a:buNone/>
            </a:pPr>
            <a:r>
              <a:rPr lang="en"/>
              <a:t>conv2d_73 (Conv2D)           (None, 12, 12, 128)       73856     _________________________________________________________________</a:t>
            </a:r>
            <a:endParaRPr/>
          </a:p>
          <a:p>
            <a:pPr indent="0" lvl="0" marL="0" rtl="0" algn="l">
              <a:spcBef>
                <a:spcPts val="0"/>
              </a:spcBef>
              <a:spcAft>
                <a:spcPts val="0"/>
              </a:spcAft>
              <a:buNone/>
            </a:pPr>
            <a:r>
              <a:rPr lang="en"/>
              <a:t>batch_normalization_66 (Batc (None, 12, 12, 128)       512       _________________________________________________________________</a:t>
            </a:r>
            <a:endParaRPr/>
          </a:p>
          <a:p>
            <a:pPr indent="0" lvl="0" marL="0" rtl="0" algn="l">
              <a:spcBef>
                <a:spcPts val="0"/>
              </a:spcBef>
              <a:spcAft>
                <a:spcPts val="0"/>
              </a:spcAft>
              <a:buNone/>
            </a:pPr>
            <a:r>
              <a:rPr lang="en"/>
              <a:t>activation_29 (Activation)   (None, 12, 12, 128)       0         _________________________________________________________________</a:t>
            </a:r>
            <a:endParaRPr/>
          </a:p>
          <a:p>
            <a:pPr indent="0" lvl="0" marL="0" rtl="0" algn="l">
              <a:spcBef>
                <a:spcPts val="0"/>
              </a:spcBef>
              <a:spcAft>
                <a:spcPts val="0"/>
              </a:spcAft>
              <a:buNone/>
            </a:pPr>
            <a:r>
              <a:rPr lang="en"/>
              <a:t>average_pooling2d_31 (Averag (None, 6, 6, 128)         0         </a:t>
            </a:r>
            <a:endParaRPr/>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4"/>
          <p:cNvSpPr txBox="1"/>
          <p:nvPr>
            <p:ph idx="1" type="subTitle"/>
          </p:nvPr>
        </p:nvSpPr>
        <p:spPr>
          <a:xfrm>
            <a:off x="655875" y="172600"/>
            <a:ext cx="8066100" cy="464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_________________________________________________________________</a:t>
            </a:r>
            <a:endParaRPr/>
          </a:p>
          <a:p>
            <a:pPr indent="0" lvl="0" marL="0" rtl="0" algn="l">
              <a:spcBef>
                <a:spcPts val="0"/>
              </a:spcBef>
              <a:spcAft>
                <a:spcPts val="0"/>
              </a:spcAft>
              <a:buClr>
                <a:schemeClr val="dk1"/>
              </a:buClr>
              <a:buSzPts val="1100"/>
              <a:buFont typeface="Arial"/>
              <a:buNone/>
            </a:pPr>
            <a:r>
              <a:rPr lang="en"/>
              <a:t>dropout_27 (Dropout)         (None, 6, 6, 128)         0         _________________________________________________________________</a:t>
            </a:r>
            <a:endParaRPr/>
          </a:p>
          <a:p>
            <a:pPr indent="0" lvl="0" marL="0" rtl="0" algn="l">
              <a:spcBef>
                <a:spcPts val="0"/>
              </a:spcBef>
              <a:spcAft>
                <a:spcPts val="0"/>
              </a:spcAft>
              <a:buClr>
                <a:schemeClr val="dk1"/>
              </a:buClr>
              <a:buSzPts val="1100"/>
              <a:buFont typeface="Arial"/>
              <a:buNone/>
            </a:pPr>
            <a:r>
              <a:rPr lang="en"/>
              <a:t>conv2d_74 (Conv2D)           (None, 6, 6, 128)         147584    _________________________________________________________________</a:t>
            </a:r>
            <a:endParaRPr/>
          </a:p>
          <a:p>
            <a:pPr indent="0" lvl="0" marL="0" rtl="0" algn="l">
              <a:spcBef>
                <a:spcPts val="0"/>
              </a:spcBef>
              <a:spcAft>
                <a:spcPts val="0"/>
              </a:spcAft>
              <a:buClr>
                <a:schemeClr val="dk1"/>
              </a:buClr>
              <a:buSzPts val="1100"/>
              <a:buFont typeface="Arial"/>
              <a:buNone/>
            </a:pPr>
            <a:r>
              <a:rPr lang="en"/>
              <a:t>batch_normalization_67 (Batc (None, 6, 6, 128)         512       _________________________________________________________________</a:t>
            </a:r>
            <a:endParaRPr/>
          </a:p>
          <a:p>
            <a:pPr indent="0" lvl="0" marL="0" rtl="0" algn="l">
              <a:spcBef>
                <a:spcPts val="0"/>
              </a:spcBef>
              <a:spcAft>
                <a:spcPts val="0"/>
              </a:spcAft>
              <a:buClr>
                <a:schemeClr val="dk1"/>
              </a:buClr>
              <a:buSzPts val="1100"/>
              <a:buFont typeface="Arial"/>
              <a:buNone/>
            </a:pPr>
            <a:r>
              <a:rPr lang="en"/>
              <a:t>conv2d_75 (Conv2D)           (None, 6, 6, 256)         295168    _________________________________________________________________</a:t>
            </a:r>
            <a:endParaRPr/>
          </a:p>
          <a:p>
            <a:pPr indent="0" lvl="0" marL="0" rtl="0" algn="l">
              <a:spcBef>
                <a:spcPts val="0"/>
              </a:spcBef>
              <a:spcAft>
                <a:spcPts val="0"/>
              </a:spcAft>
              <a:buClr>
                <a:schemeClr val="dk1"/>
              </a:buClr>
              <a:buSzPts val="1100"/>
              <a:buFont typeface="Arial"/>
              <a:buNone/>
            </a:pPr>
            <a:r>
              <a:rPr lang="en"/>
              <a:t>batch_normalization_68 (Batc (None, 6, 6, 256)         1024      _________________________________________________________________</a:t>
            </a:r>
            <a:endParaRPr/>
          </a:p>
          <a:p>
            <a:pPr indent="0" lvl="0" marL="0" rtl="0" algn="l">
              <a:spcBef>
                <a:spcPts val="0"/>
              </a:spcBef>
              <a:spcAft>
                <a:spcPts val="0"/>
              </a:spcAft>
              <a:buClr>
                <a:schemeClr val="dk1"/>
              </a:buClr>
              <a:buSzPts val="1100"/>
              <a:buFont typeface="Arial"/>
              <a:buNone/>
            </a:pPr>
            <a:r>
              <a:rPr lang="en"/>
              <a:t>activation_30 (Activation)   (None, 6, 6, 256)         0         _________________________________________________________________</a:t>
            </a:r>
            <a:endParaRPr/>
          </a:p>
          <a:p>
            <a:pPr indent="0" lvl="0" marL="0" rtl="0" algn="l">
              <a:spcBef>
                <a:spcPts val="0"/>
              </a:spcBef>
              <a:spcAft>
                <a:spcPts val="0"/>
              </a:spcAft>
              <a:buClr>
                <a:schemeClr val="dk1"/>
              </a:buClr>
              <a:buSzPts val="1100"/>
              <a:buFont typeface="Arial"/>
              <a:buNone/>
            </a:pPr>
            <a:r>
              <a:rPr lang="en"/>
              <a:t>average_pooling2d_32 (Averag (None, 3, 3, 256)         0         _________________________________________________________________</a:t>
            </a:r>
            <a:endParaRPr/>
          </a:p>
          <a:p>
            <a:pPr indent="0" lvl="0" marL="0" rtl="0" algn="l">
              <a:spcBef>
                <a:spcPts val="0"/>
              </a:spcBef>
              <a:spcAft>
                <a:spcPts val="0"/>
              </a:spcAft>
              <a:buNone/>
            </a:pPr>
            <a:r>
              <a:rPr lang="en"/>
              <a:t>dropout_28 (Dropout)         (None, 3, 3, 256)         0         _________________________________________________________________</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45"/>
          <p:cNvSpPr txBox="1"/>
          <p:nvPr>
            <p:ph idx="1" type="subTitle"/>
          </p:nvPr>
        </p:nvSpPr>
        <p:spPr>
          <a:xfrm>
            <a:off x="717200" y="471775"/>
            <a:ext cx="8004900" cy="40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conv2d_76 (Conv2D)           (None, 3, 3, 256)         590080   ________________________________________________________________</a:t>
            </a:r>
            <a:endParaRPr/>
          </a:p>
          <a:p>
            <a:pPr indent="0" lvl="0" marL="0" rtl="0" algn="l">
              <a:spcBef>
                <a:spcPts val="0"/>
              </a:spcBef>
              <a:spcAft>
                <a:spcPts val="0"/>
              </a:spcAft>
              <a:buClr>
                <a:schemeClr val="dk1"/>
              </a:buClr>
              <a:buSzPts val="1100"/>
              <a:buFont typeface="Arial"/>
              <a:buNone/>
            </a:pPr>
            <a:r>
              <a:rPr lang="en"/>
              <a:t>batch_normalization_69 (Batc (None, 3, 3, 256)         1024     _________________________________________________________________</a:t>
            </a:r>
            <a:endParaRPr/>
          </a:p>
          <a:p>
            <a:pPr indent="0" lvl="0" marL="0" rtl="0" algn="l">
              <a:spcBef>
                <a:spcPts val="0"/>
              </a:spcBef>
              <a:spcAft>
                <a:spcPts val="0"/>
              </a:spcAft>
              <a:buClr>
                <a:schemeClr val="dk1"/>
              </a:buClr>
              <a:buSzPts val="1100"/>
              <a:buFont typeface="Arial"/>
              <a:buNone/>
            </a:pPr>
            <a:r>
              <a:rPr lang="en"/>
              <a:t>conv2d_77 (Conv2D)           (None, 3, 3, 8)           18440     _________________________________________________________________</a:t>
            </a:r>
            <a:endParaRPr/>
          </a:p>
          <a:p>
            <a:pPr indent="0" lvl="0" marL="0" rtl="0" algn="l">
              <a:spcBef>
                <a:spcPts val="0"/>
              </a:spcBef>
              <a:spcAft>
                <a:spcPts val="0"/>
              </a:spcAft>
              <a:buClr>
                <a:schemeClr val="dk1"/>
              </a:buClr>
              <a:buSzPts val="1100"/>
              <a:buFont typeface="Arial"/>
              <a:buNone/>
            </a:pPr>
            <a:r>
              <a:rPr lang="en"/>
              <a:t>global_average_pooling2d_4 ( (None, 8)                 0         _________________________________________________________________</a:t>
            </a:r>
            <a:endParaRPr/>
          </a:p>
          <a:p>
            <a:pPr indent="0" lvl="0" marL="0" rtl="0" algn="l">
              <a:spcBef>
                <a:spcPts val="0"/>
              </a:spcBef>
              <a:spcAft>
                <a:spcPts val="0"/>
              </a:spcAft>
              <a:buClr>
                <a:schemeClr val="dk1"/>
              </a:buClr>
              <a:buSzPts val="1100"/>
              <a:buFont typeface="Arial"/>
              <a:buNone/>
            </a:pPr>
            <a:r>
              <a:rPr lang="en"/>
              <a:t>predictions (Activation)     (None, 8)                 0      =================================================================</a:t>
            </a:r>
            <a:endParaRPr/>
          </a:p>
          <a:p>
            <a:pPr indent="0" lvl="0" marL="0" rtl="0" algn="l">
              <a:spcBef>
                <a:spcPts val="0"/>
              </a:spcBef>
              <a:spcAft>
                <a:spcPts val="0"/>
              </a:spcAft>
              <a:buClr>
                <a:schemeClr val="dk1"/>
              </a:buClr>
              <a:buSzPts val="1100"/>
              <a:buFont typeface="Arial"/>
              <a:buNone/>
            </a:pPr>
            <a:r>
              <a:rPr lang="en"/>
              <a:t>Total params: 1,345,736</a:t>
            </a:r>
            <a:endParaRPr/>
          </a:p>
          <a:p>
            <a:pPr indent="0" lvl="0" marL="0" rtl="0" algn="l">
              <a:spcBef>
                <a:spcPts val="0"/>
              </a:spcBef>
              <a:spcAft>
                <a:spcPts val="0"/>
              </a:spcAft>
              <a:buClr>
                <a:schemeClr val="dk1"/>
              </a:buClr>
              <a:buSzPts val="1100"/>
              <a:buFont typeface="Arial"/>
              <a:buNone/>
            </a:pPr>
            <a:r>
              <a:rPr lang="en"/>
              <a:t>Trainable params: 1,343,720</a:t>
            </a:r>
            <a:endParaRPr/>
          </a:p>
          <a:p>
            <a:pPr indent="0" lvl="0" marL="0" rtl="0" algn="l">
              <a:spcBef>
                <a:spcPts val="0"/>
              </a:spcBef>
              <a:spcAft>
                <a:spcPts val="0"/>
              </a:spcAft>
              <a:buClr>
                <a:schemeClr val="dk1"/>
              </a:buClr>
              <a:buSzPts val="1100"/>
              <a:buFont typeface="Arial"/>
              <a:buNone/>
            </a:pPr>
            <a:r>
              <a:rPr lang="en"/>
              <a:t>Non-trainable params: 2,016</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46"/>
          <p:cNvSpPr txBox="1"/>
          <p:nvPr>
            <p:ph type="title"/>
          </p:nvPr>
        </p:nvSpPr>
        <p:spPr>
          <a:xfrm>
            <a:off x="713100" y="1605075"/>
            <a:ext cx="2185500" cy="109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PIPELINE DESIGN</a:t>
            </a:r>
            <a:endParaRPr/>
          </a:p>
        </p:txBody>
      </p:sp>
      <p:pic>
        <p:nvPicPr>
          <p:cNvPr id="415" name="Google Shape;415;p46"/>
          <p:cNvPicPr preferRelativeResize="0"/>
          <p:nvPr/>
        </p:nvPicPr>
        <p:blipFill>
          <a:blip r:embed="rId3">
            <a:alphaModFix/>
          </a:blip>
          <a:stretch>
            <a:fillRect/>
          </a:stretch>
        </p:blipFill>
        <p:spPr>
          <a:xfrm>
            <a:off x="2670600" y="466625"/>
            <a:ext cx="5940600" cy="44554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47"/>
          <p:cNvSpPr txBox="1"/>
          <p:nvPr>
            <p:ph type="title"/>
          </p:nvPr>
        </p:nvSpPr>
        <p:spPr>
          <a:xfrm>
            <a:off x="713100" y="1605075"/>
            <a:ext cx="2185500" cy="109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FLOWCHART </a:t>
            </a:r>
            <a:r>
              <a:rPr lang="en"/>
              <a:t>DESIGN</a:t>
            </a:r>
            <a:endParaRPr/>
          </a:p>
        </p:txBody>
      </p:sp>
      <p:pic>
        <p:nvPicPr>
          <p:cNvPr id="421" name="Google Shape;421;p47"/>
          <p:cNvPicPr preferRelativeResize="0"/>
          <p:nvPr/>
        </p:nvPicPr>
        <p:blipFill>
          <a:blip r:embed="rId3">
            <a:alphaModFix/>
          </a:blip>
          <a:stretch>
            <a:fillRect/>
          </a:stretch>
        </p:blipFill>
        <p:spPr>
          <a:xfrm>
            <a:off x="3870025" y="1057275"/>
            <a:ext cx="4002350" cy="3557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48"/>
          <p:cNvSpPr txBox="1"/>
          <p:nvPr>
            <p:ph type="title"/>
          </p:nvPr>
        </p:nvSpPr>
        <p:spPr>
          <a:xfrm>
            <a:off x="713100" y="445025"/>
            <a:ext cx="45684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DETAILS</a:t>
            </a:r>
            <a:endParaRPr/>
          </a:p>
        </p:txBody>
      </p:sp>
      <p:sp>
        <p:nvSpPr>
          <p:cNvPr id="427" name="Google Shape;427;p48"/>
          <p:cNvSpPr txBox="1"/>
          <p:nvPr>
            <p:ph idx="1" type="subTitle"/>
          </p:nvPr>
        </p:nvSpPr>
        <p:spPr>
          <a:xfrm>
            <a:off x="717200" y="1318575"/>
            <a:ext cx="7452600" cy="27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project, the techniques which we are implementing are data-resizing, transfer learning, bottleneck features, inference predictions, docker implementation, simulation on Django environment.</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Libraries: Tensorflow, Keras, OpenCV, Scipy</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1"/>
          <p:cNvSpPr/>
          <p:nvPr/>
        </p:nvSpPr>
        <p:spPr>
          <a:xfrm>
            <a:off x="3435303" y="1282456"/>
            <a:ext cx="486300" cy="4863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1"/>
          <p:cNvSpPr/>
          <p:nvPr/>
        </p:nvSpPr>
        <p:spPr>
          <a:xfrm>
            <a:off x="6173728" y="1282456"/>
            <a:ext cx="486300" cy="4863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1"/>
          <p:cNvSpPr/>
          <p:nvPr/>
        </p:nvSpPr>
        <p:spPr>
          <a:xfrm>
            <a:off x="685215" y="1282456"/>
            <a:ext cx="486300" cy="4863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1"/>
          <p:cNvSpPr/>
          <p:nvPr/>
        </p:nvSpPr>
        <p:spPr>
          <a:xfrm>
            <a:off x="3435303" y="3050531"/>
            <a:ext cx="486300" cy="4863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1"/>
          <p:cNvSpPr/>
          <p:nvPr/>
        </p:nvSpPr>
        <p:spPr>
          <a:xfrm>
            <a:off x="6173728" y="3050531"/>
            <a:ext cx="486300" cy="4863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1"/>
          <p:cNvSpPr/>
          <p:nvPr/>
        </p:nvSpPr>
        <p:spPr>
          <a:xfrm>
            <a:off x="685215" y="3050531"/>
            <a:ext cx="486300" cy="4863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1"/>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272" name="Google Shape;272;p31"/>
          <p:cNvSpPr txBox="1"/>
          <p:nvPr>
            <p:ph idx="1" type="subTitle"/>
          </p:nvPr>
        </p:nvSpPr>
        <p:spPr>
          <a:xfrm>
            <a:off x="717200" y="1753125"/>
            <a:ext cx="2230500" cy="3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273" name="Google Shape;273;p31"/>
          <p:cNvSpPr txBox="1"/>
          <p:nvPr>
            <p:ph idx="2" type="subTitle"/>
          </p:nvPr>
        </p:nvSpPr>
        <p:spPr>
          <a:xfrm>
            <a:off x="3460821" y="1753125"/>
            <a:ext cx="2230500" cy="3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274" name="Google Shape;274;p31"/>
          <p:cNvSpPr txBox="1"/>
          <p:nvPr>
            <p:ph idx="3" type="subTitle"/>
          </p:nvPr>
        </p:nvSpPr>
        <p:spPr>
          <a:xfrm>
            <a:off x="6204443" y="1753125"/>
            <a:ext cx="2230500" cy="3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275" name="Google Shape;275;p31"/>
          <p:cNvSpPr txBox="1"/>
          <p:nvPr>
            <p:ph idx="5" type="subTitle"/>
          </p:nvPr>
        </p:nvSpPr>
        <p:spPr>
          <a:xfrm>
            <a:off x="3460821" y="2064525"/>
            <a:ext cx="2230500" cy="7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76" name="Google Shape;276;p31"/>
          <p:cNvSpPr txBox="1"/>
          <p:nvPr>
            <p:ph idx="7" type="title"/>
          </p:nvPr>
        </p:nvSpPr>
        <p:spPr>
          <a:xfrm>
            <a:off x="717200" y="1385425"/>
            <a:ext cx="435300" cy="31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01</a:t>
            </a:r>
            <a:endParaRPr>
              <a:solidFill>
                <a:schemeClr val="lt1"/>
              </a:solidFill>
            </a:endParaRPr>
          </a:p>
        </p:txBody>
      </p:sp>
      <p:sp>
        <p:nvSpPr>
          <p:cNvPr id="277" name="Google Shape;277;p31"/>
          <p:cNvSpPr txBox="1"/>
          <p:nvPr>
            <p:ph idx="8" type="title"/>
          </p:nvPr>
        </p:nvSpPr>
        <p:spPr>
          <a:xfrm>
            <a:off x="3460821" y="1385425"/>
            <a:ext cx="438900" cy="31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02</a:t>
            </a:r>
            <a:endParaRPr>
              <a:solidFill>
                <a:schemeClr val="lt1"/>
              </a:solidFill>
            </a:endParaRPr>
          </a:p>
        </p:txBody>
      </p:sp>
      <p:sp>
        <p:nvSpPr>
          <p:cNvPr id="278" name="Google Shape;278;p31"/>
          <p:cNvSpPr txBox="1"/>
          <p:nvPr>
            <p:ph idx="9" type="title"/>
          </p:nvPr>
        </p:nvSpPr>
        <p:spPr>
          <a:xfrm>
            <a:off x="6204443" y="1385425"/>
            <a:ext cx="438900" cy="31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03</a:t>
            </a:r>
            <a:endParaRPr>
              <a:solidFill>
                <a:schemeClr val="lt1"/>
              </a:solidFill>
            </a:endParaRPr>
          </a:p>
        </p:txBody>
      </p:sp>
      <p:sp>
        <p:nvSpPr>
          <p:cNvPr id="279" name="Google Shape;279;p31"/>
          <p:cNvSpPr txBox="1"/>
          <p:nvPr>
            <p:ph idx="13" type="subTitle"/>
          </p:nvPr>
        </p:nvSpPr>
        <p:spPr>
          <a:xfrm>
            <a:off x="717200" y="3524700"/>
            <a:ext cx="2230500" cy="3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 &amp; ANALYSIS</a:t>
            </a:r>
            <a:endParaRPr/>
          </a:p>
        </p:txBody>
      </p:sp>
      <p:sp>
        <p:nvSpPr>
          <p:cNvPr id="280" name="Google Shape;280;p31"/>
          <p:cNvSpPr txBox="1"/>
          <p:nvPr>
            <p:ph idx="14" type="subTitle"/>
          </p:nvPr>
        </p:nvSpPr>
        <p:spPr>
          <a:xfrm>
            <a:off x="3460821" y="3524700"/>
            <a:ext cx="2230500" cy="3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81" name="Google Shape;281;p31"/>
          <p:cNvSpPr txBox="1"/>
          <p:nvPr>
            <p:ph idx="15" type="subTitle"/>
          </p:nvPr>
        </p:nvSpPr>
        <p:spPr>
          <a:xfrm>
            <a:off x="6204443" y="3524700"/>
            <a:ext cx="2230500" cy="3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82" name="Google Shape;282;p31"/>
          <p:cNvSpPr txBox="1"/>
          <p:nvPr>
            <p:ph idx="19" type="title"/>
          </p:nvPr>
        </p:nvSpPr>
        <p:spPr>
          <a:xfrm>
            <a:off x="717200" y="3157000"/>
            <a:ext cx="438900" cy="31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04</a:t>
            </a:r>
            <a:endParaRPr>
              <a:solidFill>
                <a:schemeClr val="lt1"/>
              </a:solidFill>
            </a:endParaRPr>
          </a:p>
        </p:txBody>
      </p:sp>
      <p:sp>
        <p:nvSpPr>
          <p:cNvPr id="283" name="Google Shape;283;p31"/>
          <p:cNvSpPr txBox="1"/>
          <p:nvPr>
            <p:ph idx="20" type="title"/>
          </p:nvPr>
        </p:nvSpPr>
        <p:spPr>
          <a:xfrm>
            <a:off x="3460821" y="3157000"/>
            <a:ext cx="438900" cy="31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05</a:t>
            </a:r>
            <a:endParaRPr>
              <a:solidFill>
                <a:schemeClr val="lt1"/>
              </a:solidFill>
            </a:endParaRPr>
          </a:p>
        </p:txBody>
      </p:sp>
      <p:sp>
        <p:nvSpPr>
          <p:cNvPr id="284" name="Google Shape;284;p31"/>
          <p:cNvSpPr txBox="1"/>
          <p:nvPr>
            <p:ph idx="21" type="title"/>
          </p:nvPr>
        </p:nvSpPr>
        <p:spPr>
          <a:xfrm>
            <a:off x="6204443" y="3157000"/>
            <a:ext cx="438900" cy="31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06</a:t>
            </a:r>
            <a:endParaRPr>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9"/>
          <p:cNvSpPr txBox="1"/>
          <p:nvPr>
            <p:ph type="title"/>
          </p:nvPr>
        </p:nvSpPr>
        <p:spPr>
          <a:xfrm>
            <a:off x="713100" y="445025"/>
            <a:ext cx="38670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1-Data-Resizing</a:t>
            </a:r>
            <a:endParaRPr/>
          </a:p>
        </p:txBody>
      </p:sp>
      <p:sp>
        <p:nvSpPr>
          <p:cNvPr id="433" name="Google Shape;433;p49"/>
          <p:cNvSpPr txBox="1"/>
          <p:nvPr>
            <p:ph idx="1" type="subTitle"/>
          </p:nvPr>
        </p:nvSpPr>
        <p:spPr>
          <a:xfrm>
            <a:off x="385375" y="1433625"/>
            <a:ext cx="8120100" cy="3848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900"/>
              <a:t>Resizing an image helps to adjust the size of the image to the desired proportions ,whether it is in pixels,inches or in a specified percentage of change. </a:t>
            </a:r>
            <a:endParaRPr sz="1900"/>
          </a:p>
          <a:p>
            <a:pPr indent="-323850" lvl="0" marL="457200" rtl="0" algn="l">
              <a:spcBef>
                <a:spcPts val="0"/>
              </a:spcBef>
              <a:spcAft>
                <a:spcPts val="0"/>
              </a:spcAft>
              <a:buSzPts val="1500"/>
              <a:buChar char="●"/>
            </a:pPr>
            <a:r>
              <a:rPr lang="en" sz="1900"/>
              <a:t>Resize serves the same purpose, but allows to specify an output image shape instead of a scaling factor.</a:t>
            </a:r>
            <a:endParaRPr sz="1900"/>
          </a:p>
          <a:p>
            <a:pPr indent="-323850" lvl="0" marL="457200" rtl="0" algn="l">
              <a:spcBef>
                <a:spcPts val="0"/>
              </a:spcBef>
              <a:spcAft>
                <a:spcPts val="0"/>
              </a:spcAft>
              <a:buSzPts val="1500"/>
              <a:buChar char="●"/>
            </a:pPr>
            <a:r>
              <a:rPr lang="en" sz="1900"/>
              <a:t>We have resized the all the original images to 48x48 dimensions</a:t>
            </a:r>
            <a:endParaRPr sz="1900"/>
          </a:p>
          <a:p>
            <a:pPr indent="-323850" lvl="0" marL="457200" rtl="0" algn="l">
              <a:spcBef>
                <a:spcPts val="0"/>
              </a:spcBef>
              <a:spcAft>
                <a:spcPts val="0"/>
              </a:spcAft>
              <a:buSzPts val="1500"/>
              <a:buChar char="●"/>
            </a:pPr>
            <a:r>
              <a:rPr lang="en" sz="1900"/>
              <a:t>The dataset created had nearby 32000 images which belonged to 8 classes</a:t>
            </a:r>
            <a:endParaRPr sz="1900"/>
          </a:p>
          <a:p>
            <a:pPr indent="0" lvl="0" marL="0" rtl="0" algn="l">
              <a:spcBef>
                <a:spcPts val="0"/>
              </a:spcBef>
              <a:spcAft>
                <a:spcPts val="0"/>
              </a:spcAft>
              <a:buClr>
                <a:schemeClr val="dk1"/>
              </a:buClr>
              <a:buSzPts val="1100"/>
              <a:buFont typeface="Arial"/>
              <a:buNone/>
            </a:pPr>
            <a:r>
              <a:t/>
            </a:r>
            <a:endParaRPr sz="1900"/>
          </a:p>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50"/>
          <p:cNvSpPr txBox="1"/>
          <p:nvPr>
            <p:ph type="title"/>
          </p:nvPr>
        </p:nvSpPr>
        <p:spPr>
          <a:xfrm>
            <a:off x="713100" y="445025"/>
            <a:ext cx="38670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2-Transfer learning</a:t>
            </a:r>
            <a:endParaRPr/>
          </a:p>
        </p:txBody>
      </p:sp>
      <p:sp>
        <p:nvSpPr>
          <p:cNvPr id="439" name="Google Shape;439;p50"/>
          <p:cNvSpPr txBox="1"/>
          <p:nvPr>
            <p:ph idx="1" type="subTitle"/>
          </p:nvPr>
        </p:nvSpPr>
        <p:spPr>
          <a:xfrm>
            <a:off x="418025" y="1346275"/>
            <a:ext cx="8120100" cy="3463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a:t>
            </a:r>
            <a:r>
              <a:rPr lang="en"/>
              <a:t>ransfer learning is a machine learning technique where a model trained on one task is re-purposed on a second related task.</a:t>
            </a:r>
            <a:endParaRPr/>
          </a:p>
          <a:p>
            <a:pPr indent="-317500" lvl="0" marL="457200" rtl="0" algn="l">
              <a:spcBef>
                <a:spcPts val="0"/>
              </a:spcBef>
              <a:spcAft>
                <a:spcPts val="0"/>
              </a:spcAft>
              <a:buSzPts val="1400"/>
              <a:buChar char="●"/>
            </a:pPr>
            <a:r>
              <a:rPr lang="en"/>
              <a:t>Train a base network on a base dataset and task, and then we repurpose the learned features, or transfer them, to a second target network to be trained on a target dataset and task. </a:t>
            </a:r>
            <a:endParaRPr/>
          </a:p>
          <a:p>
            <a:pPr indent="-317500" lvl="0" marL="457200" rtl="0" algn="l">
              <a:spcBef>
                <a:spcPts val="0"/>
              </a:spcBef>
              <a:spcAft>
                <a:spcPts val="0"/>
              </a:spcAft>
              <a:buSzPts val="1400"/>
              <a:buChar char="●"/>
            </a:pPr>
            <a:r>
              <a:rPr lang="en"/>
              <a:t>This process will tend to work if the features are general, meaning suitable to both base and target tasks, instead of specific to the base task.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51"/>
          <p:cNvSpPr txBox="1"/>
          <p:nvPr>
            <p:ph type="title"/>
          </p:nvPr>
        </p:nvSpPr>
        <p:spPr>
          <a:xfrm>
            <a:off x="713100" y="445025"/>
            <a:ext cx="46836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3-Bottleneck Features</a:t>
            </a:r>
            <a:endParaRPr/>
          </a:p>
        </p:txBody>
      </p:sp>
      <p:sp>
        <p:nvSpPr>
          <p:cNvPr id="445" name="Google Shape;445;p51"/>
          <p:cNvSpPr txBox="1"/>
          <p:nvPr>
            <p:ph idx="1" type="subTitle"/>
          </p:nvPr>
        </p:nvSpPr>
        <p:spPr>
          <a:xfrm>
            <a:off x="418025" y="1346275"/>
            <a:ext cx="8120100" cy="3463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The basic technique to get transfer learning working is to get a pre-trained model (with the weights loaded) </a:t>
            </a:r>
            <a:r>
              <a:rPr lang="en"/>
              <a:t>and </a:t>
            </a:r>
            <a:r>
              <a:rPr lang="en"/>
              <a:t>remove final fully-connected layers from that mode</a:t>
            </a:r>
            <a:endParaRPr/>
          </a:p>
          <a:p>
            <a:pPr indent="-317500" lvl="0" marL="457200" rtl="0" algn="l">
              <a:spcBef>
                <a:spcPts val="0"/>
              </a:spcBef>
              <a:spcAft>
                <a:spcPts val="0"/>
              </a:spcAft>
              <a:buSzPts val="1400"/>
              <a:buChar char="●"/>
            </a:pPr>
            <a:r>
              <a:rPr lang="en"/>
              <a:t>Use the remaining portion of the model as a feature extractor for our smaller dataset. </a:t>
            </a:r>
            <a:endParaRPr/>
          </a:p>
          <a:p>
            <a:pPr indent="-317500" lvl="0" marL="457200" rtl="0" algn="l">
              <a:spcBef>
                <a:spcPts val="0"/>
              </a:spcBef>
              <a:spcAft>
                <a:spcPts val="0"/>
              </a:spcAft>
              <a:buSzPts val="1400"/>
              <a:buChar char="●"/>
            </a:pPr>
            <a:r>
              <a:rPr lang="en"/>
              <a:t> </a:t>
            </a:r>
            <a:r>
              <a:rPr lang="en"/>
              <a:t>These extracted features are called </a:t>
            </a:r>
            <a:r>
              <a:rPr b="1" lang="en"/>
              <a:t>"Bottleneck Features" </a:t>
            </a:r>
            <a:r>
              <a:rPr lang="en"/>
              <a:t>We then train a small fully-connected network on those extracted bottleneck features in order to get the classes we need as outputs for our problem.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52"/>
          <p:cNvSpPr txBox="1"/>
          <p:nvPr>
            <p:ph type="title"/>
          </p:nvPr>
        </p:nvSpPr>
        <p:spPr>
          <a:xfrm>
            <a:off x="713100" y="445025"/>
            <a:ext cx="78708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DETAILS</a:t>
            </a:r>
            <a:r>
              <a:rPr lang="en"/>
              <a:t> ON RUNNING THE MODELS</a:t>
            </a:r>
            <a:endParaRPr/>
          </a:p>
        </p:txBody>
      </p:sp>
      <p:sp>
        <p:nvSpPr>
          <p:cNvPr id="451" name="Google Shape;451;p52"/>
          <p:cNvSpPr txBox="1"/>
          <p:nvPr>
            <p:ph idx="1" type="subTitle"/>
          </p:nvPr>
        </p:nvSpPr>
        <p:spPr>
          <a:xfrm>
            <a:off x="713100" y="1134475"/>
            <a:ext cx="8039400" cy="165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model for this project has various functions such as detection, sleep checker, and emotion detection. It is explained as follows: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en"/>
              <a:t>Load Detection model:</a:t>
            </a:r>
            <a:r>
              <a:rPr lang="en"/>
              <a:t> This function deals with a cascaded classifier where it loads the pre-trained model which has trained modules of the face and eye detection with the listed expression. The pre-trained data for face is 32000 and for eye-detection is 2000.</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en"/>
              <a:t>Offsets </a:t>
            </a:r>
            <a:r>
              <a:rPr lang="en"/>
              <a:t>- This function deals with the coordinate mapping on face and eyelids.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53"/>
          <p:cNvSpPr txBox="1"/>
          <p:nvPr>
            <p:ph idx="1" type="subTitle"/>
          </p:nvPr>
        </p:nvSpPr>
        <p:spPr>
          <a:xfrm>
            <a:off x="648150" y="731725"/>
            <a:ext cx="7659600" cy="19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Blink Detect -</a:t>
            </a:r>
            <a:r>
              <a:rPr lang="en"/>
              <a:t> This function works on blink detection where it captures the time for which eyes are closed or open. Blink detect works on the eye dataset.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en"/>
              <a:t>Predict Emotions: </a:t>
            </a:r>
            <a:r>
              <a:rPr lang="en"/>
              <a:t>We have given 6 flags to 6 different emotions which involve angry, neutral, happy, sad, surprised. ‘Predict emotions function’ uses face features from face data to predict the emotions of faces in real time. It helps to understand the driver's current mood. The data set used in this function is 32000.</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To download pre-trained models please use the following link- </a:t>
            </a:r>
            <a:r>
              <a:rPr lang="en" sz="1300" u="sng">
                <a:solidFill>
                  <a:srgbClr val="1155CC"/>
                </a:solidFill>
                <a:latin typeface="Arial"/>
                <a:ea typeface="Arial"/>
                <a:cs typeface="Arial"/>
                <a:sym typeface="Arial"/>
                <a:hlinkClick r:id="rId3">
                  <a:extLst>
                    <a:ext uri="{A12FA001-AC4F-418D-AE19-62706E023703}">
                      <ahyp:hlinkClr val="tx"/>
                    </a:ext>
                  </a:extLst>
                </a:hlinkClick>
              </a:rPr>
              <a:t>Click Here</a:t>
            </a:r>
            <a:endParaRPr sz="2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54"/>
          <p:cNvSpPr txBox="1"/>
          <p:nvPr>
            <p:ph type="title"/>
          </p:nvPr>
        </p:nvSpPr>
        <p:spPr>
          <a:xfrm>
            <a:off x="4642350" y="2003825"/>
            <a:ext cx="4035600" cy="143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DATASET</a:t>
            </a:r>
            <a:endParaRPr/>
          </a:p>
        </p:txBody>
      </p:sp>
      <p:pic>
        <p:nvPicPr>
          <p:cNvPr id="462" name="Google Shape;462;p54"/>
          <p:cNvPicPr preferRelativeResize="0"/>
          <p:nvPr/>
        </p:nvPicPr>
        <p:blipFill rotWithShape="1">
          <a:blip r:embed="rId3">
            <a:alphaModFix/>
          </a:blip>
          <a:srcRect b="0" l="20488" r="20482" t="0"/>
          <a:stretch/>
        </p:blipFill>
        <p:spPr>
          <a:xfrm>
            <a:off x="0" y="0"/>
            <a:ext cx="4562482" cy="5143500"/>
          </a:xfrm>
          <a:prstGeom prst="rect">
            <a:avLst/>
          </a:prstGeom>
          <a:noFill/>
          <a:ln>
            <a:noFill/>
          </a:ln>
        </p:spPr>
      </p:pic>
      <p:sp>
        <p:nvSpPr>
          <p:cNvPr id="463" name="Google Shape;463;p54"/>
          <p:cNvSpPr/>
          <p:nvPr/>
        </p:nvSpPr>
        <p:spPr>
          <a:xfrm>
            <a:off x="6159075" y="846644"/>
            <a:ext cx="1006800" cy="1006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54"/>
          <p:cNvSpPr txBox="1"/>
          <p:nvPr>
            <p:ph idx="2" type="title"/>
          </p:nvPr>
        </p:nvSpPr>
        <p:spPr>
          <a:xfrm>
            <a:off x="6277500" y="978505"/>
            <a:ext cx="743100" cy="743100"/>
          </a:xfrm>
          <a:prstGeom prst="rect">
            <a:avLst/>
          </a:prstGeom>
        </p:spPr>
        <p:txBody>
          <a:bodyPr anchorCtr="0" anchor="ctr" bIns="91425" lIns="91425" spcFirstLastPara="1" rIns="91425" wrap="square" tIns="137150">
            <a:noAutofit/>
          </a:bodyPr>
          <a:lstStyle/>
          <a:p>
            <a:pPr indent="0" lvl="0" marL="0" rtl="0" algn="ctr">
              <a:spcBef>
                <a:spcPts val="0"/>
              </a:spcBef>
              <a:spcAft>
                <a:spcPts val="0"/>
              </a:spcAft>
              <a:buNone/>
            </a:pPr>
            <a:r>
              <a:rPr lang="en"/>
              <a:t>03</a:t>
            </a:r>
            <a:endParaRPr/>
          </a:p>
        </p:txBody>
      </p:sp>
      <p:sp>
        <p:nvSpPr>
          <p:cNvPr id="465" name="Google Shape;465;p54"/>
          <p:cNvSpPr/>
          <p:nvPr/>
        </p:nvSpPr>
        <p:spPr>
          <a:xfrm flipH="1" rot="-5400000">
            <a:off x="1690800" y="2264378"/>
            <a:ext cx="5164037" cy="601132"/>
          </a:xfrm>
          <a:custGeom>
            <a:rect b="b" l="l" r="r" t="t"/>
            <a:pathLst>
              <a:path extrusionOk="0" h="11620" w="36002">
                <a:moveTo>
                  <a:pt x="36002" y="0"/>
                </a:moveTo>
                <a:cubicBezTo>
                  <a:pt x="34719" y="223"/>
                  <a:pt x="33463" y="865"/>
                  <a:pt x="32375" y="1632"/>
                </a:cubicBezTo>
                <a:cubicBezTo>
                  <a:pt x="30729" y="2818"/>
                  <a:pt x="29334" y="4338"/>
                  <a:pt x="27688" y="5538"/>
                </a:cubicBezTo>
                <a:cubicBezTo>
                  <a:pt x="25164" y="7393"/>
                  <a:pt x="22039" y="8439"/>
                  <a:pt x="18887" y="8467"/>
                </a:cubicBezTo>
                <a:cubicBezTo>
                  <a:pt x="18805" y="8468"/>
                  <a:pt x="18723" y="8469"/>
                  <a:pt x="18641" y="8469"/>
                </a:cubicBezTo>
                <a:cubicBezTo>
                  <a:pt x="16159" y="8469"/>
                  <a:pt x="13715" y="7869"/>
                  <a:pt x="11271" y="7504"/>
                </a:cubicBezTo>
                <a:cubicBezTo>
                  <a:pt x="10215" y="7354"/>
                  <a:pt x="9136" y="7249"/>
                  <a:pt x="8065" y="7249"/>
                </a:cubicBezTo>
                <a:cubicBezTo>
                  <a:pt x="6561" y="7249"/>
                  <a:pt x="5074" y="7456"/>
                  <a:pt x="3697" y="8035"/>
                </a:cubicBezTo>
                <a:cubicBezTo>
                  <a:pt x="2079" y="8718"/>
                  <a:pt x="670" y="10043"/>
                  <a:pt x="0" y="11619"/>
                </a:cubicBezTo>
                <a:lnTo>
                  <a:pt x="36002" y="11619"/>
                </a:lnTo>
                <a:lnTo>
                  <a:pt x="3600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54"/>
          <p:cNvSpPr/>
          <p:nvPr/>
        </p:nvSpPr>
        <p:spPr>
          <a:xfrm>
            <a:off x="-55399" y="3495671"/>
            <a:ext cx="4750667" cy="1692943"/>
          </a:xfrm>
          <a:custGeom>
            <a:rect b="b" l="l" r="r" t="t"/>
            <a:pathLst>
              <a:path extrusionOk="0" h="7710" w="21635">
                <a:moveTo>
                  <a:pt x="8230" y="0"/>
                </a:moveTo>
                <a:cubicBezTo>
                  <a:pt x="7155" y="0"/>
                  <a:pt x="6036" y="381"/>
                  <a:pt x="5092" y="930"/>
                </a:cubicBezTo>
                <a:cubicBezTo>
                  <a:pt x="2567" y="2381"/>
                  <a:pt x="698" y="4891"/>
                  <a:pt x="1" y="7709"/>
                </a:cubicBezTo>
                <a:lnTo>
                  <a:pt x="21635" y="7709"/>
                </a:lnTo>
                <a:cubicBezTo>
                  <a:pt x="21635" y="7444"/>
                  <a:pt x="21621" y="7165"/>
                  <a:pt x="21537" y="6900"/>
                </a:cubicBezTo>
                <a:cubicBezTo>
                  <a:pt x="21133" y="5505"/>
                  <a:pt x="19473" y="4947"/>
                  <a:pt x="18050" y="4891"/>
                </a:cubicBezTo>
                <a:cubicBezTo>
                  <a:pt x="16613" y="4822"/>
                  <a:pt x="15079" y="5031"/>
                  <a:pt x="13824" y="4320"/>
                </a:cubicBezTo>
                <a:cubicBezTo>
                  <a:pt x="12275" y="3427"/>
                  <a:pt x="11662" y="1418"/>
                  <a:pt x="10141" y="498"/>
                </a:cubicBezTo>
                <a:cubicBezTo>
                  <a:pt x="9557" y="149"/>
                  <a:pt x="8902" y="0"/>
                  <a:pt x="8230" y="0"/>
                </a:cubicBezTo>
                <a:close/>
              </a:path>
            </a:pathLst>
          </a:cu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54"/>
          <p:cNvSpPr/>
          <p:nvPr/>
        </p:nvSpPr>
        <p:spPr>
          <a:xfrm flipH="1">
            <a:off x="3972250" y="0"/>
            <a:ext cx="2468114" cy="742050"/>
          </a:xfrm>
          <a:custGeom>
            <a:rect b="b" l="l" r="r" t="t"/>
            <a:pathLst>
              <a:path extrusionOk="0" h="7627" w="18860">
                <a:moveTo>
                  <a:pt x="1" y="0"/>
                </a:moveTo>
                <a:cubicBezTo>
                  <a:pt x="764" y="988"/>
                  <a:pt x="2025" y="1570"/>
                  <a:pt x="3281" y="1570"/>
                </a:cubicBezTo>
                <a:cubicBezTo>
                  <a:pt x="3585" y="1570"/>
                  <a:pt x="3889" y="1536"/>
                  <a:pt x="4185" y="1465"/>
                </a:cubicBezTo>
                <a:cubicBezTo>
                  <a:pt x="4994" y="1256"/>
                  <a:pt x="5761" y="795"/>
                  <a:pt x="6598" y="795"/>
                </a:cubicBezTo>
                <a:cubicBezTo>
                  <a:pt x="7686" y="795"/>
                  <a:pt x="8649" y="1549"/>
                  <a:pt x="9235" y="2455"/>
                </a:cubicBezTo>
                <a:cubicBezTo>
                  <a:pt x="9848" y="3348"/>
                  <a:pt x="10197" y="4394"/>
                  <a:pt x="10713" y="5329"/>
                </a:cubicBezTo>
                <a:cubicBezTo>
                  <a:pt x="11243" y="6291"/>
                  <a:pt x="11969" y="7198"/>
                  <a:pt x="13001" y="7505"/>
                </a:cubicBezTo>
                <a:cubicBezTo>
                  <a:pt x="13270" y="7588"/>
                  <a:pt x="13543" y="7627"/>
                  <a:pt x="13815" y="7627"/>
                </a:cubicBezTo>
                <a:cubicBezTo>
                  <a:pt x="15001" y="7627"/>
                  <a:pt x="16180" y="6898"/>
                  <a:pt x="16962" y="5956"/>
                </a:cubicBezTo>
                <a:cubicBezTo>
                  <a:pt x="18315" y="4338"/>
                  <a:pt x="18859" y="2051"/>
                  <a:pt x="183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8" name="Google Shape;468;p54"/>
          <p:cNvGrpSpPr/>
          <p:nvPr/>
        </p:nvGrpSpPr>
        <p:grpSpPr>
          <a:xfrm rot="10800000">
            <a:off x="4173033" y="4124417"/>
            <a:ext cx="4978883" cy="1032224"/>
            <a:chOff x="1367050" y="3059225"/>
            <a:chExt cx="1407100" cy="848450"/>
          </a:xfrm>
        </p:grpSpPr>
        <p:sp>
          <p:nvSpPr>
            <p:cNvPr id="469" name="Google Shape;469;p54"/>
            <p:cNvSpPr/>
            <p:nvPr/>
          </p:nvSpPr>
          <p:spPr>
            <a:xfrm>
              <a:off x="1367050" y="3059225"/>
              <a:ext cx="1001268" cy="430317"/>
            </a:xfrm>
            <a:custGeom>
              <a:rect b="b" l="l" r="r" t="t"/>
              <a:pathLst>
                <a:path extrusionOk="0" h="14118" w="32850">
                  <a:moveTo>
                    <a:pt x="1" y="1"/>
                  </a:moveTo>
                  <a:lnTo>
                    <a:pt x="1" y="12945"/>
                  </a:lnTo>
                  <a:cubicBezTo>
                    <a:pt x="57" y="12959"/>
                    <a:pt x="113" y="13001"/>
                    <a:pt x="168" y="13015"/>
                  </a:cubicBezTo>
                  <a:cubicBezTo>
                    <a:pt x="1773" y="13750"/>
                    <a:pt x="3537" y="14117"/>
                    <a:pt x="5301" y="14117"/>
                  </a:cubicBezTo>
                  <a:cubicBezTo>
                    <a:pt x="7217" y="14117"/>
                    <a:pt x="9132" y="13684"/>
                    <a:pt x="10839" y="12820"/>
                  </a:cubicBezTo>
                  <a:cubicBezTo>
                    <a:pt x="13252" y="11578"/>
                    <a:pt x="15205" y="9598"/>
                    <a:pt x="17297" y="7868"/>
                  </a:cubicBezTo>
                  <a:cubicBezTo>
                    <a:pt x="19404" y="6124"/>
                    <a:pt x="21858" y="4576"/>
                    <a:pt x="24592" y="4506"/>
                  </a:cubicBezTo>
                  <a:cubicBezTo>
                    <a:pt x="24664" y="4504"/>
                    <a:pt x="24736" y="4503"/>
                    <a:pt x="24808" y="4503"/>
                  </a:cubicBezTo>
                  <a:cubicBezTo>
                    <a:pt x="26011" y="4503"/>
                    <a:pt x="27265" y="4752"/>
                    <a:pt x="28452" y="4752"/>
                  </a:cubicBezTo>
                  <a:cubicBezTo>
                    <a:pt x="29285" y="4752"/>
                    <a:pt x="30086" y="4630"/>
                    <a:pt x="30813" y="4213"/>
                  </a:cubicBezTo>
                  <a:cubicBezTo>
                    <a:pt x="32222" y="3404"/>
                    <a:pt x="32850" y="1521"/>
                    <a:pt x="323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54"/>
            <p:cNvSpPr/>
            <p:nvPr/>
          </p:nvSpPr>
          <p:spPr>
            <a:xfrm>
              <a:off x="1367050" y="3059925"/>
              <a:ext cx="1407100" cy="847750"/>
            </a:xfrm>
            <a:custGeom>
              <a:rect b="b" l="l" r="r" t="t"/>
              <a:pathLst>
                <a:path extrusionOk="0" h="33910" w="56284">
                  <a:moveTo>
                    <a:pt x="32320" y="1"/>
                  </a:moveTo>
                  <a:cubicBezTo>
                    <a:pt x="32850" y="1493"/>
                    <a:pt x="32222" y="3390"/>
                    <a:pt x="30813" y="4199"/>
                  </a:cubicBezTo>
                  <a:cubicBezTo>
                    <a:pt x="30091" y="4613"/>
                    <a:pt x="29297" y="4734"/>
                    <a:pt x="28470" y="4734"/>
                  </a:cubicBezTo>
                  <a:cubicBezTo>
                    <a:pt x="27293" y="4734"/>
                    <a:pt x="26051" y="4488"/>
                    <a:pt x="24857" y="4488"/>
                  </a:cubicBezTo>
                  <a:cubicBezTo>
                    <a:pt x="24769" y="4488"/>
                    <a:pt x="24680" y="4489"/>
                    <a:pt x="24592" y="4492"/>
                  </a:cubicBezTo>
                  <a:cubicBezTo>
                    <a:pt x="21872" y="4562"/>
                    <a:pt x="19417" y="6110"/>
                    <a:pt x="17297" y="7854"/>
                  </a:cubicBezTo>
                  <a:cubicBezTo>
                    <a:pt x="15191" y="9597"/>
                    <a:pt x="13252" y="11592"/>
                    <a:pt x="10839" y="12806"/>
                  </a:cubicBezTo>
                  <a:cubicBezTo>
                    <a:pt x="9125" y="13674"/>
                    <a:pt x="7197" y="14111"/>
                    <a:pt x="5269" y="14111"/>
                  </a:cubicBezTo>
                  <a:cubicBezTo>
                    <a:pt x="3511" y="14111"/>
                    <a:pt x="1752" y="13747"/>
                    <a:pt x="154" y="13015"/>
                  </a:cubicBezTo>
                  <a:cubicBezTo>
                    <a:pt x="113" y="13001"/>
                    <a:pt x="57" y="12973"/>
                    <a:pt x="1" y="12945"/>
                  </a:cubicBezTo>
                  <a:lnTo>
                    <a:pt x="1" y="32752"/>
                  </a:lnTo>
                  <a:cubicBezTo>
                    <a:pt x="2032" y="33526"/>
                    <a:pt x="4211" y="33909"/>
                    <a:pt x="6393" y="33909"/>
                  </a:cubicBezTo>
                  <a:cubicBezTo>
                    <a:pt x="10265" y="33909"/>
                    <a:pt x="14145" y="32703"/>
                    <a:pt x="17214" y="30339"/>
                  </a:cubicBezTo>
                  <a:cubicBezTo>
                    <a:pt x="22974" y="25903"/>
                    <a:pt x="25429" y="18427"/>
                    <a:pt x="30186" y="12931"/>
                  </a:cubicBezTo>
                  <a:cubicBezTo>
                    <a:pt x="33938" y="8593"/>
                    <a:pt x="39155" y="5552"/>
                    <a:pt x="44776" y="4436"/>
                  </a:cubicBezTo>
                  <a:cubicBezTo>
                    <a:pt x="47329" y="3934"/>
                    <a:pt x="49979" y="3795"/>
                    <a:pt x="52406" y="2874"/>
                  </a:cubicBezTo>
                  <a:cubicBezTo>
                    <a:pt x="53912" y="2302"/>
                    <a:pt x="55363" y="1298"/>
                    <a:pt x="5628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55"/>
          <p:cNvSpPr txBox="1"/>
          <p:nvPr>
            <p:ph type="title"/>
          </p:nvPr>
        </p:nvSpPr>
        <p:spPr>
          <a:xfrm>
            <a:off x="4284200" y="492213"/>
            <a:ext cx="3978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476" name="Google Shape;476;p55"/>
          <p:cNvSpPr txBox="1"/>
          <p:nvPr>
            <p:ph idx="1" type="subTitle"/>
          </p:nvPr>
        </p:nvSpPr>
        <p:spPr>
          <a:xfrm>
            <a:off x="4284196" y="2127163"/>
            <a:ext cx="2230500" cy="3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u="sng">
                <a:solidFill>
                  <a:srgbClr val="1155CC"/>
                </a:solidFill>
                <a:highlight>
                  <a:srgbClr val="FFFFFF"/>
                </a:highlight>
                <a:latin typeface="Georgia"/>
                <a:ea typeface="Georgia"/>
                <a:cs typeface="Georgia"/>
                <a:sym typeface="Georgia"/>
                <a:hlinkClick r:id="rId3">
                  <a:extLst>
                    <a:ext uri="{A12FA001-AC4F-418D-AE19-62706E023703}">
                      <ahyp:hlinkClr val="tx"/>
                    </a:ext>
                  </a:extLst>
                </a:hlinkClick>
              </a:rPr>
              <a:t>FacesDB</a:t>
            </a:r>
            <a:endParaRPr sz="2000"/>
          </a:p>
        </p:txBody>
      </p:sp>
      <p:sp>
        <p:nvSpPr>
          <p:cNvPr id="477" name="Google Shape;477;p55"/>
          <p:cNvSpPr txBox="1"/>
          <p:nvPr>
            <p:ph idx="2" type="subTitle"/>
          </p:nvPr>
        </p:nvSpPr>
        <p:spPr>
          <a:xfrm>
            <a:off x="6837318" y="2127163"/>
            <a:ext cx="2230500" cy="3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u="sng">
                <a:solidFill>
                  <a:srgbClr val="1155CC"/>
                </a:solidFill>
                <a:latin typeface="Georgia"/>
                <a:ea typeface="Georgia"/>
                <a:cs typeface="Georgia"/>
                <a:sym typeface="Georgia"/>
                <a:hlinkClick r:id="rId4">
                  <a:extLst>
                    <a:ext uri="{A12FA001-AC4F-418D-AE19-62706E023703}">
                      <ahyp:hlinkClr val="tx"/>
                    </a:ext>
                  </a:extLst>
                </a:hlinkClick>
              </a:rPr>
              <a:t>Closed Eye Database</a:t>
            </a:r>
            <a:endParaRPr sz="2000"/>
          </a:p>
        </p:txBody>
      </p:sp>
      <p:sp>
        <p:nvSpPr>
          <p:cNvPr id="478" name="Google Shape;478;p55"/>
          <p:cNvSpPr txBox="1"/>
          <p:nvPr>
            <p:ph idx="5" type="subTitle"/>
          </p:nvPr>
        </p:nvSpPr>
        <p:spPr>
          <a:xfrm>
            <a:off x="4284196" y="3727288"/>
            <a:ext cx="2230500" cy="3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u="sng">
                <a:solidFill>
                  <a:srgbClr val="1155CC"/>
                </a:solidFill>
                <a:latin typeface="Georgia"/>
                <a:ea typeface="Georgia"/>
                <a:cs typeface="Georgia"/>
                <a:sym typeface="Georgia"/>
                <a:hlinkClick r:id="rId5">
                  <a:extLst>
                    <a:ext uri="{A12FA001-AC4F-418D-AE19-62706E023703}">
                      <ahyp:hlinkClr val="tx"/>
                    </a:ext>
                  </a:extLst>
                </a:hlinkClick>
              </a:rPr>
              <a:t>Japanese Female Facial Expression (JAFFE) Database</a:t>
            </a:r>
            <a:endParaRPr sz="2000"/>
          </a:p>
        </p:txBody>
      </p:sp>
      <p:sp>
        <p:nvSpPr>
          <p:cNvPr id="479" name="Google Shape;479;p55"/>
          <p:cNvSpPr txBox="1"/>
          <p:nvPr>
            <p:ph idx="6" type="subTitle"/>
          </p:nvPr>
        </p:nvSpPr>
        <p:spPr>
          <a:xfrm>
            <a:off x="6837318" y="3727288"/>
            <a:ext cx="2230500" cy="3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u="sng">
                <a:solidFill>
                  <a:srgbClr val="1155CC"/>
                </a:solidFill>
                <a:latin typeface="Georgia"/>
                <a:ea typeface="Georgia"/>
                <a:cs typeface="Georgia"/>
                <a:sym typeface="Georgia"/>
                <a:hlinkClick r:id="rId6">
                  <a:extLst>
                    <a:ext uri="{A12FA001-AC4F-418D-AE19-62706E023703}">
                      <ahyp:hlinkClr val="tx"/>
                    </a:ext>
                  </a:extLst>
                </a:hlinkClick>
              </a:rPr>
              <a:t>Facial Expression Recognition</a:t>
            </a:r>
            <a:endParaRPr sz="2000"/>
          </a:p>
        </p:txBody>
      </p:sp>
      <p:sp>
        <p:nvSpPr>
          <p:cNvPr id="480" name="Google Shape;480;p55"/>
          <p:cNvSpPr txBox="1"/>
          <p:nvPr>
            <p:ph idx="9" type="title"/>
          </p:nvPr>
        </p:nvSpPr>
        <p:spPr>
          <a:xfrm>
            <a:off x="4284200" y="1730550"/>
            <a:ext cx="743100" cy="49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481" name="Google Shape;481;p55"/>
          <p:cNvSpPr txBox="1"/>
          <p:nvPr>
            <p:ph idx="13" type="title"/>
          </p:nvPr>
        </p:nvSpPr>
        <p:spPr>
          <a:xfrm>
            <a:off x="4284200" y="3330675"/>
            <a:ext cx="743100" cy="49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482" name="Google Shape;482;p55"/>
          <p:cNvSpPr txBox="1"/>
          <p:nvPr>
            <p:ph idx="14" type="title"/>
          </p:nvPr>
        </p:nvSpPr>
        <p:spPr>
          <a:xfrm>
            <a:off x="6837325" y="1730550"/>
            <a:ext cx="743100" cy="49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483" name="Google Shape;483;p55"/>
          <p:cNvSpPr txBox="1"/>
          <p:nvPr>
            <p:ph idx="15" type="title"/>
          </p:nvPr>
        </p:nvSpPr>
        <p:spPr>
          <a:xfrm>
            <a:off x="6837325" y="3330675"/>
            <a:ext cx="743100" cy="49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484" name="Google Shape;484;p55"/>
          <p:cNvSpPr/>
          <p:nvPr/>
        </p:nvSpPr>
        <p:spPr>
          <a:xfrm>
            <a:off x="3543350" y="-2"/>
            <a:ext cx="682200" cy="682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85" name="Google Shape;485;p55"/>
          <p:cNvPicPr preferRelativeResize="0"/>
          <p:nvPr/>
        </p:nvPicPr>
        <p:blipFill>
          <a:blip r:embed="rId7">
            <a:alphaModFix/>
          </a:blip>
          <a:stretch>
            <a:fillRect/>
          </a:stretch>
        </p:blipFill>
        <p:spPr>
          <a:xfrm>
            <a:off x="314225" y="1795701"/>
            <a:ext cx="3357225" cy="24216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56"/>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0" lang="en" sz="1800">
                <a:latin typeface="Barlow"/>
                <a:ea typeface="Barlow"/>
                <a:cs typeface="Barlow"/>
                <a:sym typeface="Barlow"/>
              </a:rPr>
              <a:t>The database IMPA-FACE3D was created in 2008 to assist in the research of facial animation. In particular, for analysis and synthesis of faces and expressions. We take the six universal expressions between human races proposed: </a:t>
            </a:r>
            <a:endParaRPr b="0" sz="1900">
              <a:latin typeface="Barlow"/>
              <a:ea typeface="Barlow"/>
              <a:cs typeface="Barlow"/>
              <a:sym typeface="Barlow"/>
            </a:endParaRPr>
          </a:p>
        </p:txBody>
      </p:sp>
      <p:sp>
        <p:nvSpPr>
          <p:cNvPr id="491" name="Google Shape;491;p56"/>
          <p:cNvSpPr txBox="1"/>
          <p:nvPr>
            <p:ph idx="2" type="subTitle"/>
          </p:nvPr>
        </p:nvSpPr>
        <p:spPr>
          <a:xfrm>
            <a:off x="3509525" y="2731239"/>
            <a:ext cx="22305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SADNESS</a:t>
            </a:r>
            <a:endParaRPr/>
          </a:p>
        </p:txBody>
      </p:sp>
      <p:sp>
        <p:nvSpPr>
          <p:cNvPr id="492" name="Google Shape;492;p56"/>
          <p:cNvSpPr txBox="1"/>
          <p:nvPr>
            <p:ph idx="1" type="subTitle"/>
          </p:nvPr>
        </p:nvSpPr>
        <p:spPr>
          <a:xfrm>
            <a:off x="607625" y="2731247"/>
            <a:ext cx="2230500" cy="30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HAPPINESS</a:t>
            </a:r>
            <a:endParaRPr/>
          </a:p>
        </p:txBody>
      </p:sp>
      <p:sp>
        <p:nvSpPr>
          <p:cNvPr id="493" name="Google Shape;493;p56"/>
          <p:cNvSpPr txBox="1"/>
          <p:nvPr>
            <p:ph idx="3" type="subTitle"/>
          </p:nvPr>
        </p:nvSpPr>
        <p:spPr>
          <a:xfrm>
            <a:off x="6200374" y="2731260"/>
            <a:ext cx="2230500" cy="30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SURPRISE</a:t>
            </a:r>
            <a:endParaRPr/>
          </a:p>
        </p:txBody>
      </p:sp>
      <p:sp>
        <p:nvSpPr>
          <p:cNvPr id="494" name="Google Shape;494;p56"/>
          <p:cNvSpPr txBox="1"/>
          <p:nvPr>
            <p:ph idx="7" type="subTitle"/>
          </p:nvPr>
        </p:nvSpPr>
        <p:spPr>
          <a:xfrm>
            <a:off x="607625" y="4476036"/>
            <a:ext cx="2230500" cy="30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ANGER</a:t>
            </a:r>
            <a:endParaRPr/>
          </a:p>
        </p:txBody>
      </p:sp>
      <p:sp>
        <p:nvSpPr>
          <p:cNvPr id="495" name="Google Shape;495;p56"/>
          <p:cNvSpPr txBox="1"/>
          <p:nvPr>
            <p:ph idx="8" type="subTitle"/>
          </p:nvPr>
        </p:nvSpPr>
        <p:spPr>
          <a:xfrm>
            <a:off x="3403999" y="4476036"/>
            <a:ext cx="2230500" cy="30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DISGUST</a:t>
            </a:r>
            <a:endParaRPr/>
          </a:p>
        </p:txBody>
      </p:sp>
      <p:sp>
        <p:nvSpPr>
          <p:cNvPr id="496" name="Google Shape;496;p56"/>
          <p:cNvSpPr txBox="1"/>
          <p:nvPr>
            <p:ph idx="9" type="subTitle"/>
          </p:nvPr>
        </p:nvSpPr>
        <p:spPr>
          <a:xfrm>
            <a:off x="6200374" y="4476036"/>
            <a:ext cx="2230500" cy="30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FEAR</a:t>
            </a:r>
            <a:endParaRPr/>
          </a:p>
        </p:txBody>
      </p:sp>
      <p:pic>
        <p:nvPicPr>
          <p:cNvPr id="497" name="Google Shape;497;p56"/>
          <p:cNvPicPr preferRelativeResize="0"/>
          <p:nvPr/>
        </p:nvPicPr>
        <p:blipFill>
          <a:blip r:embed="rId3">
            <a:alphaModFix/>
          </a:blip>
          <a:stretch>
            <a:fillRect/>
          </a:stretch>
        </p:blipFill>
        <p:spPr>
          <a:xfrm>
            <a:off x="788700" y="1767250"/>
            <a:ext cx="1868359" cy="964000"/>
          </a:xfrm>
          <a:prstGeom prst="rect">
            <a:avLst/>
          </a:prstGeom>
          <a:noFill/>
          <a:ln>
            <a:noFill/>
          </a:ln>
        </p:spPr>
      </p:pic>
      <p:pic>
        <p:nvPicPr>
          <p:cNvPr id="498" name="Google Shape;498;p56"/>
          <p:cNvPicPr preferRelativeResize="0"/>
          <p:nvPr/>
        </p:nvPicPr>
        <p:blipFill>
          <a:blip r:embed="rId4">
            <a:alphaModFix/>
          </a:blip>
          <a:stretch>
            <a:fillRect/>
          </a:stretch>
        </p:blipFill>
        <p:spPr>
          <a:xfrm>
            <a:off x="3637825" y="1766125"/>
            <a:ext cx="1868350" cy="966245"/>
          </a:xfrm>
          <a:prstGeom prst="rect">
            <a:avLst/>
          </a:prstGeom>
          <a:noFill/>
          <a:ln>
            <a:noFill/>
          </a:ln>
        </p:spPr>
      </p:pic>
      <p:pic>
        <p:nvPicPr>
          <p:cNvPr id="499" name="Google Shape;499;p56"/>
          <p:cNvPicPr preferRelativeResize="0"/>
          <p:nvPr/>
        </p:nvPicPr>
        <p:blipFill>
          <a:blip r:embed="rId5">
            <a:alphaModFix/>
          </a:blip>
          <a:stretch>
            <a:fillRect/>
          </a:stretch>
        </p:blipFill>
        <p:spPr>
          <a:xfrm>
            <a:off x="6518613" y="1736875"/>
            <a:ext cx="1594025" cy="1024750"/>
          </a:xfrm>
          <a:prstGeom prst="rect">
            <a:avLst/>
          </a:prstGeom>
          <a:noFill/>
          <a:ln>
            <a:noFill/>
          </a:ln>
        </p:spPr>
      </p:pic>
      <p:pic>
        <p:nvPicPr>
          <p:cNvPr id="500" name="Google Shape;500;p56"/>
          <p:cNvPicPr preferRelativeResize="0"/>
          <p:nvPr/>
        </p:nvPicPr>
        <p:blipFill>
          <a:blip r:embed="rId6">
            <a:alphaModFix/>
          </a:blip>
          <a:stretch>
            <a:fillRect/>
          </a:stretch>
        </p:blipFill>
        <p:spPr>
          <a:xfrm>
            <a:off x="788696" y="3232721"/>
            <a:ext cx="1868350" cy="1243302"/>
          </a:xfrm>
          <a:prstGeom prst="rect">
            <a:avLst/>
          </a:prstGeom>
          <a:noFill/>
          <a:ln>
            <a:noFill/>
          </a:ln>
        </p:spPr>
      </p:pic>
      <p:pic>
        <p:nvPicPr>
          <p:cNvPr id="501" name="Google Shape;501;p56"/>
          <p:cNvPicPr preferRelativeResize="0"/>
          <p:nvPr/>
        </p:nvPicPr>
        <p:blipFill>
          <a:blip r:embed="rId7">
            <a:alphaModFix/>
          </a:blip>
          <a:stretch>
            <a:fillRect/>
          </a:stretch>
        </p:blipFill>
        <p:spPr>
          <a:xfrm>
            <a:off x="3637825" y="3197599"/>
            <a:ext cx="1868350" cy="1243321"/>
          </a:xfrm>
          <a:prstGeom prst="rect">
            <a:avLst/>
          </a:prstGeom>
          <a:noFill/>
          <a:ln>
            <a:noFill/>
          </a:ln>
        </p:spPr>
      </p:pic>
      <p:pic>
        <p:nvPicPr>
          <p:cNvPr id="502" name="Google Shape;502;p56"/>
          <p:cNvPicPr preferRelativeResize="0"/>
          <p:nvPr/>
        </p:nvPicPr>
        <p:blipFill>
          <a:blip r:embed="rId8">
            <a:alphaModFix/>
          </a:blip>
          <a:stretch>
            <a:fillRect/>
          </a:stretch>
        </p:blipFill>
        <p:spPr>
          <a:xfrm>
            <a:off x="6518625" y="3232725"/>
            <a:ext cx="1594025" cy="106074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57"/>
          <p:cNvSpPr txBox="1"/>
          <p:nvPr>
            <p:ph idx="1" type="subTitle"/>
          </p:nvPr>
        </p:nvSpPr>
        <p:spPr>
          <a:xfrm>
            <a:off x="579125" y="1277100"/>
            <a:ext cx="8131500" cy="258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This dataset includes acquisitions of 38 individuals with a neutral face sample, samples corresponding to six universal facial expressions and other expressions referring to 5 samples containing mouth and eyes open and / or closed. Also two samples were considered corresponding to the lateral profiles of individuals. Altogether, the data set is composed of 22 men and 16 women, with the majority of individuals aged between 20 and 50 years. 14 samples were acquired for all individuals, summarizing 532 samples in total.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58"/>
          <p:cNvSpPr txBox="1"/>
          <p:nvPr>
            <p:ph type="title"/>
          </p:nvPr>
        </p:nvSpPr>
        <p:spPr>
          <a:xfrm>
            <a:off x="5119725" y="2003825"/>
            <a:ext cx="3085500" cy="143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RESULT &amp;</a:t>
            </a:r>
            <a:endParaRPr/>
          </a:p>
          <a:p>
            <a:pPr indent="0" lvl="0" marL="0" rtl="0" algn="ctr">
              <a:spcBef>
                <a:spcPts val="0"/>
              </a:spcBef>
              <a:spcAft>
                <a:spcPts val="0"/>
              </a:spcAft>
              <a:buNone/>
            </a:pPr>
            <a:r>
              <a:rPr lang="en"/>
              <a:t>ANALYSIS</a:t>
            </a:r>
            <a:endParaRPr/>
          </a:p>
        </p:txBody>
      </p:sp>
      <p:pic>
        <p:nvPicPr>
          <p:cNvPr id="513" name="Google Shape;513;p58"/>
          <p:cNvPicPr preferRelativeResize="0"/>
          <p:nvPr/>
        </p:nvPicPr>
        <p:blipFill rotWithShape="1">
          <a:blip r:embed="rId3">
            <a:alphaModFix/>
          </a:blip>
          <a:srcRect b="0" l="28240" r="28240" t="0"/>
          <a:stretch/>
        </p:blipFill>
        <p:spPr>
          <a:xfrm>
            <a:off x="0" y="0"/>
            <a:ext cx="4562482" cy="5143500"/>
          </a:xfrm>
          <a:prstGeom prst="rect">
            <a:avLst/>
          </a:prstGeom>
          <a:noFill/>
          <a:ln>
            <a:noFill/>
          </a:ln>
        </p:spPr>
      </p:pic>
      <p:sp>
        <p:nvSpPr>
          <p:cNvPr id="514" name="Google Shape;514;p58"/>
          <p:cNvSpPr/>
          <p:nvPr/>
        </p:nvSpPr>
        <p:spPr>
          <a:xfrm>
            <a:off x="6159075" y="846644"/>
            <a:ext cx="1006800" cy="1006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58"/>
          <p:cNvSpPr txBox="1"/>
          <p:nvPr>
            <p:ph idx="2" type="title"/>
          </p:nvPr>
        </p:nvSpPr>
        <p:spPr>
          <a:xfrm>
            <a:off x="6277500" y="978505"/>
            <a:ext cx="743100" cy="743100"/>
          </a:xfrm>
          <a:prstGeom prst="rect">
            <a:avLst/>
          </a:prstGeom>
        </p:spPr>
        <p:txBody>
          <a:bodyPr anchorCtr="0" anchor="ctr" bIns="91425" lIns="91425" spcFirstLastPara="1" rIns="91425" wrap="square" tIns="137150">
            <a:noAutofit/>
          </a:bodyPr>
          <a:lstStyle/>
          <a:p>
            <a:pPr indent="0" lvl="0" marL="0" rtl="0" algn="ctr">
              <a:spcBef>
                <a:spcPts val="0"/>
              </a:spcBef>
              <a:spcAft>
                <a:spcPts val="0"/>
              </a:spcAft>
              <a:buNone/>
            </a:pPr>
            <a:r>
              <a:rPr lang="en"/>
              <a:t>04</a:t>
            </a:r>
            <a:endParaRPr/>
          </a:p>
        </p:txBody>
      </p:sp>
      <p:sp>
        <p:nvSpPr>
          <p:cNvPr id="516" name="Google Shape;516;p58"/>
          <p:cNvSpPr txBox="1"/>
          <p:nvPr>
            <p:ph idx="1" type="subTitle"/>
          </p:nvPr>
        </p:nvSpPr>
        <p:spPr>
          <a:xfrm>
            <a:off x="5119725" y="3439925"/>
            <a:ext cx="3085500" cy="843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ANALYSIS OF MODELS</a:t>
            </a:r>
            <a:endParaRPr/>
          </a:p>
        </p:txBody>
      </p:sp>
      <p:sp>
        <p:nvSpPr>
          <p:cNvPr id="517" name="Google Shape;517;p58"/>
          <p:cNvSpPr/>
          <p:nvPr/>
        </p:nvSpPr>
        <p:spPr>
          <a:xfrm flipH="1" rot="-5400000">
            <a:off x="1690800" y="2264378"/>
            <a:ext cx="5164037" cy="601132"/>
          </a:xfrm>
          <a:custGeom>
            <a:rect b="b" l="l" r="r" t="t"/>
            <a:pathLst>
              <a:path extrusionOk="0" h="11620" w="36002">
                <a:moveTo>
                  <a:pt x="36002" y="0"/>
                </a:moveTo>
                <a:cubicBezTo>
                  <a:pt x="34719" y="223"/>
                  <a:pt x="33463" y="865"/>
                  <a:pt x="32375" y="1632"/>
                </a:cubicBezTo>
                <a:cubicBezTo>
                  <a:pt x="30729" y="2818"/>
                  <a:pt x="29334" y="4338"/>
                  <a:pt x="27688" y="5538"/>
                </a:cubicBezTo>
                <a:cubicBezTo>
                  <a:pt x="25164" y="7393"/>
                  <a:pt x="22039" y="8439"/>
                  <a:pt x="18887" y="8467"/>
                </a:cubicBezTo>
                <a:cubicBezTo>
                  <a:pt x="18805" y="8468"/>
                  <a:pt x="18723" y="8469"/>
                  <a:pt x="18641" y="8469"/>
                </a:cubicBezTo>
                <a:cubicBezTo>
                  <a:pt x="16159" y="8469"/>
                  <a:pt x="13715" y="7869"/>
                  <a:pt x="11271" y="7504"/>
                </a:cubicBezTo>
                <a:cubicBezTo>
                  <a:pt x="10215" y="7354"/>
                  <a:pt x="9136" y="7249"/>
                  <a:pt x="8065" y="7249"/>
                </a:cubicBezTo>
                <a:cubicBezTo>
                  <a:pt x="6561" y="7249"/>
                  <a:pt x="5074" y="7456"/>
                  <a:pt x="3697" y="8035"/>
                </a:cubicBezTo>
                <a:cubicBezTo>
                  <a:pt x="2079" y="8718"/>
                  <a:pt x="670" y="10043"/>
                  <a:pt x="0" y="11619"/>
                </a:cubicBezTo>
                <a:lnTo>
                  <a:pt x="36002" y="11619"/>
                </a:lnTo>
                <a:lnTo>
                  <a:pt x="3600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58"/>
          <p:cNvSpPr/>
          <p:nvPr/>
        </p:nvSpPr>
        <p:spPr>
          <a:xfrm>
            <a:off x="-55399" y="3495671"/>
            <a:ext cx="4750667" cy="1692943"/>
          </a:xfrm>
          <a:custGeom>
            <a:rect b="b" l="l" r="r" t="t"/>
            <a:pathLst>
              <a:path extrusionOk="0" h="7710" w="21635">
                <a:moveTo>
                  <a:pt x="8230" y="0"/>
                </a:moveTo>
                <a:cubicBezTo>
                  <a:pt x="7155" y="0"/>
                  <a:pt x="6036" y="381"/>
                  <a:pt x="5092" y="930"/>
                </a:cubicBezTo>
                <a:cubicBezTo>
                  <a:pt x="2567" y="2381"/>
                  <a:pt x="698" y="4891"/>
                  <a:pt x="1" y="7709"/>
                </a:cubicBezTo>
                <a:lnTo>
                  <a:pt x="21635" y="7709"/>
                </a:lnTo>
                <a:cubicBezTo>
                  <a:pt x="21635" y="7444"/>
                  <a:pt x="21621" y="7165"/>
                  <a:pt x="21537" y="6900"/>
                </a:cubicBezTo>
                <a:cubicBezTo>
                  <a:pt x="21133" y="5505"/>
                  <a:pt x="19473" y="4947"/>
                  <a:pt x="18050" y="4891"/>
                </a:cubicBezTo>
                <a:cubicBezTo>
                  <a:pt x="16613" y="4822"/>
                  <a:pt x="15079" y="5031"/>
                  <a:pt x="13824" y="4320"/>
                </a:cubicBezTo>
                <a:cubicBezTo>
                  <a:pt x="12275" y="3427"/>
                  <a:pt x="11662" y="1418"/>
                  <a:pt x="10141" y="498"/>
                </a:cubicBezTo>
                <a:cubicBezTo>
                  <a:pt x="9557" y="149"/>
                  <a:pt x="8902" y="0"/>
                  <a:pt x="8230" y="0"/>
                </a:cubicBezTo>
                <a:close/>
              </a:path>
            </a:pathLst>
          </a:cu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58"/>
          <p:cNvSpPr/>
          <p:nvPr/>
        </p:nvSpPr>
        <p:spPr>
          <a:xfrm flipH="1">
            <a:off x="3972250" y="0"/>
            <a:ext cx="2468114" cy="742050"/>
          </a:xfrm>
          <a:custGeom>
            <a:rect b="b" l="l" r="r" t="t"/>
            <a:pathLst>
              <a:path extrusionOk="0" h="7627" w="18860">
                <a:moveTo>
                  <a:pt x="1" y="0"/>
                </a:moveTo>
                <a:cubicBezTo>
                  <a:pt x="764" y="988"/>
                  <a:pt x="2025" y="1570"/>
                  <a:pt x="3281" y="1570"/>
                </a:cubicBezTo>
                <a:cubicBezTo>
                  <a:pt x="3585" y="1570"/>
                  <a:pt x="3889" y="1536"/>
                  <a:pt x="4185" y="1465"/>
                </a:cubicBezTo>
                <a:cubicBezTo>
                  <a:pt x="4994" y="1256"/>
                  <a:pt x="5761" y="795"/>
                  <a:pt x="6598" y="795"/>
                </a:cubicBezTo>
                <a:cubicBezTo>
                  <a:pt x="7686" y="795"/>
                  <a:pt x="8649" y="1549"/>
                  <a:pt x="9235" y="2455"/>
                </a:cubicBezTo>
                <a:cubicBezTo>
                  <a:pt x="9848" y="3348"/>
                  <a:pt x="10197" y="4394"/>
                  <a:pt x="10713" y="5329"/>
                </a:cubicBezTo>
                <a:cubicBezTo>
                  <a:pt x="11243" y="6291"/>
                  <a:pt x="11969" y="7198"/>
                  <a:pt x="13001" y="7505"/>
                </a:cubicBezTo>
                <a:cubicBezTo>
                  <a:pt x="13270" y="7588"/>
                  <a:pt x="13543" y="7627"/>
                  <a:pt x="13815" y="7627"/>
                </a:cubicBezTo>
                <a:cubicBezTo>
                  <a:pt x="15001" y="7627"/>
                  <a:pt x="16180" y="6898"/>
                  <a:pt x="16962" y="5956"/>
                </a:cubicBezTo>
                <a:cubicBezTo>
                  <a:pt x="18315" y="4338"/>
                  <a:pt x="18859" y="2051"/>
                  <a:pt x="183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0" name="Google Shape;520;p58"/>
          <p:cNvGrpSpPr/>
          <p:nvPr/>
        </p:nvGrpSpPr>
        <p:grpSpPr>
          <a:xfrm rot="10800000">
            <a:off x="4173033" y="4124417"/>
            <a:ext cx="4978883" cy="1032224"/>
            <a:chOff x="1367050" y="3059225"/>
            <a:chExt cx="1407100" cy="848450"/>
          </a:xfrm>
        </p:grpSpPr>
        <p:sp>
          <p:nvSpPr>
            <p:cNvPr id="521" name="Google Shape;521;p58"/>
            <p:cNvSpPr/>
            <p:nvPr/>
          </p:nvSpPr>
          <p:spPr>
            <a:xfrm>
              <a:off x="1367050" y="3059225"/>
              <a:ext cx="1001268" cy="430317"/>
            </a:xfrm>
            <a:custGeom>
              <a:rect b="b" l="l" r="r" t="t"/>
              <a:pathLst>
                <a:path extrusionOk="0" h="14118" w="32850">
                  <a:moveTo>
                    <a:pt x="1" y="1"/>
                  </a:moveTo>
                  <a:lnTo>
                    <a:pt x="1" y="12945"/>
                  </a:lnTo>
                  <a:cubicBezTo>
                    <a:pt x="57" y="12959"/>
                    <a:pt x="113" y="13001"/>
                    <a:pt x="168" y="13015"/>
                  </a:cubicBezTo>
                  <a:cubicBezTo>
                    <a:pt x="1773" y="13750"/>
                    <a:pt x="3537" y="14117"/>
                    <a:pt x="5301" y="14117"/>
                  </a:cubicBezTo>
                  <a:cubicBezTo>
                    <a:pt x="7217" y="14117"/>
                    <a:pt x="9132" y="13684"/>
                    <a:pt x="10839" y="12820"/>
                  </a:cubicBezTo>
                  <a:cubicBezTo>
                    <a:pt x="13252" y="11578"/>
                    <a:pt x="15205" y="9598"/>
                    <a:pt x="17297" y="7868"/>
                  </a:cubicBezTo>
                  <a:cubicBezTo>
                    <a:pt x="19404" y="6124"/>
                    <a:pt x="21858" y="4576"/>
                    <a:pt x="24592" y="4506"/>
                  </a:cubicBezTo>
                  <a:cubicBezTo>
                    <a:pt x="24664" y="4504"/>
                    <a:pt x="24736" y="4503"/>
                    <a:pt x="24808" y="4503"/>
                  </a:cubicBezTo>
                  <a:cubicBezTo>
                    <a:pt x="26011" y="4503"/>
                    <a:pt x="27265" y="4752"/>
                    <a:pt x="28452" y="4752"/>
                  </a:cubicBezTo>
                  <a:cubicBezTo>
                    <a:pt x="29285" y="4752"/>
                    <a:pt x="30086" y="4630"/>
                    <a:pt x="30813" y="4213"/>
                  </a:cubicBezTo>
                  <a:cubicBezTo>
                    <a:pt x="32222" y="3404"/>
                    <a:pt x="32850" y="1521"/>
                    <a:pt x="323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58"/>
            <p:cNvSpPr/>
            <p:nvPr/>
          </p:nvSpPr>
          <p:spPr>
            <a:xfrm>
              <a:off x="1367050" y="3059925"/>
              <a:ext cx="1407100" cy="847750"/>
            </a:xfrm>
            <a:custGeom>
              <a:rect b="b" l="l" r="r" t="t"/>
              <a:pathLst>
                <a:path extrusionOk="0" h="33910" w="56284">
                  <a:moveTo>
                    <a:pt x="32320" y="1"/>
                  </a:moveTo>
                  <a:cubicBezTo>
                    <a:pt x="32850" y="1493"/>
                    <a:pt x="32222" y="3390"/>
                    <a:pt x="30813" y="4199"/>
                  </a:cubicBezTo>
                  <a:cubicBezTo>
                    <a:pt x="30091" y="4613"/>
                    <a:pt x="29297" y="4734"/>
                    <a:pt x="28470" y="4734"/>
                  </a:cubicBezTo>
                  <a:cubicBezTo>
                    <a:pt x="27293" y="4734"/>
                    <a:pt x="26051" y="4488"/>
                    <a:pt x="24857" y="4488"/>
                  </a:cubicBezTo>
                  <a:cubicBezTo>
                    <a:pt x="24769" y="4488"/>
                    <a:pt x="24680" y="4489"/>
                    <a:pt x="24592" y="4492"/>
                  </a:cubicBezTo>
                  <a:cubicBezTo>
                    <a:pt x="21872" y="4562"/>
                    <a:pt x="19417" y="6110"/>
                    <a:pt x="17297" y="7854"/>
                  </a:cubicBezTo>
                  <a:cubicBezTo>
                    <a:pt x="15191" y="9597"/>
                    <a:pt x="13252" y="11592"/>
                    <a:pt x="10839" y="12806"/>
                  </a:cubicBezTo>
                  <a:cubicBezTo>
                    <a:pt x="9125" y="13674"/>
                    <a:pt x="7197" y="14111"/>
                    <a:pt x="5269" y="14111"/>
                  </a:cubicBezTo>
                  <a:cubicBezTo>
                    <a:pt x="3511" y="14111"/>
                    <a:pt x="1752" y="13747"/>
                    <a:pt x="154" y="13015"/>
                  </a:cubicBezTo>
                  <a:cubicBezTo>
                    <a:pt x="113" y="13001"/>
                    <a:pt x="57" y="12973"/>
                    <a:pt x="1" y="12945"/>
                  </a:cubicBezTo>
                  <a:lnTo>
                    <a:pt x="1" y="32752"/>
                  </a:lnTo>
                  <a:cubicBezTo>
                    <a:pt x="2032" y="33526"/>
                    <a:pt x="4211" y="33909"/>
                    <a:pt x="6393" y="33909"/>
                  </a:cubicBezTo>
                  <a:cubicBezTo>
                    <a:pt x="10265" y="33909"/>
                    <a:pt x="14145" y="32703"/>
                    <a:pt x="17214" y="30339"/>
                  </a:cubicBezTo>
                  <a:cubicBezTo>
                    <a:pt x="22974" y="25903"/>
                    <a:pt x="25429" y="18427"/>
                    <a:pt x="30186" y="12931"/>
                  </a:cubicBezTo>
                  <a:cubicBezTo>
                    <a:pt x="33938" y="8593"/>
                    <a:pt x="39155" y="5552"/>
                    <a:pt x="44776" y="4436"/>
                  </a:cubicBezTo>
                  <a:cubicBezTo>
                    <a:pt x="47329" y="3934"/>
                    <a:pt x="49979" y="3795"/>
                    <a:pt x="52406" y="2874"/>
                  </a:cubicBezTo>
                  <a:cubicBezTo>
                    <a:pt x="53912" y="2302"/>
                    <a:pt x="55363" y="1298"/>
                    <a:pt x="5628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8" name="Shape 288"/>
        <p:cNvGrpSpPr/>
        <p:nvPr/>
      </p:nvGrpSpPr>
      <p:grpSpPr>
        <a:xfrm>
          <a:off x="0" y="0"/>
          <a:ext cx="0" cy="0"/>
          <a:chOff x="0" y="0"/>
          <a:chExt cx="0" cy="0"/>
        </a:xfrm>
      </p:grpSpPr>
      <p:sp>
        <p:nvSpPr>
          <p:cNvPr id="289" name="Google Shape;289;p32"/>
          <p:cNvSpPr/>
          <p:nvPr/>
        </p:nvSpPr>
        <p:spPr>
          <a:xfrm rot="-5400000">
            <a:off x="2293948" y="-1140349"/>
            <a:ext cx="4820776" cy="7483173"/>
          </a:xfrm>
          <a:custGeom>
            <a:rect b="b" l="l" r="r" t="t"/>
            <a:pathLst>
              <a:path extrusionOk="0" h="9625" w="8622">
                <a:moveTo>
                  <a:pt x="4436" y="0"/>
                </a:moveTo>
                <a:cubicBezTo>
                  <a:pt x="1928" y="0"/>
                  <a:pt x="0" y="4791"/>
                  <a:pt x="1452" y="7627"/>
                </a:cubicBezTo>
                <a:cubicBezTo>
                  <a:pt x="2178" y="9033"/>
                  <a:pt x="3530" y="9624"/>
                  <a:pt x="4819" y="9624"/>
                </a:cubicBezTo>
                <a:cubicBezTo>
                  <a:pt x="6203" y="9624"/>
                  <a:pt x="7514" y="8941"/>
                  <a:pt x="7896" y="7850"/>
                </a:cubicBezTo>
                <a:cubicBezTo>
                  <a:pt x="8622" y="5744"/>
                  <a:pt x="7771" y="332"/>
                  <a:pt x="4646" y="11"/>
                </a:cubicBezTo>
                <a:cubicBezTo>
                  <a:pt x="4576" y="4"/>
                  <a:pt x="4506" y="0"/>
                  <a:pt x="443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2"/>
          <p:cNvSpPr txBox="1"/>
          <p:nvPr>
            <p:ph type="title"/>
          </p:nvPr>
        </p:nvSpPr>
        <p:spPr>
          <a:xfrm>
            <a:off x="2957700" y="1597500"/>
            <a:ext cx="3228600" cy="56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291" name="Google Shape;291;p32"/>
          <p:cNvSpPr txBox="1"/>
          <p:nvPr>
            <p:ph idx="1" type="subTitle"/>
          </p:nvPr>
        </p:nvSpPr>
        <p:spPr>
          <a:xfrm>
            <a:off x="2117225" y="2166600"/>
            <a:ext cx="5856900" cy="2101800"/>
          </a:xfrm>
          <a:prstGeom prst="rect">
            <a:avLst/>
          </a:prstGeom>
        </p:spPr>
        <p:txBody>
          <a:bodyPr anchorCtr="0" anchor="t" bIns="91425" lIns="91425" spcFirstLastPara="1" rIns="91425" wrap="square" tIns="91425">
            <a:noAutofit/>
          </a:bodyPr>
          <a:lstStyle/>
          <a:p>
            <a:pPr indent="0" lvl="0" marL="0" rtl="0" algn="l">
              <a:lnSpc>
                <a:spcPct val="130000"/>
              </a:lnSpc>
              <a:spcBef>
                <a:spcPts val="1000"/>
              </a:spcBef>
              <a:spcAft>
                <a:spcPts val="0"/>
              </a:spcAft>
              <a:buClr>
                <a:schemeClr val="dk1"/>
              </a:buClr>
              <a:buSzPts val="1100"/>
              <a:buFont typeface="Arial"/>
              <a:buNone/>
            </a:pPr>
            <a:r>
              <a:rPr lang="en" sz="1600">
                <a:solidFill>
                  <a:srgbClr val="666666"/>
                </a:solidFill>
                <a:latin typeface="Roboto"/>
                <a:ea typeface="Roboto"/>
                <a:cs typeface="Roboto"/>
                <a:sym typeface="Roboto"/>
              </a:rPr>
              <a:t>In recent years, driver awareness has been one of the major causes of road accidents and can lead to severe physical injuries, deaths and significant economic losses. Statistics indicate the need for a reliable driver awareness detection system which could alert the driver before a mishap happens.</a:t>
            </a:r>
            <a:endParaRPr sz="1800"/>
          </a:p>
        </p:txBody>
      </p:sp>
      <p:sp>
        <p:nvSpPr>
          <p:cNvPr id="292" name="Google Shape;292;p32"/>
          <p:cNvSpPr/>
          <p:nvPr/>
        </p:nvSpPr>
        <p:spPr>
          <a:xfrm rot="10800000">
            <a:off x="312016" y="3336332"/>
            <a:ext cx="4623859" cy="1869893"/>
          </a:xfrm>
          <a:custGeom>
            <a:rect b="b" l="l" r="r" t="t"/>
            <a:pathLst>
              <a:path extrusionOk="0" h="7627" w="18860">
                <a:moveTo>
                  <a:pt x="1" y="0"/>
                </a:moveTo>
                <a:cubicBezTo>
                  <a:pt x="764" y="988"/>
                  <a:pt x="2025" y="1570"/>
                  <a:pt x="3281" y="1570"/>
                </a:cubicBezTo>
                <a:cubicBezTo>
                  <a:pt x="3585" y="1570"/>
                  <a:pt x="3889" y="1536"/>
                  <a:pt x="4185" y="1465"/>
                </a:cubicBezTo>
                <a:cubicBezTo>
                  <a:pt x="4994" y="1256"/>
                  <a:pt x="5761" y="795"/>
                  <a:pt x="6598" y="795"/>
                </a:cubicBezTo>
                <a:cubicBezTo>
                  <a:pt x="7686" y="795"/>
                  <a:pt x="8649" y="1549"/>
                  <a:pt x="9235" y="2455"/>
                </a:cubicBezTo>
                <a:cubicBezTo>
                  <a:pt x="9848" y="3348"/>
                  <a:pt x="10197" y="4394"/>
                  <a:pt x="10713" y="5329"/>
                </a:cubicBezTo>
                <a:cubicBezTo>
                  <a:pt x="11243" y="6291"/>
                  <a:pt x="11969" y="7198"/>
                  <a:pt x="13001" y="7505"/>
                </a:cubicBezTo>
                <a:cubicBezTo>
                  <a:pt x="13270" y="7588"/>
                  <a:pt x="13543" y="7627"/>
                  <a:pt x="13815" y="7627"/>
                </a:cubicBezTo>
                <a:cubicBezTo>
                  <a:pt x="15001" y="7627"/>
                  <a:pt x="16180" y="6898"/>
                  <a:pt x="16962" y="5956"/>
                </a:cubicBezTo>
                <a:cubicBezTo>
                  <a:pt x="18315" y="4338"/>
                  <a:pt x="18859" y="2051"/>
                  <a:pt x="18385" y="0"/>
                </a:cubicBezTo>
                <a:close/>
              </a:path>
            </a:pathLst>
          </a:cu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2"/>
          <p:cNvSpPr/>
          <p:nvPr/>
        </p:nvSpPr>
        <p:spPr>
          <a:xfrm flipH="1">
            <a:off x="4032154" y="-58325"/>
            <a:ext cx="5176996" cy="2224926"/>
          </a:xfrm>
          <a:custGeom>
            <a:rect b="b" l="l" r="r" t="t"/>
            <a:pathLst>
              <a:path extrusionOk="0" h="14118" w="32850">
                <a:moveTo>
                  <a:pt x="1" y="1"/>
                </a:moveTo>
                <a:lnTo>
                  <a:pt x="1" y="12945"/>
                </a:lnTo>
                <a:cubicBezTo>
                  <a:pt x="57" y="12959"/>
                  <a:pt x="113" y="13001"/>
                  <a:pt x="168" y="13015"/>
                </a:cubicBezTo>
                <a:cubicBezTo>
                  <a:pt x="1773" y="13750"/>
                  <a:pt x="3537" y="14117"/>
                  <a:pt x="5301" y="14117"/>
                </a:cubicBezTo>
                <a:cubicBezTo>
                  <a:pt x="7217" y="14117"/>
                  <a:pt x="9132" y="13684"/>
                  <a:pt x="10839" y="12820"/>
                </a:cubicBezTo>
                <a:cubicBezTo>
                  <a:pt x="13252" y="11578"/>
                  <a:pt x="15205" y="9598"/>
                  <a:pt x="17297" y="7868"/>
                </a:cubicBezTo>
                <a:cubicBezTo>
                  <a:pt x="19404" y="6124"/>
                  <a:pt x="21858" y="4576"/>
                  <a:pt x="24592" y="4506"/>
                </a:cubicBezTo>
                <a:cubicBezTo>
                  <a:pt x="24664" y="4504"/>
                  <a:pt x="24736" y="4503"/>
                  <a:pt x="24808" y="4503"/>
                </a:cubicBezTo>
                <a:cubicBezTo>
                  <a:pt x="26011" y="4503"/>
                  <a:pt x="27265" y="4752"/>
                  <a:pt x="28452" y="4752"/>
                </a:cubicBezTo>
                <a:cubicBezTo>
                  <a:pt x="29285" y="4752"/>
                  <a:pt x="30086" y="4630"/>
                  <a:pt x="30813" y="4213"/>
                </a:cubicBezTo>
                <a:cubicBezTo>
                  <a:pt x="32222" y="3404"/>
                  <a:pt x="32850" y="1521"/>
                  <a:pt x="32320" y="1"/>
                </a:cubicBezTo>
                <a:close/>
              </a:path>
            </a:pathLst>
          </a:cu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2"/>
          <p:cNvSpPr/>
          <p:nvPr/>
        </p:nvSpPr>
        <p:spPr>
          <a:xfrm>
            <a:off x="1539375" y="930675"/>
            <a:ext cx="1006800" cy="10068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3600">
                <a:solidFill>
                  <a:schemeClr val="lt1"/>
                </a:solidFill>
                <a:latin typeface="Oswald"/>
                <a:ea typeface="Oswald"/>
                <a:cs typeface="Oswald"/>
                <a:sym typeface="Oswald"/>
              </a:rPr>
              <a:t>01</a:t>
            </a:r>
            <a:endParaRPr b="1" sz="3600">
              <a:solidFill>
                <a:schemeClr val="lt1"/>
              </a:solidFill>
              <a:latin typeface="Oswald"/>
              <a:ea typeface="Oswald"/>
              <a:cs typeface="Oswald"/>
              <a:sym typeface="Oswald"/>
            </a:endParaRPr>
          </a:p>
        </p:txBody>
      </p:sp>
      <p:sp>
        <p:nvSpPr>
          <p:cNvPr id="295" name="Google Shape;295;p32"/>
          <p:cNvSpPr/>
          <p:nvPr/>
        </p:nvSpPr>
        <p:spPr>
          <a:xfrm>
            <a:off x="6952850" y="3794050"/>
            <a:ext cx="474300" cy="474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graphicFrame>
        <p:nvGraphicFramePr>
          <p:cNvPr id="527" name="Google Shape;527;p59"/>
          <p:cNvGraphicFramePr/>
          <p:nvPr/>
        </p:nvGraphicFramePr>
        <p:xfrm>
          <a:off x="189425" y="629925"/>
          <a:ext cx="3000000" cy="3000000"/>
        </p:xfrm>
        <a:graphic>
          <a:graphicData uri="http://schemas.openxmlformats.org/drawingml/2006/table">
            <a:tbl>
              <a:tblPr>
                <a:noFill/>
                <a:tableStyleId>{D7A60DBE-C56A-49FE-B208-EE7C155F6DF1}</a:tableStyleId>
              </a:tblPr>
              <a:tblGrid>
                <a:gridCol w="1021175"/>
                <a:gridCol w="932025"/>
                <a:gridCol w="1062850"/>
                <a:gridCol w="937850"/>
                <a:gridCol w="932025"/>
                <a:gridCol w="979550"/>
                <a:gridCol w="2899675"/>
              </a:tblGrid>
              <a:tr h="370425">
                <a:tc>
                  <a:txBody>
                    <a:bodyPr/>
                    <a:lstStyle/>
                    <a:p>
                      <a:pPr indent="0" lvl="0" marL="0" rtl="0" algn="l">
                        <a:lnSpc>
                          <a:spcPct val="115000"/>
                        </a:lnSpc>
                        <a:spcBef>
                          <a:spcPts val="1200"/>
                        </a:spcBef>
                        <a:spcAft>
                          <a:spcPts val="1200"/>
                        </a:spcAft>
                        <a:buNone/>
                      </a:pPr>
                      <a:r>
                        <a:rPr lang="en" sz="1100"/>
                        <a:t>Model No</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1100"/>
                        <a:t>No. of Epochs</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1100"/>
                        <a:t>Layers</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1100"/>
                        <a:t>Training Accuracy</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1100"/>
                        <a:t>Training Loss</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1100"/>
                        <a:t>Validation Accuracy</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1100"/>
                        <a:t>Validation Loss</a:t>
                      </a:r>
                      <a:endParaRPr sz="1100"/>
                    </a:p>
                  </a:txBody>
                  <a:tcPr marT="5485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39900">
                <a:tc>
                  <a:txBody>
                    <a:bodyPr/>
                    <a:lstStyle/>
                    <a:p>
                      <a:pPr indent="0" lvl="0" marL="0" rtl="0" algn="l">
                        <a:lnSpc>
                          <a:spcPct val="115000"/>
                        </a:lnSpc>
                        <a:spcBef>
                          <a:spcPts val="1200"/>
                        </a:spcBef>
                        <a:spcAft>
                          <a:spcPts val="1200"/>
                        </a:spcAft>
                        <a:buNone/>
                      </a:pPr>
                      <a:r>
                        <a:rPr lang="en" sz="1100"/>
                        <a:t>CNN Model 1</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1100"/>
                        <a:t>5</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100"/>
                        <a:t>Convo2D :4</a:t>
                      </a:r>
                      <a:endParaRPr sz="1100"/>
                    </a:p>
                    <a:p>
                      <a:pPr indent="0" lvl="0" marL="0" rtl="0" algn="l">
                        <a:lnSpc>
                          <a:spcPct val="115000"/>
                        </a:lnSpc>
                        <a:spcBef>
                          <a:spcPts val="1200"/>
                        </a:spcBef>
                        <a:spcAft>
                          <a:spcPts val="1200"/>
                        </a:spcAft>
                        <a:buNone/>
                      </a:pPr>
                      <a:r>
                        <a:rPr lang="en" sz="1100"/>
                        <a:t>Dense : 2</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750">
                          <a:solidFill>
                            <a:srgbClr val="212121"/>
                          </a:solidFill>
                          <a:highlight>
                            <a:srgbClr val="FFFFFF"/>
                          </a:highlight>
                          <a:latin typeface="Courier New"/>
                          <a:ea typeface="Courier New"/>
                          <a:cs typeface="Courier New"/>
                          <a:sym typeface="Courier New"/>
                        </a:rPr>
                        <a:t>0.3495</a:t>
                      </a:r>
                      <a:endParaRPr sz="750">
                        <a:solidFill>
                          <a:srgbClr val="212121"/>
                        </a:solidFill>
                        <a:highlight>
                          <a:srgbClr val="FFFFFF"/>
                        </a:highlight>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750">
                          <a:solidFill>
                            <a:srgbClr val="212121"/>
                          </a:solidFill>
                          <a:highlight>
                            <a:srgbClr val="FFFFFF"/>
                          </a:highlight>
                          <a:latin typeface="Courier New"/>
                          <a:ea typeface="Courier New"/>
                          <a:cs typeface="Courier New"/>
                          <a:sym typeface="Courier New"/>
                        </a:rPr>
                        <a:t>1.7063</a:t>
                      </a:r>
                      <a:endParaRPr sz="750">
                        <a:solidFill>
                          <a:srgbClr val="212121"/>
                        </a:solidFill>
                        <a:highlight>
                          <a:srgbClr val="FFFFFF"/>
                        </a:highlight>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750">
                          <a:solidFill>
                            <a:srgbClr val="212121"/>
                          </a:solidFill>
                          <a:highlight>
                            <a:srgbClr val="FFFFFF"/>
                          </a:highlight>
                          <a:latin typeface="Courier New"/>
                          <a:ea typeface="Courier New"/>
                          <a:cs typeface="Courier New"/>
                          <a:sym typeface="Courier New"/>
                        </a:rPr>
                        <a:t>0.3523</a:t>
                      </a:r>
                      <a:endParaRPr sz="750">
                        <a:solidFill>
                          <a:srgbClr val="212121"/>
                        </a:solidFill>
                        <a:highlight>
                          <a:srgbClr val="FFFFFF"/>
                        </a:highlight>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750">
                          <a:solidFill>
                            <a:srgbClr val="212121"/>
                          </a:solidFill>
                          <a:highlight>
                            <a:srgbClr val="FFFFFF"/>
                          </a:highlight>
                          <a:latin typeface="Courier New"/>
                          <a:ea typeface="Courier New"/>
                          <a:cs typeface="Courier New"/>
                          <a:sym typeface="Courier New"/>
                        </a:rPr>
                        <a:t>1.6901</a:t>
                      </a:r>
                      <a:endParaRPr sz="750">
                        <a:solidFill>
                          <a:srgbClr val="212121"/>
                        </a:solidFill>
                        <a:highlight>
                          <a:srgbClr val="FFFFFF"/>
                        </a:highlight>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96175">
                <a:tc>
                  <a:txBody>
                    <a:bodyPr/>
                    <a:lstStyle/>
                    <a:p>
                      <a:pPr indent="0" lvl="0" marL="0" rtl="0" algn="l">
                        <a:lnSpc>
                          <a:spcPct val="115000"/>
                        </a:lnSpc>
                        <a:spcBef>
                          <a:spcPts val="1200"/>
                        </a:spcBef>
                        <a:spcAft>
                          <a:spcPts val="1200"/>
                        </a:spcAft>
                        <a:buNone/>
                      </a:pPr>
                      <a:r>
                        <a:rPr lang="en" sz="1100"/>
                        <a:t>CNN Model 2</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1100"/>
                        <a:t>30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100"/>
                        <a:t>Convo2D :4</a:t>
                      </a:r>
                      <a:endParaRPr sz="1100"/>
                    </a:p>
                    <a:p>
                      <a:pPr indent="0" lvl="0" marL="0" rtl="0" algn="l">
                        <a:lnSpc>
                          <a:spcPct val="115000"/>
                        </a:lnSpc>
                        <a:spcBef>
                          <a:spcPts val="1200"/>
                        </a:spcBef>
                        <a:spcAft>
                          <a:spcPts val="0"/>
                        </a:spcAft>
                        <a:buNone/>
                      </a:pPr>
                      <a:r>
                        <a:rPr lang="en" sz="1100"/>
                        <a:t>Dense : 2</a:t>
                      </a:r>
                      <a:endParaRPr sz="1100"/>
                    </a:p>
                    <a:p>
                      <a:pPr indent="0" lvl="0" marL="0" rtl="0" algn="l">
                        <a:lnSpc>
                          <a:spcPct val="115000"/>
                        </a:lnSpc>
                        <a:spcBef>
                          <a:spcPts val="1200"/>
                        </a:spcBef>
                        <a:spcAft>
                          <a:spcPts val="1200"/>
                        </a:spcAft>
                        <a:buNone/>
                      </a:pPr>
                      <a:r>
                        <a:rPr lang="en" sz="1100"/>
                        <a:t>AvgPool: 3</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750">
                          <a:solidFill>
                            <a:srgbClr val="212121"/>
                          </a:solidFill>
                          <a:highlight>
                            <a:srgbClr val="FFFFFF"/>
                          </a:highlight>
                          <a:latin typeface="Courier New"/>
                          <a:ea typeface="Courier New"/>
                          <a:cs typeface="Courier New"/>
                          <a:sym typeface="Courier New"/>
                        </a:rPr>
                        <a:t>0.4348</a:t>
                      </a:r>
                      <a:endParaRPr sz="750">
                        <a:solidFill>
                          <a:srgbClr val="212121"/>
                        </a:solidFill>
                        <a:highlight>
                          <a:srgbClr val="FFFFFF"/>
                        </a:highlight>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750">
                          <a:solidFill>
                            <a:srgbClr val="212121"/>
                          </a:solidFill>
                          <a:highlight>
                            <a:srgbClr val="FFFFFF"/>
                          </a:highlight>
                          <a:latin typeface="Courier New"/>
                          <a:ea typeface="Courier New"/>
                          <a:cs typeface="Courier New"/>
                          <a:sym typeface="Courier New"/>
                        </a:rPr>
                        <a:t>1.5039</a:t>
                      </a:r>
                      <a:endParaRPr sz="750">
                        <a:solidFill>
                          <a:srgbClr val="212121"/>
                        </a:solidFill>
                        <a:highlight>
                          <a:srgbClr val="FFFFFF"/>
                        </a:highlight>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750">
                          <a:solidFill>
                            <a:srgbClr val="212121"/>
                          </a:solidFill>
                          <a:highlight>
                            <a:srgbClr val="FFFFFF"/>
                          </a:highlight>
                          <a:latin typeface="Courier New"/>
                          <a:ea typeface="Courier New"/>
                          <a:cs typeface="Courier New"/>
                          <a:sym typeface="Courier New"/>
                        </a:rPr>
                        <a:t>0.4631</a:t>
                      </a:r>
                      <a:endParaRPr sz="750">
                        <a:solidFill>
                          <a:srgbClr val="212121"/>
                        </a:solidFill>
                        <a:highlight>
                          <a:srgbClr val="FFFFFF"/>
                        </a:highlight>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750">
                          <a:solidFill>
                            <a:srgbClr val="212121"/>
                          </a:solidFill>
                          <a:highlight>
                            <a:srgbClr val="FFFFFF"/>
                          </a:highlight>
                          <a:latin typeface="Courier New"/>
                          <a:ea typeface="Courier New"/>
                          <a:cs typeface="Courier New"/>
                          <a:sym typeface="Courier New"/>
                        </a:rPr>
                        <a:t>1.4335</a:t>
                      </a:r>
                      <a:endParaRPr sz="750">
                        <a:solidFill>
                          <a:srgbClr val="212121"/>
                        </a:solidFill>
                        <a:highlight>
                          <a:srgbClr val="FFFFFF"/>
                        </a:highlight>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96175">
                <a:tc>
                  <a:txBody>
                    <a:bodyPr/>
                    <a:lstStyle/>
                    <a:p>
                      <a:pPr indent="0" lvl="0" marL="0" rtl="0" algn="l">
                        <a:lnSpc>
                          <a:spcPct val="115000"/>
                        </a:lnSpc>
                        <a:spcBef>
                          <a:spcPts val="1200"/>
                        </a:spcBef>
                        <a:spcAft>
                          <a:spcPts val="1200"/>
                        </a:spcAft>
                        <a:buNone/>
                      </a:pPr>
                      <a:r>
                        <a:rPr lang="en" sz="1100"/>
                        <a:t>CNN Model 3</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1100"/>
                        <a:t>41</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100"/>
                        <a:t>Convo2D :4</a:t>
                      </a:r>
                      <a:endParaRPr sz="1100"/>
                    </a:p>
                    <a:p>
                      <a:pPr indent="0" lvl="0" marL="0" rtl="0" algn="l">
                        <a:lnSpc>
                          <a:spcPct val="115000"/>
                        </a:lnSpc>
                        <a:spcBef>
                          <a:spcPts val="1200"/>
                        </a:spcBef>
                        <a:spcAft>
                          <a:spcPts val="0"/>
                        </a:spcAft>
                        <a:buNone/>
                      </a:pPr>
                      <a:r>
                        <a:rPr lang="en" sz="1100"/>
                        <a:t>Dense : 2</a:t>
                      </a:r>
                      <a:endParaRPr sz="1100"/>
                    </a:p>
                    <a:p>
                      <a:pPr indent="0" lvl="0" marL="0" rtl="0" algn="l">
                        <a:lnSpc>
                          <a:spcPct val="115000"/>
                        </a:lnSpc>
                        <a:spcBef>
                          <a:spcPts val="1200"/>
                        </a:spcBef>
                        <a:spcAft>
                          <a:spcPts val="1200"/>
                        </a:spcAft>
                        <a:buNone/>
                      </a:pPr>
                      <a:r>
                        <a:rPr lang="en" sz="1100"/>
                        <a:t>AvgPool: 4</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750">
                          <a:solidFill>
                            <a:srgbClr val="212121"/>
                          </a:solidFill>
                          <a:highlight>
                            <a:srgbClr val="FFFFFF"/>
                          </a:highlight>
                          <a:latin typeface="Courier New"/>
                          <a:ea typeface="Courier New"/>
                          <a:cs typeface="Courier New"/>
                          <a:sym typeface="Courier New"/>
                        </a:rPr>
                        <a:t>0.8892</a:t>
                      </a:r>
                      <a:endParaRPr sz="750">
                        <a:solidFill>
                          <a:srgbClr val="212121"/>
                        </a:solidFill>
                        <a:highlight>
                          <a:srgbClr val="FFFFFF"/>
                        </a:highlight>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750">
                          <a:solidFill>
                            <a:srgbClr val="212121"/>
                          </a:solidFill>
                          <a:highlight>
                            <a:srgbClr val="FFFFFF"/>
                          </a:highlight>
                          <a:latin typeface="Courier New"/>
                          <a:ea typeface="Courier New"/>
                          <a:cs typeface="Courier New"/>
                          <a:sym typeface="Courier New"/>
                        </a:rPr>
                        <a:t>0.2858</a:t>
                      </a:r>
                      <a:endParaRPr sz="750">
                        <a:solidFill>
                          <a:srgbClr val="212121"/>
                        </a:solidFill>
                        <a:highlight>
                          <a:srgbClr val="FFFFFF"/>
                        </a:highlight>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750">
                          <a:solidFill>
                            <a:srgbClr val="212121"/>
                          </a:solidFill>
                          <a:highlight>
                            <a:srgbClr val="FFFFFF"/>
                          </a:highlight>
                          <a:latin typeface="Courier New"/>
                          <a:ea typeface="Courier New"/>
                          <a:cs typeface="Courier New"/>
                          <a:sym typeface="Courier New"/>
                        </a:rPr>
                        <a:t>0.8907</a:t>
                      </a:r>
                      <a:endParaRPr sz="750">
                        <a:solidFill>
                          <a:srgbClr val="212121"/>
                        </a:solidFill>
                        <a:highlight>
                          <a:srgbClr val="FFFFFF"/>
                        </a:highlight>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750">
                          <a:solidFill>
                            <a:srgbClr val="212121"/>
                          </a:solidFill>
                          <a:highlight>
                            <a:srgbClr val="FFFFFF"/>
                          </a:highlight>
                          <a:latin typeface="Courier New"/>
                          <a:ea typeface="Courier New"/>
                          <a:cs typeface="Courier New"/>
                          <a:sym typeface="Courier New"/>
                        </a:rPr>
                        <a:t>0.2800</a:t>
                      </a:r>
                      <a:endParaRPr sz="750">
                        <a:solidFill>
                          <a:srgbClr val="212121"/>
                        </a:solidFill>
                        <a:highlight>
                          <a:srgbClr val="FFFFFF"/>
                        </a:highlight>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528" name="Google Shape;528;p59"/>
          <p:cNvSpPr txBox="1"/>
          <p:nvPr>
            <p:ph type="title"/>
          </p:nvPr>
        </p:nvSpPr>
        <p:spPr>
          <a:xfrm>
            <a:off x="276325" y="92075"/>
            <a:ext cx="3867000" cy="44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Emotion Detection Models</a:t>
            </a:r>
            <a:endParaRPr sz="27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graphicFrame>
        <p:nvGraphicFramePr>
          <p:cNvPr id="533" name="Google Shape;533;p60"/>
          <p:cNvGraphicFramePr/>
          <p:nvPr/>
        </p:nvGraphicFramePr>
        <p:xfrm>
          <a:off x="106400" y="181175"/>
          <a:ext cx="3000000" cy="3000000"/>
        </p:xfrm>
        <a:graphic>
          <a:graphicData uri="http://schemas.openxmlformats.org/drawingml/2006/table">
            <a:tbl>
              <a:tblPr>
                <a:noFill/>
                <a:tableStyleId>{D7A60DBE-C56A-49FE-B208-EE7C155F6DF1}</a:tableStyleId>
              </a:tblPr>
              <a:tblGrid>
                <a:gridCol w="1252150"/>
                <a:gridCol w="1252150"/>
                <a:gridCol w="1252150"/>
                <a:gridCol w="1252150"/>
                <a:gridCol w="1252150"/>
                <a:gridCol w="1252150"/>
                <a:gridCol w="1252150"/>
              </a:tblGrid>
              <a:tr h="370425">
                <a:tc>
                  <a:txBody>
                    <a:bodyPr/>
                    <a:lstStyle/>
                    <a:p>
                      <a:pPr indent="0" lvl="0" marL="0" rtl="0" algn="l">
                        <a:lnSpc>
                          <a:spcPct val="115000"/>
                        </a:lnSpc>
                        <a:spcBef>
                          <a:spcPts val="1200"/>
                        </a:spcBef>
                        <a:spcAft>
                          <a:spcPts val="1200"/>
                        </a:spcAft>
                        <a:buNone/>
                      </a:pPr>
                      <a:r>
                        <a:rPr lang="en" sz="1100"/>
                        <a:t>Model No</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1100"/>
                        <a:t>No. of Epochs</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1100"/>
                        <a:t>Layers</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1100"/>
                        <a:t>Training Accuracy</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1100"/>
                        <a:t>Training Loss</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1100"/>
                        <a:t>Validation Accuracy</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1100"/>
                        <a:t>Validation Loss</a:t>
                      </a:r>
                      <a:endParaRPr sz="1100"/>
                    </a:p>
                  </a:txBody>
                  <a:tcPr marT="5485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96175">
                <a:tc>
                  <a:txBody>
                    <a:bodyPr/>
                    <a:lstStyle/>
                    <a:p>
                      <a:pPr indent="0" lvl="0" marL="0" rtl="0" algn="l">
                        <a:lnSpc>
                          <a:spcPct val="115000"/>
                        </a:lnSpc>
                        <a:spcBef>
                          <a:spcPts val="1200"/>
                        </a:spcBef>
                        <a:spcAft>
                          <a:spcPts val="1200"/>
                        </a:spcAft>
                        <a:buNone/>
                      </a:pPr>
                      <a:r>
                        <a:rPr lang="en" sz="1100"/>
                        <a:t>CNN Model 4</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1100"/>
                        <a:t>60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100"/>
                        <a:t>Convo2D :5</a:t>
                      </a:r>
                      <a:endParaRPr sz="1100"/>
                    </a:p>
                    <a:p>
                      <a:pPr indent="0" lvl="0" marL="0" rtl="0" algn="l">
                        <a:lnSpc>
                          <a:spcPct val="115000"/>
                        </a:lnSpc>
                        <a:spcBef>
                          <a:spcPts val="1200"/>
                        </a:spcBef>
                        <a:spcAft>
                          <a:spcPts val="0"/>
                        </a:spcAft>
                        <a:buNone/>
                      </a:pPr>
                      <a:r>
                        <a:rPr lang="en" sz="1100"/>
                        <a:t>Dense : 3</a:t>
                      </a:r>
                      <a:endParaRPr sz="1100"/>
                    </a:p>
                    <a:p>
                      <a:pPr indent="0" lvl="0" marL="0" rtl="0" algn="l">
                        <a:lnSpc>
                          <a:spcPct val="115000"/>
                        </a:lnSpc>
                        <a:spcBef>
                          <a:spcPts val="1200"/>
                        </a:spcBef>
                        <a:spcAft>
                          <a:spcPts val="1200"/>
                        </a:spcAft>
                        <a:buNone/>
                      </a:pPr>
                      <a:r>
                        <a:rPr lang="en" sz="1100"/>
                        <a:t>AvgPool: 1</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750">
                          <a:solidFill>
                            <a:srgbClr val="212121"/>
                          </a:solidFill>
                          <a:highlight>
                            <a:srgbClr val="FFFFFF"/>
                          </a:highlight>
                          <a:latin typeface="Courier New"/>
                          <a:ea typeface="Courier New"/>
                          <a:cs typeface="Courier New"/>
                          <a:sym typeface="Courier New"/>
                        </a:rPr>
                        <a:t>0.5615</a:t>
                      </a:r>
                      <a:endParaRPr sz="750">
                        <a:solidFill>
                          <a:srgbClr val="212121"/>
                        </a:solidFill>
                        <a:highlight>
                          <a:srgbClr val="FFFFFF"/>
                        </a:highlight>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750">
                          <a:solidFill>
                            <a:srgbClr val="212121"/>
                          </a:solidFill>
                          <a:highlight>
                            <a:srgbClr val="FFFFFF"/>
                          </a:highlight>
                          <a:latin typeface="Courier New"/>
                          <a:ea typeface="Courier New"/>
                          <a:cs typeface="Courier New"/>
                          <a:sym typeface="Courier New"/>
                        </a:rPr>
                        <a:t>1.1753</a:t>
                      </a:r>
                      <a:endParaRPr sz="750">
                        <a:solidFill>
                          <a:srgbClr val="212121"/>
                        </a:solidFill>
                        <a:highlight>
                          <a:srgbClr val="FFFFFF"/>
                        </a:highlight>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750">
                          <a:solidFill>
                            <a:srgbClr val="212121"/>
                          </a:solidFill>
                          <a:highlight>
                            <a:srgbClr val="FFFFFF"/>
                          </a:highlight>
                          <a:latin typeface="Courier New"/>
                          <a:ea typeface="Courier New"/>
                          <a:cs typeface="Courier New"/>
                          <a:sym typeface="Courier New"/>
                        </a:rPr>
                        <a:t>0.5635</a:t>
                      </a:r>
                      <a:endParaRPr sz="750">
                        <a:solidFill>
                          <a:srgbClr val="212121"/>
                        </a:solidFill>
                        <a:highlight>
                          <a:srgbClr val="FFFFFF"/>
                        </a:highlight>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750">
                          <a:solidFill>
                            <a:srgbClr val="212121"/>
                          </a:solidFill>
                          <a:highlight>
                            <a:srgbClr val="FFFFFF"/>
                          </a:highlight>
                          <a:latin typeface="Courier New"/>
                          <a:ea typeface="Courier New"/>
                          <a:cs typeface="Courier New"/>
                          <a:sym typeface="Courier New"/>
                        </a:rPr>
                        <a:t>1.1649</a:t>
                      </a:r>
                      <a:endParaRPr sz="750">
                        <a:solidFill>
                          <a:srgbClr val="212121"/>
                        </a:solidFill>
                        <a:highlight>
                          <a:srgbClr val="FFFFFF"/>
                        </a:highlight>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96175">
                <a:tc>
                  <a:txBody>
                    <a:bodyPr/>
                    <a:lstStyle/>
                    <a:p>
                      <a:pPr indent="0" lvl="0" marL="0" rtl="0" algn="l">
                        <a:lnSpc>
                          <a:spcPct val="115000"/>
                        </a:lnSpc>
                        <a:spcBef>
                          <a:spcPts val="1200"/>
                        </a:spcBef>
                        <a:spcAft>
                          <a:spcPts val="1200"/>
                        </a:spcAft>
                        <a:buNone/>
                      </a:pPr>
                      <a:r>
                        <a:rPr lang="en" sz="1100"/>
                        <a:t>CNN Model 5</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1100"/>
                        <a:t>56</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100"/>
                        <a:t>Convo2D :4</a:t>
                      </a:r>
                      <a:endParaRPr sz="1100"/>
                    </a:p>
                    <a:p>
                      <a:pPr indent="0" lvl="0" marL="0" rtl="0" algn="l">
                        <a:lnSpc>
                          <a:spcPct val="115000"/>
                        </a:lnSpc>
                        <a:spcBef>
                          <a:spcPts val="1200"/>
                        </a:spcBef>
                        <a:spcAft>
                          <a:spcPts val="0"/>
                        </a:spcAft>
                        <a:buNone/>
                      </a:pPr>
                      <a:r>
                        <a:rPr lang="en" sz="1100"/>
                        <a:t>Dense : 3</a:t>
                      </a:r>
                      <a:endParaRPr sz="1100"/>
                    </a:p>
                    <a:p>
                      <a:pPr indent="0" lvl="0" marL="0" rtl="0" algn="l">
                        <a:lnSpc>
                          <a:spcPct val="115000"/>
                        </a:lnSpc>
                        <a:spcBef>
                          <a:spcPts val="1200"/>
                        </a:spcBef>
                        <a:spcAft>
                          <a:spcPts val="1200"/>
                        </a:spcAft>
                        <a:buNone/>
                      </a:pPr>
                      <a:r>
                        <a:rPr lang="en" sz="1100"/>
                        <a:t>AvgPool: 3</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750">
                          <a:solidFill>
                            <a:srgbClr val="212121"/>
                          </a:solidFill>
                          <a:highlight>
                            <a:srgbClr val="FFFFFF"/>
                          </a:highlight>
                          <a:latin typeface="Courier New"/>
                          <a:ea typeface="Courier New"/>
                          <a:cs typeface="Courier New"/>
                          <a:sym typeface="Courier New"/>
                        </a:rPr>
                        <a:t>0.5349</a:t>
                      </a:r>
                      <a:endParaRPr sz="750">
                        <a:solidFill>
                          <a:srgbClr val="212121"/>
                        </a:solidFill>
                        <a:highlight>
                          <a:srgbClr val="FFFFFF"/>
                        </a:highlight>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750">
                          <a:solidFill>
                            <a:srgbClr val="212121"/>
                          </a:solidFill>
                          <a:highlight>
                            <a:srgbClr val="FFFFFF"/>
                          </a:highlight>
                          <a:latin typeface="Courier New"/>
                          <a:ea typeface="Courier New"/>
                          <a:cs typeface="Courier New"/>
                          <a:sym typeface="Courier New"/>
                        </a:rPr>
                        <a:t>1.2426</a:t>
                      </a:r>
                      <a:endParaRPr sz="750">
                        <a:solidFill>
                          <a:srgbClr val="212121"/>
                        </a:solidFill>
                        <a:highlight>
                          <a:srgbClr val="FFFFFF"/>
                        </a:highlight>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750">
                          <a:solidFill>
                            <a:srgbClr val="212121"/>
                          </a:solidFill>
                          <a:highlight>
                            <a:srgbClr val="FFFFFF"/>
                          </a:highlight>
                          <a:latin typeface="Courier New"/>
                          <a:ea typeface="Courier New"/>
                          <a:cs typeface="Courier New"/>
                          <a:sym typeface="Courier New"/>
                        </a:rPr>
                        <a:t>0.5425</a:t>
                      </a:r>
                      <a:endParaRPr sz="750">
                        <a:solidFill>
                          <a:srgbClr val="212121"/>
                        </a:solidFill>
                        <a:highlight>
                          <a:srgbClr val="FFFFFF"/>
                        </a:highlight>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750">
                          <a:solidFill>
                            <a:srgbClr val="212121"/>
                          </a:solidFill>
                          <a:highlight>
                            <a:srgbClr val="FFFFFF"/>
                          </a:highlight>
                          <a:latin typeface="Courier New"/>
                          <a:ea typeface="Courier New"/>
                          <a:cs typeface="Courier New"/>
                          <a:sym typeface="Courier New"/>
                        </a:rPr>
                        <a:t>1.2060</a:t>
                      </a:r>
                      <a:endParaRPr sz="750">
                        <a:solidFill>
                          <a:srgbClr val="212121"/>
                        </a:solidFill>
                        <a:highlight>
                          <a:srgbClr val="FFFFFF"/>
                        </a:highlight>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939900">
                <a:tc>
                  <a:txBody>
                    <a:bodyPr/>
                    <a:lstStyle/>
                    <a:p>
                      <a:pPr indent="0" lvl="0" marL="0" rtl="0" algn="l">
                        <a:lnSpc>
                          <a:spcPct val="115000"/>
                        </a:lnSpc>
                        <a:spcBef>
                          <a:spcPts val="1200"/>
                        </a:spcBef>
                        <a:spcAft>
                          <a:spcPts val="1200"/>
                        </a:spcAft>
                        <a:buNone/>
                      </a:pPr>
                      <a:r>
                        <a:rPr lang="en" sz="1100"/>
                        <a:t>CNN Model 6</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1100"/>
                        <a:t>25</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100"/>
                        <a:t>Convo2D :2</a:t>
                      </a:r>
                      <a:endParaRPr sz="1100"/>
                    </a:p>
                    <a:p>
                      <a:pPr indent="0" lvl="0" marL="0" rtl="0" algn="l">
                        <a:lnSpc>
                          <a:spcPct val="115000"/>
                        </a:lnSpc>
                        <a:spcBef>
                          <a:spcPts val="1200"/>
                        </a:spcBef>
                        <a:spcAft>
                          <a:spcPts val="0"/>
                        </a:spcAft>
                        <a:buNone/>
                      </a:pPr>
                      <a:r>
                        <a:rPr lang="en" sz="1100"/>
                        <a:t>Dense : 2</a:t>
                      </a:r>
                      <a:endParaRPr sz="1100"/>
                    </a:p>
                    <a:p>
                      <a:pPr indent="0" lvl="0" marL="0" rtl="0" algn="l">
                        <a:lnSpc>
                          <a:spcPct val="115000"/>
                        </a:lnSpc>
                        <a:spcBef>
                          <a:spcPts val="1200"/>
                        </a:spcBef>
                        <a:spcAft>
                          <a:spcPts val="1200"/>
                        </a:spcAft>
                        <a:buNone/>
                      </a:pPr>
                      <a:r>
                        <a:rPr lang="en" sz="1100"/>
                        <a:t>AvgPool: 2</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750">
                          <a:solidFill>
                            <a:srgbClr val="212121"/>
                          </a:solidFill>
                          <a:highlight>
                            <a:srgbClr val="FFFFFF"/>
                          </a:highlight>
                          <a:latin typeface="Courier New"/>
                          <a:ea typeface="Courier New"/>
                          <a:cs typeface="Courier New"/>
                          <a:sym typeface="Courier New"/>
                        </a:rPr>
                        <a:t>0.8870</a:t>
                      </a:r>
                      <a:endParaRPr sz="750">
                        <a:solidFill>
                          <a:srgbClr val="212121"/>
                        </a:solidFill>
                        <a:highlight>
                          <a:srgbClr val="FFFFFF"/>
                        </a:highlight>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750">
                          <a:solidFill>
                            <a:srgbClr val="212121"/>
                          </a:solidFill>
                          <a:highlight>
                            <a:srgbClr val="FFFFFF"/>
                          </a:highlight>
                          <a:latin typeface="Courier New"/>
                          <a:ea typeface="Courier New"/>
                          <a:cs typeface="Courier New"/>
                          <a:sym typeface="Courier New"/>
                        </a:rPr>
                        <a:t>0.2933</a:t>
                      </a:r>
                      <a:endParaRPr sz="750">
                        <a:solidFill>
                          <a:srgbClr val="212121"/>
                        </a:solidFill>
                        <a:highlight>
                          <a:srgbClr val="FFFFFF"/>
                        </a:highlight>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750">
                          <a:solidFill>
                            <a:srgbClr val="212121"/>
                          </a:solidFill>
                          <a:highlight>
                            <a:srgbClr val="FFFFFF"/>
                          </a:highlight>
                          <a:latin typeface="Courier New"/>
                          <a:ea typeface="Courier New"/>
                          <a:cs typeface="Courier New"/>
                          <a:sym typeface="Courier New"/>
                        </a:rPr>
                        <a:t>0.8890</a:t>
                      </a:r>
                      <a:endParaRPr sz="750">
                        <a:solidFill>
                          <a:srgbClr val="212121"/>
                        </a:solidFill>
                        <a:highlight>
                          <a:srgbClr val="FFFFFF"/>
                        </a:highlight>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750">
                          <a:solidFill>
                            <a:srgbClr val="212121"/>
                          </a:solidFill>
                          <a:highlight>
                            <a:srgbClr val="FFFFFF"/>
                          </a:highlight>
                          <a:latin typeface="Courier New"/>
                          <a:ea typeface="Courier New"/>
                          <a:cs typeface="Courier New"/>
                          <a:sym typeface="Courier New"/>
                        </a:rPr>
                        <a:t>0.2859</a:t>
                      </a:r>
                      <a:endParaRPr sz="750">
                        <a:solidFill>
                          <a:srgbClr val="212121"/>
                        </a:solidFill>
                        <a:highlight>
                          <a:srgbClr val="FFFFFF"/>
                        </a:highlight>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graphicFrame>
        <p:nvGraphicFramePr>
          <p:cNvPr id="538" name="Google Shape;538;p61"/>
          <p:cNvGraphicFramePr/>
          <p:nvPr/>
        </p:nvGraphicFramePr>
        <p:xfrm>
          <a:off x="106400" y="181175"/>
          <a:ext cx="3000000" cy="3000000"/>
        </p:xfrm>
        <a:graphic>
          <a:graphicData uri="http://schemas.openxmlformats.org/drawingml/2006/table">
            <a:tbl>
              <a:tblPr>
                <a:noFill/>
                <a:tableStyleId>{D7A60DBE-C56A-49FE-B208-EE7C155F6DF1}</a:tableStyleId>
              </a:tblPr>
              <a:tblGrid>
                <a:gridCol w="1280100"/>
                <a:gridCol w="1280100"/>
                <a:gridCol w="1280100"/>
                <a:gridCol w="1280100"/>
                <a:gridCol w="1280100"/>
                <a:gridCol w="1280100"/>
                <a:gridCol w="1280100"/>
              </a:tblGrid>
              <a:tr h="691525">
                <a:tc>
                  <a:txBody>
                    <a:bodyPr/>
                    <a:lstStyle/>
                    <a:p>
                      <a:pPr indent="0" lvl="0" marL="0" rtl="0" algn="l">
                        <a:lnSpc>
                          <a:spcPct val="115000"/>
                        </a:lnSpc>
                        <a:spcBef>
                          <a:spcPts val="1200"/>
                        </a:spcBef>
                        <a:spcAft>
                          <a:spcPts val="1200"/>
                        </a:spcAft>
                        <a:buNone/>
                      </a:pPr>
                      <a:r>
                        <a:rPr lang="en" sz="1100"/>
                        <a:t>Model No</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1100"/>
                        <a:t>No. of Epochs</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1100"/>
                        <a:t>Layers</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1100"/>
                        <a:t>Training Accuracy</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1100"/>
                        <a:t>Training Loss</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1100"/>
                        <a:t>Validation Accuracy</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1100"/>
                        <a:t>Validation Loss</a:t>
                      </a:r>
                      <a:endParaRPr sz="1100"/>
                    </a:p>
                  </a:txBody>
                  <a:tcPr marT="5485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821175">
                <a:tc>
                  <a:txBody>
                    <a:bodyPr/>
                    <a:lstStyle/>
                    <a:p>
                      <a:pPr indent="0" lvl="0" marL="0" rtl="0" algn="l">
                        <a:lnSpc>
                          <a:spcPct val="115000"/>
                        </a:lnSpc>
                        <a:spcBef>
                          <a:spcPts val="1200"/>
                        </a:spcBef>
                        <a:spcAft>
                          <a:spcPts val="1200"/>
                        </a:spcAft>
                        <a:buNone/>
                      </a:pPr>
                      <a:r>
                        <a:rPr lang="en" sz="1100"/>
                        <a:t>CNN Model 7</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1100"/>
                        <a:t>72</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100"/>
                        <a:t>Convo2D :4</a:t>
                      </a:r>
                      <a:endParaRPr sz="1100"/>
                    </a:p>
                    <a:p>
                      <a:pPr indent="0" lvl="0" marL="0" rtl="0" algn="l">
                        <a:lnSpc>
                          <a:spcPct val="115000"/>
                        </a:lnSpc>
                        <a:spcBef>
                          <a:spcPts val="1200"/>
                        </a:spcBef>
                        <a:spcAft>
                          <a:spcPts val="1200"/>
                        </a:spcAft>
                        <a:buNone/>
                      </a:pPr>
                      <a:r>
                        <a:rPr lang="en" sz="1100"/>
                        <a:t>Dense : 2</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750">
                          <a:solidFill>
                            <a:srgbClr val="212121"/>
                          </a:solidFill>
                          <a:highlight>
                            <a:srgbClr val="FFFFFF"/>
                          </a:highlight>
                          <a:latin typeface="Courier New"/>
                          <a:ea typeface="Courier New"/>
                          <a:cs typeface="Courier New"/>
                          <a:sym typeface="Courier New"/>
                        </a:rPr>
                        <a:t>0.8965</a:t>
                      </a:r>
                      <a:endParaRPr sz="750">
                        <a:solidFill>
                          <a:srgbClr val="212121"/>
                        </a:solidFill>
                        <a:highlight>
                          <a:srgbClr val="FFFFFF"/>
                        </a:highlight>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750">
                          <a:solidFill>
                            <a:srgbClr val="212121"/>
                          </a:solidFill>
                          <a:highlight>
                            <a:srgbClr val="FFFFFF"/>
                          </a:highlight>
                          <a:latin typeface="Courier New"/>
                          <a:ea typeface="Courier New"/>
                          <a:cs typeface="Courier New"/>
                          <a:sym typeface="Courier New"/>
                        </a:rPr>
                        <a:t>0.2624</a:t>
                      </a:r>
                      <a:endParaRPr sz="750">
                        <a:solidFill>
                          <a:srgbClr val="212121"/>
                        </a:solidFill>
                        <a:highlight>
                          <a:srgbClr val="FFFFFF"/>
                        </a:highlight>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750">
                          <a:solidFill>
                            <a:srgbClr val="212121"/>
                          </a:solidFill>
                          <a:highlight>
                            <a:srgbClr val="FFFFFF"/>
                          </a:highlight>
                          <a:latin typeface="Courier New"/>
                          <a:ea typeface="Courier New"/>
                          <a:cs typeface="Courier New"/>
                          <a:sym typeface="Courier New"/>
                        </a:rPr>
                        <a:t>0.8987</a:t>
                      </a:r>
                      <a:endParaRPr sz="750">
                        <a:solidFill>
                          <a:srgbClr val="212121"/>
                        </a:solidFill>
                        <a:highlight>
                          <a:srgbClr val="FFFFFF"/>
                        </a:highlight>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750">
                          <a:solidFill>
                            <a:srgbClr val="212121"/>
                          </a:solidFill>
                          <a:highlight>
                            <a:srgbClr val="FFFFFF"/>
                          </a:highlight>
                          <a:latin typeface="Courier New"/>
                          <a:ea typeface="Courier New"/>
                          <a:cs typeface="Courier New"/>
                          <a:sym typeface="Courier New"/>
                        </a:rPr>
                        <a:t>0.2554</a:t>
                      </a:r>
                      <a:endParaRPr sz="750">
                        <a:solidFill>
                          <a:srgbClr val="212121"/>
                        </a:solidFill>
                        <a:highlight>
                          <a:srgbClr val="FFFFFF"/>
                        </a:highlight>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112925">
                <a:tc>
                  <a:txBody>
                    <a:bodyPr/>
                    <a:lstStyle/>
                    <a:p>
                      <a:pPr indent="0" lvl="0" marL="0" rtl="0" algn="l">
                        <a:lnSpc>
                          <a:spcPct val="115000"/>
                        </a:lnSpc>
                        <a:spcBef>
                          <a:spcPts val="1200"/>
                        </a:spcBef>
                        <a:spcAft>
                          <a:spcPts val="1200"/>
                        </a:spcAft>
                        <a:buNone/>
                      </a:pPr>
                      <a:r>
                        <a:rPr lang="en" sz="1100"/>
                        <a:t>CNN Model 8</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1100"/>
                        <a:t>75</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100"/>
                        <a:t>Convo2D :2</a:t>
                      </a:r>
                      <a:endParaRPr sz="1100"/>
                    </a:p>
                    <a:p>
                      <a:pPr indent="0" lvl="0" marL="0" rtl="0" algn="l">
                        <a:lnSpc>
                          <a:spcPct val="115000"/>
                        </a:lnSpc>
                        <a:spcBef>
                          <a:spcPts val="1200"/>
                        </a:spcBef>
                        <a:spcAft>
                          <a:spcPts val="0"/>
                        </a:spcAft>
                        <a:buNone/>
                      </a:pPr>
                      <a:r>
                        <a:rPr lang="en" sz="1100"/>
                        <a:t>Dense : 2</a:t>
                      </a:r>
                      <a:endParaRPr sz="1100"/>
                    </a:p>
                    <a:p>
                      <a:pPr indent="0" lvl="0" marL="0" rtl="0" algn="l">
                        <a:lnSpc>
                          <a:spcPct val="115000"/>
                        </a:lnSpc>
                        <a:spcBef>
                          <a:spcPts val="1200"/>
                        </a:spcBef>
                        <a:spcAft>
                          <a:spcPts val="1200"/>
                        </a:spcAft>
                        <a:buNone/>
                      </a:pPr>
                      <a:r>
                        <a:rPr lang="en" sz="1100"/>
                        <a:t>AvgPool : 1</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750">
                          <a:solidFill>
                            <a:srgbClr val="212121"/>
                          </a:solidFill>
                          <a:highlight>
                            <a:srgbClr val="FFFFFF"/>
                          </a:highlight>
                          <a:latin typeface="Courier New"/>
                          <a:ea typeface="Courier New"/>
                          <a:cs typeface="Courier New"/>
                          <a:sym typeface="Courier New"/>
                        </a:rPr>
                        <a:t>0.7850</a:t>
                      </a:r>
                      <a:endParaRPr sz="750">
                        <a:solidFill>
                          <a:srgbClr val="212121"/>
                        </a:solidFill>
                        <a:highlight>
                          <a:srgbClr val="FFFFFF"/>
                        </a:highlight>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750">
                          <a:solidFill>
                            <a:srgbClr val="212121"/>
                          </a:solidFill>
                          <a:highlight>
                            <a:srgbClr val="FFFFFF"/>
                          </a:highlight>
                          <a:latin typeface="Courier New"/>
                          <a:ea typeface="Courier New"/>
                          <a:cs typeface="Courier New"/>
                          <a:sym typeface="Courier New"/>
                        </a:rPr>
                        <a:t>0.2783</a:t>
                      </a:r>
                      <a:endParaRPr sz="750">
                        <a:solidFill>
                          <a:srgbClr val="212121"/>
                        </a:solidFill>
                        <a:highlight>
                          <a:srgbClr val="FFFFFF"/>
                        </a:highlight>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750">
                          <a:solidFill>
                            <a:srgbClr val="212121"/>
                          </a:solidFill>
                          <a:highlight>
                            <a:srgbClr val="FFFFFF"/>
                          </a:highlight>
                          <a:latin typeface="Courier New"/>
                          <a:ea typeface="Courier New"/>
                          <a:cs typeface="Courier New"/>
                          <a:sym typeface="Courier New"/>
                        </a:rPr>
                        <a:t>0.7981</a:t>
                      </a:r>
                      <a:endParaRPr sz="750">
                        <a:solidFill>
                          <a:srgbClr val="212121"/>
                        </a:solidFill>
                        <a:highlight>
                          <a:srgbClr val="FFFFFF"/>
                        </a:highlight>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750">
                          <a:solidFill>
                            <a:srgbClr val="212121"/>
                          </a:solidFill>
                          <a:highlight>
                            <a:srgbClr val="FFFFFF"/>
                          </a:highlight>
                          <a:latin typeface="Courier New"/>
                          <a:ea typeface="Courier New"/>
                          <a:cs typeface="Courier New"/>
                          <a:sym typeface="Courier New"/>
                        </a:rPr>
                        <a:t>0.2134</a:t>
                      </a:r>
                      <a:endParaRPr sz="750">
                        <a:solidFill>
                          <a:srgbClr val="212121"/>
                        </a:solidFill>
                        <a:highlight>
                          <a:srgbClr val="FFFFFF"/>
                        </a:highlight>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821175">
                <a:tc>
                  <a:txBody>
                    <a:bodyPr/>
                    <a:lstStyle/>
                    <a:p>
                      <a:pPr indent="0" lvl="0" marL="0" rtl="0" algn="l">
                        <a:lnSpc>
                          <a:spcPct val="115000"/>
                        </a:lnSpc>
                        <a:spcBef>
                          <a:spcPts val="1200"/>
                        </a:spcBef>
                        <a:spcAft>
                          <a:spcPts val="1200"/>
                        </a:spcAft>
                        <a:buNone/>
                      </a:pPr>
                      <a:r>
                        <a:rPr lang="en" sz="1100"/>
                        <a:t>CNN Model 9</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1100"/>
                        <a:t>85</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1100"/>
                        <a:t>Convo2D :3 Dense : 3</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750">
                          <a:solidFill>
                            <a:srgbClr val="212121"/>
                          </a:solidFill>
                          <a:highlight>
                            <a:srgbClr val="FFFFFF"/>
                          </a:highlight>
                          <a:latin typeface="Courier New"/>
                          <a:ea typeface="Courier New"/>
                          <a:cs typeface="Courier New"/>
                          <a:sym typeface="Courier New"/>
                        </a:rPr>
                        <a:t>0.6970</a:t>
                      </a:r>
                      <a:endParaRPr sz="750">
                        <a:solidFill>
                          <a:srgbClr val="212121"/>
                        </a:solidFill>
                        <a:highlight>
                          <a:srgbClr val="FFFFFF"/>
                        </a:highlight>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750">
                          <a:solidFill>
                            <a:srgbClr val="212121"/>
                          </a:solidFill>
                          <a:highlight>
                            <a:srgbClr val="FFFFFF"/>
                          </a:highlight>
                          <a:latin typeface="Courier New"/>
                          <a:ea typeface="Courier New"/>
                          <a:cs typeface="Courier New"/>
                          <a:sym typeface="Courier New"/>
                        </a:rPr>
                        <a:t>1,1369</a:t>
                      </a:r>
                      <a:endParaRPr sz="750">
                        <a:solidFill>
                          <a:srgbClr val="212121"/>
                        </a:solidFill>
                        <a:highlight>
                          <a:srgbClr val="FFFFFF"/>
                        </a:highlight>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750">
                          <a:solidFill>
                            <a:srgbClr val="212121"/>
                          </a:solidFill>
                          <a:highlight>
                            <a:srgbClr val="FFFFFF"/>
                          </a:highlight>
                          <a:latin typeface="Courier New"/>
                          <a:ea typeface="Courier New"/>
                          <a:cs typeface="Courier New"/>
                          <a:sym typeface="Courier New"/>
                        </a:rPr>
                        <a:t>0.5481</a:t>
                      </a:r>
                      <a:endParaRPr sz="750">
                        <a:solidFill>
                          <a:srgbClr val="212121"/>
                        </a:solidFill>
                        <a:highlight>
                          <a:srgbClr val="FFFFFF"/>
                        </a:highlight>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750">
                          <a:solidFill>
                            <a:srgbClr val="212121"/>
                          </a:solidFill>
                          <a:highlight>
                            <a:srgbClr val="FFFFFF"/>
                          </a:highlight>
                          <a:latin typeface="Courier New"/>
                          <a:ea typeface="Courier New"/>
                          <a:cs typeface="Courier New"/>
                          <a:sym typeface="Courier New"/>
                        </a:rPr>
                        <a:t>1.1428</a:t>
                      </a:r>
                      <a:endParaRPr sz="750">
                        <a:solidFill>
                          <a:srgbClr val="212121"/>
                        </a:solidFill>
                        <a:highlight>
                          <a:srgbClr val="FFFFFF"/>
                        </a:highlight>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112925">
                <a:tc>
                  <a:txBody>
                    <a:bodyPr/>
                    <a:lstStyle/>
                    <a:p>
                      <a:pPr indent="0" lvl="0" marL="0" rtl="0" algn="l">
                        <a:lnSpc>
                          <a:spcPct val="115000"/>
                        </a:lnSpc>
                        <a:spcBef>
                          <a:spcPts val="1200"/>
                        </a:spcBef>
                        <a:spcAft>
                          <a:spcPts val="1200"/>
                        </a:spcAft>
                        <a:buNone/>
                      </a:pPr>
                      <a:r>
                        <a:rPr lang="en" sz="1100"/>
                        <a:t>CNN Model 10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1100"/>
                        <a:t>17</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1100"/>
                        <a:t>Convo2D :4 Dense : 3 AvgPool: 3</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750">
                          <a:solidFill>
                            <a:srgbClr val="212121"/>
                          </a:solidFill>
                          <a:highlight>
                            <a:srgbClr val="FFFFFF"/>
                          </a:highlight>
                          <a:latin typeface="Courier New"/>
                          <a:ea typeface="Courier New"/>
                          <a:cs typeface="Courier New"/>
                          <a:sym typeface="Courier New"/>
                        </a:rPr>
                        <a:t>0.8510</a:t>
                      </a:r>
                      <a:endParaRPr sz="750">
                        <a:solidFill>
                          <a:srgbClr val="212121"/>
                        </a:solidFill>
                        <a:highlight>
                          <a:srgbClr val="FFFFFF"/>
                        </a:highlight>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750">
                          <a:solidFill>
                            <a:srgbClr val="212121"/>
                          </a:solidFill>
                          <a:highlight>
                            <a:srgbClr val="FFFFFF"/>
                          </a:highlight>
                          <a:latin typeface="Courier New"/>
                          <a:ea typeface="Courier New"/>
                          <a:cs typeface="Courier New"/>
                          <a:sym typeface="Courier New"/>
                        </a:rPr>
                        <a:t>0.3633</a:t>
                      </a:r>
                      <a:endParaRPr sz="750">
                        <a:solidFill>
                          <a:srgbClr val="212121"/>
                        </a:solidFill>
                        <a:highlight>
                          <a:srgbClr val="FFFFFF"/>
                        </a:highlight>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750">
                          <a:solidFill>
                            <a:srgbClr val="212121"/>
                          </a:solidFill>
                          <a:highlight>
                            <a:srgbClr val="FFFFFF"/>
                          </a:highlight>
                          <a:latin typeface="Courier New"/>
                          <a:ea typeface="Courier New"/>
                          <a:cs typeface="Courier New"/>
                          <a:sym typeface="Courier New"/>
                        </a:rPr>
                        <a:t>0.8528</a:t>
                      </a:r>
                      <a:endParaRPr sz="750">
                        <a:solidFill>
                          <a:srgbClr val="212121"/>
                        </a:solidFill>
                        <a:highlight>
                          <a:srgbClr val="FFFFFF"/>
                        </a:highlight>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750">
                          <a:solidFill>
                            <a:srgbClr val="212121"/>
                          </a:solidFill>
                          <a:highlight>
                            <a:srgbClr val="FFFFFF"/>
                          </a:highlight>
                          <a:latin typeface="Courier New"/>
                          <a:ea typeface="Courier New"/>
                          <a:cs typeface="Courier New"/>
                          <a:sym typeface="Courier New"/>
                        </a:rPr>
                        <a:t>0.3509</a:t>
                      </a:r>
                      <a:endParaRPr sz="750">
                        <a:solidFill>
                          <a:srgbClr val="212121"/>
                        </a:solidFill>
                        <a:highlight>
                          <a:srgbClr val="FFFFFF"/>
                        </a:highlight>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pic>
        <p:nvPicPr>
          <p:cNvPr id="543" name="Google Shape;543;p62"/>
          <p:cNvPicPr preferRelativeResize="0"/>
          <p:nvPr/>
        </p:nvPicPr>
        <p:blipFill>
          <a:blip r:embed="rId3">
            <a:alphaModFix/>
          </a:blip>
          <a:stretch>
            <a:fillRect/>
          </a:stretch>
        </p:blipFill>
        <p:spPr>
          <a:xfrm>
            <a:off x="1493000" y="575075"/>
            <a:ext cx="5246277" cy="38176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63"/>
          <p:cNvSpPr txBox="1"/>
          <p:nvPr>
            <p:ph type="title"/>
          </p:nvPr>
        </p:nvSpPr>
        <p:spPr>
          <a:xfrm>
            <a:off x="276325" y="92075"/>
            <a:ext cx="5005200" cy="44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Eye-classifier Recognition Models:</a:t>
            </a:r>
            <a:endParaRPr sz="2700"/>
          </a:p>
        </p:txBody>
      </p:sp>
      <p:graphicFrame>
        <p:nvGraphicFramePr>
          <p:cNvPr id="549" name="Google Shape;549;p63"/>
          <p:cNvGraphicFramePr/>
          <p:nvPr/>
        </p:nvGraphicFramePr>
        <p:xfrm>
          <a:off x="152400" y="629975"/>
          <a:ext cx="3000000" cy="3000000"/>
        </p:xfrm>
        <a:graphic>
          <a:graphicData uri="http://schemas.openxmlformats.org/drawingml/2006/table">
            <a:tbl>
              <a:tblPr>
                <a:noFill/>
                <a:tableStyleId>{D7A60DBE-C56A-49FE-B208-EE7C155F6DF1}</a:tableStyleId>
              </a:tblPr>
              <a:tblGrid>
                <a:gridCol w="1100000"/>
                <a:gridCol w="1160275"/>
                <a:gridCol w="1265750"/>
                <a:gridCol w="1280825"/>
                <a:gridCol w="1220550"/>
                <a:gridCol w="1326025"/>
                <a:gridCol w="1326025"/>
              </a:tblGrid>
              <a:tr h="661625">
                <a:tc>
                  <a:txBody>
                    <a:bodyPr/>
                    <a:lstStyle/>
                    <a:p>
                      <a:pPr indent="0" lvl="0" marL="0" rtl="0" algn="l">
                        <a:lnSpc>
                          <a:spcPct val="115000"/>
                        </a:lnSpc>
                        <a:spcBef>
                          <a:spcPts val="1200"/>
                        </a:spcBef>
                        <a:spcAft>
                          <a:spcPts val="1200"/>
                        </a:spcAft>
                        <a:buNone/>
                      </a:pPr>
                      <a:r>
                        <a:rPr lang="en"/>
                        <a:t>Model No</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a:t>No. of Epochs</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a:t>Layers</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a:t>Training Accuracy</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a:t>Training Loss</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a:t>Validation Accuracy</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a:t>Validation Loss</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70375">
                <a:tc>
                  <a:txBody>
                    <a:bodyPr/>
                    <a:lstStyle/>
                    <a:p>
                      <a:pPr indent="0" lvl="0" marL="0" rtl="0" algn="l">
                        <a:lnSpc>
                          <a:spcPct val="115000"/>
                        </a:lnSpc>
                        <a:spcBef>
                          <a:spcPts val="1200"/>
                        </a:spcBef>
                        <a:spcAft>
                          <a:spcPts val="1200"/>
                        </a:spcAft>
                        <a:buNone/>
                      </a:pPr>
                      <a:r>
                        <a:rPr lang="en"/>
                        <a:t>1</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a:t>22</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a:t>Conv2D-4</a:t>
                      </a:r>
                      <a:endParaRPr/>
                    </a:p>
                    <a:p>
                      <a:pPr indent="0" lvl="0" marL="0" rtl="0" algn="l">
                        <a:lnSpc>
                          <a:spcPct val="115000"/>
                        </a:lnSpc>
                        <a:spcBef>
                          <a:spcPts val="1200"/>
                        </a:spcBef>
                        <a:spcAft>
                          <a:spcPts val="1200"/>
                        </a:spcAft>
                        <a:buNone/>
                      </a:pPr>
                      <a:r>
                        <a:rPr lang="en"/>
                        <a:t>Dense- 2</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1050">
                          <a:solidFill>
                            <a:srgbClr val="212121"/>
                          </a:solidFill>
                          <a:highlight>
                            <a:srgbClr val="FFFFFF"/>
                          </a:highlight>
                          <a:latin typeface="Courier New"/>
                          <a:ea typeface="Courier New"/>
                          <a:cs typeface="Courier New"/>
                          <a:sym typeface="Courier New"/>
                        </a:rPr>
                        <a:t>0.9384</a:t>
                      </a:r>
                      <a:endParaRPr sz="1050">
                        <a:solidFill>
                          <a:srgbClr val="212121"/>
                        </a:solidFill>
                        <a:highlight>
                          <a:srgbClr val="FFFFFF"/>
                        </a:highlight>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1050">
                          <a:solidFill>
                            <a:srgbClr val="212121"/>
                          </a:solidFill>
                          <a:highlight>
                            <a:srgbClr val="FFFFFF"/>
                          </a:highlight>
                          <a:latin typeface="Courier New"/>
                          <a:ea typeface="Courier New"/>
                          <a:cs typeface="Courier New"/>
                          <a:sym typeface="Courier New"/>
                        </a:rPr>
                        <a:t>0.1642</a:t>
                      </a:r>
                      <a:endParaRPr sz="1050">
                        <a:solidFill>
                          <a:srgbClr val="212121"/>
                        </a:solidFill>
                        <a:highlight>
                          <a:srgbClr val="FFFFFF"/>
                        </a:highlight>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1050">
                          <a:solidFill>
                            <a:srgbClr val="212121"/>
                          </a:solidFill>
                          <a:highlight>
                            <a:srgbClr val="FFFFFF"/>
                          </a:highlight>
                          <a:latin typeface="Courier New"/>
                          <a:ea typeface="Courier New"/>
                          <a:cs typeface="Courier New"/>
                          <a:sym typeface="Courier New"/>
                        </a:rPr>
                        <a:t>0.9317</a:t>
                      </a:r>
                      <a:endParaRPr sz="1050">
                        <a:solidFill>
                          <a:srgbClr val="212121"/>
                        </a:solidFill>
                        <a:highlight>
                          <a:srgbClr val="FFFFFF"/>
                        </a:highlight>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1050">
                          <a:solidFill>
                            <a:srgbClr val="212121"/>
                          </a:solidFill>
                          <a:highlight>
                            <a:srgbClr val="FFFFFF"/>
                          </a:highlight>
                          <a:latin typeface="Courier New"/>
                          <a:ea typeface="Courier New"/>
                          <a:cs typeface="Courier New"/>
                          <a:sym typeface="Courier New"/>
                        </a:rPr>
                        <a:t>0.1825</a:t>
                      </a:r>
                      <a:endParaRPr sz="1050">
                        <a:solidFill>
                          <a:srgbClr val="212121"/>
                        </a:solidFill>
                        <a:highlight>
                          <a:srgbClr val="FFFFFF"/>
                        </a:highlight>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70375">
                <a:tc>
                  <a:txBody>
                    <a:bodyPr/>
                    <a:lstStyle/>
                    <a:p>
                      <a:pPr indent="0" lvl="0" marL="0" rtl="0" algn="l">
                        <a:lnSpc>
                          <a:spcPct val="115000"/>
                        </a:lnSpc>
                        <a:spcBef>
                          <a:spcPts val="1200"/>
                        </a:spcBef>
                        <a:spcAft>
                          <a:spcPts val="1200"/>
                        </a:spcAft>
                        <a:buNone/>
                      </a:pPr>
                      <a:r>
                        <a:rPr lang="en"/>
                        <a:t>2</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a:t>47</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a:t>Conv2D-4</a:t>
                      </a:r>
                      <a:endParaRPr/>
                    </a:p>
                    <a:p>
                      <a:pPr indent="0" lvl="0" marL="0" rtl="0" algn="l">
                        <a:lnSpc>
                          <a:spcPct val="115000"/>
                        </a:lnSpc>
                        <a:spcBef>
                          <a:spcPts val="1200"/>
                        </a:spcBef>
                        <a:spcAft>
                          <a:spcPts val="1200"/>
                        </a:spcAft>
                        <a:buNone/>
                      </a:pPr>
                      <a:r>
                        <a:rPr lang="en"/>
                        <a:t>Dense - 2</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1050">
                          <a:solidFill>
                            <a:srgbClr val="212121"/>
                          </a:solidFill>
                          <a:highlight>
                            <a:srgbClr val="FFFFFF"/>
                          </a:highlight>
                          <a:latin typeface="Courier New"/>
                          <a:ea typeface="Courier New"/>
                          <a:cs typeface="Courier New"/>
                          <a:sym typeface="Courier New"/>
                        </a:rPr>
                        <a:t>0.9421</a:t>
                      </a:r>
                      <a:endParaRPr sz="1050">
                        <a:solidFill>
                          <a:srgbClr val="212121"/>
                        </a:solidFill>
                        <a:highlight>
                          <a:srgbClr val="FFFFFF"/>
                        </a:highlight>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1050">
                          <a:solidFill>
                            <a:srgbClr val="212121"/>
                          </a:solidFill>
                          <a:highlight>
                            <a:srgbClr val="FFFFFF"/>
                          </a:highlight>
                          <a:latin typeface="Courier New"/>
                          <a:ea typeface="Courier New"/>
                          <a:cs typeface="Courier New"/>
                          <a:sym typeface="Courier New"/>
                        </a:rPr>
                        <a:t>0.1521</a:t>
                      </a:r>
                      <a:endParaRPr sz="1050">
                        <a:solidFill>
                          <a:srgbClr val="212121"/>
                        </a:solidFill>
                        <a:highlight>
                          <a:srgbClr val="FFFFFF"/>
                        </a:highlight>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1050">
                          <a:solidFill>
                            <a:srgbClr val="212121"/>
                          </a:solidFill>
                          <a:highlight>
                            <a:srgbClr val="FFFFFF"/>
                          </a:highlight>
                          <a:latin typeface="Courier New"/>
                          <a:ea typeface="Courier New"/>
                          <a:cs typeface="Courier New"/>
                          <a:sym typeface="Courier New"/>
                        </a:rPr>
                        <a:t>0.9202</a:t>
                      </a:r>
                      <a:endParaRPr sz="1050">
                        <a:solidFill>
                          <a:srgbClr val="212121"/>
                        </a:solidFill>
                        <a:highlight>
                          <a:srgbClr val="FFFFFF"/>
                        </a:highlight>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1050">
                          <a:solidFill>
                            <a:srgbClr val="212121"/>
                          </a:solidFill>
                          <a:highlight>
                            <a:srgbClr val="FFFFFF"/>
                          </a:highlight>
                          <a:latin typeface="Courier New"/>
                          <a:ea typeface="Courier New"/>
                          <a:cs typeface="Courier New"/>
                          <a:sym typeface="Courier New"/>
                        </a:rPr>
                        <a:t>0.1873</a:t>
                      </a:r>
                      <a:endParaRPr sz="1050">
                        <a:solidFill>
                          <a:srgbClr val="212121"/>
                        </a:solidFill>
                        <a:highlight>
                          <a:srgbClr val="FFFFFF"/>
                        </a:highlight>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70375">
                <a:tc>
                  <a:txBody>
                    <a:bodyPr/>
                    <a:lstStyle/>
                    <a:p>
                      <a:pPr indent="0" lvl="0" marL="0" rtl="0" algn="l">
                        <a:lnSpc>
                          <a:spcPct val="115000"/>
                        </a:lnSpc>
                        <a:spcBef>
                          <a:spcPts val="1200"/>
                        </a:spcBef>
                        <a:spcAft>
                          <a:spcPts val="1200"/>
                        </a:spcAft>
                        <a:buNone/>
                      </a:pPr>
                      <a:r>
                        <a:rPr lang="en"/>
                        <a:t>3</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a:t>17</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a:t>Conv2D-4</a:t>
                      </a:r>
                      <a:endParaRPr/>
                    </a:p>
                    <a:p>
                      <a:pPr indent="0" lvl="0" marL="0" rtl="0" algn="l">
                        <a:lnSpc>
                          <a:spcPct val="115000"/>
                        </a:lnSpc>
                        <a:spcBef>
                          <a:spcPts val="1200"/>
                        </a:spcBef>
                        <a:spcAft>
                          <a:spcPts val="1200"/>
                        </a:spcAft>
                        <a:buNone/>
                      </a:pPr>
                      <a:r>
                        <a:rPr lang="en"/>
                        <a:t>Dense - 2</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1050">
                          <a:solidFill>
                            <a:srgbClr val="212121"/>
                          </a:solidFill>
                          <a:highlight>
                            <a:srgbClr val="FFFFFF"/>
                          </a:highlight>
                          <a:latin typeface="Courier New"/>
                          <a:ea typeface="Courier New"/>
                          <a:cs typeface="Courier New"/>
                          <a:sym typeface="Courier New"/>
                        </a:rPr>
                        <a:t>0.9517</a:t>
                      </a:r>
                      <a:endParaRPr sz="1050">
                        <a:solidFill>
                          <a:srgbClr val="212121"/>
                        </a:solidFill>
                        <a:highlight>
                          <a:srgbClr val="FFFFFF"/>
                        </a:highlight>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1050">
                          <a:solidFill>
                            <a:srgbClr val="212121"/>
                          </a:solidFill>
                          <a:highlight>
                            <a:srgbClr val="FFFFFF"/>
                          </a:highlight>
                          <a:latin typeface="Courier New"/>
                          <a:ea typeface="Courier New"/>
                          <a:cs typeface="Courier New"/>
                          <a:sym typeface="Courier New"/>
                        </a:rPr>
                        <a:t>0.1477</a:t>
                      </a:r>
                      <a:endParaRPr sz="1050">
                        <a:solidFill>
                          <a:srgbClr val="212121"/>
                        </a:solidFill>
                        <a:highlight>
                          <a:srgbClr val="FFFFFF"/>
                        </a:highlight>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1050">
                          <a:solidFill>
                            <a:srgbClr val="212121"/>
                          </a:solidFill>
                          <a:highlight>
                            <a:srgbClr val="FFFFFF"/>
                          </a:highlight>
                          <a:latin typeface="Courier New"/>
                          <a:ea typeface="Courier New"/>
                          <a:cs typeface="Courier New"/>
                          <a:sym typeface="Courier New"/>
                        </a:rPr>
                        <a:t>0.9746</a:t>
                      </a:r>
                      <a:endParaRPr sz="1050">
                        <a:solidFill>
                          <a:srgbClr val="212121"/>
                        </a:solidFill>
                        <a:highlight>
                          <a:srgbClr val="FFFFFF"/>
                        </a:highlight>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1050">
                          <a:solidFill>
                            <a:srgbClr val="212121"/>
                          </a:solidFill>
                          <a:highlight>
                            <a:srgbClr val="FFFFFF"/>
                          </a:highlight>
                          <a:latin typeface="Courier New"/>
                          <a:ea typeface="Courier New"/>
                          <a:cs typeface="Courier New"/>
                          <a:sym typeface="Courier New"/>
                        </a:rPr>
                        <a:t>0.1420</a:t>
                      </a:r>
                      <a:endParaRPr sz="1050">
                        <a:solidFill>
                          <a:srgbClr val="212121"/>
                        </a:solidFill>
                        <a:highlight>
                          <a:srgbClr val="FFFFFF"/>
                        </a:highlight>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64"/>
          <p:cNvSpPr txBox="1"/>
          <p:nvPr>
            <p:ph type="title"/>
          </p:nvPr>
        </p:nvSpPr>
        <p:spPr>
          <a:xfrm>
            <a:off x="276325" y="92075"/>
            <a:ext cx="5005200" cy="44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Eye-classifier Recognition Models:</a:t>
            </a:r>
            <a:endParaRPr sz="2700"/>
          </a:p>
        </p:txBody>
      </p:sp>
      <p:graphicFrame>
        <p:nvGraphicFramePr>
          <p:cNvPr id="555" name="Google Shape;555;p64"/>
          <p:cNvGraphicFramePr/>
          <p:nvPr/>
        </p:nvGraphicFramePr>
        <p:xfrm>
          <a:off x="152400" y="629975"/>
          <a:ext cx="3000000" cy="3000000"/>
        </p:xfrm>
        <a:graphic>
          <a:graphicData uri="http://schemas.openxmlformats.org/drawingml/2006/table">
            <a:tbl>
              <a:tblPr>
                <a:noFill/>
                <a:tableStyleId>{D7A60DBE-C56A-49FE-B208-EE7C155F6DF1}</a:tableStyleId>
              </a:tblPr>
              <a:tblGrid>
                <a:gridCol w="1100000"/>
                <a:gridCol w="1160275"/>
                <a:gridCol w="1265750"/>
                <a:gridCol w="1280825"/>
                <a:gridCol w="1220550"/>
                <a:gridCol w="1326025"/>
                <a:gridCol w="1326025"/>
              </a:tblGrid>
              <a:tr h="661625">
                <a:tc>
                  <a:txBody>
                    <a:bodyPr/>
                    <a:lstStyle/>
                    <a:p>
                      <a:pPr indent="0" lvl="0" marL="0" rtl="0" algn="l">
                        <a:lnSpc>
                          <a:spcPct val="115000"/>
                        </a:lnSpc>
                        <a:spcBef>
                          <a:spcPts val="1200"/>
                        </a:spcBef>
                        <a:spcAft>
                          <a:spcPts val="1200"/>
                        </a:spcAft>
                        <a:buNone/>
                      </a:pPr>
                      <a:r>
                        <a:rPr lang="en"/>
                        <a:t>Model No</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a:t>No. of Epochs</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a:t>Layers</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a:t>Training Accuracy</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a:t>Training Loss</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a:t>Validation Accuracy</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a:t>Validation Loss</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70375">
                <a:tc>
                  <a:txBody>
                    <a:bodyPr/>
                    <a:lstStyle/>
                    <a:p>
                      <a:pPr indent="0" lvl="0" marL="0" rtl="0" algn="l">
                        <a:lnSpc>
                          <a:spcPct val="115000"/>
                        </a:lnSpc>
                        <a:spcBef>
                          <a:spcPts val="1200"/>
                        </a:spcBef>
                        <a:spcAft>
                          <a:spcPts val="1200"/>
                        </a:spcAft>
                        <a:buNone/>
                      </a:pPr>
                      <a:r>
                        <a:rPr lang="en"/>
                        <a:t>4</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a:t>63</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a:t>Conv2D-4</a:t>
                      </a:r>
                      <a:endParaRPr/>
                    </a:p>
                    <a:p>
                      <a:pPr indent="0" lvl="0" marL="0" rtl="0" algn="l">
                        <a:lnSpc>
                          <a:spcPct val="115000"/>
                        </a:lnSpc>
                        <a:spcBef>
                          <a:spcPts val="1200"/>
                        </a:spcBef>
                        <a:spcAft>
                          <a:spcPts val="1200"/>
                        </a:spcAft>
                        <a:buNone/>
                      </a:pPr>
                      <a:r>
                        <a:rPr lang="en"/>
                        <a:t>Dense -2</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1050">
                          <a:solidFill>
                            <a:srgbClr val="212121"/>
                          </a:solidFill>
                          <a:highlight>
                            <a:srgbClr val="FFFFFF"/>
                          </a:highlight>
                          <a:latin typeface="Courier New"/>
                          <a:ea typeface="Courier New"/>
                          <a:cs typeface="Courier New"/>
                          <a:sym typeface="Courier New"/>
                        </a:rPr>
                        <a:t>0.9454</a:t>
                      </a:r>
                      <a:endParaRPr sz="1050">
                        <a:solidFill>
                          <a:srgbClr val="212121"/>
                        </a:solidFill>
                        <a:highlight>
                          <a:srgbClr val="FFFFFF"/>
                        </a:highlight>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1050">
                          <a:solidFill>
                            <a:srgbClr val="212121"/>
                          </a:solidFill>
                          <a:highlight>
                            <a:srgbClr val="FFFFFF"/>
                          </a:highlight>
                          <a:latin typeface="Courier New"/>
                          <a:ea typeface="Courier New"/>
                          <a:cs typeface="Courier New"/>
                          <a:sym typeface="Courier New"/>
                        </a:rPr>
                        <a:t>0.1431</a:t>
                      </a:r>
                      <a:endParaRPr sz="1050">
                        <a:solidFill>
                          <a:srgbClr val="212121"/>
                        </a:solidFill>
                        <a:highlight>
                          <a:srgbClr val="FFFFFF"/>
                        </a:highlight>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1050">
                          <a:solidFill>
                            <a:srgbClr val="212121"/>
                          </a:solidFill>
                          <a:highlight>
                            <a:srgbClr val="FFFFFF"/>
                          </a:highlight>
                          <a:latin typeface="Courier New"/>
                          <a:ea typeface="Courier New"/>
                          <a:cs typeface="Courier New"/>
                          <a:sym typeface="Courier New"/>
                        </a:rPr>
                        <a:t>0.9462</a:t>
                      </a:r>
                      <a:endParaRPr sz="1050">
                        <a:solidFill>
                          <a:srgbClr val="212121"/>
                        </a:solidFill>
                        <a:highlight>
                          <a:srgbClr val="FFFFFF"/>
                        </a:highlight>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1050">
                          <a:solidFill>
                            <a:srgbClr val="212121"/>
                          </a:solidFill>
                          <a:highlight>
                            <a:srgbClr val="FFFFFF"/>
                          </a:highlight>
                          <a:latin typeface="Courier New"/>
                          <a:ea typeface="Courier New"/>
                          <a:cs typeface="Courier New"/>
                          <a:sym typeface="Courier New"/>
                        </a:rPr>
                        <a:t>0.1437</a:t>
                      </a:r>
                      <a:endParaRPr sz="1050">
                        <a:solidFill>
                          <a:srgbClr val="212121"/>
                        </a:solidFill>
                        <a:highlight>
                          <a:srgbClr val="FFFFFF"/>
                        </a:highlight>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70375">
                <a:tc>
                  <a:txBody>
                    <a:bodyPr/>
                    <a:lstStyle/>
                    <a:p>
                      <a:pPr indent="0" lvl="0" marL="0" rtl="0" algn="l">
                        <a:lnSpc>
                          <a:spcPct val="115000"/>
                        </a:lnSpc>
                        <a:spcBef>
                          <a:spcPts val="1200"/>
                        </a:spcBef>
                        <a:spcAft>
                          <a:spcPts val="1200"/>
                        </a:spcAft>
                        <a:buNone/>
                      </a:pPr>
                      <a:r>
                        <a:rPr lang="en"/>
                        <a:t>5</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a:t>58</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a:t>Conv2D-4</a:t>
                      </a:r>
                      <a:endParaRPr/>
                    </a:p>
                    <a:p>
                      <a:pPr indent="0" lvl="0" marL="0" rtl="0" algn="l">
                        <a:lnSpc>
                          <a:spcPct val="115000"/>
                        </a:lnSpc>
                        <a:spcBef>
                          <a:spcPts val="1200"/>
                        </a:spcBef>
                        <a:spcAft>
                          <a:spcPts val="1200"/>
                        </a:spcAft>
                        <a:buNone/>
                      </a:pPr>
                      <a:r>
                        <a:rPr lang="en"/>
                        <a:t>Dense- 2</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1050">
                          <a:solidFill>
                            <a:srgbClr val="212121"/>
                          </a:solidFill>
                          <a:highlight>
                            <a:srgbClr val="FFFFFF"/>
                          </a:highlight>
                          <a:latin typeface="Courier New"/>
                          <a:ea typeface="Courier New"/>
                          <a:cs typeface="Courier New"/>
                          <a:sym typeface="Courier New"/>
                        </a:rPr>
                        <a:t>0.9417</a:t>
                      </a:r>
                      <a:endParaRPr sz="1050">
                        <a:solidFill>
                          <a:srgbClr val="212121"/>
                        </a:solidFill>
                        <a:highlight>
                          <a:srgbClr val="FFFFFF"/>
                        </a:highlight>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1050">
                          <a:solidFill>
                            <a:srgbClr val="212121"/>
                          </a:solidFill>
                          <a:highlight>
                            <a:srgbClr val="FFFFFF"/>
                          </a:highlight>
                          <a:latin typeface="Courier New"/>
                          <a:ea typeface="Courier New"/>
                          <a:cs typeface="Courier New"/>
                          <a:sym typeface="Courier New"/>
                        </a:rPr>
                        <a:t>0.1478</a:t>
                      </a:r>
                      <a:endParaRPr sz="1050">
                        <a:solidFill>
                          <a:srgbClr val="212121"/>
                        </a:solidFill>
                        <a:highlight>
                          <a:srgbClr val="FFFFFF"/>
                        </a:highlight>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1050">
                          <a:solidFill>
                            <a:srgbClr val="212121"/>
                          </a:solidFill>
                          <a:highlight>
                            <a:srgbClr val="FFFFFF"/>
                          </a:highlight>
                          <a:latin typeface="Courier New"/>
                          <a:ea typeface="Courier New"/>
                          <a:cs typeface="Courier New"/>
                          <a:sym typeface="Courier New"/>
                        </a:rPr>
                        <a:t>0.9561</a:t>
                      </a:r>
                      <a:endParaRPr sz="1050">
                        <a:solidFill>
                          <a:srgbClr val="212121"/>
                        </a:solidFill>
                        <a:highlight>
                          <a:srgbClr val="FFFFFF"/>
                        </a:highlight>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1050">
                          <a:solidFill>
                            <a:srgbClr val="212121"/>
                          </a:solidFill>
                          <a:highlight>
                            <a:srgbClr val="FFFFFF"/>
                          </a:highlight>
                          <a:latin typeface="Courier New"/>
                          <a:ea typeface="Courier New"/>
                          <a:cs typeface="Courier New"/>
                          <a:sym typeface="Courier New"/>
                        </a:rPr>
                        <a:t>0.1354</a:t>
                      </a:r>
                      <a:endParaRPr sz="1050">
                        <a:solidFill>
                          <a:srgbClr val="212121"/>
                        </a:solidFill>
                        <a:highlight>
                          <a:srgbClr val="FFFFFF"/>
                        </a:highlight>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pic>
        <p:nvPicPr>
          <p:cNvPr id="560" name="Google Shape;560;p65"/>
          <p:cNvPicPr preferRelativeResize="0"/>
          <p:nvPr/>
        </p:nvPicPr>
        <p:blipFill>
          <a:blip r:embed="rId3">
            <a:alphaModFix/>
          </a:blip>
          <a:stretch>
            <a:fillRect/>
          </a:stretch>
        </p:blipFill>
        <p:spPr>
          <a:xfrm>
            <a:off x="1556200" y="804863"/>
            <a:ext cx="5715000" cy="35337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66"/>
          <p:cNvSpPr txBox="1"/>
          <p:nvPr>
            <p:ph type="title"/>
          </p:nvPr>
        </p:nvSpPr>
        <p:spPr>
          <a:xfrm>
            <a:off x="5119725" y="2003825"/>
            <a:ext cx="3085500" cy="143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a:t>
            </a:r>
            <a:endParaRPr/>
          </a:p>
        </p:txBody>
      </p:sp>
      <p:pic>
        <p:nvPicPr>
          <p:cNvPr id="566" name="Google Shape;566;p66"/>
          <p:cNvPicPr preferRelativeResize="0"/>
          <p:nvPr/>
        </p:nvPicPr>
        <p:blipFill rotWithShape="1">
          <a:blip r:embed="rId3">
            <a:alphaModFix/>
          </a:blip>
          <a:srcRect b="0" l="20488" r="20482" t="0"/>
          <a:stretch/>
        </p:blipFill>
        <p:spPr>
          <a:xfrm>
            <a:off x="0" y="0"/>
            <a:ext cx="4562482" cy="5143500"/>
          </a:xfrm>
          <a:prstGeom prst="rect">
            <a:avLst/>
          </a:prstGeom>
          <a:noFill/>
          <a:ln>
            <a:noFill/>
          </a:ln>
        </p:spPr>
      </p:pic>
      <p:sp>
        <p:nvSpPr>
          <p:cNvPr id="567" name="Google Shape;567;p66"/>
          <p:cNvSpPr/>
          <p:nvPr/>
        </p:nvSpPr>
        <p:spPr>
          <a:xfrm>
            <a:off x="6159075" y="846644"/>
            <a:ext cx="1006800" cy="1006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66"/>
          <p:cNvSpPr txBox="1"/>
          <p:nvPr>
            <p:ph idx="2" type="title"/>
          </p:nvPr>
        </p:nvSpPr>
        <p:spPr>
          <a:xfrm>
            <a:off x="6277500" y="978505"/>
            <a:ext cx="743100" cy="743100"/>
          </a:xfrm>
          <a:prstGeom prst="rect">
            <a:avLst/>
          </a:prstGeom>
        </p:spPr>
        <p:txBody>
          <a:bodyPr anchorCtr="0" anchor="ctr" bIns="91425" lIns="91425" spcFirstLastPara="1" rIns="91425" wrap="square" tIns="137150">
            <a:noAutofit/>
          </a:bodyPr>
          <a:lstStyle/>
          <a:p>
            <a:pPr indent="0" lvl="0" marL="0" rtl="0" algn="ctr">
              <a:spcBef>
                <a:spcPts val="0"/>
              </a:spcBef>
              <a:spcAft>
                <a:spcPts val="0"/>
              </a:spcAft>
              <a:buNone/>
            </a:pPr>
            <a:r>
              <a:rPr lang="en"/>
              <a:t>05</a:t>
            </a:r>
            <a:endParaRPr/>
          </a:p>
        </p:txBody>
      </p:sp>
      <p:sp>
        <p:nvSpPr>
          <p:cNvPr id="569" name="Google Shape;569;p66"/>
          <p:cNvSpPr/>
          <p:nvPr/>
        </p:nvSpPr>
        <p:spPr>
          <a:xfrm flipH="1" rot="-5400000">
            <a:off x="1690800" y="2264378"/>
            <a:ext cx="5164037" cy="601132"/>
          </a:xfrm>
          <a:custGeom>
            <a:rect b="b" l="l" r="r" t="t"/>
            <a:pathLst>
              <a:path extrusionOk="0" h="11620" w="36002">
                <a:moveTo>
                  <a:pt x="36002" y="0"/>
                </a:moveTo>
                <a:cubicBezTo>
                  <a:pt x="34719" y="223"/>
                  <a:pt x="33463" y="865"/>
                  <a:pt x="32375" y="1632"/>
                </a:cubicBezTo>
                <a:cubicBezTo>
                  <a:pt x="30729" y="2818"/>
                  <a:pt x="29334" y="4338"/>
                  <a:pt x="27688" y="5538"/>
                </a:cubicBezTo>
                <a:cubicBezTo>
                  <a:pt x="25164" y="7393"/>
                  <a:pt x="22039" y="8439"/>
                  <a:pt x="18887" y="8467"/>
                </a:cubicBezTo>
                <a:cubicBezTo>
                  <a:pt x="18805" y="8468"/>
                  <a:pt x="18723" y="8469"/>
                  <a:pt x="18641" y="8469"/>
                </a:cubicBezTo>
                <a:cubicBezTo>
                  <a:pt x="16159" y="8469"/>
                  <a:pt x="13715" y="7869"/>
                  <a:pt x="11271" y="7504"/>
                </a:cubicBezTo>
                <a:cubicBezTo>
                  <a:pt x="10215" y="7354"/>
                  <a:pt x="9136" y="7249"/>
                  <a:pt x="8065" y="7249"/>
                </a:cubicBezTo>
                <a:cubicBezTo>
                  <a:pt x="6561" y="7249"/>
                  <a:pt x="5074" y="7456"/>
                  <a:pt x="3697" y="8035"/>
                </a:cubicBezTo>
                <a:cubicBezTo>
                  <a:pt x="2079" y="8718"/>
                  <a:pt x="670" y="10043"/>
                  <a:pt x="0" y="11619"/>
                </a:cubicBezTo>
                <a:lnTo>
                  <a:pt x="36002" y="11619"/>
                </a:lnTo>
                <a:lnTo>
                  <a:pt x="3600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66"/>
          <p:cNvSpPr/>
          <p:nvPr/>
        </p:nvSpPr>
        <p:spPr>
          <a:xfrm>
            <a:off x="-55399" y="3495671"/>
            <a:ext cx="4750667" cy="1692943"/>
          </a:xfrm>
          <a:custGeom>
            <a:rect b="b" l="l" r="r" t="t"/>
            <a:pathLst>
              <a:path extrusionOk="0" h="7710" w="21635">
                <a:moveTo>
                  <a:pt x="8230" y="0"/>
                </a:moveTo>
                <a:cubicBezTo>
                  <a:pt x="7155" y="0"/>
                  <a:pt x="6036" y="381"/>
                  <a:pt x="5092" y="930"/>
                </a:cubicBezTo>
                <a:cubicBezTo>
                  <a:pt x="2567" y="2381"/>
                  <a:pt x="698" y="4891"/>
                  <a:pt x="1" y="7709"/>
                </a:cubicBezTo>
                <a:lnTo>
                  <a:pt x="21635" y="7709"/>
                </a:lnTo>
                <a:cubicBezTo>
                  <a:pt x="21635" y="7444"/>
                  <a:pt x="21621" y="7165"/>
                  <a:pt x="21537" y="6900"/>
                </a:cubicBezTo>
                <a:cubicBezTo>
                  <a:pt x="21133" y="5505"/>
                  <a:pt x="19473" y="4947"/>
                  <a:pt x="18050" y="4891"/>
                </a:cubicBezTo>
                <a:cubicBezTo>
                  <a:pt x="16613" y="4822"/>
                  <a:pt x="15079" y="5031"/>
                  <a:pt x="13824" y="4320"/>
                </a:cubicBezTo>
                <a:cubicBezTo>
                  <a:pt x="12275" y="3427"/>
                  <a:pt x="11662" y="1418"/>
                  <a:pt x="10141" y="498"/>
                </a:cubicBezTo>
                <a:cubicBezTo>
                  <a:pt x="9557" y="149"/>
                  <a:pt x="8902" y="0"/>
                  <a:pt x="8230" y="0"/>
                </a:cubicBezTo>
                <a:close/>
              </a:path>
            </a:pathLst>
          </a:cu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66"/>
          <p:cNvSpPr/>
          <p:nvPr/>
        </p:nvSpPr>
        <p:spPr>
          <a:xfrm flipH="1">
            <a:off x="3972250" y="0"/>
            <a:ext cx="2468114" cy="742050"/>
          </a:xfrm>
          <a:custGeom>
            <a:rect b="b" l="l" r="r" t="t"/>
            <a:pathLst>
              <a:path extrusionOk="0" h="7627" w="18860">
                <a:moveTo>
                  <a:pt x="1" y="0"/>
                </a:moveTo>
                <a:cubicBezTo>
                  <a:pt x="764" y="988"/>
                  <a:pt x="2025" y="1570"/>
                  <a:pt x="3281" y="1570"/>
                </a:cubicBezTo>
                <a:cubicBezTo>
                  <a:pt x="3585" y="1570"/>
                  <a:pt x="3889" y="1536"/>
                  <a:pt x="4185" y="1465"/>
                </a:cubicBezTo>
                <a:cubicBezTo>
                  <a:pt x="4994" y="1256"/>
                  <a:pt x="5761" y="795"/>
                  <a:pt x="6598" y="795"/>
                </a:cubicBezTo>
                <a:cubicBezTo>
                  <a:pt x="7686" y="795"/>
                  <a:pt x="8649" y="1549"/>
                  <a:pt x="9235" y="2455"/>
                </a:cubicBezTo>
                <a:cubicBezTo>
                  <a:pt x="9848" y="3348"/>
                  <a:pt x="10197" y="4394"/>
                  <a:pt x="10713" y="5329"/>
                </a:cubicBezTo>
                <a:cubicBezTo>
                  <a:pt x="11243" y="6291"/>
                  <a:pt x="11969" y="7198"/>
                  <a:pt x="13001" y="7505"/>
                </a:cubicBezTo>
                <a:cubicBezTo>
                  <a:pt x="13270" y="7588"/>
                  <a:pt x="13543" y="7627"/>
                  <a:pt x="13815" y="7627"/>
                </a:cubicBezTo>
                <a:cubicBezTo>
                  <a:pt x="15001" y="7627"/>
                  <a:pt x="16180" y="6898"/>
                  <a:pt x="16962" y="5956"/>
                </a:cubicBezTo>
                <a:cubicBezTo>
                  <a:pt x="18315" y="4338"/>
                  <a:pt x="18859" y="2051"/>
                  <a:pt x="183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2" name="Google Shape;572;p66"/>
          <p:cNvGrpSpPr/>
          <p:nvPr/>
        </p:nvGrpSpPr>
        <p:grpSpPr>
          <a:xfrm rot="10800000">
            <a:off x="4173033" y="4124417"/>
            <a:ext cx="4978883" cy="1032224"/>
            <a:chOff x="1367050" y="3059225"/>
            <a:chExt cx="1407100" cy="848450"/>
          </a:xfrm>
        </p:grpSpPr>
        <p:sp>
          <p:nvSpPr>
            <p:cNvPr id="573" name="Google Shape;573;p66"/>
            <p:cNvSpPr/>
            <p:nvPr/>
          </p:nvSpPr>
          <p:spPr>
            <a:xfrm>
              <a:off x="1367050" y="3059225"/>
              <a:ext cx="1001268" cy="430317"/>
            </a:xfrm>
            <a:custGeom>
              <a:rect b="b" l="l" r="r" t="t"/>
              <a:pathLst>
                <a:path extrusionOk="0" h="14118" w="32850">
                  <a:moveTo>
                    <a:pt x="1" y="1"/>
                  </a:moveTo>
                  <a:lnTo>
                    <a:pt x="1" y="12945"/>
                  </a:lnTo>
                  <a:cubicBezTo>
                    <a:pt x="57" y="12959"/>
                    <a:pt x="113" y="13001"/>
                    <a:pt x="168" y="13015"/>
                  </a:cubicBezTo>
                  <a:cubicBezTo>
                    <a:pt x="1773" y="13750"/>
                    <a:pt x="3537" y="14117"/>
                    <a:pt x="5301" y="14117"/>
                  </a:cubicBezTo>
                  <a:cubicBezTo>
                    <a:pt x="7217" y="14117"/>
                    <a:pt x="9132" y="13684"/>
                    <a:pt x="10839" y="12820"/>
                  </a:cubicBezTo>
                  <a:cubicBezTo>
                    <a:pt x="13252" y="11578"/>
                    <a:pt x="15205" y="9598"/>
                    <a:pt x="17297" y="7868"/>
                  </a:cubicBezTo>
                  <a:cubicBezTo>
                    <a:pt x="19404" y="6124"/>
                    <a:pt x="21858" y="4576"/>
                    <a:pt x="24592" y="4506"/>
                  </a:cubicBezTo>
                  <a:cubicBezTo>
                    <a:pt x="24664" y="4504"/>
                    <a:pt x="24736" y="4503"/>
                    <a:pt x="24808" y="4503"/>
                  </a:cubicBezTo>
                  <a:cubicBezTo>
                    <a:pt x="26011" y="4503"/>
                    <a:pt x="27265" y="4752"/>
                    <a:pt x="28452" y="4752"/>
                  </a:cubicBezTo>
                  <a:cubicBezTo>
                    <a:pt x="29285" y="4752"/>
                    <a:pt x="30086" y="4630"/>
                    <a:pt x="30813" y="4213"/>
                  </a:cubicBezTo>
                  <a:cubicBezTo>
                    <a:pt x="32222" y="3404"/>
                    <a:pt x="32850" y="1521"/>
                    <a:pt x="323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66"/>
            <p:cNvSpPr/>
            <p:nvPr/>
          </p:nvSpPr>
          <p:spPr>
            <a:xfrm>
              <a:off x="1367050" y="3059925"/>
              <a:ext cx="1407100" cy="847750"/>
            </a:xfrm>
            <a:custGeom>
              <a:rect b="b" l="l" r="r" t="t"/>
              <a:pathLst>
                <a:path extrusionOk="0" h="33910" w="56284">
                  <a:moveTo>
                    <a:pt x="32320" y="1"/>
                  </a:moveTo>
                  <a:cubicBezTo>
                    <a:pt x="32850" y="1493"/>
                    <a:pt x="32222" y="3390"/>
                    <a:pt x="30813" y="4199"/>
                  </a:cubicBezTo>
                  <a:cubicBezTo>
                    <a:pt x="30091" y="4613"/>
                    <a:pt x="29297" y="4734"/>
                    <a:pt x="28470" y="4734"/>
                  </a:cubicBezTo>
                  <a:cubicBezTo>
                    <a:pt x="27293" y="4734"/>
                    <a:pt x="26051" y="4488"/>
                    <a:pt x="24857" y="4488"/>
                  </a:cubicBezTo>
                  <a:cubicBezTo>
                    <a:pt x="24769" y="4488"/>
                    <a:pt x="24680" y="4489"/>
                    <a:pt x="24592" y="4492"/>
                  </a:cubicBezTo>
                  <a:cubicBezTo>
                    <a:pt x="21872" y="4562"/>
                    <a:pt x="19417" y="6110"/>
                    <a:pt x="17297" y="7854"/>
                  </a:cubicBezTo>
                  <a:cubicBezTo>
                    <a:pt x="15191" y="9597"/>
                    <a:pt x="13252" y="11592"/>
                    <a:pt x="10839" y="12806"/>
                  </a:cubicBezTo>
                  <a:cubicBezTo>
                    <a:pt x="9125" y="13674"/>
                    <a:pt x="7197" y="14111"/>
                    <a:pt x="5269" y="14111"/>
                  </a:cubicBezTo>
                  <a:cubicBezTo>
                    <a:pt x="3511" y="14111"/>
                    <a:pt x="1752" y="13747"/>
                    <a:pt x="154" y="13015"/>
                  </a:cubicBezTo>
                  <a:cubicBezTo>
                    <a:pt x="113" y="13001"/>
                    <a:pt x="57" y="12973"/>
                    <a:pt x="1" y="12945"/>
                  </a:cubicBezTo>
                  <a:lnTo>
                    <a:pt x="1" y="32752"/>
                  </a:lnTo>
                  <a:cubicBezTo>
                    <a:pt x="2032" y="33526"/>
                    <a:pt x="4211" y="33909"/>
                    <a:pt x="6393" y="33909"/>
                  </a:cubicBezTo>
                  <a:cubicBezTo>
                    <a:pt x="10265" y="33909"/>
                    <a:pt x="14145" y="32703"/>
                    <a:pt x="17214" y="30339"/>
                  </a:cubicBezTo>
                  <a:cubicBezTo>
                    <a:pt x="22974" y="25903"/>
                    <a:pt x="25429" y="18427"/>
                    <a:pt x="30186" y="12931"/>
                  </a:cubicBezTo>
                  <a:cubicBezTo>
                    <a:pt x="33938" y="8593"/>
                    <a:pt x="39155" y="5552"/>
                    <a:pt x="44776" y="4436"/>
                  </a:cubicBezTo>
                  <a:cubicBezTo>
                    <a:pt x="47329" y="3934"/>
                    <a:pt x="49979" y="3795"/>
                    <a:pt x="52406" y="2874"/>
                  </a:cubicBezTo>
                  <a:cubicBezTo>
                    <a:pt x="53912" y="2302"/>
                    <a:pt x="55363" y="1298"/>
                    <a:pt x="5628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67"/>
          <p:cNvSpPr txBox="1"/>
          <p:nvPr>
            <p:ph type="title"/>
          </p:nvPr>
        </p:nvSpPr>
        <p:spPr>
          <a:xfrm>
            <a:off x="713100" y="445025"/>
            <a:ext cx="38670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580" name="Google Shape;580;p67"/>
          <p:cNvSpPr txBox="1"/>
          <p:nvPr>
            <p:ph idx="1" type="subTitle"/>
          </p:nvPr>
        </p:nvSpPr>
        <p:spPr>
          <a:xfrm>
            <a:off x="111825" y="1318575"/>
            <a:ext cx="9032100" cy="2035800"/>
          </a:xfrm>
          <a:prstGeom prst="rect">
            <a:avLst/>
          </a:prstGeom>
        </p:spPr>
        <p:txBody>
          <a:bodyPr anchorCtr="0" anchor="t" bIns="91425" lIns="91425" spcFirstLastPara="1" rIns="91425" wrap="square" tIns="91425">
            <a:noAutofit/>
          </a:bodyPr>
          <a:lstStyle/>
          <a:p>
            <a:pPr indent="-342900" lvl="0" marL="457200" rtl="0" algn="l">
              <a:lnSpc>
                <a:spcPct val="130000"/>
              </a:lnSpc>
              <a:spcBef>
                <a:spcPts val="1000"/>
              </a:spcBef>
              <a:spcAft>
                <a:spcPts val="0"/>
              </a:spcAft>
              <a:buClr>
                <a:srgbClr val="666666"/>
              </a:buClr>
              <a:buSzPts val="1800"/>
              <a:buFont typeface="Roboto"/>
              <a:buChar char="●"/>
            </a:pPr>
            <a:r>
              <a:rPr lang="en">
                <a:solidFill>
                  <a:srgbClr val="666666"/>
                </a:solidFill>
                <a:latin typeface="Roboto"/>
                <a:ea typeface="Roboto"/>
                <a:cs typeface="Roboto"/>
                <a:sym typeface="Roboto"/>
              </a:rPr>
              <a:t>we can say that currently available technologies use EAR technology or coordinate mapping with accuracy till 90%. </a:t>
            </a:r>
            <a:endParaRPr>
              <a:solidFill>
                <a:srgbClr val="666666"/>
              </a:solidFill>
              <a:latin typeface="Roboto"/>
              <a:ea typeface="Roboto"/>
              <a:cs typeface="Roboto"/>
              <a:sym typeface="Roboto"/>
            </a:endParaRPr>
          </a:p>
          <a:p>
            <a:pPr indent="-342900" lvl="0" marL="457200" rtl="0" algn="l">
              <a:lnSpc>
                <a:spcPct val="130000"/>
              </a:lnSpc>
              <a:spcBef>
                <a:spcPts val="0"/>
              </a:spcBef>
              <a:spcAft>
                <a:spcPts val="0"/>
              </a:spcAft>
              <a:buClr>
                <a:srgbClr val="666666"/>
              </a:buClr>
              <a:buSzPts val="1800"/>
              <a:buFont typeface="Roboto"/>
              <a:buChar char="●"/>
            </a:pPr>
            <a:r>
              <a:rPr lang="en">
                <a:solidFill>
                  <a:srgbClr val="666666"/>
                </a:solidFill>
                <a:latin typeface="Roboto"/>
                <a:ea typeface="Roboto"/>
                <a:cs typeface="Roboto"/>
                <a:sym typeface="Roboto"/>
              </a:rPr>
              <a:t>Our model uses CNN and transfer learning for blink detection which helps to increase the model accuracy to 96% with less validation and training loss.</a:t>
            </a:r>
            <a:endParaRPr>
              <a:solidFill>
                <a:srgbClr val="666666"/>
              </a:solidFill>
              <a:latin typeface="Roboto"/>
              <a:ea typeface="Roboto"/>
              <a:cs typeface="Roboto"/>
              <a:sym typeface="Roboto"/>
            </a:endParaRPr>
          </a:p>
          <a:p>
            <a:pPr indent="-342900" lvl="0" marL="457200" rtl="0" algn="l">
              <a:lnSpc>
                <a:spcPct val="130000"/>
              </a:lnSpc>
              <a:spcBef>
                <a:spcPts val="0"/>
              </a:spcBef>
              <a:spcAft>
                <a:spcPts val="0"/>
              </a:spcAft>
              <a:buClr>
                <a:srgbClr val="666666"/>
              </a:buClr>
              <a:buSzPts val="1800"/>
              <a:buFont typeface="Roboto"/>
              <a:buChar char="●"/>
            </a:pPr>
            <a:r>
              <a:rPr lang="en">
                <a:solidFill>
                  <a:srgbClr val="666666"/>
                </a:solidFill>
                <a:latin typeface="Roboto"/>
                <a:ea typeface="Roboto"/>
                <a:cs typeface="Roboto"/>
                <a:sym typeface="Roboto"/>
              </a:rPr>
              <a:t>We have compared this model with the currently available pretrained models and can arguably say that the model developed by aforementioned process is better and if more data is provided.</a:t>
            </a:r>
            <a:endParaRPr>
              <a:solidFill>
                <a:srgbClr val="666666"/>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68"/>
          <p:cNvSpPr txBox="1"/>
          <p:nvPr>
            <p:ph type="title"/>
          </p:nvPr>
        </p:nvSpPr>
        <p:spPr>
          <a:xfrm>
            <a:off x="5119725" y="2003825"/>
            <a:ext cx="3085500" cy="143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Reference</a:t>
            </a:r>
            <a:endParaRPr/>
          </a:p>
        </p:txBody>
      </p:sp>
      <p:pic>
        <p:nvPicPr>
          <p:cNvPr id="586" name="Google Shape;586;p68"/>
          <p:cNvPicPr preferRelativeResize="0"/>
          <p:nvPr/>
        </p:nvPicPr>
        <p:blipFill rotWithShape="1">
          <a:blip r:embed="rId3">
            <a:alphaModFix/>
          </a:blip>
          <a:srcRect b="0" l="21126" r="21120" t="0"/>
          <a:stretch/>
        </p:blipFill>
        <p:spPr>
          <a:xfrm>
            <a:off x="0" y="0"/>
            <a:ext cx="4562482" cy="5143500"/>
          </a:xfrm>
          <a:prstGeom prst="rect">
            <a:avLst/>
          </a:prstGeom>
          <a:noFill/>
          <a:ln>
            <a:noFill/>
          </a:ln>
        </p:spPr>
      </p:pic>
      <p:sp>
        <p:nvSpPr>
          <p:cNvPr id="587" name="Google Shape;587;p68"/>
          <p:cNvSpPr/>
          <p:nvPr/>
        </p:nvSpPr>
        <p:spPr>
          <a:xfrm>
            <a:off x="6159075" y="846644"/>
            <a:ext cx="1006800" cy="1006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68"/>
          <p:cNvSpPr txBox="1"/>
          <p:nvPr>
            <p:ph idx="2" type="title"/>
          </p:nvPr>
        </p:nvSpPr>
        <p:spPr>
          <a:xfrm>
            <a:off x="6277500" y="978505"/>
            <a:ext cx="743100" cy="743100"/>
          </a:xfrm>
          <a:prstGeom prst="rect">
            <a:avLst/>
          </a:prstGeom>
        </p:spPr>
        <p:txBody>
          <a:bodyPr anchorCtr="0" anchor="ctr" bIns="91425" lIns="91425" spcFirstLastPara="1" rIns="91425" wrap="square" tIns="137150">
            <a:noAutofit/>
          </a:bodyPr>
          <a:lstStyle/>
          <a:p>
            <a:pPr indent="0" lvl="0" marL="0" rtl="0" algn="ctr">
              <a:spcBef>
                <a:spcPts val="0"/>
              </a:spcBef>
              <a:spcAft>
                <a:spcPts val="0"/>
              </a:spcAft>
              <a:buNone/>
            </a:pPr>
            <a:r>
              <a:rPr lang="en"/>
              <a:t>06</a:t>
            </a:r>
            <a:endParaRPr/>
          </a:p>
        </p:txBody>
      </p:sp>
      <p:sp>
        <p:nvSpPr>
          <p:cNvPr id="589" name="Google Shape;589;p68"/>
          <p:cNvSpPr/>
          <p:nvPr/>
        </p:nvSpPr>
        <p:spPr>
          <a:xfrm flipH="1" rot="-5400000">
            <a:off x="1690800" y="2264378"/>
            <a:ext cx="5164037" cy="601132"/>
          </a:xfrm>
          <a:custGeom>
            <a:rect b="b" l="l" r="r" t="t"/>
            <a:pathLst>
              <a:path extrusionOk="0" h="11620" w="36002">
                <a:moveTo>
                  <a:pt x="36002" y="0"/>
                </a:moveTo>
                <a:cubicBezTo>
                  <a:pt x="34719" y="223"/>
                  <a:pt x="33463" y="865"/>
                  <a:pt x="32375" y="1632"/>
                </a:cubicBezTo>
                <a:cubicBezTo>
                  <a:pt x="30729" y="2818"/>
                  <a:pt x="29334" y="4338"/>
                  <a:pt x="27688" y="5538"/>
                </a:cubicBezTo>
                <a:cubicBezTo>
                  <a:pt x="25164" y="7393"/>
                  <a:pt x="22039" y="8439"/>
                  <a:pt x="18887" y="8467"/>
                </a:cubicBezTo>
                <a:cubicBezTo>
                  <a:pt x="18805" y="8468"/>
                  <a:pt x="18723" y="8469"/>
                  <a:pt x="18641" y="8469"/>
                </a:cubicBezTo>
                <a:cubicBezTo>
                  <a:pt x="16159" y="8469"/>
                  <a:pt x="13715" y="7869"/>
                  <a:pt x="11271" y="7504"/>
                </a:cubicBezTo>
                <a:cubicBezTo>
                  <a:pt x="10215" y="7354"/>
                  <a:pt x="9136" y="7249"/>
                  <a:pt x="8065" y="7249"/>
                </a:cubicBezTo>
                <a:cubicBezTo>
                  <a:pt x="6561" y="7249"/>
                  <a:pt x="5074" y="7456"/>
                  <a:pt x="3697" y="8035"/>
                </a:cubicBezTo>
                <a:cubicBezTo>
                  <a:pt x="2079" y="8718"/>
                  <a:pt x="670" y="10043"/>
                  <a:pt x="0" y="11619"/>
                </a:cubicBezTo>
                <a:lnTo>
                  <a:pt x="36002" y="11619"/>
                </a:lnTo>
                <a:lnTo>
                  <a:pt x="3600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68"/>
          <p:cNvSpPr/>
          <p:nvPr/>
        </p:nvSpPr>
        <p:spPr>
          <a:xfrm>
            <a:off x="-55399" y="3495671"/>
            <a:ext cx="4750667" cy="1692943"/>
          </a:xfrm>
          <a:custGeom>
            <a:rect b="b" l="l" r="r" t="t"/>
            <a:pathLst>
              <a:path extrusionOk="0" h="7710" w="21635">
                <a:moveTo>
                  <a:pt x="8230" y="0"/>
                </a:moveTo>
                <a:cubicBezTo>
                  <a:pt x="7155" y="0"/>
                  <a:pt x="6036" y="381"/>
                  <a:pt x="5092" y="930"/>
                </a:cubicBezTo>
                <a:cubicBezTo>
                  <a:pt x="2567" y="2381"/>
                  <a:pt x="698" y="4891"/>
                  <a:pt x="1" y="7709"/>
                </a:cubicBezTo>
                <a:lnTo>
                  <a:pt x="21635" y="7709"/>
                </a:lnTo>
                <a:cubicBezTo>
                  <a:pt x="21635" y="7444"/>
                  <a:pt x="21621" y="7165"/>
                  <a:pt x="21537" y="6900"/>
                </a:cubicBezTo>
                <a:cubicBezTo>
                  <a:pt x="21133" y="5505"/>
                  <a:pt x="19473" y="4947"/>
                  <a:pt x="18050" y="4891"/>
                </a:cubicBezTo>
                <a:cubicBezTo>
                  <a:pt x="16613" y="4822"/>
                  <a:pt x="15079" y="5031"/>
                  <a:pt x="13824" y="4320"/>
                </a:cubicBezTo>
                <a:cubicBezTo>
                  <a:pt x="12275" y="3427"/>
                  <a:pt x="11662" y="1418"/>
                  <a:pt x="10141" y="498"/>
                </a:cubicBezTo>
                <a:cubicBezTo>
                  <a:pt x="9557" y="149"/>
                  <a:pt x="8902" y="0"/>
                  <a:pt x="8230" y="0"/>
                </a:cubicBezTo>
                <a:close/>
              </a:path>
            </a:pathLst>
          </a:cu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68"/>
          <p:cNvSpPr/>
          <p:nvPr/>
        </p:nvSpPr>
        <p:spPr>
          <a:xfrm flipH="1">
            <a:off x="3972250" y="0"/>
            <a:ext cx="2468114" cy="742050"/>
          </a:xfrm>
          <a:custGeom>
            <a:rect b="b" l="l" r="r" t="t"/>
            <a:pathLst>
              <a:path extrusionOk="0" h="7627" w="18860">
                <a:moveTo>
                  <a:pt x="1" y="0"/>
                </a:moveTo>
                <a:cubicBezTo>
                  <a:pt x="764" y="988"/>
                  <a:pt x="2025" y="1570"/>
                  <a:pt x="3281" y="1570"/>
                </a:cubicBezTo>
                <a:cubicBezTo>
                  <a:pt x="3585" y="1570"/>
                  <a:pt x="3889" y="1536"/>
                  <a:pt x="4185" y="1465"/>
                </a:cubicBezTo>
                <a:cubicBezTo>
                  <a:pt x="4994" y="1256"/>
                  <a:pt x="5761" y="795"/>
                  <a:pt x="6598" y="795"/>
                </a:cubicBezTo>
                <a:cubicBezTo>
                  <a:pt x="7686" y="795"/>
                  <a:pt x="8649" y="1549"/>
                  <a:pt x="9235" y="2455"/>
                </a:cubicBezTo>
                <a:cubicBezTo>
                  <a:pt x="9848" y="3348"/>
                  <a:pt x="10197" y="4394"/>
                  <a:pt x="10713" y="5329"/>
                </a:cubicBezTo>
                <a:cubicBezTo>
                  <a:pt x="11243" y="6291"/>
                  <a:pt x="11969" y="7198"/>
                  <a:pt x="13001" y="7505"/>
                </a:cubicBezTo>
                <a:cubicBezTo>
                  <a:pt x="13270" y="7588"/>
                  <a:pt x="13543" y="7627"/>
                  <a:pt x="13815" y="7627"/>
                </a:cubicBezTo>
                <a:cubicBezTo>
                  <a:pt x="15001" y="7627"/>
                  <a:pt x="16180" y="6898"/>
                  <a:pt x="16962" y="5956"/>
                </a:cubicBezTo>
                <a:cubicBezTo>
                  <a:pt x="18315" y="4338"/>
                  <a:pt x="18859" y="2051"/>
                  <a:pt x="183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2" name="Google Shape;592;p68"/>
          <p:cNvGrpSpPr/>
          <p:nvPr/>
        </p:nvGrpSpPr>
        <p:grpSpPr>
          <a:xfrm rot="10800000">
            <a:off x="4173033" y="4124417"/>
            <a:ext cx="4978883" cy="1032224"/>
            <a:chOff x="1367050" y="3059225"/>
            <a:chExt cx="1407100" cy="848450"/>
          </a:xfrm>
        </p:grpSpPr>
        <p:sp>
          <p:nvSpPr>
            <p:cNvPr id="593" name="Google Shape;593;p68"/>
            <p:cNvSpPr/>
            <p:nvPr/>
          </p:nvSpPr>
          <p:spPr>
            <a:xfrm>
              <a:off x="1367050" y="3059225"/>
              <a:ext cx="1001268" cy="430317"/>
            </a:xfrm>
            <a:custGeom>
              <a:rect b="b" l="l" r="r" t="t"/>
              <a:pathLst>
                <a:path extrusionOk="0" h="14118" w="32850">
                  <a:moveTo>
                    <a:pt x="1" y="1"/>
                  </a:moveTo>
                  <a:lnTo>
                    <a:pt x="1" y="12945"/>
                  </a:lnTo>
                  <a:cubicBezTo>
                    <a:pt x="57" y="12959"/>
                    <a:pt x="113" y="13001"/>
                    <a:pt x="168" y="13015"/>
                  </a:cubicBezTo>
                  <a:cubicBezTo>
                    <a:pt x="1773" y="13750"/>
                    <a:pt x="3537" y="14117"/>
                    <a:pt x="5301" y="14117"/>
                  </a:cubicBezTo>
                  <a:cubicBezTo>
                    <a:pt x="7217" y="14117"/>
                    <a:pt x="9132" y="13684"/>
                    <a:pt x="10839" y="12820"/>
                  </a:cubicBezTo>
                  <a:cubicBezTo>
                    <a:pt x="13252" y="11578"/>
                    <a:pt x="15205" y="9598"/>
                    <a:pt x="17297" y="7868"/>
                  </a:cubicBezTo>
                  <a:cubicBezTo>
                    <a:pt x="19404" y="6124"/>
                    <a:pt x="21858" y="4576"/>
                    <a:pt x="24592" y="4506"/>
                  </a:cubicBezTo>
                  <a:cubicBezTo>
                    <a:pt x="24664" y="4504"/>
                    <a:pt x="24736" y="4503"/>
                    <a:pt x="24808" y="4503"/>
                  </a:cubicBezTo>
                  <a:cubicBezTo>
                    <a:pt x="26011" y="4503"/>
                    <a:pt x="27265" y="4752"/>
                    <a:pt x="28452" y="4752"/>
                  </a:cubicBezTo>
                  <a:cubicBezTo>
                    <a:pt x="29285" y="4752"/>
                    <a:pt x="30086" y="4630"/>
                    <a:pt x="30813" y="4213"/>
                  </a:cubicBezTo>
                  <a:cubicBezTo>
                    <a:pt x="32222" y="3404"/>
                    <a:pt x="32850" y="1521"/>
                    <a:pt x="323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68"/>
            <p:cNvSpPr/>
            <p:nvPr/>
          </p:nvSpPr>
          <p:spPr>
            <a:xfrm>
              <a:off x="1367050" y="3059925"/>
              <a:ext cx="1407100" cy="847750"/>
            </a:xfrm>
            <a:custGeom>
              <a:rect b="b" l="l" r="r" t="t"/>
              <a:pathLst>
                <a:path extrusionOk="0" h="33910" w="56284">
                  <a:moveTo>
                    <a:pt x="32320" y="1"/>
                  </a:moveTo>
                  <a:cubicBezTo>
                    <a:pt x="32850" y="1493"/>
                    <a:pt x="32222" y="3390"/>
                    <a:pt x="30813" y="4199"/>
                  </a:cubicBezTo>
                  <a:cubicBezTo>
                    <a:pt x="30091" y="4613"/>
                    <a:pt x="29297" y="4734"/>
                    <a:pt x="28470" y="4734"/>
                  </a:cubicBezTo>
                  <a:cubicBezTo>
                    <a:pt x="27293" y="4734"/>
                    <a:pt x="26051" y="4488"/>
                    <a:pt x="24857" y="4488"/>
                  </a:cubicBezTo>
                  <a:cubicBezTo>
                    <a:pt x="24769" y="4488"/>
                    <a:pt x="24680" y="4489"/>
                    <a:pt x="24592" y="4492"/>
                  </a:cubicBezTo>
                  <a:cubicBezTo>
                    <a:pt x="21872" y="4562"/>
                    <a:pt x="19417" y="6110"/>
                    <a:pt x="17297" y="7854"/>
                  </a:cubicBezTo>
                  <a:cubicBezTo>
                    <a:pt x="15191" y="9597"/>
                    <a:pt x="13252" y="11592"/>
                    <a:pt x="10839" y="12806"/>
                  </a:cubicBezTo>
                  <a:cubicBezTo>
                    <a:pt x="9125" y="13674"/>
                    <a:pt x="7197" y="14111"/>
                    <a:pt x="5269" y="14111"/>
                  </a:cubicBezTo>
                  <a:cubicBezTo>
                    <a:pt x="3511" y="14111"/>
                    <a:pt x="1752" y="13747"/>
                    <a:pt x="154" y="13015"/>
                  </a:cubicBezTo>
                  <a:cubicBezTo>
                    <a:pt x="113" y="13001"/>
                    <a:pt x="57" y="12973"/>
                    <a:pt x="1" y="12945"/>
                  </a:cubicBezTo>
                  <a:lnTo>
                    <a:pt x="1" y="32752"/>
                  </a:lnTo>
                  <a:cubicBezTo>
                    <a:pt x="2032" y="33526"/>
                    <a:pt x="4211" y="33909"/>
                    <a:pt x="6393" y="33909"/>
                  </a:cubicBezTo>
                  <a:cubicBezTo>
                    <a:pt x="10265" y="33909"/>
                    <a:pt x="14145" y="32703"/>
                    <a:pt x="17214" y="30339"/>
                  </a:cubicBezTo>
                  <a:cubicBezTo>
                    <a:pt x="22974" y="25903"/>
                    <a:pt x="25429" y="18427"/>
                    <a:pt x="30186" y="12931"/>
                  </a:cubicBezTo>
                  <a:cubicBezTo>
                    <a:pt x="33938" y="8593"/>
                    <a:pt x="39155" y="5552"/>
                    <a:pt x="44776" y="4436"/>
                  </a:cubicBezTo>
                  <a:cubicBezTo>
                    <a:pt x="47329" y="3934"/>
                    <a:pt x="49979" y="3795"/>
                    <a:pt x="52406" y="2874"/>
                  </a:cubicBezTo>
                  <a:cubicBezTo>
                    <a:pt x="53912" y="2302"/>
                    <a:pt x="55363" y="1298"/>
                    <a:pt x="5628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3"/>
          <p:cNvSpPr txBox="1"/>
          <p:nvPr>
            <p:ph type="title"/>
          </p:nvPr>
        </p:nvSpPr>
        <p:spPr>
          <a:xfrm>
            <a:off x="609550" y="596238"/>
            <a:ext cx="3145800" cy="693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ABSTRACT</a:t>
            </a:r>
            <a:endParaRPr/>
          </a:p>
        </p:txBody>
      </p:sp>
      <p:sp>
        <p:nvSpPr>
          <p:cNvPr id="301" name="Google Shape;301;p33"/>
          <p:cNvSpPr txBox="1"/>
          <p:nvPr>
            <p:ph idx="1" type="subTitle"/>
          </p:nvPr>
        </p:nvSpPr>
        <p:spPr>
          <a:xfrm>
            <a:off x="498450" y="1459600"/>
            <a:ext cx="8147100" cy="31629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Font typeface="Arial"/>
              <a:buChar char="●"/>
            </a:pPr>
            <a:r>
              <a:rPr lang="en" sz="1900">
                <a:latin typeface="Arial"/>
                <a:ea typeface="Arial"/>
                <a:cs typeface="Arial"/>
                <a:sym typeface="Arial"/>
              </a:rPr>
              <a:t>Drivers Awareness is one of the major cause behind road accidents </a:t>
            </a:r>
            <a:endParaRPr sz="19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900">
                <a:latin typeface="Arial"/>
                <a:ea typeface="Arial"/>
                <a:cs typeface="Arial"/>
                <a:sym typeface="Arial"/>
              </a:rPr>
              <a:t>1.25 million world-wide accidents being specific</a:t>
            </a:r>
            <a:endParaRPr sz="19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900">
              <a:latin typeface="Arial"/>
              <a:ea typeface="Arial"/>
              <a:cs typeface="Arial"/>
              <a:sym typeface="Arial"/>
            </a:endParaRPr>
          </a:p>
          <a:p>
            <a:pPr indent="-349250" lvl="0" marL="457200" rtl="0" algn="l">
              <a:lnSpc>
                <a:spcPct val="115000"/>
              </a:lnSpc>
              <a:spcBef>
                <a:spcPts val="0"/>
              </a:spcBef>
              <a:spcAft>
                <a:spcPts val="0"/>
              </a:spcAft>
              <a:buSzPts val="1900"/>
              <a:buFont typeface="Arial"/>
              <a:buChar char="●"/>
            </a:pPr>
            <a:r>
              <a:rPr lang="en" sz="1900">
                <a:latin typeface="Arial"/>
                <a:ea typeface="Arial"/>
                <a:cs typeface="Arial"/>
                <a:sym typeface="Arial"/>
              </a:rPr>
              <a:t>Tesla's new model X was our inspiration behind this project </a:t>
            </a:r>
            <a:endParaRPr sz="19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900">
              <a:latin typeface="Arial"/>
              <a:ea typeface="Arial"/>
              <a:cs typeface="Arial"/>
              <a:sym typeface="Arial"/>
            </a:endParaRPr>
          </a:p>
          <a:p>
            <a:pPr indent="-349250" lvl="0" marL="457200" rtl="0" algn="l">
              <a:lnSpc>
                <a:spcPct val="115000"/>
              </a:lnSpc>
              <a:spcBef>
                <a:spcPts val="0"/>
              </a:spcBef>
              <a:spcAft>
                <a:spcPts val="0"/>
              </a:spcAft>
              <a:buSzPts val="1900"/>
              <a:buFont typeface="Arial"/>
              <a:buChar char="●"/>
            </a:pPr>
            <a:r>
              <a:rPr lang="en" sz="1900">
                <a:latin typeface="Arial"/>
                <a:ea typeface="Arial"/>
                <a:cs typeface="Arial"/>
                <a:sym typeface="Arial"/>
              </a:rPr>
              <a:t>All the current models available uses the same dataset with 80-90% accuracy</a:t>
            </a:r>
            <a:endParaRPr sz="19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900">
              <a:latin typeface="Arial"/>
              <a:ea typeface="Arial"/>
              <a:cs typeface="Arial"/>
              <a:sym typeface="Arial"/>
            </a:endParaRPr>
          </a:p>
          <a:p>
            <a:pPr indent="-349250" lvl="0" marL="457200" rtl="0" algn="l">
              <a:lnSpc>
                <a:spcPct val="115000"/>
              </a:lnSpc>
              <a:spcBef>
                <a:spcPts val="0"/>
              </a:spcBef>
              <a:spcAft>
                <a:spcPts val="0"/>
              </a:spcAft>
              <a:buSzPts val="1900"/>
              <a:buFont typeface="Arial"/>
              <a:buChar char="●"/>
            </a:pPr>
            <a:r>
              <a:rPr lang="en" sz="1900">
                <a:latin typeface="Arial"/>
                <a:ea typeface="Arial"/>
                <a:cs typeface="Arial"/>
                <a:sym typeface="Arial"/>
              </a:rPr>
              <a:t>This project aims to increase the accuracy and model </a:t>
            </a:r>
            <a:r>
              <a:rPr lang="en" sz="1900">
                <a:latin typeface="Arial"/>
                <a:ea typeface="Arial"/>
                <a:cs typeface="Arial"/>
                <a:sym typeface="Arial"/>
              </a:rPr>
              <a:t>reliability</a:t>
            </a:r>
            <a:endParaRPr sz="19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900">
              <a:latin typeface="Arial"/>
              <a:ea typeface="Arial"/>
              <a:cs typeface="Arial"/>
              <a:sym typeface="Arial"/>
            </a:endParaRPr>
          </a:p>
          <a:p>
            <a:pPr indent="0" lvl="0" marL="0" rtl="0" algn="l">
              <a:spcBef>
                <a:spcPts val="0"/>
              </a:spcBef>
              <a:spcAft>
                <a:spcPts val="0"/>
              </a:spcAft>
              <a:buClr>
                <a:srgbClr val="000000"/>
              </a:buClr>
              <a:buSzPts val="1100"/>
              <a:buFont typeface="Arial"/>
              <a:buNone/>
            </a:pPr>
            <a:r>
              <a:t/>
            </a:r>
            <a:endParaRPr/>
          </a:p>
        </p:txBody>
      </p:sp>
      <p:sp>
        <p:nvSpPr>
          <p:cNvPr id="302" name="Google Shape;302;p33"/>
          <p:cNvSpPr/>
          <p:nvPr/>
        </p:nvSpPr>
        <p:spPr>
          <a:xfrm>
            <a:off x="5659100" y="2975200"/>
            <a:ext cx="138600" cy="131700"/>
          </a:xfrm>
          <a:prstGeom prst="star5">
            <a:avLst>
              <a:gd fmla="val 24021" name="adj"/>
              <a:gd fmla="val 105146" name="hf"/>
              <a:gd fmla="val 110557" name="vf"/>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3"/>
          <p:cNvSpPr/>
          <p:nvPr/>
        </p:nvSpPr>
        <p:spPr>
          <a:xfrm>
            <a:off x="7918225" y="2975200"/>
            <a:ext cx="138600" cy="131700"/>
          </a:xfrm>
          <a:prstGeom prst="star5">
            <a:avLst>
              <a:gd fmla="val 24021" name="adj"/>
              <a:gd fmla="val 105146" name="hf"/>
              <a:gd fmla="val 110557" name="vf"/>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69"/>
          <p:cNvSpPr txBox="1"/>
          <p:nvPr>
            <p:ph type="title"/>
          </p:nvPr>
        </p:nvSpPr>
        <p:spPr>
          <a:xfrm>
            <a:off x="713100" y="361150"/>
            <a:ext cx="38670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 </a:t>
            </a:r>
            <a:endParaRPr/>
          </a:p>
        </p:txBody>
      </p:sp>
      <p:sp>
        <p:nvSpPr>
          <p:cNvPr id="600" name="Google Shape;600;p69"/>
          <p:cNvSpPr txBox="1"/>
          <p:nvPr>
            <p:ph idx="1" type="subTitle"/>
          </p:nvPr>
        </p:nvSpPr>
        <p:spPr>
          <a:xfrm>
            <a:off x="69875" y="1234700"/>
            <a:ext cx="8973300" cy="2790600"/>
          </a:xfrm>
          <a:prstGeom prst="rect">
            <a:avLst/>
          </a:prstGeom>
        </p:spPr>
        <p:txBody>
          <a:bodyPr anchorCtr="0" anchor="t" bIns="91425" lIns="91425" spcFirstLastPara="1" rIns="91425" wrap="square" tIns="91425">
            <a:noAutofit/>
          </a:bodyPr>
          <a:lstStyle/>
          <a:p>
            <a:pPr indent="-342900" lvl="0" marL="457200" rtl="0" algn="l">
              <a:lnSpc>
                <a:spcPct val="130000"/>
              </a:lnSpc>
              <a:spcBef>
                <a:spcPts val="1000"/>
              </a:spcBef>
              <a:spcAft>
                <a:spcPts val="0"/>
              </a:spcAft>
              <a:buClr>
                <a:srgbClr val="666666"/>
              </a:buClr>
              <a:buSzPts val="1800"/>
              <a:buFont typeface="Arial"/>
              <a:buChar char="●"/>
            </a:pPr>
            <a:r>
              <a:rPr lang="en" u="sng">
                <a:solidFill>
                  <a:srgbClr val="1155CC"/>
                </a:solidFill>
                <a:latin typeface="Arial"/>
                <a:ea typeface="Arial"/>
                <a:cs typeface="Arial"/>
                <a:sym typeface="Arial"/>
                <a:hlinkClick r:id="rId3">
                  <a:extLst>
                    <a:ext uri="{A12FA001-AC4F-418D-AE19-62706E023703}">
                      <ahyp:hlinkClr val="tx"/>
                    </a:ext>
                  </a:extLst>
                </a:hlinkClick>
              </a:rPr>
              <a:t>https://towardsdatascience.com/real-time-face-liveness-detection-with-python-keras-and-openc-c35dc70dafd3</a:t>
            </a:r>
            <a:endParaRPr>
              <a:solidFill>
                <a:srgbClr val="666666"/>
              </a:solidFill>
              <a:latin typeface="Roboto"/>
              <a:ea typeface="Roboto"/>
              <a:cs typeface="Roboto"/>
              <a:sym typeface="Roboto"/>
            </a:endParaRPr>
          </a:p>
          <a:p>
            <a:pPr indent="-342900" lvl="0" marL="457200" rtl="0" algn="l">
              <a:lnSpc>
                <a:spcPct val="130000"/>
              </a:lnSpc>
              <a:spcBef>
                <a:spcPts val="0"/>
              </a:spcBef>
              <a:spcAft>
                <a:spcPts val="0"/>
              </a:spcAft>
              <a:buClr>
                <a:srgbClr val="666666"/>
              </a:buClr>
              <a:buSzPts val="1800"/>
              <a:buFont typeface="Arial"/>
              <a:buChar char="●"/>
            </a:pPr>
            <a:r>
              <a:rPr lang="en" u="sng">
                <a:solidFill>
                  <a:srgbClr val="1155CC"/>
                </a:solidFill>
                <a:latin typeface="Arial"/>
                <a:ea typeface="Arial"/>
                <a:cs typeface="Arial"/>
                <a:sym typeface="Arial"/>
                <a:hlinkClick r:id="rId4">
                  <a:extLst>
                    <a:ext uri="{A12FA001-AC4F-418D-AE19-62706E023703}">
                      <ahyp:hlinkClr val="tx"/>
                    </a:ext>
                  </a:extLst>
                </a:hlinkClick>
              </a:rPr>
              <a:t>https://medium.com/datadriveninvestor/real-time-facial-expression-recognition-f860dacfeb6a</a:t>
            </a:r>
            <a:endParaRPr>
              <a:solidFill>
                <a:srgbClr val="666666"/>
              </a:solidFill>
              <a:latin typeface="Roboto"/>
              <a:ea typeface="Roboto"/>
              <a:cs typeface="Roboto"/>
              <a:sym typeface="Roboto"/>
            </a:endParaRPr>
          </a:p>
          <a:p>
            <a:pPr indent="-342900" lvl="0" marL="457200" rtl="0" algn="l">
              <a:lnSpc>
                <a:spcPct val="130000"/>
              </a:lnSpc>
              <a:spcBef>
                <a:spcPts val="0"/>
              </a:spcBef>
              <a:spcAft>
                <a:spcPts val="0"/>
              </a:spcAft>
              <a:buClr>
                <a:srgbClr val="666666"/>
              </a:buClr>
              <a:buSzPts val="1800"/>
              <a:buFont typeface="Roboto"/>
              <a:buChar char="●"/>
            </a:pPr>
            <a:r>
              <a:rPr lang="en" u="sng">
                <a:solidFill>
                  <a:srgbClr val="1155CC"/>
                </a:solidFill>
                <a:latin typeface="Roboto"/>
                <a:ea typeface="Roboto"/>
                <a:cs typeface="Roboto"/>
                <a:sym typeface="Roboto"/>
                <a:hlinkClick r:id="rId5">
                  <a:extLst>
                    <a:ext uri="{A12FA001-AC4F-418D-AE19-62706E023703}">
                      <ahyp:hlinkClr val="tx"/>
                    </a:ext>
                  </a:extLst>
                </a:hlinkClick>
              </a:rPr>
              <a:t>https://blog.keras.io/building-powerful-image-classification-models-using-very-little-data.html</a:t>
            </a:r>
            <a:endParaRPr u="sng">
              <a:solidFill>
                <a:srgbClr val="1155CC"/>
              </a:solidFill>
              <a:latin typeface="Roboto"/>
              <a:ea typeface="Roboto"/>
              <a:cs typeface="Roboto"/>
              <a:sym typeface="Roboto"/>
            </a:endParaRPr>
          </a:p>
          <a:p>
            <a:pPr indent="-342900" lvl="0" marL="457200" rtl="0" algn="l">
              <a:lnSpc>
                <a:spcPct val="130000"/>
              </a:lnSpc>
              <a:spcBef>
                <a:spcPts val="0"/>
              </a:spcBef>
              <a:spcAft>
                <a:spcPts val="0"/>
              </a:spcAft>
              <a:buClr>
                <a:srgbClr val="666666"/>
              </a:buClr>
              <a:buSzPts val="1800"/>
              <a:buFont typeface="Arial"/>
              <a:buChar char="●"/>
            </a:pPr>
            <a:r>
              <a:rPr lang="en" u="sng">
                <a:solidFill>
                  <a:srgbClr val="1155CC"/>
                </a:solidFill>
                <a:latin typeface="Arial"/>
                <a:ea typeface="Arial"/>
                <a:cs typeface="Arial"/>
                <a:sym typeface="Arial"/>
                <a:hlinkClick r:id="rId6">
                  <a:extLst>
                    <a:ext uri="{A12FA001-AC4F-418D-AE19-62706E023703}">
                      <ahyp:hlinkClr val="tx"/>
                    </a:ext>
                  </a:extLst>
                </a:hlinkClick>
              </a:rPr>
              <a:t>https://www.pyimagesearch.com/2017/05/08/drowsiness-detection-opencv/</a:t>
            </a:r>
            <a:endParaRPr>
              <a:solidFill>
                <a:srgbClr val="666666"/>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4"/>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EARLIER METHODS OF </a:t>
            </a:r>
            <a:r>
              <a:rPr lang="en"/>
              <a:t>DROWSINESS</a:t>
            </a:r>
            <a:r>
              <a:rPr lang="en"/>
              <a:t> DETECTION</a:t>
            </a:r>
            <a:endParaRPr/>
          </a:p>
        </p:txBody>
      </p:sp>
      <p:sp>
        <p:nvSpPr>
          <p:cNvPr id="309" name="Google Shape;309;p34"/>
          <p:cNvSpPr/>
          <p:nvPr/>
        </p:nvSpPr>
        <p:spPr>
          <a:xfrm>
            <a:off x="940350" y="1240500"/>
            <a:ext cx="1898100" cy="1898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4"/>
          <p:cNvSpPr txBox="1"/>
          <p:nvPr>
            <p:ph idx="4294967295" type="title"/>
          </p:nvPr>
        </p:nvSpPr>
        <p:spPr>
          <a:xfrm>
            <a:off x="1329150" y="1882200"/>
            <a:ext cx="1120500" cy="61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lt1"/>
                </a:solidFill>
              </a:rPr>
              <a:t>1</a:t>
            </a:r>
            <a:endParaRPr sz="3000">
              <a:solidFill>
                <a:schemeClr val="lt1"/>
              </a:solidFill>
            </a:endParaRPr>
          </a:p>
        </p:txBody>
      </p:sp>
      <p:sp>
        <p:nvSpPr>
          <p:cNvPr id="311" name="Google Shape;311;p34"/>
          <p:cNvSpPr/>
          <p:nvPr/>
        </p:nvSpPr>
        <p:spPr>
          <a:xfrm>
            <a:off x="3622950" y="1240500"/>
            <a:ext cx="1898100" cy="18981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4"/>
          <p:cNvSpPr txBox="1"/>
          <p:nvPr>
            <p:ph idx="4294967295" type="title"/>
          </p:nvPr>
        </p:nvSpPr>
        <p:spPr>
          <a:xfrm>
            <a:off x="4011750" y="1882200"/>
            <a:ext cx="1120500" cy="61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lt1"/>
                </a:solidFill>
              </a:rPr>
              <a:t>2</a:t>
            </a:r>
            <a:endParaRPr sz="3000">
              <a:solidFill>
                <a:schemeClr val="lt1"/>
              </a:solidFill>
            </a:endParaRPr>
          </a:p>
        </p:txBody>
      </p:sp>
      <p:sp>
        <p:nvSpPr>
          <p:cNvPr id="313" name="Google Shape;313;p34"/>
          <p:cNvSpPr/>
          <p:nvPr/>
        </p:nvSpPr>
        <p:spPr>
          <a:xfrm>
            <a:off x="6305550" y="1240500"/>
            <a:ext cx="1898100" cy="18981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4"/>
          <p:cNvSpPr txBox="1"/>
          <p:nvPr>
            <p:ph idx="4294967295" type="title"/>
          </p:nvPr>
        </p:nvSpPr>
        <p:spPr>
          <a:xfrm>
            <a:off x="6694350" y="1882200"/>
            <a:ext cx="1120500" cy="61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lt1"/>
                </a:solidFill>
              </a:rPr>
              <a:t>3</a:t>
            </a:r>
            <a:endParaRPr sz="3000">
              <a:solidFill>
                <a:schemeClr val="lt1"/>
              </a:solidFill>
            </a:endParaRPr>
          </a:p>
        </p:txBody>
      </p:sp>
      <p:sp>
        <p:nvSpPr>
          <p:cNvPr id="315" name="Google Shape;315;p34"/>
          <p:cNvSpPr txBox="1"/>
          <p:nvPr>
            <p:ph idx="4294967295" type="title"/>
          </p:nvPr>
        </p:nvSpPr>
        <p:spPr>
          <a:xfrm>
            <a:off x="713100" y="3388500"/>
            <a:ext cx="2352600" cy="46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VEHICLE BASED MEASURES</a:t>
            </a:r>
            <a:endParaRPr sz="1800"/>
          </a:p>
        </p:txBody>
      </p:sp>
      <p:sp>
        <p:nvSpPr>
          <p:cNvPr id="316" name="Google Shape;316;p34"/>
          <p:cNvSpPr txBox="1"/>
          <p:nvPr>
            <p:ph idx="4294967295" type="title"/>
          </p:nvPr>
        </p:nvSpPr>
        <p:spPr>
          <a:xfrm>
            <a:off x="3395700" y="3388500"/>
            <a:ext cx="2352600" cy="46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BEHAVIORAL MEASURES</a:t>
            </a:r>
            <a:endParaRPr sz="1800"/>
          </a:p>
        </p:txBody>
      </p:sp>
      <p:sp>
        <p:nvSpPr>
          <p:cNvPr id="317" name="Google Shape;317;p34"/>
          <p:cNvSpPr txBox="1"/>
          <p:nvPr>
            <p:ph idx="4294967295" type="title"/>
          </p:nvPr>
        </p:nvSpPr>
        <p:spPr>
          <a:xfrm>
            <a:off x="6078300" y="3388500"/>
            <a:ext cx="2352600" cy="46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PHYSIOLOGICAL</a:t>
            </a:r>
            <a:r>
              <a:rPr lang="en" sz="1800"/>
              <a:t> MEASURES</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pic>
        <p:nvPicPr>
          <p:cNvPr id="322" name="Google Shape;322;p35"/>
          <p:cNvPicPr preferRelativeResize="0"/>
          <p:nvPr/>
        </p:nvPicPr>
        <p:blipFill rotWithShape="1">
          <a:blip r:embed="rId3">
            <a:alphaModFix/>
          </a:blip>
          <a:srcRect b="0" l="20517" r="20523" t="0"/>
          <a:stretch/>
        </p:blipFill>
        <p:spPr>
          <a:xfrm>
            <a:off x="4586800" y="0"/>
            <a:ext cx="4557202" cy="5143500"/>
          </a:xfrm>
          <a:prstGeom prst="rect">
            <a:avLst/>
          </a:prstGeom>
          <a:noFill/>
          <a:ln>
            <a:noFill/>
          </a:ln>
        </p:spPr>
      </p:pic>
      <p:sp>
        <p:nvSpPr>
          <p:cNvPr id="323" name="Google Shape;323;p35"/>
          <p:cNvSpPr txBox="1"/>
          <p:nvPr>
            <p:ph type="title"/>
          </p:nvPr>
        </p:nvSpPr>
        <p:spPr>
          <a:xfrm>
            <a:off x="218325" y="296075"/>
            <a:ext cx="3145500" cy="14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GOALS</a:t>
            </a:r>
            <a:endParaRPr/>
          </a:p>
        </p:txBody>
      </p:sp>
      <p:sp>
        <p:nvSpPr>
          <p:cNvPr id="324" name="Google Shape;324;p35"/>
          <p:cNvSpPr/>
          <p:nvPr/>
        </p:nvSpPr>
        <p:spPr>
          <a:xfrm rot="5400000">
            <a:off x="2519690" y="2005150"/>
            <a:ext cx="5164037" cy="1119587"/>
          </a:xfrm>
          <a:custGeom>
            <a:rect b="b" l="l" r="r" t="t"/>
            <a:pathLst>
              <a:path extrusionOk="0" h="11620" w="36002">
                <a:moveTo>
                  <a:pt x="36002" y="0"/>
                </a:moveTo>
                <a:cubicBezTo>
                  <a:pt x="34719" y="223"/>
                  <a:pt x="33463" y="865"/>
                  <a:pt x="32375" y="1632"/>
                </a:cubicBezTo>
                <a:cubicBezTo>
                  <a:pt x="30729" y="2818"/>
                  <a:pt x="29334" y="4338"/>
                  <a:pt x="27688" y="5538"/>
                </a:cubicBezTo>
                <a:cubicBezTo>
                  <a:pt x="25164" y="7393"/>
                  <a:pt x="22039" y="8439"/>
                  <a:pt x="18887" y="8467"/>
                </a:cubicBezTo>
                <a:cubicBezTo>
                  <a:pt x="18805" y="8468"/>
                  <a:pt x="18723" y="8469"/>
                  <a:pt x="18641" y="8469"/>
                </a:cubicBezTo>
                <a:cubicBezTo>
                  <a:pt x="16159" y="8469"/>
                  <a:pt x="13715" y="7869"/>
                  <a:pt x="11271" y="7504"/>
                </a:cubicBezTo>
                <a:cubicBezTo>
                  <a:pt x="10215" y="7354"/>
                  <a:pt x="9136" y="7249"/>
                  <a:pt x="8065" y="7249"/>
                </a:cubicBezTo>
                <a:cubicBezTo>
                  <a:pt x="6561" y="7249"/>
                  <a:pt x="5074" y="7456"/>
                  <a:pt x="3697" y="8035"/>
                </a:cubicBezTo>
                <a:cubicBezTo>
                  <a:pt x="2079" y="8718"/>
                  <a:pt x="670" y="10043"/>
                  <a:pt x="0" y="11619"/>
                </a:cubicBezTo>
                <a:lnTo>
                  <a:pt x="36002" y="11619"/>
                </a:lnTo>
                <a:lnTo>
                  <a:pt x="3600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5" name="Google Shape;325;p35"/>
          <p:cNvGrpSpPr/>
          <p:nvPr/>
        </p:nvGrpSpPr>
        <p:grpSpPr>
          <a:xfrm>
            <a:off x="4541916" y="3206217"/>
            <a:ext cx="4796334" cy="2000008"/>
            <a:chOff x="4541916" y="3206217"/>
            <a:chExt cx="4796334" cy="2000008"/>
          </a:xfrm>
        </p:grpSpPr>
        <p:sp>
          <p:nvSpPr>
            <p:cNvPr id="326" name="Google Shape;326;p35"/>
            <p:cNvSpPr/>
            <p:nvPr/>
          </p:nvSpPr>
          <p:spPr>
            <a:xfrm flipH="1" rot="10800000">
              <a:off x="4541916" y="3336332"/>
              <a:ext cx="4796334" cy="1869893"/>
            </a:xfrm>
            <a:custGeom>
              <a:rect b="b" l="l" r="r" t="t"/>
              <a:pathLst>
                <a:path extrusionOk="0" h="7627" w="18860">
                  <a:moveTo>
                    <a:pt x="1" y="0"/>
                  </a:moveTo>
                  <a:cubicBezTo>
                    <a:pt x="764" y="988"/>
                    <a:pt x="2025" y="1570"/>
                    <a:pt x="3281" y="1570"/>
                  </a:cubicBezTo>
                  <a:cubicBezTo>
                    <a:pt x="3585" y="1570"/>
                    <a:pt x="3889" y="1536"/>
                    <a:pt x="4185" y="1465"/>
                  </a:cubicBezTo>
                  <a:cubicBezTo>
                    <a:pt x="4994" y="1256"/>
                    <a:pt x="5761" y="795"/>
                    <a:pt x="6598" y="795"/>
                  </a:cubicBezTo>
                  <a:cubicBezTo>
                    <a:pt x="7686" y="795"/>
                    <a:pt x="8649" y="1549"/>
                    <a:pt x="9235" y="2455"/>
                  </a:cubicBezTo>
                  <a:cubicBezTo>
                    <a:pt x="9848" y="3348"/>
                    <a:pt x="10197" y="4394"/>
                    <a:pt x="10713" y="5329"/>
                  </a:cubicBezTo>
                  <a:cubicBezTo>
                    <a:pt x="11243" y="6291"/>
                    <a:pt x="11969" y="7198"/>
                    <a:pt x="13001" y="7505"/>
                  </a:cubicBezTo>
                  <a:cubicBezTo>
                    <a:pt x="13270" y="7588"/>
                    <a:pt x="13543" y="7627"/>
                    <a:pt x="13815" y="7627"/>
                  </a:cubicBezTo>
                  <a:cubicBezTo>
                    <a:pt x="15001" y="7627"/>
                    <a:pt x="16180" y="6898"/>
                    <a:pt x="16962" y="5956"/>
                  </a:cubicBezTo>
                  <a:cubicBezTo>
                    <a:pt x="18315" y="4338"/>
                    <a:pt x="18859" y="2051"/>
                    <a:pt x="18385" y="0"/>
                  </a:cubicBezTo>
                  <a:close/>
                </a:path>
              </a:pathLst>
            </a:cu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5"/>
            <p:cNvSpPr/>
            <p:nvPr/>
          </p:nvSpPr>
          <p:spPr>
            <a:xfrm>
              <a:off x="7160115" y="3206217"/>
              <a:ext cx="701700" cy="7017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8" name="Google Shape;328;p35"/>
          <p:cNvSpPr/>
          <p:nvPr/>
        </p:nvSpPr>
        <p:spPr>
          <a:xfrm>
            <a:off x="3656400" y="-15681"/>
            <a:ext cx="3271083" cy="800100"/>
          </a:xfrm>
          <a:custGeom>
            <a:rect b="b" l="l" r="r" t="t"/>
            <a:pathLst>
              <a:path extrusionOk="0" h="6837" w="27952">
                <a:moveTo>
                  <a:pt x="22461" y="0"/>
                </a:moveTo>
                <a:cubicBezTo>
                  <a:pt x="14379" y="0"/>
                  <a:pt x="210" y="72"/>
                  <a:pt x="210" y="72"/>
                </a:cubicBezTo>
                <a:cubicBezTo>
                  <a:pt x="210" y="72"/>
                  <a:pt x="1" y="5135"/>
                  <a:pt x="4716" y="6362"/>
                </a:cubicBezTo>
                <a:cubicBezTo>
                  <a:pt x="5999" y="6692"/>
                  <a:pt x="7149" y="6836"/>
                  <a:pt x="8195" y="6836"/>
                </a:cubicBezTo>
                <a:cubicBezTo>
                  <a:pt x="11004" y="6836"/>
                  <a:pt x="13058" y="5794"/>
                  <a:pt x="14898" y="4493"/>
                </a:cubicBezTo>
                <a:cubicBezTo>
                  <a:pt x="17378" y="2785"/>
                  <a:pt x="19213" y="1631"/>
                  <a:pt x="23091" y="1631"/>
                </a:cubicBezTo>
                <a:cubicBezTo>
                  <a:pt x="23203" y="1631"/>
                  <a:pt x="23318" y="1632"/>
                  <a:pt x="23435" y="1634"/>
                </a:cubicBezTo>
                <a:cubicBezTo>
                  <a:pt x="23528" y="1635"/>
                  <a:pt x="23620" y="1636"/>
                  <a:pt x="23710" y="1636"/>
                </a:cubicBezTo>
                <a:cubicBezTo>
                  <a:pt x="27566" y="1636"/>
                  <a:pt x="27913" y="207"/>
                  <a:pt x="27940" y="44"/>
                </a:cubicBezTo>
                <a:cubicBezTo>
                  <a:pt x="27952" y="12"/>
                  <a:pt x="25693" y="0"/>
                  <a:pt x="2246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5"/>
          <p:cNvSpPr/>
          <p:nvPr/>
        </p:nvSpPr>
        <p:spPr>
          <a:xfrm flipH="1">
            <a:off x="3263686" y="-49473"/>
            <a:ext cx="2461041" cy="964854"/>
          </a:xfrm>
          <a:custGeom>
            <a:rect b="b" l="l" r="r" t="t"/>
            <a:pathLst>
              <a:path extrusionOk="0" h="7627" w="18860">
                <a:moveTo>
                  <a:pt x="1" y="0"/>
                </a:moveTo>
                <a:cubicBezTo>
                  <a:pt x="764" y="988"/>
                  <a:pt x="2025" y="1570"/>
                  <a:pt x="3281" y="1570"/>
                </a:cubicBezTo>
                <a:cubicBezTo>
                  <a:pt x="3585" y="1570"/>
                  <a:pt x="3889" y="1536"/>
                  <a:pt x="4185" y="1465"/>
                </a:cubicBezTo>
                <a:cubicBezTo>
                  <a:pt x="4994" y="1256"/>
                  <a:pt x="5761" y="795"/>
                  <a:pt x="6598" y="795"/>
                </a:cubicBezTo>
                <a:cubicBezTo>
                  <a:pt x="7686" y="795"/>
                  <a:pt x="8649" y="1549"/>
                  <a:pt x="9235" y="2455"/>
                </a:cubicBezTo>
                <a:cubicBezTo>
                  <a:pt x="9848" y="3348"/>
                  <a:pt x="10197" y="4394"/>
                  <a:pt x="10713" y="5329"/>
                </a:cubicBezTo>
                <a:cubicBezTo>
                  <a:pt x="11243" y="6291"/>
                  <a:pt x="11969" y="7198"/>
                  <a:pt x="13001" y="7505"/>
                </a:cubicBezTo>
                <a:cubicBezTo>
                  <a:pt x="13270" y="7588"/>
                  <a:pt x="13543" y="7627"/>
                  <a:pt x="13815" y="7627"/>
                </a:cubicBezTo>
                <a:cubicBezTo>
                  <a:pt x="15001" y="7627"/>
                  <a:pt x="16180" y="6898"/>
                  <a:pt x="16962" y="5956"/>
                </a:cubicBezTo>
                <a:cubicBezTo>
                  <a:pt x="18315" y="4338"/>
                  <a:pt x="18859" y="2051"/>
                  <a:pt x="18385" y="0"/>
                </a:cubicBezTo>
                <a:close/>
              </a:path>
            </a:pathLst>
          </a:cu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5"/>
          <p:cNvSpPr txBox="1"/>
          <p:nvPr>
            <p:ph idx="1" type="subTitle"/>
          </p:nvPr>
        </p:nvSpPr>
        <p:spPr>
          <a:xfrm>
            <a:off x="367900" y="1510325"/>
            <a:ext cx="8469300" cy="3633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a:t>
            </a:r>
            <a:r>
              <a:rPr lang="en"/>
              <a:t>esigning a hybrid drowsiness detection system that combines non</a:t>
            </a:r>
            <a:r>
              <a:rPr lang="en"/>
              <a:t>-</a:t>
            </a:r>
            <a:r>
              <a:rPr lang="en"/>
              <a:t>intrusive psychological measures with other measures one would  accurately determine the drowsiness of the driver</a:t>
            </a:r>
            <a:endParaRPr/>
          </a:p>
          <a:p>
            <a:pPr indent="-342900" lvl="0" marL="457200" rtl="0" algn="l">
              <a:spcBef>
                <a:spcPts val="0"/>
              </a:spcBef>
              <a:spcAft>
                <a:spcPts val="0"/>
              </a:spcAft>
              <a:buSzPts val="1800"/>
              <a:buChar char="●"/>
            </a:pPr>
            <a:r>
              <a:rPr lang="en"/>
              <a:t>Compare and increase the accuracy and reliability of drowsiness detection and emotion detection using new dataset</a:t>
            </a:r>
            <a:endParaRPr/>
          </a:p>
          <a:p>
            <a:pPr indent="-342900" lvl="0" marL="457200" rtl="0" algn="l">
              <a:spcBef>
                <a:spcPts val="0"/>
              </a:spcBef>
              <a:spcAft>
                <a:spcPts val="0"/>
              </a:spcAft>
              <a:buSzPts val="1800"/>
              <a:buChar char="●"/>
            </a:pPr>
            <a:r>
              <a:rPr lang="en"/>
              <a:t> Using deep-learning and neural nets improving road safety in automatic vehicles</a:t>
            </a:r>
            <a:endParaRPr/>
          </a:p>
          <a:p>
            <a:pPr indent="-342900" lvl="0" marL="457200" rtl="0" algn="l">
              <a:spcBef>
                <a:spcPts val="0"/>
              </a:spcBef>
              <a:spcAft>
                <a:spcPts val="0"/>
              </a:spcAft>
              <a:buSzPts val="1800"/>
              <a:buChar char="●"/>
            </a:pPr>
            <a:r>
              <a:rPr lang="en"/>
              <a:t>Compare and state the difference between EARSVM Model and present models</a:t>
            </a:r>
            <a:endParaRPr/>
          </a:p>
          <a:p>
            <a:pPr indent="0" lvl="0" marL="45720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6"/>
          <p:cNvSpPr txBox="1"/>
          <p:nvPr>
            <p:ph type="title"/>
          </p:nvPr>
        </p:nvSpPr>
        <p:spPr>
          <a:xfrm>
            <a:off x="4642350" y="2003825"/>
            <a:ext cx="4035600" cy="143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METHODOLOGY</a:t>
            </a:r>
            <a:endParaRPr/>
          </a:p>
        </p:txBody>
      </p:sp>
      <p:pic>
        <p:nvPicPr>
          <p:cNvPr id="336" name="Google Shape;336;p36"/>
          <p:cNvPicPr preferRelativeResize="0"/>
          <p:nvPr/>
        </p:nvPicPr>
        <p:blipFill rotWithShape="1">
          <a:blip r:embed="rId3">
            <a:alphaModFix/>
          </a:blip>
          <a:srcRect b="0" l="25165" r="25160" t="0"/>
          <a:stretch/>
        </p:blipFill>
        <p:spPr>
          <a:xfrm>
            <a:off x="0" y="0"/>
            <a:ext cx="4562483" cy="5143500"/>
          </a:xfrm>
          <a:prstGeom prst="rect">
            <a:avLst/>
          </a:prstGeom>
          <a:noFill/>
          <a:ln>
            <a:noFill/>
          </a:ln>
        </p:spPr>
      </p:pic>
      <p:sp>
        <p:nvSpPr>
          <p:cNvPr id="337" name="Google Shape;337;p36"/>
          <p:cNvSpPr/>
          <p:nvPr/>
        </p:nvSpPr>
        <p:spPr>
          <a:xfrm>
            <a:off x="6159075" y="846644"/>
            <a:ext cx="1006800" cy="1006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6"/>
          <p:cNvSpPr txBox="1"/>
          <p:nvPr>
            <p:ph idx="2" type="title"/>
          </p:nvPr>
        </p:nvSpPr>
        <p:spPr>
          <a:xfrm>
            <a:off x="6277500" y="978505"/>
            <a:ext cx="743100" cy="743100"/>
          </a:xfrm>
          <a:prstGeom prst="rect">
            <a:avLst/>
          </a:prstGeom>
        </p:spPr>
        <p:txBody>
          <a:bodyPr anchorCtr="0" anchor="ctr" bIns="91425" lIns="91425" spcFirstLastPara="1" rIns="91425" wrap="square" tIns="137150">
            <a:noAutofit/>
          </a:bodyPr>
          <a:lstStyle/>
          <a:p>
            <a:pPr indent="0" lvl="0" marL="0" rtl="0" algn="ctr">
              <a:spcBef>
                <a:spcPts val="0"/>
              </a:spcBef>
              <a:spcAft>
                <a:spcPts val="0"/>
              </a:spcAft>
              <a:buNone/>
            </a:pPr>
            <a:r>
              <a:rPr lang="en"/>
              <a:t>02</a:t>
            </a:r>
            <a:endParaRPr/>
          </a:p>
        </p:txBody>
      </p:sp>
      <p:sp>
        <p:nvSpPr>
          <p:cNvPr id="339" name="Google Shape;339;p36"/>
          <p:cNvSpPr/>
          <p:nvPr/>
        </p:nvSpPr>
        <p:spPr>
          <a:xfrm flipH="1" rot="-5400000">
            <a:off x="1690800" y="2264378"/>
            <a:ext cx="5164037" cy="601132"/>
          </a:xfrm>
          <a:custGeom>
            <a:rect b="b" l="l" r="r" t="t"/>
            <a:pathLst>
              <a:path extrusionOk="0" h="11620" w="36002">
                <a:moveTo>
                  <a:pt x="36002" y="0"/>
                </a:moveTo>
                <a:cubicBezTo>
                  <a:pt x="34719" y="223"/>
                  <a:pt x="33463" y="865"/>
                  <a:pt x="32375" y="1632"/>
                </a:cubicBezTo>
                <a:cubicBezTo>
                  <a:pt x="30729" y="2818"/>
                  <a:pt x="29334" y="4338"/>
                  <a:pt x="27688" y="5538"/>
                </a:cubicBezTo>
                <a:cubicBezTo>
                  <a:pt x="25164" y="7393"/>
                  <a:pt x="22039" y="8439"/>
                  <a:pt x="18887" y="8467"/>
                </a:cubicBezTo>
                <a:cubicBezTo>
                  <a:pt x="18805" y="8468"/>
                  <a:pt x="18723" y="8469"/>
                  <a:pt x="18641" y="8469"/>
                </a:cubicBezTo>
                <a:cubicBezTo>
                  <a:pt x="16159" y="8469"/>
                  <a:pt x="13715" y="7869"/>
                  <a:pt x="11271" y="7504"/>
                </a:cubicBezTo>
                <a:cubicBezTo>
                  <a:pt x="10215" y="7354"/>
                  <a:pt x="9136" y="7249"/>
                  <a:pt x="8065" y="7249"/>
                </a:cubicBezTo>
                <a:cubicBezTo>
                  <a:pt x="6561" y="7249"/>
                  <a:pt x="5074" y="7456"/>
                  <a:pt x="3697" y="8035"/>
                </a:cubicBezTo>
                <a:cubicBezTo>
                  <a:pt x="2079" y="8718"/>
                  <a:pt x="670" y="10043"/>
                  <a:pt x="0" y="11619"/>
                </a:cubicBezTo>
                <a:lnTo>
                  <a:pt x="36002" y="11619"/>
                </a:lnTo>
                <a:lnTo>
                  <a:pt x="3600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6"/>
          <p:cNvSpPr/>
          <p:nvPr/>
        </p:nvSpPr>
        <p:spPr>
          <a:xfrm>
            <a:off x="-55399" y="3495671"/>
            <a:ext cx="4750667" cy="1692943"/>
          </a:xfrm>
          <a:custGeom>
            <a:rect b="b" l="l" r="r" t="t"/>
            <a:pathLst>
              <a:path extrusionOk="0" h="7710" w="21635">
                <a:moveTo>
                  <a:pt x="8230" y="0"/>
                </a:moveTo>
                <a:cubicBezTo>
                  <a:pt x="7155" y="0"/>
                  <a:pt x="6036" y="381"/>
                  <a:pt x="5092" y="930"/>
                </a:cubicBezTo>
                <a:cubicBezTo>
                  <a:pt x="2567" y="2381"/>
                  <a:pt x="698" y="4891"/>
                  <a:pt x="1" y="7709"/>
                </a:cubicBezTo>
                <a:lnTo>
                  <a:pt x="21635" y="7709"/>
                </a:lnTo>
                <a:cubicBezTo>
                  <a:pt x="21635" y="7444"/>
                  <a:pt x="21621" y="7165"/>
                  <a:pt x="21537" y="6900"/>
                </a:cubicBezTo>
                <a:cubicBezTo>
                  <a:pt x="21133" y="5505"/>
                  <a:pt x="19473" y="4947"/>
                  <a:pt x="18050" y="4891"/>
                </a:cubicBezTo>
                <a:cubicBezTo>
                  <a:pt x="16613" y="4822"/>
                  <a:pt x="15079" y="5031"/>
                  <a:pt x="13824" y="4320"/>
                </a:cubicBezTo>
                <a:cubicBezTo>
                  <a:pt x="12275" y="3427"/>
                  <a:pt x="11662" y="1418"/>
                  <a:pt x="10141" y="498"/>
                </a:cubicBezTo>
                <a:cubicBezTo>
                  <a:pt x="9557" y="149"/>
                  <a:pt x="8902" y="0"/>
                  <a:pt x="8230" y="0"/>
                </a:cubicBezTo>
                <a:close/>
              </a:path>
            </a:pathLst>
          </a:cu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6"/>
          <p:cNvSpPr/>
          <p:nvPr/>
        </p:nvSpPr>
        <p:spPr>
          <a:xfrm flipH="1">
            <a:off x="3972250" y="0"/>
            <a:ext cx="2468114" cy="742050"/>
          </a:xfrm>
          <a:custGeom>
            <a:rect b="b" l="l" r="r" t="t"/>
            <a:pathLst>
              <a:path extrusionOk="0" h="7627" w="18860">
                <a:moveTo>
                  <a:pt x="1" y="0"/>
                </a:moveTo>
                <a:cubicBezTo>
                  <a:pt x="764" y="988"/>
                  <a:pt x="2025" y="1570"/>
                  <a:pt x="3281" y="1570"/>
                </a:cubicBezTo>
                <a:cubicBezTo>
                  <a:pt x="3585" y="1570"/>
                  <a:pt x="3889" y="1536"/>
                  <a:pt x="4185" y="1465"/>
                </a:cubicBezTo>
                <a:cubicBezTo>
                  <a:pt x="4994" y="1256"/>
                  <a:pt x="5761" y="795"/>
                  <a:pt x="6598" y="795"/>
                </a:cubicBezTo>
                <a:cubicBezTo>
                  <a:pt x="7686" y="795"/>
                  <a:pt x="8649" y="1549"/>
                  <a:pt x="9235" y="2455"/>
                </a:cubicBezTo>
                <a:cubicBezTo>
                  <a:pt x="9848" y="3348"/>
                  <a:pt x="10197" y="4394"/>
                  <a:pt x="10713" y="5329"/>
                </a:cubicBezTo>
                <a:cubicBezTo>
                  <a:pt x="11243" y="6291"/>
                  <a:pt x="11969" y="7198"/>
                  <a:pt x="13001" y="7505"/>
                </a:cubicBezTo>
                <a:cubicBezTo>
                  <a:pt x="13270" y="7588"/>
                  <a:pt x="13543" y="7627"/>
                  <a:pt x="13815" y="7627"/>
                </a:cubicBezTo>
                <a:cubicBezTo>
                  <a:pt x="15001" y="7627"/>
                  <a:pt x="16180" y="6898"/>
                  <a:pt x="16962" y="5956"/>
                </a:cubicBezTo>
                <a:cubicBezTo>
                  <a:pt x="18315" y="4338"/>
                  <a:pt x="18859" y="2051"/>
                  <a:pt x="183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2" name="Google Shape;342;p36"/>
          <p:cNvGrpSpPr/>
          <p:nvPr/>
        </p:nvGrpSpPr>
        <p:grpSpPr>
          <a:xfrm rot="10800000">
            <a:off x="4173033" y="4124417"/>
            <a:ext cx="4978883" cy="1032224"/>
            <a:chOff x="1367050" y="3059225"/>
            <a:chExt cx="1407100" cy="848450"/>
          </a:xfrm>
        </p:grpSpPr>
        <p:sp>
          <p:nvSpPr>
            <p:cNvPr id="343" name="Google Shape;343;p36"/>
            <p:cNvSpPr/>
            <p:nvPr/>
          </p:nvSpPr>
          <p:spPr>
            <a:xfrm>
              <a:off x="1367050" y="3059225"/>
              <a:ext cx="1001268" cy="430317"/>
            </a:xfrm>
            <a:custGeom>
              <a:rect b="b" l="l" r="r" t="t"/>
              <a:pathLst>
                <a:path extrusionOk="0" h="14118" w="32850">
                  <a:moveTo>
                    <a:pt x="1" y="1"/>
                  </a:moveTo>
                  <a:lnTo>
                    <a:pt x="1" y="12945"/>
                  </a:lnTo>
                  <a:cubicBezTo>
                    <a:pt x="57" y="12959"/>
                    <a:pt x="113" y="13001"/>
                    <a:pt x="168" y="13015"/>
                  </a:cubicBezTo>
                  <a:cubicBezTo>
                    <a:pt x="1773" y="13750"/>
                    <a:pt x="3537" y="14117"/>
                    <a:pt x="5301" y="14117"/>
                  </a:cubicBezTo>
                  <a:cubicBezTo>
                    <a:pt x="7217" y="14117"/>
                    <a:pt x="9132" y="13684"/>
                    <a:pt x="10839" y="12820"/>
                  </a:cubicBezTo>
                  <a:cubicBezTo>
                    <a:pt x="13252" y="11578"/>
                    <a:pt x="15205" y="9598"/>
                    <a:pt x="17297" y="7868"/>
                  </a:cubicBezTo>
                  <a:cubicBezTo>
                    <a:pt x="19404" y="6124"/>
                    <a:pt x="21858" y="4576"/>
                    <a:pt x="24592" y="4506"/>
                  </a:cubicBezTo>
                  <a:cubicBezTo>
                    <a:pt x="24664" y="4504"/>
                    <a:pt x="24736" y="4503"/>
                    <a:pt x="24808" y="4503"/>
                  </a:cubicBezTo>
                  <a:cubicBezTo>
                    <a:pt x="26011" y="4503"/>
                    <a:pt x="27265" y="4752"/>
                    <a:pt x="28452" y="4752"/>
                  </a:cubicBezTo>
                  <a:cubicBezTo>
                    <a:pt x="29285" y="4752"/>
                    <a:pt x="30086" y="4630"/>
                    <a:pt x="30813" y="4213"/>
                  </a:cubicBezTo>
                  <a:cubicBezTo>
                    <a:pt x="32222" y="3404"/>
                    <a:pt x="32850" y="1521"/>
                    <a:pt x="323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6"/>
            <p:cNvSpPr/>
            <p:nvPr/>
          </p:nvSpPr>
          <p:spPr>
            <a:xfrm>
              <a:off x="1367050" y="3059925"/>
              <a:ext cx="1407100" cy="847750"/>
            </a:xfrm>
            <a:custGeom>
              <a:rect b="b" l="l" r="r" t="t"/>
              <a:pathLst>
                <a:path extrusionOk="0" h="33910" w="56284">
                  <a:moveTo>
                    <a:pt x="32320" y="1"/>
                  </a:moveTo>
                  <a:cubicBezTo>
                    <a:pt x="32850" y="1493"/>
                    <a:pt x="32222" y="3390"/>
                    <a:pt x="30813" y="4199"/>
                  </a:cubicBezTo>
                  <a:cubicBezTo>
                    <a:pt x="30091" y="4613"/>
                    <a:pt x="29297" y="4734"/>
                    <a:pt x="28470" y="4734"/>
                  </a:cubicBezTo>
                  <a:cubicBezTo>
                    <a:pt x="27293" y="4734"/>
                    <a:pt x="26051" y="4488"/>
                    <a:pt x="24857" y="4488"/>
                  </a:cubicBezTo>
                  <a:cubicBezTo>
                    <a:pt x="24769" y="4488"/>
                    <a:pt x="24680" y="4489"/>
                    <a:pt x="24592" y="4492"/>
                  </a:cubicBezTo>
                  <a:cubicBezTo>
                    <a:pt x="21872" y="4562"/>
                    <a:pt x="19417" y="6110"/>
                    <a:pt x="17297" y="7854"/>
                  </a:cubicBezTo>
                  <a:cubicBezTo>
                    <a:pt x="15191" y="9597"/>
                    <a:pt x="13252" y="11592"/>
                    <a:pt x="10839" y="12806"/>
                  </a:cubicBezTo>
                  <a:cubicBezTo>
                    <a:pt x="9125" y="13674"/>
                    <a:pt x="7197" y="14111"/>
                    <a:pt x="5269" y="14111"/>
                  </a:cubicBezTo>
                  <a:cubicBezTo>
                    <a:pt x="3511" y="14111"/>
                    <a:pt x="1752" y="13747"/>
                    <a:pt x="154" y="13015"/>
                  </a:cubicBezTo>
                  <a:cubicBezTo>
                    <a:pt x="113" y="13001"/>
                    <a:pt x="57" y="12973"/>
                    <a:pt x="1" y="12945"/>
                  </a:cubicBezTo>
                  <a:lnTo>
                    <a:pt x="1" y="32752"/>
                  </a:lnTo>
                  <a:cubicBezTo>
                    <a:pt x="2032" y="33526"/>
                    <a:pt x="4211" y="33909"/>
                    <a:pt x="6393" y="33909"/>
                  </a:cubicBezTo>
                  <a:cubicBezTo>
                    <a:pt x="10265" y="33909"/>
                    <a:pt x="14145" y="32703"/>
                    <a:pt x="17214" y="30339"/>
                  </a:cubicBezTo>
                  <a:cubicBezTo>
                    <a:pt x="22974" y="25903"/>
                    <a:pt x="25429" y="18427"/>
                    <a:pt x="30186" y="12931"/>
                  </a:cubicBezTo>
                  <a:cubicBezTo>
                    <a:pt x="33938" y="8593"/>
                    <a:pt x="39155" y="5552"/>
                    <a:pt x="44776" y="4436"/>
                  </a:cubicBezTo>
                  <a:cubicBezTo>
                    <a:pt x="47329" y="3934"/>
                    <a:pt x="49979" y="3795"/>
                    <a:pt x="52406" y="2874"/>
                  </a:cubicBezTo>
                  <a:cubicBezTo>
                    <a:pt x="53912" y="2302"/>
                    <a:pt x="55363" y="1298"/>
                    <a:pt x="5628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7"/>
          <p:cNvSpPr txBox="1"/>
          <p:nvPr>
            <p:ph type="title"/>
          </p:nvPr>
        </p:nvSpPr>
        <p:spPr>
          <a:xfrm>
            <a:off x="713100" y="445025"/>
            <a:ext cx="38670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ANALYSIS</a:t>
            </a:r>
            <a:endParaRPr/>
          </a:p>
        </p:txBody>
      </p:sp>
      <p:sp>
        <p:nvSpPr>
          <p:cNvPr id="350" name="Google Shape;350;p37"/>
          <p:cNvSpPr txBox="1"/>
          <p:nvPr>
            <p:ph idx="1" type="subTitle"/>
          </p:nvPr>
        </p:nvSpPr>
        <p:spPr>
          <a:xfrm>
            <a:off x="717200" y="1318575"/>
            <a:ext cx="7452600" cy="2743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 driver who falls asleep and when the wheel loses control of the vehicle, an action which often results in a crash with either another vehicle or stationary objects.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In order to prevent these devastating accidents, the state of drowsiness of the driver should be monitored.</a:t>
            </a:r>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8"/>
          <p:cNvSpPr txBox="1"/>
          <p:nvPr>
            <p:ph type="title"/>
          </p:nvPr>
        </p:nvSpPr>
        <p:spPr>
          <a:xfrm>
            <a:off x="713100" y="445025"/>
            <a:ext cx="38670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PLAN</a:t>
            </a:r>
            <a:endParaRPr/>
          </a:p>
        </p:txBody>
      </p:sp>
      <p:sp>
        <p:nvSpPr>
          <p:cNvPr id="356" name="Google Shape;356;p38"/>
          <p:cNvSpPr txBox="1"/>
          <p:nvPr>
            <p:ph idx="1" type="subTitle"/>
          </p:nvPr>
        </p:nvSpPr>
        <p:spPr>
          <a:xfrm>
            <a:off x="717200" y="1318575"/>
            <a:ext cx="7510200" cy="3479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Integration of multiple facial recognition datasets and CEW(closed eye in the wild)</a:t>
            </a:r>
            <a:endParaRPr/>
          </a:p>
          <a:p>
            <a:pPr indent="-317500" lvl="0" marL="457200" rtl="0" algn="l">
              <a:spcBef>
                <a:spcPts val="0"/>
              </a:spcBef>
              <a:spcAft>
                <a:spcPts val="0"/>
              </a:spcAft>
              <a:buSzPts val="1400"/>
              <a:buChar char="●"/>
            </a:pPr>
            <a:r>
              <a:rPr lang="en"/>
              <a:t>Data preprocessing and dataset formation (conversion of all images to a standard format and standard color scale</a:t>
            </a:r>
            <a:endParaRPr/>
          </a:p>
          <a:p>
            <a:pPr indent="-317500" lvl="0" marL="457200" rtl="0" algn="l">
              <a:spcBef>
                <a:spcPts val="0"/>
              </a:spcBef>
              <a:spcAft>
                <a:spcPts val="0"/>
              </a:spcAft>
              <a:buSzPts val="1400"/>
              <a:buChar char="●"/>
            </a:pPr>
            <a:r>
              <a:rPr lang="en"/>
              <a:t>Designing and training a convolutional neural network on our dataset.</a:t>
            </a:r>
            <a:endParaRPr/>
          </a:p>
          <a:p>
            <a:pPr indent="-317500" lvl="0" marL="457200" rtl="0" algn="l">
              <a:spcBef>
                <a:spcPts val="0"/>
              </a:spcBef>
              <a:spcAft>
                <a:spcPts val="0"/>
              </a:spcAft>
              <a:buSzPts val="1400"/>
              <a:buChar char="●"/>
            </a:pPr>
            <a:r>
              <a:rPr lang="en"/>
              <a:t>Creating bottleneck features and training the model on the newly formed dataset</a:t>
            </a:r>
            <a:endParaRPr/>
          </a:p>
          <a:p>
            <a:pPr indent="-317500" lvl="0" marL="457200" rtl="0" algn="l">
              <a:spcBef>
                <a:spcPts val="0"/>
              </a:spcBef>
              <a:spcAft>
                <a:spcPts val="0"/>
              </a:spcAft>
              <a:buSzPts val="1400"/>
              <a:buChar char="●"/>
            </a:pPr>
            <a:r>
              <a:rPr lang="en"/>
              <a:t>Selecting the model with best accuracy &amp; using that model prediction for simulation </a:t>
            </a:r>
            <a:endParaRPr/>
          </a:p>
          <a:p>
            <a:pPr indent="-317500" lvl="0" marL="457200" rtl="0" algn="l">
              <a:spcBef>
                <a:spcPts val="0"/>
              </a:spcBef>
              <a:spcAft>
                <a:spcPts val="0"/>
              </a:spcAft>
              <a:buSzPts val="1400"/>
              <a:buChar char="●"/>
            </a:pPr>
            <a:r>
              <a:rPr lang="en"/>
              <a:t>Creating an inference model to test on real world image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ar Wash Business Plan by Slidesgo">
  <a:themeElements>
    <a:clrScheme name="Simple Light">
      <a:dk1>
        <a:srgbClr val="000000"/>
      </a:dk1>
      <a:lt1>
        <a:srgbClr val="FFFFFF"/>
      </a:lt1>
      <a:dk2>
        <a:srgbClr val="595959"/>
      </a:dk2>
      <a:lt2>
        <a:srgbClr val="EEEEEE"/>
      </a:lt2>
      <a:accent1>
        <a:srgbClr val="D7F2F0"/>
      </a:accent1>
      <a:accent2>
        <a:srgbClr val="A6E8E6"/>
      </a:accent2>
      <a:accent3>
        <a:srgbClr val="32C9CB"/>
      </a:accent3>
      <a:accent4>
        <a:srgbClr val="1CA1B7"/>
      </a:accent4>
      <a:accent5>
        <a:srgbClr val="AAB4BD"/>
      </a:accent5>
      <a:accent6>
        <a:srgbClr val="6E8A9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