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1862" r:id="rId3"/>
    <p:sldId id="1825" r:id="rId4"/>
    <p:sldId id="1880" r:id="rId5"/>
    <p:sldId id="1882" r:id="rId6"/>
    <p:sldId id="1881" r:id="rId7"/>
    <p:sldId id="1875" r:id="rId8"/>
    <p:sldId id="1878" r:id="rId9"/>
    <p:sldId id="1885" r:id="rId10"/>
    <p:sldId id="1876" r:id="rId11"/>
    <p:sldId id="1877" r:id="rId12"/>
    <p:sldId id="1879" r:id="rId13"/>
    <p:sldId id="1860" r:id="rId14"/>
    <p:sldId id="1884" r:id="rId15"/>
    <p:sldId id="1872" r:id="rId16"/>
    <p:sldId id="1871" r:id="rId17"/>
    <p:sldId id="1864" r:id="rId18"/>
    <p:sldId id="1863" r:id="rId19"/>
    <p:sldId id="1867" r:id="rId20"/>
    <p:sldId id="1868" r:id="rId21"/>
    <p:sldId id="1873" r:id="rId22"/>
    <p:sldId id="1865" r:id="rId23"/>
    <p:sldId id="1869" r:id="rId24"/>
    <p:sldId id="1866" r:id="rId25"/>
    <p:sldId id="18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B66E92-AC68-4FCD-A7A9-514109C9FD42}" v="173" dt="2021-09-02T10:52:57.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3" autoAdjust="0"/>
    <p:restoredTop sz="94660"/>
  </p:normalViewPr>
  <p:slideViewPr>
    <p:cSldViewPr snapToGrid="0">
      <p:cViewPr varScale="1">
        <p:scale>
          <a:sx n="67" d="100"/>
          <a:sy n="67" d="100"/>
        </p:scale>
        <p:origin x="7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Bisht" userId="dafa1317bee69fd4" providerId="LiveId" clId="{E4B66E92-AC68-4FCD-A7A9-514109C9FD42}"/>
    <pc:docChg chg="undo custSel addSld delSld modSld sldOrd">
      <pc:chgData name="Mansi Bisht" userId="dafa1317bee69fd4" providerId="LiveId" clId="{E4B66E92-AC68-4FCD-A7A9-514109C9FD42}" dt="2021-09-02T13:57:36.279" v="3256" actId="22"/>
      <pc:docMkLst>
        <pc:docMk/>
      </pc:docMkLst>
      <pc:sldChg chg="addSp delSp modSp add mod ord">
        <pc:chgData name="Mansi Bisht" userId="dafa1317bee69fd4" providerId="LiveId" clId="{E4B66E92-AC68-4FCD-A7A9-514109C9FD42}" dt="2021-09-02T08:17:21.232" v="2996" actId="14100"/>
        <pc:sldMkLst>
          <pc:docMk/>
          <pc:sldMk cId="1329079817" sldId="1825"/>
        </pc:sldMkLst>
        <pc:spChg chg="add del">
          <ac:chgData name="Mansi Bisht" userId="dafa1317bee69fd4" providerId="LiveId" clId="{E4B66E92-AC68-4FCD-A7A9-514109C9FD42}" dt="2021-08-23T06:38:33.094" v="802"/>
          <ac:spMkLst>
            <pc:docMk/>
            <pc:sldMk cId="1329079817" sldId="1825"/>
            <ac:spMk id="2" creationId="{F41F1F7F-B241-4B41-A079-C8EC6A166A33}"/>
          </ac:spMkLst>
        </pc:spChg>
        <pc:spChg chg="mod">
          <ac:chgData name="Mansi Bisht" userId="dafa1317bee69fd4" providerId="LiveId" clId="{E4B66E92-AC68-4FCD-A7A9-514109C9FD42}" dt="2021-09-02T08:17:21.232" v="2996" actId="14100"/>
          <ac:spMkLst>
            <pc:docMk/>
            <pc:sldMk cId="1329079817" sldId="1825"/>
            <ac:spMk id="6" creationId="{00000000-0000-0000-0000-000000000000}"/>
          </ac:spMkLst>
        </pc:spChg>
        <pc:spChg chg="mod">
          <ac:chgData name="Mansi Bisht" userId="dafa1317bee69fd4" providerId="LiveId" clId="{E4B66E92-AC68-4FCD-A7A9-514109C9FD42}" dt="2021-09-02T08:16:25.221" v="2890" actId="20577"/>
          <ac:spMkLst>
            <pc:docMk/>
            <pc:sldMk cId="1329079817" sldId="1825"/>
            <ac:spMk id="17" creationId="{00000000-0000-0000-0000-000000000000}"/>
          </ac:spMkLst>
        </pc:spChg>
        <pc:picChg chg="add mod">
          <ac:chgData name="Mansi Bisht" userId="dafa1317bee69fd4" providerId="LiveId" clId="{E4B66E92-AC68-4FCD-A7A9-514109C9FD42}" dt="2021-08-23T06:51:35.372" v="886" actId="1076"/>
          <ac:picMkLst>
            <pc:docMk/>
            <pc:sldMk cId="1329079817" sldId="1825"/>
            <ac:picMk id="7" creationId="{D64AD19E-2A4A-4303-A41A-A07012CD1EC1}"/>
          </ac:picMkLst>
        </pc:picChg>
        <pc:picChg chg="add del mod">
          <ac:chgData name="Mansi Bisht" userId="dafa1317bee69fd4" providerId="LiveId" clId="{E4B66E92-AC68-4FCD-A7A9-514109C9FD42}" dt="2021-08-23T06:36:44.924" v="766" actId="478"/>
          <ac:picMkLst>
            <pc:docMk/>
            <pc:sldMk cId="1329079817" sldId="1825"/>
            <ac:picMk id="2050" creationId="{CFE762B2-0E07-44CC-9F92-08FF123EF172}"/>
          </ac:picMkLst>
        </pc:picChg>
      </pc:sldChg>
      <pc:sldChg chg="addSp modSp mod">
        <pc:chgData name="Mansi Bisht" userId="dafa1317bee69fd4" providerId="LiveId" clId="{E4B66E92-AC68-4FCD-A7A9-514109C9FD42}" dt="2021-08-31T09:49:11.076" v="2525" actId="1076"/>
        <pc:sldMkLst>
          <pc:docMk/>
          <pc:sldMk cId="2183225601" sldId="1860"/>
        </pc:sldMkLst>
        <pc:spChg chg="mod">
          <ac:chgData name="Mansi Bisht" userId="dafa1317bee69fd4" providerId="LiveId" clId="{E4B66E92-AC68-4FCD-A7A9-514109C9FD42}" dt="2021-08-23T10:53:31.701" v="1812" actId="207"/>
          <ac:spMkLst>
            <pc:docMk/>
            <pc:sldMk cId="2183225601" sldId="1860"/>
            <ac:spMk id="4" creationId="{00000000-0000-0000-0000-000000000000}"/>
          </ac:spMkLst>
        </pc:spChg>
        <pc:spChg chg="mod">
          <ac:chgData name="Mansi Bisht" userId="dafa1317bee69fd4" providerId="LiveId" clId="{E4B66E92-AC68-4FCD-A7A9-514109C9FD42}" dt="2021-08-31T09:49:11.076" v="2525" actId="1076"/>
          <ac:spMkLst>
            <pc:docMk/>
            <pc:sldMk cId="2183225601" sldId="1860"/>
            <ac:spMk id="5" creationId="{00000000-0000-0000-0000-000000000000}"/>
          </ac:spMkLst>
        </pc:spChg>
        <pc:picChg chg="add mod">
          <ac:chgData name="Mansi Bisht" userId="dafa1317bee69fd4" providerId="LiveId" clId="{E4B66E92-AC68-4FCD-A7A9-514109C9FD42}" dt="2021-08-23T06:51:39.370" v="887"/>
          <ac:picMkLst>
            <pc:docMk/>
            <pc:sldMk cId="2183225601" sldId="1860"/>
            <ac:picMk id="6" creationId="{CCC76AC3-6DF7-4864-B362-08BDD2226A4A}"/>
          </ac:picMkLst>
        </pc:picChg>
      </pc:sldChg>
      <pc:sldChg chg="addSp delSp modSp mod">
        <pc:chgData name="Mansi Bisht" userId="dafa1317bee69fd4" providerId="LiveId" clId="{E4B66E92-AC68-4FCD-A7A9-514109C9FD42}" dt="2021-09-02T13:56:28.123" v="3201" actId="20577"/>
        <pc:sldMkLst>
          <pc:docMk/>
          <pc:sldMk cId="3718801444" sldId="1862"/>
        </pc:sldMkLst>
        <pc:spChg chg="add mod">
          <ac:chgData name="Mansi Bisht" userId="dafa1317bee69fd4" providerId="LiveId" clId="{E4B66E92-AC68-4FCD-A7A9-514109C9FD42}" dt="2021-09-02T13:56:28.123" v="3201" actId="20577"/>
          <ac:spMkLst>
            <pc:docMk/>
            <pc:sldMk cId="3718801444" sldId="1862"/>
            <ac:spMk id="2" creationId="{01E5BEEF-5DC0-4642-A82C-98169A715E9B}"/>
          </ac:spMkLst>
        </pc:spChg>
        <pc:spChg chg="add del mod">
          <ac:chgData name="Mansi Bisht" userId="dafa1317bee69fd4" providerId="LiveId" clId="{E4B66E92-AC68-4FCD-A7A9-514109C9FD42}" dt="2021-08-30T10:40:17.658" v="1982"/>
          <ac:spMkLst>
            <pc:docMk/>
            <pc:sldMk cId="3718801444" sldId="1862"/>
            <ac:spMk id="3" creationId="{84A96EDC-8A08-4685-B6A9-96210F06FC99}"/>
          </ac:spMkLst>
        </pc:spChg>
        <pc:spChg chg="add mod">
          <ac:chgData name="Mansi Bisht" userId="dafa1317bee69fd4" providerId="LiveId" clId="{E4B66E92-AC68-4FCD-A7A9-514109C9FD42}" dt="2021-07-29T13:58:24.217" v="477" actId="113"/>
          <ac:spMkLst>
            <pc:docMk/>
            <pc:sldMk cId="3718801444" sldId="1862"/>
            <ac:spMk id="6" creationId="{ABDC1F08-EC85-4E6A-AD3C-23F1350CCD37}"/>
          </ac:spMkLst>
        </pc:spChg>
        <pc:picChg chg="add mod modCrop">
          <ac:chgData name="Mansi Bisht" userId="dafa1317bee69fd4" providerId="LiveId" clId="{E4B66E92-AC68-4FCD-A7A9-514109C9FD42}" dt="2021-08-23T06:29:01.310" v="478" actId="14100"/>
          <ac:picMkLst>
            <pc:docMk/>
            <pc:sldMk cId="3718801444" sldId="1862"/>
            <ac:picMk id="5" creationId="{0D6D23FF-E888-4672-9C29-01FD1FD64FF9}"/>
          </ac:picMkLst>
        </pc:picChg>
        <pc:picChg chg="add del mod">
          <ac:chgData name="Mansi Bisht" userId="dafa1317bee69fd4" providerId="LiveId" clId="{E4B66E92-AC68-4FCD-A7A9-514109C9FD42}" dt="2021-08-23T06:39:20.078" v="824" actId="478"/>
          <ac:picMkLst>
            <pc:docMk/>
            <pc:sldMk cId="3718801444" sldId="1862"/>
            <ac:picMk id="1026" creationId="{A60BBC62-E472-451E-9496-AB694A74F0A2}"/>
          </ac:picMkLst>
        </pc:picChg>
        <pc:picChg chg="add del mod">
          <ac:chgData name="Mansi Bisht" userId="dafa1317bee69fd4" providerId="LiveId" clId="{E4B66E92-AC68-4FCD-A7A9-514109C9FD42}" dt="2021-08-23T06:51:23.710" v="882" actId="21"/>
          <ac:picMkLst>
            <pc:docMk/>
            <pc:sldMk cId="3718801444" sldId="1862"/>
            <ac:picMk id="1028" creationId="{BF954757-33F9-4EE7-891F-51A5A6B08B74}"/>
          </ac:picMkLst>
        </pc:picChg>
      </pc:sldChg>
      <pc:sldChg chg="addSp delSp modSp add mod">
        <pc:chgData name="Mansi Bisht" userId="dafa1317bee69fd4" providerId="LiveId" clId="{E4B66E92-AC68-4FCD-A7A9-514109C9FD42}" dt="2021-08-31T09:21:44.925" v="2247" actId="14100"/>
        <pc:sldMkLst>
          <pc:docMk/>
          <pc:sldMk cId="773692572" sldId="1863"/>
        </pc:sldMkLst>
        <pc:spChg chg="mod">
          <ac:chgData name="Mansi Bisht" userId="dafa1317bee69fd4" providerId="LiveId" clId="{E4B66E92-AC68-4FCD-A7A9-514109C9FD42}" dt="2021-08-30T10:52:19.694" v="2071" actId="1076"/>
          <ac:spMkLst>
            <pc:docMk/>
            <pc:sldMk cId="773692572" sldId="1863"/>
            <ac:spMk id="4" creationId="{00000000-0000-0000-0000-000000000000}"/>
          </ac:spMkLst>
        </pc:spChg>
        <pc:spChg chg="del mod">
          <ac:chgData name="Mansi Bisht" userId="dafa1317bee69fd4" providerId="LiveId" clId="{E4B66E92-AC68-4FCD-A7A9-514109C9FD42}" dt="2021-08-30T10:45:53.842" v="2031" actId="478"/>
          <ac:spMkLst>
            <pc:docMk/>
            <pc:sldMk cId="773692572" sldId="1863"/>
            <ac:spMk id="5" creationId="{00000000-0000-0000-0000-000000000000}"/>
          </ac:spMkLst>
        </pc:spChg>
        <pc:picChg chg="add del mod">
          <ac:chgData name="Mansi Bisht" userId="dafa1317bee69fd4" providerId="LiveId" clId="{E4B66E92-AC68-4FCD-A7A9-514109C9FD42}" dt="2021-08-31T09:21:30.027" v="2239" actId="478"/>
          <ac:picMkLst>
            <pc:docMk/>
            <pc:sldMk cId="773692572" sldId="1863"/>
            <ac:picMk id="3" creationId="{196784B8-E847-4EFE-B398-A96FF9B86AEE}"/>
          </ac:picMkLst>
        </pc:picChg>
        <pc:picChg chg="add mod">
          <ac:chgData name="Mansi Bisht" userId="dafa1317bee69fd4" providerId="LiveId" clId="{E4B66E92-AC68-4FCD-A7A9-514109C9FD42}" dt="2021-08-31T09:21:44.925" v="2247" actId="14100"/>
          <ac:picMkLst>
            <pc:docMk/>
            <pc:sldMk cId="773692572" sldId="1863"/>
            <ac:picMk id="5" creationId="{D641B1C1-2FC2-4A08-8942-90D160D4352D}"/>
          </ac:picMkLst>
        </pc:picChg>
        <pc:picChg chg="add mod">
          <ac:chgData name="Mansi Bisht" userId="dafa1317bee69fd4" providerId="LiveId" clId="{E4B66E92-AC68-4FCD-A7A9-514109C9FD42}" dt="2021-08-23T07:12:11.595" v="1327"/>
          <ac:picMkLst>
            <pc:docMk/>
            <pc:sldMk cId="773692572" sldId="1863"/>
            <ac:picMk id="6" creationId="{1A830B56-2192-4428-AD5B-75F2807E6458}"/>
          </ac:picMkLst>
        </pc:picChg>
        <pc:picChg chg="add del mod">
          <ac:chgData name="Mansi Bisht" userId="dafa1317bee69fd4" providerId="LiveId" clId="{E4B66E92-AC68-4FCD-A7A9-514109C9FD42}" dt="2021-08-31T09:21:37.525" v="2244" actId="478"/>
          <ac:picMkLst>
            <pc:docMk/>
            <pc:sldMk cId="773692572" sldId="1863"/>
            <ac:picMk id="8" creationId="{3E25216D-A5A3-4D0D-8768-E79BF33D7854}"/>
          </ac:picMkLst>
        </pc:picChg>
      </pc:sldChg>
      <pc:sldChg chg="addSp delSp modSp add mod ord">
        <pc:chgData name="Mansi Bisht" userId="dafa1317bee69fd4" providerId="LiveId" clId="{E4B66E92-AC68-4FCD-A7A9-514109C9FD42}" dt="2021-08-30T10:52:08.049" v="2069" actId="403"/>
        <pc:sldMkLst>
          <pc:docMk/>
          <pc:sldMk cId="3843617233" sldId="1864"/>
        </pc:sldMkLst>
        <pc:spChg chg="mod">
          <ac:chgData name="Mansi Bisht" userId="dafa1317bee69fd4" providerId="LiveId" clId="{E4B66E92-AC68-4FCD-A7A9-514109C9FD42}" dt="2021-08-23T07:06:52.491" v="1245" actId="207"/>
          <ac:spMkLst>
            <pc:docMk/>
            <pc:sldMk cId="3843617233" sldId="1864"/>
            <ac:spMk id="4" creationId="{00000000-0000-0000-0000-000000000000}"/>
          </ac:spMkLst>
        </pc:spChg>
        <pc:spChg chg="mod">
          <ac:chgData name="Mansi Bisht" userId="dafa1317bee69fd4" providerId="LiveId" clId="{E4B66E92-AC68-4FCD-A7A9-514109C9FD42}" dt="2021-08-30T10:52:08.049" v="2069" actId="403"/>
          <ac:spMkLst>
            <pc:docMk/>
            <pc:sldMk cId="3843617233" sldId="1864"/>
            <ac:spMk id="5" creationId="{00000000-0000-0000-0000-000000000000}"/>
          </ac:spMkLst>
        </pc:spChg>
        <pc:picChg chg="add del mod">
          <ac:chgData name="Mansi Bisht" userId="dafa1317bee69fd4" providerId="LiveId" clId="{E4B66E92-AC68-4FCD-A7A9-514109C9FD42}" dt="2021-08-30T10:52:02.464" v="2067" actId="478"/>
          <ac:picMkLst>
            <pc:docMk/>
            <pc:sldMk cId="3843617233" sldId="1864"/>
            <ac:picMk id="3" creationId="{90FC2274-6C2F-44BF-9D8A-308B0D5A1901}"/>
          </ac:picMkLst>
        </pc:picChg>
        <pc:picChg chg="add mod">
          <ac:chgData name="Mansi Bisht" userId="dafa1317bee69fd4" providerId="LiveId" clId="{E4B66E92-AC68-4FCD-A7A9-514109C9FD42}" dt="2021-08-23T07:05:24.669" v="1238"/>
          <ac:picMkLst>
            <pc:docMk/>
            <pc:sldMk cId="3843617233" sldId="1864"/>
            <ac:picMk id="6" creationId="{67C899FA-5185-4330-A545-02D6666BD79E}"/>
          </ac:picMkLst>
        </pc:picChg>
      </pc:sldChg>
      <pc:sldChg chg="addSp modSp add mod">
        <pc:chgData name="Mansi Bisht" userId="dafa1317bee69fd4" providerId="LiveId" clId="{E4B66E92-AC68-4FCD-A7A9-514109C9FD42}" dt="2021-08-23T07:34:58.269" v="1509" actId="1076"/>
        <pc:sldMkLst>
          <pc:docMk/>
          <pc:sldMk cId="629675084" sldId="1865"/>
        </pc:sldMkLst>
        <pc:spChg chg="mod">
          <ac:chgData name="Mansi Bisht" userId="dafa1317bee69fd4" providerId="LiveId" clId="{E4B66E92-AC68-4FCD-A7A9-514109C9FD42}" dt="2021-08-23T07:21:12.607" v="1476" actId="207"/>
          <ac:spMkLst>
            <pc:docMk/>
            <pc:sldMk cId="629675084" sldId="1865"/>
            <ac:spMk id="4" creationId="{00000000-0000-0000-0000-000000000000}"/>
          </ac:spMkLst>
        </pc:spChg>
        <pc:spChg chg="mod">
          <ac:chgData name="Mansi Bisht" userId="dafa1317bee69fd4" providerId="LiveId" clId="{E4B66E92-AC68-4FCD-A7A9-514109C9FD42}" dt="2021-08-23T07:34:58.269" v="1509" actId="1076"/>
          <ac:spMkLst>
            <pc:docMk/>
            <pc:sldMk cId="629675084" sldId="1865"/>
            <ac:spMk id="5" creationId="{00000000-0000-0000-0000-000000000000}"/>
          </ac:spMkLst>
        </pc:spChg>
        <pc:picChg chg="add mod">
          <ac:chgData name="Mansi Bisht" userId="dafa1317bee69fd4" providerId="LiveId" clId="{E4B66E92-AC68-4FCD-A7A9-514109C9FD42}" dt="2021-08-23T07:21:21.659" v="1477"/>
          <ac:picMkLst>
            <pc:docMk/>
            <pc:sldMk cId="629675084" sldId="1865"/>
            <ac:picMk id="6" creationId="{B4F99305-32BD-48DA-ACE0-319F094D9199}"/>
          </ac:picMkLst>
        </pc:picChg>
      </pc:sldChg>
      <pc:sldChg chg="addSp delSp modSp add mod">
        <pc:chgData name="Mansi Bisht" userId="dafa1317bee69fd4" providerId="LiveId" clId="{E4B66E92-AC68-4FCD-A7A9-514109C9FD42}" dt="2021-08-31T09:52:54.740" v="2552" actId="1076"/>
        <pc:sldMkLst>
          <pc:docMk/>
          <pc:sldMk cId="1682759407" sldId="1866"/>
        </pc:sldMkLst>
        <pc:spChg chg="mod">
          <ac:chgData name="Mansi Bisht" userId="dafa1317bee69fd4" providerId="LiveId" clId="{E4B66E92-AC68-4FCD-A7A9-514109C9FD42}" dt="2021-08-31T09:52:37.679" v="2548" actId="20577"/>
          <ac:spMkLst>
            <pc:docMk/>
            <pc:sldMk cId="1682759407" sldId="1866"/>
            <ac:spMk id="4" creationId="{00000000-0000-0000-0000-000000000000}"/>
          </ac:spMkLst>
        </pc:spChg>
        <pc:spChg chg="mod">
          <ac:chgData name="Mansi Bisht" userId="dafa1317bee69fd4" providerId="LiveId" clId="{E4B66E92-AC68-4FCD-A7A9-514109C9FD42}" dt="2021-08-31T09:52:54.740" v="2552" actId="1076"/>
          <ac:spMkLst>
            <pc:docMk/>
            <pc:sldMk cId="1682759407" sldId="1866"/>
            <ac:spMk id="5" creationId="{00000000-0000-0000-0000-000000000000}"/>
          </ac:spMkLst>
        </pc:spChg>
        <pc:picChg chg="add del mod">
          <ac:chgData name="Mansi Bisht" userId="dafa1317bee69fd4" providerId="LiveId" clId="{E4B66E92-AC68-4FCD-A7A9-514109C9FD42}" dt="2021-08-23T09:54:10.260" v="1640" actId="21"/>
          <ac:picMkLst>
            <pc:docMk/>
            <pc:sldMk cId="1682759407" sldId="1866"/>
            <ac:picMk id="3" creationId="{062EA2D9-3838-4FA4-9E53-FC66D24AE764}"/>
          </ac:picMkLst>
        </pc:picChg>
        <pc:picChg chg="add del mod">
          <ac:chgData name="Mansi Bisht" userId="dafa1317bee69fd4" providerId="LiveId" clId="{E4B66E92-AC68-4FCD-A7A9-514109C9FD42}" dt="2021-08-23T09:47:10.667" v="1555" actId="21"/>
          <ac:picMkLst>
            <pc:docMk/>
            <pc:sldMk cId="1682759407" sldId="1866"/>
            <ac:picMk id="6" creationId="{62F04D98-DAF4-4241-8AC1-A3415DAAD319}"/>
          </ac:picMkLst>
        </pc:picChg>
        <pc:picChg chg="add del mod">
          <ac:chgData name="Mansi Bisht" userId="dafa1317bee69fd4" providerId="LiveId" clId="{E4B66E92-AC68-4FCD-A7A9-514109C9FD42}" dt="2021-08-23T09:54:13.781" v="1643" actId="21"/>
          <ac:picMkLst>
            <pc:docMk/>
            <pc:sldMk cId="1682759407" sldId="1866"/>
            <ac:picMk id="7" creationId="{9E3D2096-354E-40AA-9542-45F9E9C04F48}"/>
          </ac:picMkLst>
        </pc:picChg>
        <pc:picChg chg="add del mod">
          <ac:chgData name="Mansi Bisht" userId="dafa1317bee69fd4" providerId="LiveId" clId="{E4B66E92-AC68-4FCD-A7A9-514109C9FD42}" dt="2021-08-23T09:54:13.781" v="1643" actId="21"/>
          <ac:picMkLst>
            <pc:docMk/>
            <pc:sldMk cId="1682759407" sldId="1866"/>
            <ac:picMk id="8" creationId="{80065458-0505-4E7C-B199-7772A963245D}"/>
          </ac:picMkLst>
        </pc:picChg>
        <pc:picChg chg="add del mod">
          <ac:chgData name="Mansi Bisht" userId="dafa1317bee69fd4" providerId="LiveId" clId="{E4B66E92-AC68-4FCD-A7A9-514109C9FD42}" dt="2021-08-23T09:54:10.260" v="1640" actId="21"/>
          <ac:picMkLst>
            <pc:docMk/>
            <pc:sldMk cId="1682759407" sldId="1866"/>
            <ac:picMk id="2050" creationId="{821BC522-A2F3-41A1-B607-1FB6CAB340F2}"/>
          </ac:picMkLst>
        </pc:picChg>
        <pc:picChg chg="add mod">
          <ac:chgData name="Mansi Bisht" userId="dafa1317bee69fd4" providerId="LiveId" clId="{E4B66E92-AC68-4FCD-A7A9-514109C9FD42}" dt="2021-08-23T10:27:44.282" v="1696" actId="14100"/>
          <ac:picMkLst>
            <pc:docMk/>
            <pc:sldMk cId="1682759407" sldId="1866"/>
            <ac:picMk id="2052" creationId="{37E0F12D-E8EF-4945-BD33-A29FAA563F8A}"/>
          </ac:picMkLst>
        </pc:picChg>
      </pc:sldChg>
      <pc:sldChg chg="addSp delSp modSp add mod">
        <pc:chgData name="Mansi Bisht" userId="dafa1317bee69fd4" providerId="LiveId" clId="{E4B66E92-AC68-4FCD-A7A9-514109C9FD42}" dt="2021-08-30T10:47:26.212" v="2046" actId="1076"/>
        <pc:sldMkLst>
          <pc:docMk/>
          <pc:sldMk cId="105749547" sldId="1867"/>
        </pc:sldMkLst>
        <pc:spChg chg="del mod">
          <ac:chgData name="Mansi Bisht" userId="dafa1317bee69fd4" providerId="LiveId" clId="{E4B66E92-AC68-4FCD-A7A9-514109C9FD42}" dt="2021-08-30T10:46:55.088" v="2039" actId="478"/>
          <ac:spMkLst>
            <pc:docMk/>
            <pc:sldMk cId="105749547" sldId="1867"/>
            <ac:spMk id="6" creationId="{00000000-0000-0000-0000-000000000000}"/>
          </ac:spMkLst>
        </pc:spChg>
        <pc:spChg chg="mod">
          <ac:chgData name="Mansi Bisht" userId="dafa1317bee69fd4" providerId="LiveId" clId="{E4B66E92-AC68-4FCD-A7A9-514109C9FD42}" dt="2021-08-23T07:15:03.703" v="1395" actId="207"/>
          <ac:spMkLst>
            <pc:docMk/>
            <pc:sldMk cId="105749547" sldId="1867"/>
            <ac:spMk id="17" creationId="{00000000-0000-0000-0000-000000000000}"/>
          </ac:spMkLst>
        </pc:spChg>
        <pc:picChg chg="add mod">
          <ac:chgData name="Mansi Bisht" userId="dafa1317bee69fd4" providerId="LiveId" clId="{E4B66E92-AC68-4FCD-A7A9-514109C9FD42}" dt="2021-08-30T10:47:01.429" v="2043" actId="1076"/>
          <ac:picMkLst>
            <pc:docMk/>
            <pc:sldMk cId="105749547" sldId="1867"/>
            <ac:picMk id="3" creationId="{D71E4CC9-7B9D-4113-8994-81D6F36C3A93}"/>
          </ac:picMkLst>
        </pc:picChg>
        <pc:picChg chg="add mod">
          <ac:chgData name="Mansi Bisht" userId="dafa1317bee69fd4" providerId="LiveId" clId="{E4B66E92-AC68-4FCD-A7A9-514109C9FD42}" dt="2021-08-23T07:15:08.304" v="1396"/>
          <ac:picMkLst>
            <pc:docMk/>
            <pc:sldMk cId="105749547" sldId="1867"/>
            <ac:picMk id="4" creationId="{46644C68-2AD4-4DA9-9AAC-BABDFC5E8881}"/>
          </ac:picMkLst>
        </pc:picChg>
        <pc:picChg chg="add mod">
          <ac:chgData name="Mansi Bisht" userId="dafa1317bee69fd4" providerId="LiveId" clId="{E4B66E92-AC68-4FCD-A7A9-514109C9FD42}" dt="2021-08-30T10:47:26.212" v="2046" actId="1076"/>
          <ac:picMkLst>
            <pc:docMk/>
            <pc:sldMk cId="105749547" sldId="1867"/>
            <ac:picMk id="7" creationId="{C1D67476-4F06-4C3B-92B7-07B17CBDC62A}"/>
          </ac:picMkLst>
        </pc:picChg>
      </pc:sldChg>
      <pc:sldChg chg="addSp modSp add mod">
        <pc:chgData name="Mansi Bisht" userId="dafa1317bee69fd4" providerId="LiveId" clId="{E4B66E92-AC68-4FCD-A7A9-514109C9FD42}" dt="2021-08-31T09:27:48.492" v="2254" actId="20577"/>
        <pc:sldMkLst>
          <pc:docMk/>
          <pc:sldMk cId="2172474763" sldId="1868"/>
        </pc:sldMkLst>
        <pc:spChg chg="mod">
          <ac:chgData name="Mansi Bisht" userId="dafa1317bee69fd4" providerId="LiveId" clId="{E4B66E92-AC68-4FCD-A7A9-514109C9FD42}" dt="2021-08-31T09:27:48.492" v="2254" actId="20577"/>
          <ac:spMkLst>
            <pc:docMk/>
            <pc:sldMk cId="2172474763" sldId="1868"/>
            <ac:spMk id="6" creationId="{00000000-0000-0000-0000-000000000000}"/>
          </ac:spMkLst>
        </pc:spChg>
        <pc:spChg chg="mod">
          <ac:chgData name="Mansi Bisht" userId="dafa1317bee69fd4" providerId="LiveId" clId="{E4B66E92-AC68-4FCD-A7A9-514109C9FD42}" dt="2021-08-23T07:16:38.225" v="1401" actId="207"/>
          <ac:spMkLst>
            <pc:docMk/>
            <pc:sldMk cId="2172474763" sldId="1868"/>
            <ac:spMk id="17" creationId="{00000000-0000-0000-0000-000000000000}"/>
          </ac:spMkLst>
        </pc:spChg>
        <pc:picChg chg="add mod">
          <ac:chgData name="Mansi Bisht" userId="dafa1317bee69fd4" providerId="LiveId" clId="{E4B66E92-AC68-4FCD-A7A9-514109C9FD42}" dt="2021-08-31T09:24:10.178" v="2248" actId="14100"/>
          <ac:picMkLst>
            <pc:docMk/>
            <pc:sldMk cId="2172474763" sldId="1868"/>
            <ac:picMk id="3" creationId="{F84BA85A-D388-42DB-93F1-DCFBD1D784E9}"/>
          </ac:picMkLst>
        </pc:picChg>
        <pc:picChg chg="add mod">
          <ac:chgData name="Mansi Bisht" userId="dafa1317bee69fd4" providerId="LiveId" clId="{E4B66E92-AC68-4FCD-A7A9-514109C9FD42}" dt="2021-08-23T07:16:44.528" v="1402"/>
          <ac:picMkLst>
            <pc:docMk/>
            <pc:sldMk cId="2172474763" sldId="1868"/>
            <ac:picMk id="4" creationId="{71F1E904-1CA8-46D2-B1D7-6D351CFB51D8}"/>
          </ac:picMkLst>
        </pc:picChg>
        <pc:picChg chg="add mod">
          <ac:chgData name="Mansi Bisht" userId="dafa1317bee69fd4" providerId="LiveId" clId="{E4B66E92-AC68-4FCD-A7A9-514109C9FD42}" dt="2021-08-31T09:27:43.664" v="2252" actId="14100"/>
          <ac:picMkLst>
            <pc:docMk/>
            <pc:sldMk cId="2172474763" sldId="1868"/>
            <ac:picMk id="5" creationId="{4BF9DC79-E39F-48E7-BA17-A53CDE05B145}"/>
          </ac:picMkLst>
        </pc:picChg>
      </pc:sldChg>
      <pc:sldChg chg="addSp modSp add mod">
        <pc:chgData name="Mansi Bisht" userId="dafa1317bee69fd4" providerId="LiveId" clId="{E4B66E92-AC68-4FCD-A7A9-514109C9FD42}" dt="2021-09-02T13:46:07.692" v="3153" actId="14100"/>
        <pc:sldMkLst>
          <pc:docMk/>
          <pc:sldMk cId="2657525640" sldId="1869"/>
        </pc:sldMkLst>
        <pc:spChg chg="mod">
          <ac:chgData name="Mansi Bisht" userId="dafa1317bee69fd4" providerId="LiveId" clId="{E4B66E92-AC68-4FCD-A7A9-514109C9FD42}" dt="2021-08-30T10:50:10.079" v="2059" actId="21"/>
          <ac:spMkLst>
            <pc:docMk/>
            <pc:sldMk cId="2657525640" sldId="1869"/>
            <ac:spMk id="6" creationId="{00000000-0000-0000-0000-000000000000}"/>
          </ac:spMkLst>
        </pc:spChg>
        <pc:spChg chg="mod">
          <ac:chgData name="Mansi Bisht" userId="dafa1317bee69fd4" providerId="LiveId" clId="{E4B66E92-AC68-4FCD-A7A9-514109C9FD42}" dt="2021-09-02T13:46:07.692" v="3153" actId="14100"/>
          <ac:spMkLst>
            <pc:docMk/>
            <pc:sldMk cId="2657525640" sldId="1869"/>
            <ac:spMk id="17" creationId="{00000000-0000-0000-0000-000000000000}"/>
          </ac:spMkLst>
        </pc:spChg>
        <pc:picChg chg="add mod">
          <ac:chgData name="Mansi Bisht" userId="dafa1317bee69fd4" providerId="LiveId" clId="{E4B66E92-AC68-4FCD-A7A9-514109C9FD42}" dt="2021-08-30T10:50:58.637" v="2064" actId="14100"/>
          <ac:picMkLst>
            <pc:docMk/>
            <pc:sldMk cId="2657525640" sldId="1869"/>
            <ac:picMk id="3" creationId="{211F5CE0-DDFE-4E71-B284-17E6085BB254}"/>
          </ac:picMkLst>
        </pc:picChg>
      </pc:sldChg>
      <pc:sldChg chg="addSp modSp add del mod">
        <pc:chgData name="Mansi Bisht" userId="dafa1317bee69fd4" providerId="LiveId" clId="{E4B66E92-AC68-4FCD-A7A9-514109C9FD42}" dt="2021-08-30T10:52:33.637" v="2074" actId="47"/>
        <pc:sldMkLst>
          <pc:docMk/>
          <pc:sldMk cId="3416281880" sldId="1870"/>
        </pc:sldMkLst>
        <pc:spChg chg="mod">
          <ac:chgData name="Mansi Bisht" userId="dafa1317bee69fd4" providerId="LiveId" clId="{E4B66E92-AC68-4FCD-A7A9-514109C9FD42}" dt="2021-08-23T09:46:54.752" v="1553" actId="207"/>
          <ac:spMkLst>
            <pc:docMk/>
            <pc:sldMk cId="3416281880" sldId="1870"/>
            <ac:spMk id="17" creationId="{00000000-0000-0000-0000-000000000000}"/>
          </ac:spMkLst>
        </pc:spChg>
        <pc:picChg chg="add mod">
          <ac:chgData name="Mansi Bisht" userId="dafa1317bee69fd4" providerId="LiveId" clId="{E4B66E92-AC68-4FCD-A7A9-514109C9FD42}" dt="2021-08-23T09:47:19.630" v="1558" actId="1076"/>
          <ac:picMkLst>
            <pc:docMk/>
            <pc:sldMk cId="3416281880" sldId="1870"/>
            <ac:picMk id="4" creationId="{A96C6E4A-7099-44B8-8019-DDC9DC09E562}"/>
          </ac:picMkLst>
        </pc:picChg>
      </pc:sldChg>
      <pc:sldChg chg="addSp delSp modSp add mod ord setBg">
        <pc:chgData name="Mansi Bisht" userId="dafa1317bee69fd4" providerId="LiveId" clId="{E4B66E92-AC68-4FCD-A7A9-514109C9FD42}" dt="2021-08-31T09:18:02.603" v="2236" actId="1076"/>
        <pc:sldMkLst>
          <pc:docMk/>
          <pc:sldMk cId="1843731219" sldId="1871"/>
        </pc:sldMkLst>
        <pc:spChg chg="add del">
          <ac:chgData name="Mansi Bisht" userId="dafa1317bee69fd4" providerId="LiveId" clId="{E4B66E92-AC68-4FCD-A7A9-514109C9FD42}" dt="2021-08-23T06:52:48.778" v="891"/>
          <ac:spMkLst>
            <pc:docMk/>
            <pc:sldMk cId="1843731219" sldId="1871"/>
            <ac:spMk id="2" creationId="{B5C2241B-25F2-4B72-8E48-9AD9A14A6DFF}"/>
          </ac:spMkLst>
        </pc:spChg>
        <pc:spChg chg="mod">
          <ac:chgData name="Mansi Bisht" userId="dafa1317bee69fd4" providerId="LiveId" clId="{E4B66E92-AC68-4FCD-A7A9-514109C9FD42}" dt="2021-08-23T06:52:02.034" v="889" actId="207"/>
          <ac:spMkLst>
            <pc:docMk/>
            <pc:sldMk cId="1843731219" sldId="1871"/>
            <ac:spMk id="4" creationId="{00000000-0000-0000-0000-000000000000}"/>
          </ac:spMkLst>
        </pc:spChg>
        <pc:spChg chg="del mod">
          <ac:chgData name="Mansi Bisht" userId="dafa1317bee69fd4" providerId="LiveId" clId="{E4B66E92-AC68-4FCD-A7A9-514109C9FD42}" dt="2021-08-31T09:17:56.032" v="2233" actId="478"/>
          <ac:spMkLst>
            <pc:docMk/>
            <pc:sldMk cId="1843731219" sldId="1871"/>
            <ac:spMk id="5" creationId="{00000000-0000-0000-0000-000000000000}"/>
          </ac:spMkLst>
        </pc:spChg>
        <pc:picChg chg="add mod">
          <ac:chgData name="Mansi Bisht" userId="dafa1317bee69fd4" providerId="LiveId" clId="{E4B66E92-AC68-4FCD-A7A9-514109C9FD42}" dt="2021-08-31T09:18:02.603" v="2236" actId="1076"/>
          <ac:picMkLst>
            <pc:docMk/>
            <pc:sldMk cId="1843731219" sldId="1871"/>
            <ac:picMk id="3" creationId="{0CE4C27E-3192-4413-9893-331BEE23E716}"/>
          </ac:picMkLst>
        </pc:picChg>
        <pc:picChg chg="add mod">
          <ac:chgData name="Mansi Bisht" userId="dafa1317bee69fd4" providerId="LiveId" clId="{E4B66E92-AC68-4FCD-A7A9-514109C9FD42}" dt="2021-08-23T06:51:50.607" v="888"/>
          <ac:picMkLst>
            <pc:docMk/>
            <pc:sldMk cId="1843731219" sldId="1871"/>
            <ac:picMk id="6" creationId="{415DB9B6-97B3-4995-AAF2-93ECD6BFCC16}"/>
          </ac:picMkLst>
        </pc:picChg>
      </pc:sldChg>
      <pc:sldChg chg="addSp delSp modSp add mod ord">
        <pc:chgData name="Mansi Bisht" userId="dafa1317bee69fd4" providerId="LiveId" clId="{E4B66E92-AC68-4FCD-A7A9-514109C9FD42}" dt="2021-09-02T09:22:01.473" v="3000" actId="1076"/>
        <pc:sldMkLst>
          <pc:docMk/>
          <pc:sldMk cId="3832147869" sldId="1872"/>
        </pc:sldMkLst>
        <pc:spChg chg="add del">
          <ac:chgData name="Mansi Bisht" userId="dafa1317bee69fd4" providerId="LiveId" clId="{E4B66E92-AC68-4FCD-A7A9-514109C9FD42}" dt="2021-08-23T06:57:56.195" v="966"/>
          <ac:spMkLst>
            <pc:docMk/>
            <pc:sldMk cId="3832147869" sldId="1872"/>
            <ac:spMk id="2" creationId="{856AB1D1-2001-4358-AAD6-DD96ECA85AA1}"/>
          </ac:spMkLst>
        </pc:spChg>
        <pc:spChg chg="add del mod">
          <ac:chgData name="Mansi Bisht" userId="dafa1317bee69fd4" providerId="LiveId" clId="{E4B66E92-AC68-4FCD-A7A9-514109C9FD42}" dt="2021-08-23T07:00:45.845" v="1147" actId="478"/>
          <ac:spMkLst>
            <pc:docMk/>
            <pc:sldMk cId="3832147869" sldId="1872"/>
            <ac:spMk id="3" creationId="{7EB22EB8-B325-42BE-B9D2-7C5B51B3D098}"/>
          </ac:spMkLst>
        </pc:spChg>
        <pc:spChg chg="add mod">
          <ac:chgData name="Mansi Bisht" userId="dafa1317bee69fd4" providerId="LiveId" clId="{E4B66E92-AC68-4FCD-A7A9-514109C9FD42}" dt="2021-08-30T10:43:02.994" v="2003" actId="403"/>
          <ac:spMkLst>
            <pc:docMk/>
            <pc:sldMk cId="3832147869" sldId="1872"/>
            <ac:spMk id="4" creationId="{5FEA2C47-D539-4FF2-95DC-880E4AAF8DB6}"/>
          </ac:spMkLst>
        </pc:spChg>
        <pc:spChg chg="mod">
          <ac:chgData name="Mansi Bisht" userId="dafa1317bee69fd4" providerId="LiveId" clId="{E4B66E92-AC68-4FCD-A7A9-514109C9FD42}" dt="2021-08-30T10:43:08.112" v="2005" actId="1076"/>
          <ac:spMkLst>
            <pc:docMk/>
            <pc:sldMk cId="3832147869" sldId="1872"/>
            <ac:spMk id="6" creationId="{00000000-0000-0000-0000-000000000000}"/>
          </ac:spMkLst>
        </pc:spChg>
        <pc:spChg chg="mod">
          <ac:chgData name="Mansi Bisht" userId="dafa1317bee69fd4" providerId="LiveId" clId="{E4B66E92-AC68-4FCD-A7A9-514109C9FD42}" dt="2021-09-02T09:21:45.447" v="2998" actId="1076"/>
          <ac:spMkLst>
            <pc:docMk/>
            <pc:sldMk cId="3832147869" sldId="1872"/>
            <ac:spMk id="17" creationId="{00000000-0000-0000-0000-000000000000}"/>
          </ac:spMkLst>
        </pc:spChg>
        <pc:picChg chg="add del mod">
          <ac:chgData name="Mansi Bisht" userId="dafa1317bee69fd4" providerId="LiveId" clId="{E4B66E92-AC68-4FCD-A7A9-514109C9FD42}" dt="2021-08-31T08:39:50.692" v="2100" actId="478"/>
          <ac:picMkLst>
            <pc:docMk/>
            <pc:sldMk cId="3832147869" sldId="1872"/>
            <ac:picMk id="3" creationId="{5D02CD14-7476-4524-97EA-F8A981CFCC19}"/>
          </ac:picMkLst>
        </pc:picChg>
        <pc:picChg chg="add mod">
          <ac:chgData name="Mansi Bisht" userId="dafa1317bee69fd4" providerId="LiveId" clId="{E4B66E92-AC68-4FCD-A7A9-514109C9FD42}" dt="2021-09-02T09:22:01.473" v="3000" actId="1076"/>
          <ac:picMkLst>
            <pc:docMk/>
            <pc:sldMk cId="3832147869" sldId="1872"/>
            <ac:picMk id="5" creationId="{64E23D0A-C449-4397-84E7-A9107DE9CD68}"/>
          </ac:picMkLst>
        </pc:picChg>
      </pc:sldChg>
      <pc:sldChg chg="addSp modSp add mod">
        <pc:chgData name="Mansi Bisht" userId="dafa1317bee69fd4" providerId="LiveId" clId="{E4B66E92-AC68-4FCD-A7A9-514109C9FD42}" dt="2021-08-31T09:29:01.322" v="2270" actId="1076"/>
        <pc:sldMkLst>
          <pc:docMk/>
          <pc:sldMk cId="558601080" sldId="1873"/>
        </pc:sldMkLst>
        <pc:spChg chg="mod">
          <ac:chgData name="Mansi Bisht" userId="dafa1317bee69fd4" providerId="LiveId" clId="{E4B66E92-AC68-4FCD-A7A9-514109C9FD42}" dt="2021-08-31T09:28:58.294" v="2269" actId="20577"/>
          <ac:spMkLst>
            <pc:docMk/>
            <pc:sldMk cId="558601080" sldId="1873"/>
            <ac:spMk id="6" creationId="{00000000-0000-0000-0000-000000000000}"/>
          </ac:spMkLst>
        </pc:spChg>
        <pc:picChg chg="add mod">
          <ac:chgData name="Mansi Bisht" userId="dafa1317bee69fd4" providerId="LiveId" clId="{E4B66E92-AC68-4FCD-A7A9-514109C9FD42}" dt="2021-08-31T09:28:26.151" v="2262" actId="14100"/>
          <ac:picMkLst>
            <pc:docMk/>
            <pc:sldMk cId="558601080" sldId="1873"/>
            <ac:picMk id="3" creationId="{ABAAACE0-BCD8-4204-AB36-B80974C6B3E8}"/>
          </ac:picMkLst>
        </pc:picChg>
        <pc:picChg chg="add mod">
          <ac:chgData name="Mansi Bisht" userId="dafa1317bee69fd4" providerId="LiveId" clId="{E4B66E92-AC68-4FCD-A7A9-514109C9FD42}" dt="2021-08-31T09:29:01.322" v="2270" actId="1076"/>
          <ac:picMkLst>
            <pc:docMk/>
            <pc:sldMk cId="558601080" sldId="1873"/>
            <ac:picMk id="7" creationId="{37B8B415-F9F1-4D87-9BCB-87DB82DD5500}"/>
          </ac:picMkLst>
        </pc:picChg>
      </pc:sldChg>
      <pc:sldChg chg="modSp new mod">
        <pc:chgData name="Mansi Bisht" userId="dafa1317bee69fd4" providerId="LiveId" clId="{E4B66E92-AC68-4FCD-A7A9-514109C9FD42}" dt="2021-08-31T09:53:27.309" v="2559" actId="1076"/>
        <pc:sldMkLst>
          <pc:docMk/>
          <pc:sldMk cId="952886834" sldId="1874"/>
        </pc:sldMkLst>
        <pc:spChg chg="mod">
          <ac:chgData name="Mansi Bisht" userId="dafa1317bee69fd4" providerId="LiveId" clId="{E4B66E92-AC68-4FCD-A7A9-514109C9FD42}" dt="2021-08-31T09:46:01.285" v="2455" actId="14100"/>
          <ac:spMkLst>
            <pc:docMk/>
            <pc:sldMk cId="952886834" sldId="1874"/>
            <ac:spMk id="2" creationId="{34820C74-B780-452C-8796-931CF4C4CCBC}"/>
          </ac:spMkLst>
        </pc:spChg>
        <pc:spChg chg="mod">
          <ac:chgData name="Mansi Bisht" userId="dafa1317bee69fd4" providerId="LiveId" clId="{E4B66E92-AC68-4FCD-A7A9-514109C9FD42}" dt="2021-08-31T09:53:27.309" v="2559" actId="1076"/>
          <ac:spMkLst>
            <pc:docMk/>
            <pc:sldMk cId="952886834" sldId="1874"/>
            <ac:spMk id="3" creationId="{33DE57E6-AE63-4CD2-B504-1274942521D4}"/>
          </ac:spMkLst>
        </pc:spChg>
      </pc:sldChg>
      <pc:sldChg chg="addSp delSp modSp add del mod">
        <pc:chgData name="Mansi Bisht" userId="dafa1317bee69fd4" providerId="LiveId" clId="{E4B66E92-AC68-4FCD-A7A9-514109C9FD42}" dt="2021-08-30T10:40:53.643" v="1983" actId="47"/>
        <pc:sldMkLst>
          <pc:docMk/>
          <pc:sldMk cId="2134207469" sldId="1874"/>
        </pc:sldMkLst>
        <pc:spChg chg="mod">
          <ac:chgData name="Mansi Bisht" userId="dafa1317bee69fd4" providerId="LiveId" clId="{E4B66E92-AC68-4FCD-A7A9-514109C9FD42}" dt="2021-08-23T09:51:21.522" v="1635" actId="1076"/>
          <ac:spMkLst>
            <pc:docMk/>
            <pc:sldMk cId="2134207469" sldId="1874"/>
            <ac:spMk id="6" creationId="{00000000-0000-0000-0000-000000000000}"/>
          </ac:spMkLst>
        </pc:spChg>
        <pc:spChg chg="mod">
          <ac:chgData name="Mansi Bisht" userId="dafa1317bee69fd4" providerId="LiveId" clId="{E4B66E92-AC68-4FCD-A7A9-514109C9FD42}" dt="2021-08-23T10:52:48.179" v="1811" actId="20577"/>
          <ac:spMkLst>
            <pc:docMk/>
            <pc:sldMk cId="2134207469" sldId="1874"/>
            <ac:spMk id="17" creationId="{00000000-0000-0000-0000-000000000000}"/>
          </ac:spMkLst>
        </pc:spChg>
        <pc:picChg chg="del">
          <ac:chgData name="Mansi Bisht" userId="dafa1317bee69fd4" providerId="LiveId" clId="{E4B66E92-AC68-4FCD-A7A9-514109C9FD42}" dt="2021-08-23T09:49:51.395" v="1596" actId="478"/>
          <ac:picMkLst>
            <pc:docMk/>
            <pc:sldMk cId="2134207469" sldId="1874"/>
            <ac:picMk id="7" creationId="{D64AD19E-2A4A-4303-A41A-A07012CD1EC1}"/>
          </ac:picMkLst>
        </pc:picChg>
        <pc:picChg chg="add mod">
          <ac:chgData name="Mansi Bisht" userId="dafa1317bee69fd4" providerId="LiveId" clId="{E4B66E92-AC68-4FCD-A7A9-514109C9FD42}" dt="2021-08-23T09:49:54.298" v="1597" actId="1076"/>
          <ac:picMkLst>
            <pc:docMk/>
            <pc:sldMk cId="2134207469" sldId="1874"/>
            <ac:picMk id="1026" creationId="{5E41B489-FE9B-4955-BD99-EBBC406DD944}"/>
          </ac:picMkLst>
        </pc:picChg>
      </pc:sldChg>
      <pc:sldChg chg="addSp modSp new mod">
        <pc:chgData name="Mansi Bisht" userId="dafa1317bee69fd4" providerId="LiveId" clId="{E4B66E92-AC68-4FCD-A7A9-514109C9FD42}" dt="2021-08-31T09:47:08.685" v="2497" actId="14100"/>
        <pc:sldMkLst>
          <pc:docMk/>
          <pc:sldMk cId="1054845681" sldId="1875"/>
        </pc:sldMkLst>
        <pc:spChg chg="mod">
          <ac:chgData name="Mansi Bisht" userId="dafa1317bee69fd4" providerId="LiveId" clId="{E4B66E92-AC68-4FCD-A7A9-514109C9FD42}" dt="2021-08-31T08:41:54.985" v="2196" actId="207"/>
          <ac:spMkLst>
            <pc:docMk/>
            <pc:sldMk cId="1054845681" sldId="1875"/>
            <ac:spMk id="2" creationId="{EFBE00FB-946A-4959-860A-793CC720FAE3}"/>
          </ac:spMkLst>
        </pc:spChg>
        <pc:spChg chg="mod">
          <ac:chgData name="Mansi Bisht" userId="dafa1317bee69fd4" providerId="LiveId" clId="{E4B66E92-AC68-4FCD-A7A9-514109C9FD42}" dt="2021-08-31T09:47:08.685" v="2497" actId="14100"/>
          <ac:spMkLst>
            <pc:docMk/>
            <pc:sldMk cId="1054845681" sldId="1875"/>
            <ac:spMk id="3" creationId="{DB2BCEE3-D470-4BAA-9256-FE6B6D4DAF7F}"/>
          </ac:spMkLst>
        </pc:spChg>
        <pc:picChg chg="add mod">
          <ac:chgData name="Mansi Bisht" userId="dafa1317bee69fd4" providerId="LiveId" clId="{E4B66E92-AC68-4FCD-A7A9-514109C9FD42}" dt="2021-08-31T09:47:06.439" v="2496" actId="1076"/>
          <ac:picMkLst>
            <pc:docMk/>
            <pc:sldMk cId="1054845681" sldId="1875"/>
            <ac:picMk id="1026" creationId="{42ED482F-29FF-474D-B34C-6E00883ED02E}"/>
          </ac:picMkLst>
        </pc:picChg>
      </pc:sldChg>
      <pc:sldChg chg="addSp delSp modSp new del mod">
        <pc:chgData name="Mansi Bisht" userId="dafa1317bee69fd4" providerId="LiveId" clId="{E4B66E92-AC68-4FCD-A7A9-514109C9FD42}" dt="2021-08-30T10:51:09.436" v="2065" actId="47"/>
        <pc:sldMkLst>
          <pc:docMk/>
          <pc:sldMk cId="4258605923" sldId="1875"/>
        </pc:sldMkLst>
        <pc:spChg chg="mod">
          <ac:chgData name="Mansi Bisht" userId="dafa1317bee69fd4" providerId="LiveId" clId="{E4B66E92-AC68-4FCD-A7A9-514109C9FD42}" dt="2021-08-24T08:25:28.533" v="1931" actId="2711"/>
          <ac:spMkLst>
            <pc:docMk/>
            <pc:sldMk cId="4258605923" sldId="1875"/>
            <ac:spMk id="2" creationId="{10260DCB-4808-4291-B793-83F923767D7D}"/>
          </ac:spMkLst>
        </pc:spChg>
        <pc:spChg chg="del mod">
          <ac:chgData name="Mansi Bisht" userId="dafa1317bee69fd4" providerId="LiveId" clId="{E4B66E92-AC68-4FCD-A7A9-514109C9FD42}" dt="2021-08-24T08:24:33.664" v="1926" actId="478"/>
          <ac:spMkLst>
            <pc:docMk/>
            <pc:sldMk cId="4258605923" sldId="1875"/>
            <ac:spMk id="3" creationId="{D1D87B50-37D2-4183-B66A-DD244BFD61DF}"/>
          </ac:spMkLst>
        </pc:spChg>
        <pc:picChg chg="add mod">
          <ac:chgData name="Mansi Bisht" userId="dafa1317bee69fd4" providerId="LiveId" clId="{E4B66E92-AC68-4FCD-A7A9-514109C9FD42}" dt="2021-08-24T08:26:11.915" v="1940" actId="1076"/>
          <ac:picMkLst>
            <pc:docMk/>
            <pc:sldMk cId="4258605923" sldId="1875"/>
            <ac:picMk id="5" creationId="{D8DFA1D6-0019-4773-9B6B-5EF9A3FFF088}"/>
          </ac:picMkLst>
        </pc:picChg>
      </pc:sldChg>
      <pc:sldChg chg="modSp new mod ord">
        <pc:chgData name="Mansi Bisht" userId="dafa1317bee69fd4" providerId="LiveId" clId="{E4B66E92-AC68-4FCD-A7A9-514109C9FD42}" dt="2021-09-01T09:49:48.053" v="2637"/>
        <pc:sldMkLst>
          <pc:docMk/>
          <pc:sldMk cId="3350693931" sldId="1876"/>
        </pc:sldMkLst>
        <pc:spChg chg="mod">
          <ac:chgData name="Mansi Bisht" userId="dafa1317bee69fd4" providerId="LiveId" clId="{E4B66E92-AC68-4FCD-A7A9-514109C9FD42}" dt="2021-08-31T08:41:58.184" v="2197" actId="207"/>
          <ac:spMkLst>
            <pc:docMk/>
            <pc:sldMk cId="3350693931" sldId="1876"/>
            <ac:spMk id="2" creationId="{26D16542-05E6-4667-90CF-ABAB66F537A1}"/>
          </ac:spMkLst>
        </pc:spChg>
        <pc:spChg chg="mod">
          <ac:chgData name="Mansi Bisht" userId="dafa1317bee69fd4" providerId="LiveId" clId="{E4B66E92-AC68-4FCD-A7A9-514109C9FD42}" dt="2021-09-01T09:24:55.119" v="2562" actId="14100"/>
          <ac:spMkLst>
            <pc:docMk/>
            <pc:sldMk cId="3350693931" sldId="1876"/>
            <ac:spMk id="3" creationId="{DD2F56F4-53A6-4306-B6D2-DB55DA51FBB4}"/>
          </ac:spMkLst>
        </pc:spChg>
      </pc:sldChg>
      <pc:sldChg chg="modSp new mod ord">
        <pc:chgData name="Mansi Bisht" userId="dafa1317bee69fd4" providerId="LiveId" clId="{E4B66E92-AC68-4FCD-A7A9-514109C9FD42}" dt="2021-09-02T13:23:36.561" v="3152" actId="58"/>
        <pc:sldMkLst>
          <pc:docMk/>
          <pc:sldMk cId="1455592978" sldId="1877"/>
        </pc:sldMkLst>
        <pc:spChg chg="mod">
          <ac:chgData name="Mansi Bisht" userId="dafa1317bee69fd4" providerId="LiveId" clId="{E4B66E92-AC68-4FCD-A7A9-514109C9FD42}" dt="2021-09-01T11:22:53.018" v="2879" actId="207"/>
          <ac:spMkLst>
            <pc:docMk/>
            <pc:sldMk cId="1455592978" sldId="1877"/>
            <ac:spMk id="2" creationId="{A6005762-68A5-4FD7-9C15-F5733365E46D}"/>
          </ac:spMkLst>
        </pc:spChg>
        <pc:spChg chg="mod">
          <ac:chgData name="Mansi Bisht" userId="dafa1317bee69fd4" providerId="LiveId" clId="{E4B66E92-AC68-4FCD-A7A9-514109C9FD42}" dt="2021-09-02T13:23:36.561" v="3152" actId="58"/>
          <ac:spMkLst>
            <pc:docMk/>
            <pc:sldMk cId="1455592978" sldId="1877"/>
            <ac:spMk id="3" creationId="{AE806934-38CE-4351-B2F2-16A009093498}"/>
          </ac:spMkLst>
        </pc:spChg>
      </pc:sldChg>
      <pc:sldChg chg="addSp modSp new mod">
        <pc:chgData name="Mansi Bisht" userId="dafa1317bee69fd4" providerId="LiveId" clId="{E4B66E92-AC68-4FCD-A7A9-514109C9FD42}" dt="2021-09-01T09:49:28.208" v="2634" actId="14100"/>
        <pc:sldMkLst>
          <pc:docMk/>
          <pc:sldMk cId="3180121611" sldId="1878"/>
        </pc:sldMkLst>
        <pc:spChg chg="mod">
          <ac:chgData name="Mansi Bisht" userId="dafa1317bee69fd4" providerId="LiveId" clId="{E4B66E92-AC68-4FCD-A7A9-514109C9FD42}" dt="2021-09-01T09:48:29.181" v="2629" actId="20577"/>
          <ac:spMkLst>
            <pc:docMk/>
            <pc:sldMk cId="3180121611" sldId="1878"/>
            <ac:spMk id="2" creationId="{0C66B483-AF89-49D8-8976-B22A08A1A987}"/>
          </ac:spMkLst>
        </pc:spChg>
        <pc:picChg chg="add mod">
          <ac:chgData name="Mansi Bisht" userId="dafa1317bee69fd4" providerId="LiveId" clId="{E4B66E92-AC68-4FCD-A7A9-514109C9FD42}" dt="2021-09-01T09:49:28.208" v="2634" actId="14100"/>
          <ac:picMkLst>
            <pc:docMk/>
            <pc:sldMk cId="3180121611" sldId="1878"/>
            <ac:picMk id="5" creationId="{CC67D116-A8AD-4AEE-AF1D-CF793B90314F}"/>
          </ac:picMkLst>
        </pc:picChg>
      </pc:sldChg>
      <pc:sldChg chg="addSp delSp modSp new mod">
        <pc:chgData name="Mansi Bisht" userId="dafa1317bee69fd4" providerId="LiveId" clId="{E4B66E92-AC68-4FCD-A7A9-514109C9FD42}" dt="2021-09-01T09:53:01.684" v="2678" actId="113"/>
        <pc:sldMkLst>
          <pc:docMk/>
          <pc:sldMk cId="873818249" sldId="1879"/>
        </pc:sldMkLst>
        <pc:spChg chg="mod">
          <ac:chgData name="Mansi Bisht" userId="dafa1317bee69fd4" providerId="LiveId" clId="{E4B66E92-AC68-4FCD-A7A9-514109C9FD42}" dt="2021-09-01T09:50:23.959" v="2654" actId="20577"/>
          <ac:spMkLst>
            <pc:docMk/>
            <pc:sldMk cId="873818249" sldId="1879"/>
            <ac:spMk id="2" creationId="{44ED5734-DD86-4A3C-833A-15CA1EA8409E}"/>
          </ac:spMkLst>
        </pc:spChg>
        <pc:spChg chg="add del mod">
          <ac:chgData name="Mansi Bisht" userId="dafa1317bee69fd4" providerId="LiveId" clId="{E4B66E92-AC68-4FCD-A7A9-514109C9FD42}" dt="2021-09-01T09:53:01.684" v="2678" actId="113"/>
          <ac:spMkLst>
            <pc:docMk/>
            <pc:sldMk cId="873818249" sldId="1879"/>
            <ac:spMk id="3" creationId="{B79AE137-B5A0-497B-8E7B-807774F4DAC8}"/>
          </ac:spMkLst>
        </pc:spChg>
        <pc:spChg chg="add del mod">
          <ac:chgData name="Mansi Bisht" userId="dafa1317bee69fd4" providerId="LiveId" clId="{E4B66E92-AC68-4FCD-A7A9-514109C9FD42}" dt="2021-09-01T09:50:04.416" v="2639"/>
          <ac:spMkLst>
            <pc:docMk/>
            <pc:sldMk cId="873818249" sldId="1879"/>
            <ac:spMk id="4" creationId="{21F05B12-FD84-484D-8B0A-0DB0C1EA8AAC}"/>
          </ac:spMkLst>
        </pc:spChg>
      </pc:sldChg>
      <pc:sldChg chg="modSp new mod">
        <pc:chgData name="Mansi Bisht" userId="dafa1317bee69fd4" providerId="LiveId" clId="{E4B66E92-AC68-4FCD-A7A9-514109C9FD42}" dt="2021-09-02T11:02:28.750" v="3148" actId="1076"/>
        <pc:sldMkLst>
          <pc:docMk/>
          <pc:sldMk cId="2040969547" sldId="1880"/>
        </pc:sldMkLst>
        <pc:spChg chg="mod">
          <ac:chgData name="Mansi Bisht" userId="dafa1317bee69fd4" providerId="LiveId" clId="{E4B66E92-AC68-4FCD-A7A9-514109C9FD42}" dt="2021-09-02T11:02:28.750" v="3148" actId="1076"/>
          <ac:spMkLst>
            <pc:docMk/>
            <pc:sldMk cId="2040969547" sldId="1880"/>
            <ac:spMk id="2" creationId="{C10C3C01-D9ED-44D1-98C8-6A2B7C0C2AFC}"/>
          </ac:spMkLst>
        </pc:spChg>
        <pc:spChg chg="mod">
          <ac:chgData name="Mansi Bisht" userId="dafa1317bee69fd4" providerId="LiveId" clId="{E4B66E92-AC68-4FCD-A7A9-514109C9FD42}" dt="2021-09-01T11:17:26.476" v="2868" actId="1076"/>
          <ac:spMkLst>
            <pc:docMk/>
            <pc:sldMk cId="2040969547" sldId="1880"/>
            <ac:spMk id="3" creationId="{BBD01E92-C34A-4F3E-86D3-CD6E3CDA7E05}"/>
          </ac:spMkLst>
        </pc:spChg>
      </pc:sldChg>
      <pc:sldChg chg="addSp delSp modSp new mod">
        <pc:chgData name="Mansi Bisht" userId="dafa1317bee69fd4" providerId="LiveId" clId="{E4B66E92-AC68-4FCD-A7A9-514109C9FD42}" dt="2021-09-01T11:17:13.189" v="2866" actId="14100"/>
        <pc:sldMkLst>
          <pc:docMk/>
          <pc:sldMk cId="754899879" sldId="1881"/>
        </pc:sldMkLst>
        <pc:spChg chg="mod">
          <ac:chgData name="Mansi Bisht" userId="dafa1317bee69fd4" providerId="LiveId" clId="{E4B66E92-AC68-4FCD-A7A9-514109C9FD42}" dt="2021-09-01T10:19:36.640" v="2786" actId="20577"/>
          <ac:spMkLst>
            <pc:docMk/>
            <pc:sldMk cId="754899879" sldId="1881"/>
            <ac:spMk id="2" creationId="{BCAEF5EE-282C-46B0-919E-C58E8D4F2469}"/>
          </ac:spMkLst>
        </pc:spChg>
        <pc:spChg chg="del mod">
          <ac:chgData name="Mansi Bisht" userId="dafa1317bee69fd4" providerId="LiveId" clId="{E4B66E92-AC68-4FCD-A7A9-514109C9FD42}" dt="2021-09-01T11:17:03.539" v="2860" actId="478"/>
          <ac:spMkLst>
            <pc:docMk/>
            <pc:sldMk cId="754899879" sldId="1881"/>
            <ac:spMk id="3" creationId="{BBB0B3E3-E4D7-4424-82CD-87B3474F5072}"/>
          </ac:spMkLst>
        </pc:spChg>
        <pc:picChg chg="add mod">
          <ac:chgData name="Mansi Bisht" userId="dafa1317bee69fd4" providerId="LiveId" clId="{E4B66E92-AC68-4FCD-A7A9-514109C9FD42}" dt="2021-09-01T11:17:13.189" v="2866" actId="14100"/>
          <ac:picMkLst>
            <pc:docMk/>
            <pc:sldMk cId="754899879" sldId="1881"/>
            <ac:picMk id="5" creationId="{E3952979-8103-4952-B904-0CF37E2F2CC8}"/>
          </ac:picMkLst>
        </pc:picChg>
      </pc:sldChg>
      <pc:sldChg chg="addSp modSp new mod">
        <pc:chgData name="Mansi Bisht" userId="dafa1317bee69fd4" providerId="LiveId" clId="{E4B66E92-AC68-4FCD-A7A9-514109C9FD42}" dt="2021-09-01T11:17:57.991" v="2878" actId="1076"/>
        <pc:sldMkLst>
          <pc:docMk/>
          <pc:sldMk cId="3770630835" sldId="1882"/>
        </pc:sldMkLst>
        <pc:spChg chg="mod">
          <ac:chgData name="Mansi Bisht" userId="dafa1317bee69fd4" providerId="LiveId" clId="{E4B66E92-AC68-4FCD-A7A9-514109C9FD42}" dt="2021-09-01T10:19:29.927" v="2778" actId="20577"/>
          <ac:spMkLst>
            <pc:docMk/>
            <pc:sldMk cId="3770630835" sldId="1882"/>
            <ac:spMk id="2" creationId="{EA9923A4-06A2-4FAF-A02E-39DCF9133762}"/>
          </ac:spMkLst>
        </pc:spChg>
        <pc:spChg chg="mod">
          <ac:chgData name="Mansi Bisht" userId="dafa1317bee69fd4" providerId="LiveId" clId="{E4B66E92-AC68-4FCD-A7A9-514109C9FD42}" dt="2021-09-01T11:17:55.400" v="2877" actId="1076"/>
          <ac:spMkLst>
            <pc:docMk/>
            <pc:sldMk cId="3770630835" sldId="1882"/>
            <ac:spMk id="3" creationId="{D5A12185-C701-4C5D-8E44-1F9A793D3AFB}"/>
          </ac:spMkLst>
        </pc:spChg>
        <pc:picChg chg="add mod">
          <ac:chgData name="Mansi Bisht" userId="dafa1317bee69fd4" providerId="LiveId" clId="{E4B66E92-AC68-4FCD-A7A9-514109C9FD42}" dt="2021-09-01T11:17:57.991" v="2878" actId="1076"/>
          <ac:picMkLst>
            <pc:docMk/>
            <pc:sldMk cId="3770630835" sldId="1882"/>
            <ac:picMk id="5" creationId="{7EB483DD-205D-4A7B-91F5-259531753B8A}"/>
          </ac:picMkLst>
        </pc:picChg>
      </pc:sldChg>
      <pc:sldChg chg="addSp delSp modSp new del mod">
        <pc:chgData name="Mansi Bisht" userId="dafa1317bee69fd4" providerId="LiveId" clId="{E4B66E92-AC68-4FCD-A7A9-514109C9FD42}" dt="2021-09-02T10:52:29.168" v="3080" actId="47"/>
        <pc:sldMkLst>
          <pc:docMk/>
          <pc:sldMk cId="2919372071" sldId="1883"/>
        </pc:sldMkLst>
        <pc:spChg chg="mod">
          <ac:chgData name="Mansi Bisht" userId="dafa1317bee69fd4" providerId="LiveId" clId="{E4B66E92-AC68-4FCD-A7A9-514109C9FD42}" dt="2021-09-02T10:45:05.851" v="3029" actId="1076"/>
          <ac:spMkLst>
            <pc:docMk/>
            <pc:sldMk cId="2919372071" sldId="1883"/>
            <ac:spMk id="2" creationId="{18060358-89B3-4249-9ECE-856E9D8B80D5}"/>
          </ac:spMkLst>
        </pc:spChg>
        <pc:spChg chg="mod">
          <ac:chgData name="Mansi Bisht" userId="dafa1317bee69fd4" providerId="LiveId" clId="{E4B66E92-AC68-4FCD-A7A9-514109C9FD42}" dt="2021-09-02T10:50:38.479" v="3040" actId="14100"/>
          <ac:spMkLst>
            <pc:docMk/>
            <pc:sldMk cId="2919372071" sldId="1883"/>
            <ac:spMk id="3" creationId="{983CAB78-4D3A-4198-AAC5-2049FA26751B}"/>
          </ac:spMkLst>
        </pc:spChg>
        <pc:picChg chg="add del mod">
          <ac:chgData name="Mansi Bisht" userId="dafa1317bee69fd4" providerId="LiveId" clId="{E4B66E92-AC68-4FCD-A7A9-514109C9FD42}" dt="2021-09-02T10:52:11.426" v="3074" actId="21"/>
          <ac:picMkLst>
            <pc:docMk/>
            <pc:sldMk cId="2919372071" sldId="1883"/>
            <ac:picMk id="5" creationId="{96ADEF6E-06C8-4BEA-8CC3-2D8D1AB681D3}"/>
          </ac:picMkLst>
        </pc:picChg>
        <pc:picChg chg="add del mod">
          <ac:chgData name="Mansi Bisht" userId="dafa1317bee69fd4" providerId="LiveId" clId="{E4B66E92-AC68-4FCD-A7A9-514109C9FD42}" dt="2021-09-02T10:52:18.039" v="3076" actId="21"/>
          <ac:picMkLst>
            <pc:docMk/>
            <pc:sldMk cId="2919372071" sldId="1883"/>
            <ac:picMk id="7" creationId="{D07C31FE-A497-48D5-A0DC-73C352E9D1BD}"/>
          </ac:picMkLst>
        </pc:picChg>
        <pc:picChg chg="add del mod">
          <ac:chgData name="Mansi Bisht" userId="dafa1317bee69fd4" providerId="LiveId" clId="{E4B66E92-AC68-4FCD-A7A9-514109C9FD42}" dt="2021-09-02T10:52:24.138" v="3078" actId="21"/>
          <ac:picMkLst>
            <pc:docMk/>
            <pc:sldMk cId="2919372071" sldId="1883"/>
            <ac:picMk id="9" creationId="{558B7642-0D18-4AC3-899B-2E9CEF34CA4D}"/>
          </ac:picMkLst>
        </pc:picChg>
      </pc:sldChg>
      <pc:sldChg chg="addSp delSp modSp add mod">
        <pc:chgData name="Mansi Bisht" userId="dafa1317bee69fd4" providerId="LiveId" clId="{E4B66E92-AC68-4FCD-A7A9-514109C9FD42}" dt="2021-09-02T10:57:53.570" v="3146" actId="1076"/>
        <pc:sldMkLst>
          <pc:docMk/>
          <pc:sldMk cId="2456177862" sldId="1884"/>
        </pc:sldMkLst>
        <pc:spChg chg="add mod">
          <ac:chgData name="Mansi Bisht" userId="dafa1317bee69fd4" providerId="LiveId" clId="{E4B66E92-AC68-4FCD-A7A9-514109C9FD42}" dt="2021-09-02T10:57:24.433" v="3137" actId="20577"/>
          <ac:spMkLst>
            <pc:docMk/>
            <pc:sldMk cId="2456177862" sldId="1884"/>
            <ac:spMk id="2" creationId="{1A82E8FA-5DF5-4EEB-9D76-4B2668B5D656}"/>
          </ac:spMkLst>
        </pc:spChg>
        <pc:spChg chg="mod">
          <ac:chgData name="Mansi Bisht" userId="dafa1317bee69fd4" providerId="LiveId" clId="{E4B66E92-AC68-4FCD-A7A9-514109C9FD42}" dt="2021-09-02T10:52:02.628" v="3071" actId="20577"/>
          <ac:spMkLst>
            <pc:docMk/>
            <pc:sldMk cId="2456177862" sldId="1884"/>
            <ac:spMk id="17" creationId="{00000000-0000-0000-0000-000000000000}"/>
          </ac:spMkLst>
        </pc:spChg>
        <pc:picChg chg="del">
          <ac:chgData name="Mansi Bisht" userId="dafa1317bee69fd4" providerId="LiveId" clId="{E4B66E92-AC68-4FCD-A7A9-514109C9FD42}" dt="2021-09-02T10:52:05.008" v="3072" actId="478"/>
          <ac:picMkLst>
            <pc:docMk/>
            <pc:sldMk cId="2456177862" sldId="1884"/>
            <ac:picMk id="3" creationId="{D71E4CC9-7B9D-4113-8994-81D6F36C3A93}"/>
          </ac:picMkLst>
        </pc:picChg>
        <pc:picChg chg="add mod">
          <ac:chgData name="Mansi Bisht" userId="dafa1317bee69fd4" providerId="LiveId" clId="{E4B66E92-AC68-4FCD-A7A9-514109C9FD42}" dt="2021-09-02T10:57:41.095" v="3142" actId="1440"/>
          <ac:picMkLst>
            <pc:docMk/>
            <pc:sldMk cId="2456177862" sldId="1884"/>
            <ac:picMk id="6" creationId="{CCA81F6E-0624-479E-862C-EFD3412EEEBB}"/>
          </ac:picMkLst>
        </pc:picChg>
        <pc:picChg chg="del">
          <ac:chgData name="Mansi Bisht" userId="dafa1317bee69fd4" providerId="LiveId" clId="{E4B66E92-AC68-4FCD-A7A9-514109C9FD42}" dt="2021-09-02T10:52:05.504" v="3073" actId="478"/>
          <ac:picMkLst>
            <pc:docMk/>
            <pc:sldMk cId="2456177862" sldId="1884"/>
            <ac:picMk id="7" creationId="{C1D67476-4F06-4C3B-92B7-07B17CBDC62A}"/>
          </ac:picMkLst>
        </pc:picChg>
        <pc:picChg chg="add mod">
          <ac:chgData name="Mansi Bisht" userId="dafa1317bee69fd4" providerId="LiveId" clId="{E4B66E92-AC68-4FCD-A7A9-514109C9FD42}" dt="2021-09-02T10:57:53.570" v="3146" actId="1076"/>
          <ac:picMkLst>
            <pc:docMk/>
            <pc:sldMk cId="2456177862" sldId="1884"/>
            <ac:picMk id="8" creationId="{77E9937C-17E6-428F-B042-A4BCA8F3EDAD}"/>
          </ac:picMkLst>
        </pc:picChg>
        <pc:picChg chg="add mod">
          <ac:chgData name="Mansi Bisht" userId="dafa1317bee69fd4" providerId="LiveId" clId="{E4B66E92-AC68-4FCD-A7A9-514109C9FD42}" dt="2021-09-02T10:57:51.481" v="3145" actId="1076"/>
          <ac:picMkLst>
            <pc:docMk/>
            <pc:sldMk cId="2456177862" sldId="1884"/>
            <ac:picMk id="9" creationId="{F8472FFA-95D2-4B5C-8B1D-DAB1C0AB3B3E}"/>
          </ac:picMkLst>
        </pc:picChg>
      </pc:sldChg>
      <pc:sldChg chg="addSp delSp modSp new mod">
        <pc:chgData name="Mansi Bisht" userId="dafa1317bee69fd4" providerId="LiveId" clId="{E4B66E92-AC68-4FCD-A7A9-514109C9FD42}" dt="2021-09-02T13:57:36.279" v="3256" actId="22"/>
        <pc:sldMkLst>
          <pc:docMk/>
          <pc:sldMk cId="1337544357" sldId="1885"/>
        </pc:sldMkLst>
        <pc:spChg chg="mod">
          <ac:chgData name="Mansi Bisht" userId="dafa1317bee69fd4" providerId="LiveId" clId="{E4B66E92-AC68-4FCD-A7A9-514109C9FD42}" dt="2021-09-02T13:57:11.608" v="3255" actId="14100"/>
          <ac:spMkLst>
            <pc:docMk/>
            <pc:sldMk cId="1337544357" sldId="1885"/>
            <ac:spMk id="2" creationId="{C4EC3B8E-3572-45EA-AAB8-67289A912BF0}"/>
          </ac:spMkLst>
        </pc:spChg>
        <pc:spChg chg="del">
          <ac:chgData name="Mansi Bisht" userId="dafa1317bee69fd4" providerId="LiveId" clId="{E4B66E92-AC68-4FCD-A7A9-514109C9FD42}" dt="2021-09-02T13:56:48.010" v="3203" actId="478"/>
          <ac:spMkLst>
            <pc:docMk/>
            <pc:sldMk cId="1337544357" sldId="1885"/>
            <ac:spMk id="3" creationId="{1663B8DB-D4BC-465C-B610-F3D142233E58}"/>
          </ac:spMkLst>
        </pc:spChg>
        <pc:picChg chg="add">
          <ac:chgData name="Mansi Bisht" userId="dafa1317bee69fd4" providerId="LiveId" clId="{E4B66E92-AC68-4FCD-A7A9-514109C9FD42}" dt="2021-09-02T13:57:36.279" v="3256" actId="22"/>
          <ac:picMkLst>
            <pc:docMk/>
            <pc:sldMk cId="1337544357" sldId="1885"/>
            <ac:picMk id="5" creationId="{955CF810-886A-4E7F-9A47-489F7E488B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58146-8B1E-471A-9600-A09A0E547162}" type="datetimeFigureOut">
              <a:rPr lang="en-IN" smtClean="0"/>
              <a:t>02-09-2021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F81AC-DCFD-4095-8C16-B03D30EA8DBE}" type="slidenum">
              <a:rPr lang="en-IN" smtClean="0"/>
              <a:t>‹#›</a:t>
            </a:fld>
            <a:endParaRPr lang="en-IN"/>
          </a:p>
        </p:txBody>
      </p:sp>
    </p:spTree>
    <p:extLst>
      <p:ext uri="{BB962C8B-B14F-4D97-AF65-F5344CB8AC3E}">
        <p14:creationId xmlns:p14="http://schemas.microsoft.com/office/powerpoint/2010/main" val="31216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9/2/2021 7:25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9/2/2021 7:25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9/2/2021 7:25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05911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9/2/2021 7:25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3304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9/2/2021 7:25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9/2/2021 7:25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94332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2F81AC-DCFD-4095-8C16-B03D30EA8DBE}" type="slidenum">
              <a:rPr lang="en-IN" smtClean="0"/>
              <a:t>9</a:t>
            </a:fld>
            <a:endParaRPr lang="en-IN"/>
          </a:p>
        </p:txBody>
      </p:sp>
    </p:spTree>
    <p:extLst>
      <p:ext uri="{BB962C8B-B14F-4D97-AF65-F5344CB8AC3E}">
        <p14:creationId xmlns:p14="http://schemas.microsoft.com/office/powerpoint/2010/main" val="939599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9/2/2021 7:25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896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9/2/2021 7:25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4737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9/2/2021 7:25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06471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9/2/2021 7:25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51645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9/2/2021 7:25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10128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9/2/2021 7:25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73498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9/2/2021 7:25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368473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CE97-7D2E-4177-BA39-10315D4AE0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FE150B-6201-41A5-9B47-02586C93F1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54A51C-E85C-42BD-AAF5-7F5F0C56635B}"/>
              </a:ext>
            </a:extLst>
          </p:cNvPr>
          <p:cNvSpPr>
            <a:spLocks noGrp="1"/>
          </p:cNvSpPr>
          <p:nvPr>
            <p:ph type="dt" sz="half" idx="10"/>
          </p:nvPr>
        </p:nvSpPr>
        <p:spPr/>
        <p:txBody>
          <a:bodyPr/>
          <a:lstStyle/>
          <a:p>
            <a:fld id="{AECAD140-1478-4AAF-B41D-EFC50D474225}" type="datetimeFigureOut">
              <a:rPr lang="en-IN" smtClean="0"/>
              <a:t>02-09-2021</a:t>
            </a:fld>
            <a:endParaRPr lang="en-IN"/>
          </a:p>
        </p:txBody>
      </p:sp>
      <p:sp>
        <p:nvSpPr>
          <p:cNvPr id="5" name="Footer Placeholder 4">
            <a:extLst>
              <a:ext uri="{FF2B5EF4-FFF2-40B4-BE49-F238E27FC236}">
                <a16:creationId xmlns:a16="http://schemas.microsoft.com/office/drawing/2014/main" id="{AF77C5FE-E9E3-479E-A2BC-0856A9806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D31646-2646-48E7-81C6-FAA4CAF63D2E}"/>
              </a:ext>
            </a:extLst>
          </p:cNvPr>
          <p:cNvSpPr>
            <a:spLocks noGrp="1"/>
          </p:cNvSpPr>
          <p:nvPr>
            <p:ph type="sldNum" sz="quarter" idx="12"/>
          </p:nvPr>
        </p:nvSpPr>
        <p:spPr/>
        <p:txBody>
          <a:bodyPr/>
          <a:lstStyle/>
          <a:p>
            <a:fld id="{65805684-5D74-40FF-AA03-C44DAE62FF78}" type="slidenum">
              <a:rPr lang="en-IN" smtClean="0"/>
              <a:t>‹#›</a:t>
            </a:fld>
            <a:endParaRPr lang="en-IN"/>
          </a:p>
        </p:txBody>
      </p:sp>
    </p:spTree>
    <p:extLst>
      <p:ext uri="{BB962C8B-B14F-4D97-AF65-F5344CB8AC3E}">
        <p14:creationId xmlns:p14="http://schemas.microsoft.com/office/powerpoint/2010/main" val="66726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3583-4552-4C1C-B287-FB4C2E2407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9EF8F5-9514-4FE2-8574-E2DB88498B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80105F-E399-48F5-A6BE-FE4F001BF09B}"/>
              </a:ext>
            </a:extLst>
          </p:cNvPr>
          <p:cNvSpPr>
            <a:spLocks noGrp="1"/>
          </p:cNvSpPr>
          <p:nvPr>
            <p:ph type="dt" sz="half" idx="10"/>
          </p:nvPr>
        </p:nvSpPr>
        <p:spPr/>
        <p:txBody>
          <a:bodyPr/>
          <a:lstStyle/>
          <a:p>
            <a:fld id="{AECAD140-1478-4AAF-B41D-EFC50D474225}" type="datetimeFigureOut">
              <a:rPr lang="en-IN" smtClean="0"/>
              <a:t>02-09-2021</a:t>
            </a:fld>
            <a:endParaRPr lang="en-IN"/>
          </a:p>
        </p:txBody>
      </p:sp>
      <p:sp>
        <p:nvSpPr>
          <p:cNvPr id="5" name="Footer Placeholder 4">
            <a:extLst>
              <a:ext uri="{FF2B5EF4-FFF2-40B4-BE49-F238E27FC236}">
                <a16:creationId xmlns:a16="http://schemas.microsoft.com/office/drawing/2014/main" id="{CC8FF2E2-C9CE-4BB9-8392-F2FFA1F01D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31164C-9813-487A-9504-7D62D5BDA916}"/>
              </a:ext>
            </a:extLst>
          </p:cNvPr>
          <p:cNvSpPr>
            <a:spLocks noGrp="1"/>
          </p:cNvSpPr>
          <p:nvPr>
            <p:ph type="sldNum" sz="quarter" idx="12"/>
          </p:nvPr>
        </p:nvSpPr>
        <p:spPr/>
        <p:txBody>
          <a:bodyPr/>
          <a:lstStyle/>
          <a:p>
            <a:fld id="{65805684-5D74-40FF-AA03-C44DAE62FF78}" type="slidenum">
              <a:rPr lang="en-IN" smtClean="0"/>
              <a:t>‹#›</a:t>
            </a:fld>
            <a:endParaRPr lang="en-IN"/>
          </a:p>
        </p:txBody>
      </p:sp>
    </p:spTree>
    <p:extLst>
      <p:ext uri="{BB962C8B-B14F-4D97-AF65-F5344CB8AC3E}">
        <p14:creationId xmlns:p14="http://schemas.microsoft.com/office/powerpoint/2010/main" val="372649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C4114C-8A5B-4F33-BF8D-D81EF92755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364286-B731-4AF1-8820-3A7AD977BA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AA56A7-E657-4275-8DC5-484130547A65}"/>
              </a:ext>
            </a:extLst>
          </p:cNvPr>
          <p:cNvSpPr>
            <a:spLocks noGrp="1"/>
          </p:cNvSpPr>
          <p:nvPr>
            <p:ph type="dt" sz="half" idx="10"/>
          </p:nvPr>
        </p:nvSpPr>
        <p:spPr/>
        <p:txBody>
          <a:bodyPr/>
          <a:lstStyle/>
          <a:p>
            <a:fld id="{AECAD140-1478-4AAF-B41D-EFC50D474225}" type="datetimeFigureOut">
              <a:rPr lang="en-IN" smtClean="0"/>
              <a:t>02-09-2021</a:t>
            </a:fld>
            <a:endParaRPr lang="en-IN"/>
          </a:p>
        </p:txBody>
      </p:sp>
      <p:sp>
        <p:nvSpPr>
          <p:cNvPr id="5" name="Footer Placeholder 4">
            <a:extLst>
              <a:ext uri="{FF2B5EF4-FFF2-40B4-BE49-F238E27FC236}">
                <a16:creationId xmlns:a16="http://schemas.microsoft.com/office/drawing/2014/main" id="{0AA79875-38BC-4050-8C8F-304E0D95C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7B412F-267A-456B-A273-64DE94B07230}"/>
              </a:ext>
            </a:extLst>
          </p:cNvPr>
          <p:cNvSpPr>
            <a:spLocks noGrp="1"/>
          </p:cNvSpPr>
          <p:nvPr>
            <p:ph type="sldNum" sz="quarter" idx="12"/>
          </p:nvPr>
        </p:nvSpPr>
        <p:spPr/>
        <p:txBody>
          <a:bodyPr/>
          <a:lstStyle/>
          <a:p>
            <a:fld id="{65805684-5D74-40FF-AA03-C44DAE62FF78}" type="slidenum">
              <a:rPr lang="en-IN" smtClean="0"/>
              <a:t>‹#›</a:t>
            </a:fld>
            <a:endParaRPr lang="en-IN"/>
          </a:p>
        </p:txBody>
      </p:sp>
    </p:spTree>
    <p:extLst>
      <p:ext uri="{BB962C8B-B14F-4D97-AF65-F5344CB8AC3E}">
        <p14:creationId xmlns:p14="http://schemas.microsoft.com/office/powerpoint/2010/main" val="870093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3758013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6150255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3727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6610450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64428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5540574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419197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3865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6B43-03E3-429C-8B37-C5872AAAB7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C62F0A-105B-4ABE-80CA-852C7E5B7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42A6F1-ED1E-4C15-A88C-6741AE17EE5C}"/>
              </a:ext>
            </a:extLst>
          </p:cNvPr>
          <p:cNvSpPr>
            <a:spLocks noGrp="1"/>
          </p:cNvSpPr>
          <p:nvPr>
            <p:ph type="dt" sz="half" idx="10"/>
          </p:nvPr>
        </p:nvSpPr>
        <p:spPr/>
        <p:txBody>
          <a:bodyPr/>
          <a:lstStyle/>
          <a:p>
            <a:fld id="{AECAD140-1478-4AAF-B41D-EFC50D474225}" type="datetimeFigureOut">
              <a:rPr lang="en-IN" smtClean="0"/>
              <a:t>02-09-2021</a:t>
            </a:fld>
            <a:endParaRPr lang="en-IN"/>
          </a:p>
        </p:txBody>
      </p:sp>
      <p:sp>
        <p:nvSpPr>
          <p:cNvPr id="5" name="Footer Placeholder 4">
            <a:extLst>
              <a:ext uri="{FF2B5EF4-FFF2-40B4-BE49-F238E27FC236}">
                <a16:creationId xmlns:a16="http://schemas.microsoft.com/office/drawing/2014/main" id="{43D18984-98ED-4F66-A967-F9A669B84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109163-F0E6-4A24-B03C-C32040DE18B4}"/>
              </a:ext>
            </a:extLst>
          </p:cNvPr>
          <p:cNvSpPr>
            <a:spLocks noGrp="1"/>
          </p:cNvSpPr>
          <p:nvPr>
            <p:ph type="sldNum" sz="quarter" idx="12"/>
          </p:nvPr>
        </p:nvSpPr>
        <p:spPr/>
        <p:txBody>
          <a:bodyPr/>
          <a:lstStyle/>
          <a:p>
            <a:fld id="{65805684-5D74-40FF-AA03-C44DAE62FF78}" type="slidenum">
              <a:rPr lang="en-IN" smtClean="0"/>
              <a:t>‹#›</a:t>
            </a:fld>
            <a:endParaRPr lang="en-IN"/>
          </a:p>
        </p:txBody>
      </p:sp>
    </p:spTree>
    <p:extLst>
      <p:ext uri="{BB962C8B-B14F-4D97-AF65-F5344CB8AC3E}">
        <p14:creationId xmlns:p14="http://schemas.microsoft.com/office/powerpoint/2010/main" val="17945220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250026073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323125307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37410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74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2064687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04928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53886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770408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913507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77142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B332-E171-4173-B829-75D63DAA5C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46295C-663D-442E-958C-C288E52136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AE94D1-16C4-42AC-BB1D-027821266E49}"/>
              </a:ext>
            </a:extLst>
          </p:cNvPr>
          <p:cNvSpPr>
            <a:spLocks noGrp="1"/>
          </p:cNvSpPr>
          <p:nvPr>
            <p:ph type="dt" sz="half" idx="10"/>
          </p:nvPr>
        </p:nvSpPr>
        <p:spPr/>
        <p:txBody>
          <a:bodyPr/>
          <a:lstStyle/>
          <a:p>
            <a:fld id="{AECAD140-1478-4AAF-B41D-EFC50D474225}" type="datetimeFigureOut">
              <a:rPr lang="en-IN" smtClean="0"/>
              <a:t>02-09-2021</a:t>
            </a:fld>
            <a:endParaRPr lang="en-IN"/>
          </a:p>
        </p:txBody>
      </p:sp>
      <p:sp>
        <p:nvSpPr>
          <p:cNvPr id="5" name="Footer Placeholder 4">
            <a:extLst>
              <a:ext uri="{FF2B5EF4-FFF2-40B4-BE49-F238E27FC236}">
                <a16:creationId xmlns:a16="http://schemas.microsoft.com/office/drawing/2014/main" id="{8DD5C940-D4FE-4740-8623-A6ABAD121C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88F26-3230-4F00-B77C-C891F4D3A453}"/>
              </a:ext>
            </a:extLst>
          </p:cNvPr>
          <p:cNvSpPr>
            <a:spLocks noGrp="1"/>
          </p:cNvSpPr>
          <p:nvPr>
            <p:ph type="sldNum" sz="quarter" idx="12"/>
          </p:nvPr>
        </p:nvSpPr>
        <p:spPr/>
        <p:txBody>
          <a:bodyPr/>
          <a:lstStyle/>
          <a:p>
            <a:fld id="{65805684-5D74-40FF-AA03-C44DAE62FF78}" type="slidenum">
              <a:rPr lang="en-IN" smtClean="0"/>
              <a:t>‹#›</a:t>
            </a:fld>
            <a:endParaRPr lang="en-IN"/>
          </a:p>
        </p:txBody>
      </p:sp>
    </p:spTree>
    <p:extLst>
      <p:ext uri="{BB962C8B-B14F-4D97-AF65-F5344CB8AC3E}">
        <p14:creationId xmlns:p14="http://schemas.microsoft.com/office/powerpoint/2010/main" val="36038185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42602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9211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20873460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81030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2931540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6200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677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07702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71298928"/>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17879348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88B0-B256-477C-A0F7-FBAF34EE17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2F9744-8310-49AD-BD3A-7596BBADE9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8083C8-4EFF-4B5C-BDEB-D54DC6317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3FC7CD-0C76-4C5E-8A52-76D830A61657}"/>
              </a:ext>
            </a:extLst>
          </p:cNvPr>
          <p:cNvSpPr>
            <a:spLocks noGrp="1"/>
          </p:cNvSpPr>
          <p:nvPr>
            <p:ph type="dt" sz="half" idx="10"/>
          </p:nvPr>
        </p:nvSpPr>
        <p:spPr/>
        <p:txBody>
          <a:bodyPr/>
          <a:lstStyle/>
          <a:p>
            <a:fld id="{AECAD140-1478-4AAF-B41D-EFC50D474225}" type="datetimeFigureOut">
              <a:rPr lang="en-IN" smtClean="0"/>
              <a:t>02-09-2021</a:t>
            </a:fld>
            <a:endParaRPr lang="en-IN"/>
          </a:p>
        </p:txBody>
      </p:sp>
      <p:sp>
        <p:nvSpPr>
          <p:cNvPr id="6" name="Footer Placeholder 5">
            <a:extLst>
              <a:ext uri="{FF2B5EF4-FFF2-40B4-BE49-F238E27FC236}">
                <a16:creationId xmlns:a16="http://schemas.microsoft.com/office/drawing/2014/main" id="{013CBB4E-D71A-404D-9AB8-A611BCA107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7F5D40-457C-4739-85AC-B889A25AF124}"/>
              </a:ext>
            </a:extLst>
          </p:cNvPr>
          <p:cNvSpPr>
            <a:spLocks noGrp="1"/>
          </p:cNvSpPr>
          <p:nvPr>
            <p:ph type="sldNum" sz="quarter" idx="12"/>
          </p:nvPr>
        </p:nvSpPr>
        <p:spPr/>
        <p:txBody>
          <a:bodyPr/>
          <a:lstStyle/>
          <a:p>
            <a:fld id="{65805684-5D74-40FF-AA03-C44DAE62FF78}" type="slidenum">
              <a:rPr lang="en-IN" smtClean="0"/>
              <a:t>‹#›</a:t>
            </a:fld>
            <a:endParaRPr lang="en-IN"/>
          </a:p>
        </p:txBody>
      </p:sp>
    </p:spTree>
    <p:extLst>
      <p:ext uri="{BB962C8B-B14F-4D97-AF65-F5344CB8AC3E}">
        <p14:creationId xmlns:p14="http://schemas.microsoft.com/office/powerpoint/2010/main" val="27645702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807986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8101940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E233-297C-4F03-AE58-AFD9F8EFBA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4F04CE-3438-45D6-9D3E-6C2DB3C48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A3B6B7-AC9E-4735-919B-571203265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FAED1B-DA08-4EC0-ADE9-EBEAB0B871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4EF579-1C22-40D9-9466-85B695214F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8CBA57-D196-4CE2-A896-6A531C9CC76F}"/>
              </a:ext>
            </a:extLst>
          </p:cNvPr>
          <p:cNvSpPr>
            <a:spLocks noGrp="1"/>
          </p:cNvSpPr>
          <p:nvPr>
            <p:ph type="dt" sz="half" idx="10"/>
          </p:nvPr>
        </p:nvSpPr>
        <p:spPr/>
        <p:txBody>
          <a:bodyPr/>
          <a:lstStyle/>
          <a:p>
            <a:fld id="{AECAD140-1478-4AAF-B41D-EFC50D474225}" type="datetimeFigureOut">
              <a:rPr lang="en-IN" smtClean="0"/>
              <a:t>02-09-2021</a:t>
            </a:fld>
            <a:endParaRPr lang="en-IN"/>
          </a:p>
        </p:txBody>
      </p:sp>
      <p:sp>
        <p:nvSpPr>
          <p:cNvPr id="8" name="Footer Placeholder 7">
            <a:extLst>
              <a:ext uri="{FF2B5EF4-FFF2-40B4-BE49-F238E27FC236}">
                <a16:creationId xmlns:a16="http://schemas.microsoft.com/office/drawing/2014/main" id="{743C31F3-1A8B-4F17-9057-26A3EA448B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45F5DE-7202-4FF2-B3E3-9F774857B3D3}"/>
              </a:ext>
            </a:extLst>
          </p:cNvPr>
          <p:cNvSpPr>
            <a:spLocks noGrp="1"/>
          </p:cNvSpPr>
          <p:nvPr>
            <p:ph type="sldNum" sz="quarter" idx="12"/>
          </p:nvPr>
        </p:nvSpPr>
        <p:spPr/>
        <p:txBody>
          <a:bodyPr/>
          <a:lstStyle/>
          <a:p>
            <a:fld id="{65805684-5D74-40FF-AA03-C44DAE62FF78}" type="slidenum">
              <a:rPr lang="en-IN" smtClean="0"/>
              <a:t>‹#›</a:t>
            </a:fld>
            <a:endParaRPr lang="en-IN"/>
          </a:p>
        </p:txBody>
      </p:sp>
    </p:spTree>
    <p:extLst>
      <p:ext uri="{BB962C8B-B14F-4D97-AF65-F5344CB8AC3E}">
        <p14:creationId xmlns:p14="http://schemas.microsoft.com/office/powerpoint/2010/main" val="173630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AB6A-D418-4DBA-821B-97F866366A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68185D-1C25-4F70-9B2E-CE7CF5FD7EEB}"/>
              </a:ext>
            </a:extLst>
          </p:cNvPr>
          <p:cNvSpPr>
            <a:spLocks noGrp="1"/>
          </p:cNvSpPr>
          <p:nvPr>
            <p:ph type="dt" sz="half" idx="10"/>
          </p:nvPr>
        </p:nvSpPr>
        <p:spPr/>
        <p:txBody>
          <a:bodyPr/>
          <a:lstStyle/>
          <a:p>
            <a:fld id="{AECAD140-1478-4AAF-B41D-EFC50D474225}" type="datetimeFigureOut">
              <a:rPr lang="en-IN" smtClean="0"/>
              <a:t>02-09-2021</a:t>
            </a:fld>
            <a:endParaRPr lang="en-IN"/>
          </a:p>
        </p:txBody>
      </p:sp>
      <p:sp>
        <p:nvSpPr>
          <p:cNvPr id="4" name="Footer Placeholder 3">
            <a:extLst>
              <a:ext uri="{FF2B5EF4-FFF2-40B4-BE49-F238E27FC236}">
                <a16:creationId xmlns:a16="http://schemas.microsoft.com/office/drawing/2014/main" id="{FE3DC58F-B7C6-4FED-B337-DE8BF17225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15A92F-5156-4F5A-9AC6-7E939676E536}"/>
              </a:ext>
            </a:extLst>
          </p:cNvPr>
          <p:cNvSpPr>
            <a:spLocks noGrp="1"/>
          </p:cNvSpPr>
          <p:nvPr>
            <p:ph type="sldNum" sz="quarter" idx="12"/>
          </p:nvPr>
        </p:nvSpPr>
        <p:spPr/>
        <p:txBody>
          <a:bodyPr/>
          <a:lstStyle/>
          <a:p>
            <a:fld id="{65805684-5D74-40FF-AA03-C44DAE62FF78}" type="slidenum">
              <a:rPr lang="en-IN" smtClean="0"/>
              <a:t>‹#›</a:t>
            </a:fld>
            <a:endParaRPr lang="en-IN"/>
          </a:p>
        </p:txBody>
      </p:sp>
    </p:spTree>
    <p:extLst>
      <p:ext uri="{BB962C8B-B14F-4D97-AF65-F5344CB8AC3E}">
        <p14:creationId xmlns:p14="http://schemas.microsoft.com/office/powerpoint/2010/main" val="417254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BE8B2E-86C9-4AB2-A7A0-1950BD0A1875}"/>
              </a:ext>
            </a:extLst>
          </p:cNvPr>
          <p:cNvSpPr>
            <a:spLocks noGrp="1"/>
          </p:cNvSpPr>
          <p:nvPr>
            <p:ph type="dt" sz="half" idx="10"/>
          </p:nvPr>
        </p:nvSpPr>
        <p:spPr/>
        <p:txBody>
          <a:bodyPr/>
          <a:lstStyle/>
          <a:p>
            <a:fld id="{AECAD140-1478-4AAF-B41D-EFC50D474225}" type="datetimeFigureOut">
              <a:rPr lang="en-IN" smtClean="0"/>
              <a:t>02-09-2021</a:t>
            </a:fld>
            <a:endParaRPr lang="en-IN"/>
          </a:p>
        </p:txBody>
      </p:sp>
      <p:sp>
        <p:nvSpPr>
          <p:cNvPr id="3" name="Footer Placeholder 2">
            <a:extLst>
              <a:ext uri="{FF2B5EF4-FFF2-40B4-BE49-F238E27FC236}">
                <a16:creationId xmlns:a16="http://schemas.microsoft.com/office/drawing/2014/main" id="{F316CD88-9866-4B4F-AF77-A6887023EE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5ED530-F4F6-4D85-A6A0-4412914AD257}"/>
              </a:ext>
            </a:extLst>
          </p:cNvPr>
          <p:cNvSpPr>
            <a:spLocks noGrp="1"/>
          </p:cNvSpPr>
          <p:nvPr>
            <p:ph type="sldNum" sz="quarter" idx="12"/>
          </p:nvPr>
        </p:nvSpPr>
        <p:spPr/>
        <p:txBody>
          <a:bodyPr/>
          <a:lstStyle/>
          <a:p>
            <a:fld id="{65805684-5D74-40FF-AA03-C44DAE62FF78}" type="slidenum">
              <a:rPr lang="en-IN" smtClean="0"/>
              <a:t>‹#›</a:t>
            </a:fld>
            <a:endParaRPr lang="en-IN"/>
          </a:p>
        </p:txBody>
      </p:sp>
    </p:spTree>
    <p:extLst>
      <p:ext uri="{BB962C8B-B14F-4D97-AF65-F5344CB8AC3E}">
        <p14:creationId xmlns:p14="http://schemas.microsoft.com/office/powerpoint/2010/main" val="151114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6D74-EB78-49A9-B763-E374C1250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EB002-FBA6-480D-919E-FC59ED2B0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D58316-93FC-48D9-A0D4-A3C55F6BD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E0F101-D509-439D-A3EB-63F53978C5D7}"/>
              </a:ext>
            </a:extLst>
          </p:cNvPr>
          <p:cNvSpPr>
            <a:spLocks noGrp="1"/>
          </p:cNvSpPr>
          <p:nvPr>
            <p:ph type="dt" sz="half" idx="10"/>
          </p:nvPr>
        </p:nvSpPr>
        <p:spPr/>
        <p:txBody>
          <a:bodyPr/>
          <a:lstStyle/>
          <a:p>
            <a:fld id="{AECAD140-1478-4AAF-B41D-EFC50D474225}" type="datetimeFigureOut">
              <a:rPr lang="en-IN" smtClean="0"/>
              <a:t>02-09-2021</a:t>
            </a:fld>
            <a:endParaRPr lang="en-IN"/>
          </a:p>
        </p:txBody>
      </p:sp>
      <p:sp>
        <p:nvSpPr>
          <p:cNvPr id="6" name="Footer Placeholder 5">
            <a:extLst>
              <a:ext uri="{FF2B5EF4-FFF2-40B4-BE49-F238E27FC236}">
                <a16:creationId xmlns:a16="http://schemas.microsoft.com/office/drawing/2014/main" id="{87D60769-6128-48A8-9731-23F8D48AA9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991B38-AB0A-45F9-A0AC-5A84890F255B}"/>
              </a:ext>
            </a:extLst>
          </p:cNvPr>
          <p:cNvSpPr>
            <a:spLocks noGrp="1"/>
          </p:cNvSpPr>
          <p:nvPr>
            <p:ph type="sldNum" sz="quarter" idx="12"/>
          </p:nvPr>
        </p:nvSpPr>
        <p:spPr/>
        <p:txBody>
          <a:bodyPr/>
          <a:lstStyle/>
          <a:p>
            <a:fld id="{65805684-5D74-40FF-AA03-C44DAE62FF78}" type="slidenum">
              <a:rPr lang="en-IN" smtClean="0"/>
              <a:t>‹#›</a:t>
            </a:fld>
            <a:endParaRPr lang="en-IN"/>
          </a:p>
        </p:txBody>
      </p:sp>
    </p:spTree>
    <p:extLst>
      <p:ext uri="{BB962C8B-B14F-4D97-AF65-F5344CB8AC3E}">
        <p14:creationId xmlns:p14="http://schemas.microsoft.com/office/powerpoint/2010/main" val="55045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1406-4591-4B74-9C4A-0A20FEFB9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5FE81D-F112-42DE-B9E0-DD32E94B6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A1F462-7613-4036-8002-EF5EA5388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77600-1113-4D60-AEAF-36704B91283A}"/>
              </a:ext>
            </a:extLst>
          </p:cNvPr>
          <p:cNvSpPr>
            <a:spLocks noGrp="1"/>
          </p:cNvSpPr>
          <p:nvPr>
            <p:ph type="dt" sz="half" idx="10"/>
          </p:nvPr>
        </p:nvSpPr>
        <p:spPr/>
        <p:txBody>
          <a:bodyPr/>
          <a:lstStyle/>
          <a:p>
            <a:fld id="{AECAD140-1478-4AAF-B41D-EFC50D474225}" type="datetimeFigureOut">
              <a:rPr lang="en-IN" smtClean="0"/>
              <a:t>02-09-2021</a:t>
            </a:fld>
            <a:endParaRPr lang="en-IN"/>
          </a:p>
        </p:txBody>
      </p:sp>
      <p:sp>
        <p:nvSpPr>
          <p:cNvPr id="6" name="Footer Placeholder 5">
            <a:extLst>
              <a:ext uri="{FF2B5EF4-FFF2-40B4-BE49-F238E27FC236}">
                <a16:creationId xmlns:a16="http://schemas.microsoft.com/office/drawing/2014/main" id="{8980E898-BFE2-4996-843E-FEE73338D4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3B7DF-52BE-46EA-8D6A-A88D643E1D63}"/>
              </a:ext>
            </a:extLst>
          </p:cNvPr>
          <p:cNvSpPr>
            <a:spLocks noGrp="1"/>
          </p:cNvSpPr>
          <p:nvPr>
            <p:ph type="sldNum" sz="quarter" idx="12"/>
          </p:nvPr>
        </p:nvSpPr>
        <p:spPr/>
        <p:txBody>
          <a:bodyPr/>
          <a:lstStyle/>
          <a:p>
            <a:fld id="{65805684-5D74-40FF-AA03-C44DAE62FF78}" type="slidenum">
              <a:rPr lang="en-IN" smtClean="0"/>
              <a:t>‹#›</a:t>
            </a:fld>
            <a:endParaRPr lang="en-IN"/>
          </a:p>
        </p:txBody>
      </p:sp>
    </p:spTree>
    <p:extLst>
      <p:ext uri="{BB962C8B-B14F-4D97-AF65-F5344CB8AC3E}">
        <p14:creationId xmlns:p14="http://schemas.microsoft.com/office/powerpoint/2010/main" val="297098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3562B9-B24C-490F-BC5D-C423C1617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949330-AF9F-43C5-8F66-C3609D063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6F9F10-6E85-4F93-94F3-2A704593C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AD140-1478-4AAF-B41D-EFC50D474225}" type="datetimeFigureOut">
              <a:rPr lang="en-IN" smtClean="0"/>
              <a:t>02-09-2021</a:t>
            </a:fld>
            <a:endParaRPr lang="en-IN"/>
          </a:p>
        </p:txBody>
      </p:sp>
      <p:sp>
        <p:nvSpPr>
          <p:cNvPr id="5" name="Footer Placeholder 4">
            <a:extLst>
              <a:ext uri="{FF2B5EF4-FFF2-40B4-BE49-F238E27FC236}">
                <a16:creationId xmlns:a16="http://schemas.microsoft.com/office/drawing/2014/main" id="{8B0A6BEC-7065-4769-9A90-DB8766BD50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4D0BC7-7C9B-44B6-A8D7-1470D9F6F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05684-5D74-40FF-AA03-C44DAE62FF78}" type="slidenum">
              <a:rPr lang="en-IN" smtClean="0"/>
              <a:t>‹#›</a:t>
            </a:fld>
            <a:endParaRPr lang="en-IN"/>
          </a:p>
        </p:txBody>
      </p:sp>
    </p:spTree>
    <p:extLst>
      <p:ext uri="{BB962C8B-B14F-4D97-AF65-F5344CB8AC3E}">
        <p14:creationId xmlns:p14="http://schemas.microsoft.com/office/powerpoint/2010/main" val="2060717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510987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dotnet.microsoft.com/download"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17.xml"/><Relationship Id="rId5" Type="http://schemas.openxmlformats.org/officeDocument/2006/relationships/hyperlink" Target="https://marketplace.visualstudio.com/items?itemName=Ionide.Ionide-fsharp" TargetMode="External"/><Relationship Id="rId4" Type="http://schemas.openxmlformats.org/officeDocument/2006/relationships/hyperlink" Target="https://marketplace.visualstudio.com/items?itemName=ms-dotnettools.cshar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mansi-bisht-/" TargetMode="External"/><Relationship Id="rId2" Type="http://schemas.openxmlformats.org/officeDocument/2006/relationships/hyperlink" Target="https://github.com/mansibisht22" TargetMode="External"/><Relationship Id="rId1" Type="http://schemas.openxmlformats.org/officeDocument/2006/relationships/slideLayout" Target="../slideLayouts/slideLayout13.xml"/><Relationship Id="rId4" Type="http://schemas.openxmlformats.org/officeDocument/2006/relationships/hyperlink" Target="mailto:mansibisht229@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tudentambassadors.microsoft.com/en-US/"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5BEEF-5DC0-4642-A82C-98169A715E9B}"/>
              </a:ext>
            </a:extLst>
          </p:cNvPr>
          <p:cNvSpPr txBox="1"/>
          <p:nvPr/>
        </p:nvSpPr>
        <p:spPr>
          <a:xfrm>
            <a:off x="287676" y="540714"/>
            <a:ext cx="7397393" cy="1600438"/>
          </a:xfrm>
          <a:prstGeom prst="rect">
            <a:avLst/>
          </a:prstGeom>
          <a:noFill/>
        </p:spPr>
        <p:txBody>
          <a:bodyPr wrap="square" lIns="0" tIns="0" rIns="0" bIns="0" rtlCol="0">
            <a:spAutoFit/>
          </a:bodyPr>
          <a:lstStyle/>
          <a:p>
            <a:pPr algn="l"/>
            <a:r>
              <a:rPr lang="en-US" sz="4000" spc="-50" dirty="0">
                <a:ln w="3175">
                  <a:noFill/>
                </a:ln>
                <a:solidFill>
                  <a:srgbClr val="FFFFFF"/>
                </a:solidFill>
                <a:latin typeface="Segoe UI Semibold"/>
                <a:cs typeface="Segoe UI" panose="020B0502040204020203" pitchFamily="34" charset="0"/>
              </a:rPr>
              <a:t>Introduction to MSLA &amp;</a:t>
            </a:r>
          </a:p>
          <a:p>
            <a:pPr algn="l"/>
            <a:r>
              <a:rPr lang="en-US" sz="4000" spc="-50" dirty="0">
                <a:ln w="3175">
                  <a:noFill/>
                </a:ln>
                <a:solidFill>
                  <a:srgbClr val="FFFFFF"/>
                </a:solidFill>
                <a:latin typeface="Segoe UI Semibold"/>
                <a:cs typeface="Segoe UI" panose="020B0502040204020203" pitchFamily="34" charset="0"/>
              </a:rPr>
              <a:t>First Steps With </a:t>
            </a:r>
            <a:r>
              <a:rPr kumimoji="0" lang="en-US" sz="4000" b="0" i="0" u="none" strike="noStrike" kern="1200" cap="none" spc="-50" normalizeH="0" baseline="0" noProof="0" dirty="0">
                <a:ln w="3175">
                  <a:noFill/>
                </a:ln>
                <a:solidFill>
                  <a:srgbClr val="FFFFFF"/>
                </a:solidFill>
                <a:effectLst/>
                <a:uLnTx/>
                <a:uFillTx/>
                <a:latin typeface="Segoe UI Semibold"/>
                <a:ea typeface="+mn-ea"/>
                <a:cs typeface="Segoe UI" panose="020B0502040204020203" pitchFamily="34" charset="0"/>
              </a:rPr>
              <a:t>C#</a:t>
            </a:r>
          </a:p>
          <a:p>
            <a:pPr algn="l"/>
            <a:r>
              <a:rPr lang="en-US" sz="2400" spc="-50" dirty="0">
                <a:ln w="3175">
                  <a:noFill/>
                </a:ln>
                <a:solidFill>
                  <a:schemeClr val="accent4"/>
                </a:solidFill>
                <a:latin typeface="Segoe UI Semibold"/>
                <a:cs typeface="Segoe UI" panose="020B0502040204020203" pitchFamily="34" charset="0"/>
              </a:rPr>
              <a:t>(Using Visual Studio Code)</a:t>
            </a:r>
            <a:endParaRPr lang="en-IN" sz="1400" dirty="0">
              <a:solidFill>
                <a:schemeClr val="accent4"/>
              </a:solidFill>
            </a:endParaRPr>
          </a:p>
        </p:txBody>
      </p:sp>
      <p:pic>
        <p:nvPicPr>
          <p:cNvPr id="5" name="Picture 4" descr="A person posing for a picture&#10;&#10;Description automatically generated with medium confidence">
            <a:extLst>
              <a:ext uri="{FF2B5EF4-FFF2-40B4-BE49-F238E27FC236}">
                <a16:creationId xmlns:a16="http://schemas.microsoft.com/office/drawing/2014/main" id="{0D6D23FF-E888-4672-9C29-01FD1FD64FF9}"/>
              </a:ext>
            </a:extLst>
          </p:cNvPr>
          <p:cNvPicPr>
            <a:picLocks noChangeAspect="1"/>
          </p:cNvPicPr>
          <p:nvPr/>
        </p:nvPicPr>
        <p:blipFill rotWithShape="1">
          <a:blip r:embed="rId2">
            <a:extLst>
              <a:ext uri="{28A0092B-C50C-407E-A947-70E740481C1C}">
                <a14:useLocalDpi xmlns:a14="http://schemas.microsoft.com/office/drawing/2010/main" val="0"/>
              </a:ext>
            </a:extLst>
          </a:blip>
          <a:srcRect l="11299" t="11687" r="12430" b="20918"/>
          <a:stretch/>
        </p:blipFill>
        <p:spPr>
          <a:xfrm>
            <a:off x="9955658" y="4397340"/>
            <a:ext cx="2075177" cy="2227724"/>
          </a:xfrm>
          <a:prstGeom prst="ellipse">
            <a:avLst/>
          </a:prstGeom>
        </p:spPr>
      </p:pic>
      <p:sp>
        <p:nvSpPr>
          <p:cNvPr id="6" name="TextBox 5">
            <a:extLst>
              <a:ext uri="{FF2B5EF4-FFF2-40B4-BE49-F238E27FC236}">
                <a16:creationId xmlns:a16="http://schemas.microsoft.com/office/drawing/2014/main" id="{ABDC1F08-EC85-4E6A-AD3C-23F1350CCD37}"/>
              </a:ext>
            </a:extLst>
          </p:cNvPr>
          <p:cNvSpPr txBox="1"/>
          <p:nvPr/>
        </p:nvSpPr>
        <p:spPr>
          <a:xfrm>
            <a:off x="5024063" y="5701733"/>
            <a:ext cx="4813442" cy="615553"/>
          </a:xfrm>
          <a:prstGeom prst="rect">
            <a:avLst/>
          </a:prstGeom>
          <a:noFill/>
        </p:spPr>
        <p:txBody>
          <a:bodyPr wrap="square" lIns="0" tIns="0" rIns="0" bIns="0" rtlCol="0">
            <a:spAutoFit/>
          </a:bodyPr>
          <a:lstStyle/>
          <a:p>
            <a:pPr algn="r"/>
            <a:r>
              <a:rPr lang="en-IN" sz="2000" i="1" dirty="0">
                <a:gradFill>
                  <a:gsLst>
                    <a:gs pos="2917">
                      <a:schemeClr val="tx1"/>
                    </a:gs>
                    <a:gs pos="30000">
                      <a:schemeClr val="tx1"/>
                    </a:gs>
                  </a:gsLst>
                  <a:lin ang="5400000" scaled="0"/>
                </a:gradFill>
              </a:rPr>
              <a:t>Mansi Bisht</a:t>
            </a:r>
          </a:p>
          <a:p>
            <a:pPr algn="r"/>
            <a:r>
              <a:rPr lang="en-IN" sz="2000" i="1" dirty="0">
                <a:gradFill>
                  <a:gsLst>
                    <a:gs pos="2917">
                      <a:schemeClr val="tx1"/>
                    </a:gs>
                    <a:gs pos="30000">
                      <a:schemeClr val="tx1"/>
                    </a:gs>
                  </a:gsLst>
                  <a:lin ang="5400000" scaled="0"/>
                </a:gradFill>
              </a:rPr>
              <a:t>Alpha Microsoft Learn SA</a:t>
            </a:r>
          </a:p>
        </p:txBody>
      </p:sp>
    </p:spTree>
    <p:extLst>
      <p:ext uri="{BB962C8B-B14F-4D97-AF65-F5344CB8AC3E}">
        <p14:creationId xmlns:p14="http://schemas.microsoft.com/office/powerpoint/2010/main" val="3718801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5762-68A5-4FD7-9C15-F5733365E46D}"/>
              </a:ext>
            </a:extLst>
          </p:cNvPr>
          <p:cNvSpPr>
            <a:spLocks noGrp="1"/>
          </p:cNvSpPr>
          <p:nvPr>
            <p:ph type="title"/>
          </p:nvPr>
        </p:nvSpPr>
        <p:spPr/>
        <p:txBody>
          <a:bodyPr/>
          <a:lstStyle/>
          <a:p>
            <a:r>
              <a:rPr lang="en-IN" dirty="0">
                <a:solidFill>
                  <a:schemeClr val="accent4"/>
                </a:solidFill>
              </a:rPr>
              <a:t>Resources</a:t>
            </a:r>
          </a:p>
        </p:txBody>
      </p:sp>
      <p:sp>
        <p:nvSpPr>
          <p:cNvPr id="3" name="Text Placeholder 2">
            <a:extLst>
              <a:ext uri="{FF2B5EF4-FFF2-40B4-BE49-F238E27FC236}">
                <a16:creationId xmlns:a16="http://schemas.microsoft.com/office/drawing/2014/main" id="{AE806934-38CE-4351-B2F2-16A009093498}"/>
              </a:ext>
            </a:extLst>
          </p:cNvPr>
          <p:cNvSpPr>
            <a:spLocks noGrp="1"/>
          </p:cNvSpPr>
          <p:nvPr>
            <p:ph type="body" sz="quarter" idx="10"/>
          </p:nvPr>
        </p:nvSpPr>
        <p:spPr>
          <a:xfrm>
            <a:off x="750982" y="1269778"/>
            <a:ext cx="10319735" cy="4579715"/>
          </a:xfrm>
        </p:spPr>
        <p:txBody>
          <a:bodyPr/>
          <a:lstStyle/>
          <a:p>
            <a:r>
              <a:rPr lang="en-IN" sz="2400" dirty="0">
                <a:latin typeface="Segoe UI Emoji" panose="020B0502040204020203" pitchFamily="34" charset="0"/>
                <a:ea typeface="Segoe UI Emoji" panose="020B0502040204020203" pitchFamily="34" charset="0"/>
              </a:rPr>
              <a:t>Visual Studio Code: </a:t>
            </a:r>
            <a:r>
              <a:rPr lang="en-IN" sz="2400" dirty="0">
                <a:latin typeface="Segoe UI Emoji" panose="020B0502040204020203" pitchFamily="34" charset="0"/>
                <a:ea typeface="Segoe UI Emoji" panose="020B0502040204020203" pitchFamily="34" charset="0"/>
                <a:hlinkClick r:id="rId2"/>
              </a:rPr>
              <a:t>https://code.visualstudio.com/</a:t>
            </a:r>
            <a:endParaRPr lang="en-IN" sz="2400" dirty="0">
              <a:latin typeface="Segoe UI Emoji" panose="020B0502040204020203" pitchFamily="34" charset="0"/>
              <a:ea typeface="Segoe UI Emoji" panose="020B0502040204020203" pitchFamily="34" charset="0"/>
            </a:endParaRPr>
          </a:p>
          <a:p>
            <a:endParaRPr lang="en-IN" sz="2400" baseline="-25000" dirty="0">
              <a:latin typeface="Segoe UI Emoji" panose="020B0502040204020203" pitchFamily="34" charset="0"/>
              <a:ea typeface="Segoe UI Emoji" panose="020B0502040204020203" pitchFamily="34" charset="0"/>
            </a:endParaRPr>
          </a:p>
          <a:p>
            <a:r>
              <a:rPr lang="en-US" sz="2400" dirty="0">
                <a:latin typeface="Segoe UI Emoji" panose="020B0502040204020203" pitchFamily="34" charset="0"/>
                <a:ea typeface="Segoe UI Emoji" panose="020B0502040204020203" pitchFamily="34" charset="0"/>
              </a:rPr>
              <a:t>.NET Core SDK:  </a:t>
            </a:r>
            <a:r>
              <a:rPr lang="en-US" sz="2400" dirty="0">
                <a:latin typeface="Segoe UI Emoji" panose="020B0502040204020203" pitchFamily="34" charset="0"/>
                <a:ea typeface="Segoe UI Emoji" panose="020B0502040204020203" pitchFamily="34" charset="0"/>
                <a:hlinkClick r:id="rId3"/>
              </a:rPr>
              <a:t>https://dotnet.microsoft.com/download</a:t>
            </a:r>
            <a:endParaRPr lang="en-US" sz="2400" dirty="0">
              <a:latin typeface="Segoe UI Emoji" panose="020B0502040204020203" pitchFamily="34" charset="0"/>
              <a:ea typeface="Segoe UI Emoji" panose="020B0502040204020203" pitchFamily="34" charset="0"/>
            </a:endParaRPr>
          </a:p>
          <a:p>
            <a:endParaRPr lang="en-US" sz="2400" dirty="0">
              <a:latin typeface="Segoe UI Emoji" panose="020B0502040204020203" pitchFamily="34" charset="0"/>
              <a:ea typeface="Segoe UI Emoji" panose="020B0502040204020203" pitchFamily="34" charset="0"/>
            </a:endParaRPr>
          </a:p>
          <a:p>
            <a:r>
              <a:rPr lang="en-US" sz="2400" dirty="0">
                <a:latin typeface="Segoe UI Emoji" panose="020B0502040204020203" pitchFamily="34" charset="0"/>
                <a:ea typeface="Segoe UI Emoji" panose="020B0502040204020203" pitchFamily="34" charset="0"/>
              </a:rPr>
              <a:t>The C# extension: </a:t>
            </a:r>
            <a:r>
              <a:rPr lang="en-US" sz="2400" dirty="0">
                <a:latin typeface="Segoe UI Emoji" panose="020B0502040204020203" pitchFamily="34" charset="0"/>
                <a:ea typeface="Segoe UI Emoji" panose="020B0502040204020203" pitchFamily="34" charset="0"/>
                <a:hlinkClick r:id="rId4"/>
              </a:rPr>
              <a:t>https://marketplace.visualstudio.com/items?itemName=ms-dotnettools.csharp</a:t>
            </a:r>
            <a:endParaRPr lang="en-US" sz="2400" dirty="0">
              <a:latin typeface="Segoe UI Emoji" panose="020B0502040204020203" pitchFamily="34" charset="0"/>
              <a:ea typeface="Segoe UI Emoji" panose="020B0502040204020203" pitchFamily="34" charset="0"/>
            </a:endParaRPr>
          </a:p>
          <a:p>
            <a:endParaRPr lang="en-US" sz="2400" dirty="0">
              <a:latin typeface="Segoe UI Emoji" panose="020B0502040204020203" pitchFamily="34" charset="0"/>
              <a:ea typeface="Segoe UI Emoji" panose="020B0502040204020203" pitchFamily="34" charset="0"/>
            </a:endParaRPr>
          </a:p>
          <a:p>
            <a:r>
              <a:rPr lang="en-US" sz="2400" dirty="0">
                <a:latin typeface="Segoe UI Emoji" panose="020B0502040204020203" pitchFamily="34" charset="0"/>
                <a:ea typeface="Segoe UI Emoji" panose="020B0502040204020203" pitchFamily="34" charset="0"/>
              </a:rPr>
              <a:t>The F# extension: </a:t>
            </a:r>
            <a:r>
              <a:rPr lang="en-US" sz="2400" dirty="0">
                <a:latin typeface="Segoe UI Emoji" panose="020B0502040204020203" pitchFamily="34" charset="0"/>
                <a:ea typeface="Segoe UI Emoji" panose="020B0502040204020203" pitchFamily="34" charset="0"/>
                <a:hlinkClick r:id="rId5"/>
              </a:rPr>
              <a:t>https://marketplace.visualstudio.com/items?itemName=Ionide.Ionide-fsharp</a:t>
            </a:r>
            <a:endParaRPr lang="en-US" sz="2400" dirty="0">
              <a:latin typeface="Segoe UI Emoji" panose="020B0502040204020203" pitchFamily="34" charset="0"/>
              <a:ea typeface="Segoe UI Emoji" panose="020B0502040204020203" pitchFamily="34" charset="0"/>
            </a:endParaRPr>
          </a:p>
          <a:p>
            <a:endParaRPr lang="en-IN" sz="2400"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14555929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5734-DD86-4A3C-833A-15CA1EA8409E}"/>
              </a:ext>
            </a:extLst>
          </p:cNvPr>
          <p:cNvSpPr>
            <a:spLocks noGrp="1"/>
          </p:cNvSpPr>
          <p:nvPr>
            <p:ph type="title"/>
          </p:nvPr>
        </p:nvSpPr>
        <p:spPr>
          <a:xfrm>
            <a:off x="588263" y="457200"/>
            <a:ext cx="11018520" cy="553998"/>
          </a:xfrm>
        </p:spPr>
        <p:txBody>
          <a:bodyPr/>
          <a:lstStyle/>
          <a:p>
            <a:r>
              <a:rPr lang="en-US" dirty="0"/>
              <a:t>Create a C# File</a:t>
            </a:r>
            <a:endParaRPr lang="en-IN" dirty="0"/>
          </a:p>
        </p:txBody>
      </p:sp>
      <p:sp>
        <p:nvSpPr>
          <p:cNvPr id="3" name="Text Placeholder 2">
            <a:extLst>
              <a:ext uri="{FF2B5EF4-FFF2-40B4-BE49-F238E27FC236}">
                <a16:creationId xmlns:a16="http://schemas.microsoft.com/office/drawing/2014/main" id="{B79AE137-B5A0-497B-8E7B-807774F4DAC8}"/>
              </a:ext>
            </a:extLst>
          </p:cNvPr>
          <p:cNvSpPr>
            <a:spLocks noGrp="1"/>
          </p:cNvSpPr>
          <p:nvPr>
            <p:ph type="body" sz="quarter" idx="10"/>
          </p:nvPr>
        </p:nvSpPr>
        <p:spPr>
          <a:xfrm>
            <a:off x="586390" y="1434370"/>
            <a:ext cx="11018520" cy="3877985"/>
          </a:xfrm>
        </p:spPr>
        <p:txBody>
          <a:bodyPr/>
          <a:lstStyle/>
          <a:p>
            <a:pPr marL="457200" indent="-457200">
              <a:buFont typeface="Arial" panose="020B0604020202020204" pitchFamily="34" charset="0"/>
              <a:buChar char="•"/>
            </a:pPr>
            <a:r>
              <a:rPr lang="en-US" sz="2000" dirty="0"/>
              <a:t>Initialize a C# project.</a:t>
            </a:r>
          </a:p>
          <a:p>
            <a:pPr marL="457200" indent="-457200">
              <a:buFont typeface="Arial" panose="020B0604020202020204" pitchFamily="34" charset="0"/>
              <a:buChar char="•"/>
            </a:pPr>
            <a:r>
              <a:rPr lang="en-US" sz="2000" dirty="0"/>
              <a:t>Open a terminal/command prompt and navigate to the folder in which you'd like to create the app.</a:t>
            </a:r>
          </a:p>
          <a:p>
            <a:pPr marL="457200" indent="-457200">
              <a:buFont typeface="Arial" panose="020B0604020202020204" pitchFamily="34" charset="0"/>
              <a:buChar char="•"/>
            </a:pPr>
            <a:r>
              <a:rPr lang="en-US" sz="2000" dirty="0"/>
              <a:t>Enter the following command in the command shell:</a:t>
            </a:r>
          </a:p>
          <a:p>
            <a:r>
              <a:rPr lang="en-US" sz="2000" b="1" i="1" dirty="0">
                <a:solidFill>
                  <a:srgbClr val="FFFF00"/>
                </a:solidFill>
              </a:rPr>
              <a:t>		dotnet new console</a:t>
            </a:r>
          </a:p>
          <a:p>
            <a:pPr marL="457200" indent="-457200">
              <a:buFont typeface="Arial" panose="020B0604020202020204" pitchFamily="34" charset="0"/>
              <a:buChar char="•"/>
            </a:pPr>
            <a:r>
              <a:rPr lang="en-US" sz="2000" b="1" dirty="0"/>
              <a:t>When the project folder </a:t>
            </a:r>
            <a:r>
              <a:rPr lang="en-US" sz="2000" dirty="0"/>
              <a:t>is first opened in VS Code:</a:t>
            </a:r>
          </a:p>
          <a:p>
            <a:pPr marL="457200" indent="-457200">
              <a:buFont typeface="Arial" panose="020B0604020202020204" pitchFamily="34" charset="0"/>
              <a:buChar char="•"/>
            </a:pPr>
            <a:r>
              <a:rPr lang="en-US" sz="2000" dirty="0"/>
              <a:t>A "Required assets to build and debug are missing. Add them?" notification appears at the bottom right of the window.</a:t>
            </a:r>
          </a:p>
          <a:p>
            <a:pPr marL="457200" indent="-457200">
              <a:buFont typeface="Arial" panose="020B0604020202020204" pitchFamily="34" charset="0"/>
              <a:buChar char="•"/>
            </a:pPr>
            <a:r>
              <a:rPr lang="en-US" sz="2000" dirty="0"/>
              <a:t>Select Yes.</a:t>
            </a:r>
          </a:p>
          <a:p>
            <a:pPr marL="457200" indent="-457200">
              <a:buFont typeface="Arial" panose="020B0604020202020204" pitchFamily="34" charset="0"/>
              <a:buChar char="•"/>
            </a:pPr>
            <a:r>
              <a:rPr lang="en-US" sz="2000" dirty="0"/>
              <a:t>Run the app by entering the following command in the command shell:</a:t>
            </a:r>
          </a:p>
          <a:p>
            <a:r>
              <a:rPr lang="en-US" sz="2000" dirty="0"/>
              <a:t>		</a:t>
            </a:r>
            <a:r>
              <a:rPr lang="en-US" sz="2000" b="1" i="1" dirty="0">
                <a:solidFill>
                  <a:srgbClr val="FFFF00"/>
                </a:solidFill>
              </a:rPr>
              <a:t>dotnet run</a:t>
            </a:r>
            <a:endParaRPr lang="en-IN" sz="2000" b="1" i="1" dirty="0">
              <a:solidFill>
                <a:srgbClr val="FFFF00"/>
              </a:solidFill>
            </a:endParaRPr>
          </a:p>
        </p:txBody>
      </p:sp>
    </p:spTree>
    <p:extLst>
      <p:ext uri="{BB962C8B-B14F-4D97-AF65-F5344CB8AC3E}">
        <p14:creationId xmlns:p14="http://schemas.microsoft.com/office/powerpoint/2010/main" val="8738182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812" y="1404990"/>
            <a:ext cx="6637867" cy="553998"/>
          </a:xfrm>
        </p:spPr>
        <p:txBody>
          <a:bodyPr/>
          <a:lstStyle/>
          <a:p>
            <a:r>
              <a:rPr lang="en-US" sz="3600" dirty="0">
                <a:solidFill>
                  <a:schemeClr val="accent4">
                    <a:lumMod val="90000"/>
                  </a:schemeClr>
                </a:solidFill>
              </a:rPr>
              <a:t>What is C# ?</a:t>
            </a:r>
            <a:endParaRPr lang="en-US" dirty="0">
              <a:solidFill>
                <a:schemeClr val="accent4">
                  <a:lumMod val="90000"/>
                </a:schemeClr>
              </a:solidFill>
            </a:endParaRPr>
          </a:p>
        </p:txBody>
      </p:sp>
      <p:sp>
        <p:nvSpPr>
          <p:cNvPr id="5" name="Text Placeholder 4"/>
          <p:cNvSpPr>
            <a:spLocks noGrp="1"/>
          </p:cNvSpPr>
          <p:nvPr>
            <p:ph type="body" sz="quarter" idx="12"/>
          </p:nvPr>
        </p:nvSpPr>
        <p:spPr>
          <a:xfrm>
            <a:off x="215079" y="1958988"/>
            <a:ext cx="8220753" cy="3077766"/>
          </a:xfrm>
        </p:spPr>
        <p:txBody>
          <a:bodyPr/>
          <a:lstStyle/>
          <a:p>
            <a:pPr marL="342900" indent="-342900">
              <a:buFont typeface="Arial" panose="020B0604020202020204" pitchFamily="34" charset="0"/>
              <a:buChar char="•"/>
            </a:pPr>
            <a:r>
              <a:rPr lang="en-US" dirty="0"/>
              <a:t>C# is pronounced as C-Sharp.</a:t>
            </a:r>
          </a:p>
          <a:p>
            <a:endParaRPr lang="en-US" dirty="0"/>
          </a:p>
          <a:p>
            <a:pPr marL="342900" indent="-342900">
              <a:buFont typeface="Arial" panose="020B0604020202020204" pitchFamily="34" charset="0"/>
              <a:buChar char="•"/>
            </a:pPr>
            <a:r>
              <a:rPr lang="en-US" dirty="0"/>
              <a:t>C# was launched by Microsoft Corporation in 2000.</a:t>
            </a:r>
          </a:p>
          <a:p>
            <a:endParaRPr lang="en-US" dirty="0"/>
          </a:p>
          <a:p>
            <a:pPr marL="342900" indent="-342900">
              <a:buFont typeface="Arial" panose="020B0604020202020204" pitchFamily="34" charset="0"/>
              <a:buChar char="•"/>
            </a:pPr>
            <a:r>
              <a:rPr lang="en-US" dirty="0"/>
              <a:t>C# (C-Sharp) is a programming language developed by Microsoft that runs on the .NET Framework.</a:t>
            </a:r>
          </a:p>
          <a:p>
            <a:endParaRPr lang="en-US" dirty="0"/>
          </a:p>
          <a:p>
            <a:pPr marL="342900" indent="-342900" algn="just">
              <a:buFont typeface="Arial" panose="020B0604020202020204" pitchFamily="34" charset="0"/>
              <a:buChar char="•"/>
            </a:pPr>
            <a:r>
              <a:rPr lang="en-US" dirty="0"/>
              <a:t>C# is used to develop web apps, desktop apps, mobile apps, games and much more.</a:t>
            </a:r>
          </a:p>
          <a:p>
            <a:pPr marL="342900" indent="-342900">
              <a:buFont typeface="Arial" panose="020B0604020202020204" pitchFamily="34" charset="0"/>
              <a:buChar char="•"/>
            </a:pPr>
            <a:endParaRPr lang="en-US" dirty="0"/>
          </a:p>
        </p:txBody>
      </p:sp>
      <p:pic>
        <p:nvPicPr>
          <p:cNvPr id="6" name="Picture 4" descr="C# Commands | Learn List Of Basic To Advanced C# Commands">
            <a:extLst>
              <a:ext uri="{FF2B5EF4-FFF2-40B4-BE49-F238E27FC236}">
                <a16:creationId xmlns:a16="http://schemas.microsoft.com/office/drawing/2014/main" id="{CCC76AC3-6DF7-4864-B362-08BDD2226A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69" r="54778" b="7873"/>
          <a:stretch/>
        </p:blipFill>
        <p:spPr bwMode="auto">
          <a:xfrm>
            <a:off x="11044720" y="78998"/>
            <a:ext cx="970909" cy="93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l"/>
            <a:r>
              <a:rPr lang="en-US" b="1" i="0" dirty="0">
                <a:solidFill>
                  <a:schemeClr val="accent4"/>
                </a:solidFill>
                <a:effectLst/>
                <a:latin typeface="Segoe UI" panose="020B0502040204020203" pitchFamily="34" charset="0"/>
              </a:rPr>
              <a:t>Boilerplate code:</a:t>
            </a:r>
          </a:p>
        </p:txBody>
      </p:sp>
      <p:pic>
        <p:nvPicPr>
          <p:cNvPr id="4" name="Picture 4" descr="C# Commands | Learn List Of Basic To Advanced C# Commands">
            <a:extLst>
              <a:ext uri="{FF2B5EF4-FFF2-40B4-BE49-F238E27FC236}">
                <a16:creationId xmlns:a16="http://schemas.microsoft.com/office/drawing/2014/main" id="{46644C68-2AD4-4DA9-9AAC-BABDFC5E88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69" r="54778" b="7873"/>
          <a:stretch/>
        </p:blipFill>
        <p:spPr bwMode="auto">
          <a:xfrm>
            <a:off x="11044720" y="78998"/>
            <a:ext cx="970909" cy="932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A81F6E-0624-479E-862C-EFD3412EEEBB}"/>
              </a:ext>
            </a:extLst>
          </p:cNvPr>
          <p:cNvPicPr>
            <a:picLocks noChangeAspect="1"/>
          </p:cNvPicPr>
          <p:nvPr/>
        </p:nvPicPr>
        <p:blipFill>
          <a:blip r:embed="rId4"/>
          <a:stretch>
            <a:fillRect/>
          </a:stretch>
        </p:blipFill>
        <p:spPr>
          <a:xfrm>
            <a:off x="8256272" y="1301390"/>
            <a:ext cx="3000760" cy="519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77E9937C-17E6-428F-B042-A4BCA8F3EDAD}"/>
              </a:ext>
            </a:extLst>
          </p:cNvPr>
          <p:cNvPicPr>
            <a:picLocks noChangeAspect="1"/>
          </p:cNvPicPr>
          <p:nvPr/>
        </p:nvPicPr>
        <p:blipFill>
          <a:blip r:embed="rId5"/>
          <a:stretch>
            <a:fillRect/>
          </a:stretch>
        </p:blipFill>
        <p:spPr>
          <a:xfrm>
            <a:off x="8256272" y="2733260"/>
            <a:ext cx="3415195" cy="519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F8472FFA-95D2-4B5C-8B1D-DAB1C0AB3B3E}"/>
              </a:ext>
            </a:extLst>
          </p:cNvPr>
          <p:cNvPicPr>
            <a:picLocks noChangeAspect="1"/>
          </p:cNvPicPr>
          <p:nvPr/>
        </p:nvPicPr>
        <p:blipFill>
          <a:blip r:embed="rId6"/>
          <a:stretch>
            <a:fillRect/>
          </a:stretch>
        </p:blipFill>
        <p:spPr>
          <a:xfrm>
            <a:off x="8084190" y="4062176"/>
            <a:ext cx="3759357" cy="3999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1A82E8FA-5DF5-4EEB-9D76-4B2668B5D656}"/>
              </a:ext>
            </a:extLst>
          </p:cNvPr>
          <p:cNvSpPr txBox="1"/>
          <p:nvPr/>
        </p:nvSpPr>
        <p:spPr>
          <a:xfrm>
            <a:off x="588263" y="1295400"/>
            <a:ext cx="7041262" cy="4616648"/>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000" b="1" dirty="0">
                <a:gradFill>
                  <a:gsLst>
                    <a:gs pos="2917">
                      <a:schemeClr val="tx1"/>
                    </a:gs>
                    <a:gs pos="30000">
                      <a:schemeClr val="tx1"/>
                    </a:gs>
                  </a:gsLst>
                  <a:lin ang="5400000" scaled="0"/>
                </a:gradFill>
              </a:rPr>
              <a:t>Namespaces</a:t>
            </a:r>
            <a:r>
              <a:rPr lang="en-US" sz="2000" dirty="0">
                <a:gradFill>
                  <a:gsLst>
                    <a:gs pos="2917">
                      <a:schemeClr val="tx1"/>
                    </a:gs>
                    <a:gs pos="30000">
                      <a:schemeClr val="tx1"/>
                    </a:gs>
                  </a:gsLst>
                  <a:lin ang="5400000" scaled="0"/>
                </a:gradFill>
              </a:rPr>
              <a:t> in C# are used to organize too many classes so that it can be easy to handle the application. In a simple C# program, we use System. Console where System is the namespace and Console is the class. To access the class of a namespace, we need to use &lt;</a:t>
            </a:r>
            <a:r>
              <a:rPr lang="en-US" sz="2000" dirty="0" err="1">
                <a:gradFill>
                  <a:gsLst>
                    <a:gs pos="2917">
                      <a:schemeClr val="tx1"/>
                    </a:gs>
                    <a:gs pos="30000">
                      <a:schemeClr val="tx1"/>
                    </a:gs>
                  </a:gsLst>
                  <a:lin ang="5400000" scaled="0"/>
                </a:gradFill>
              </a:rPr>
              <a:t>namespacename</a:t>
            </a:r>
            <a:r>
              <a:rPr lang="en-US" sz="2000" dirty="0">
                <a:gradFill>
                  <a:gsLst>
                    <a:gs pos="2917">
                      <a:schemeClr val="tx1"/>
                    </a:gs>
                    <a:gs pos="30000">
                      <a:schemeClr val="tx1"/>
                    </a:gs>
                  </a:gsLst>
                  <a:lin ang="5400000" scaled="0"/>
                </a:gradFill>
              </a:rPr>
              <a:t>&gt;.</a:t>
            </a:r>
          </a:p>
          <a:p>
            <a:pPr marL="342900" indent="-342900" algn="l">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000" b="1" dirty="0">
                <a:gradFill>
                  <a:gsLst>
                    <a:gs pos="2917">
                      <a:schemeClr val="tx1"/>
                    </a:gs>
                    <a:gs pos="30000">
                      <a:schemeClr val="tx1"/>
                    </a:gs>
                  </a:gsLst>
                  <a:lin ang="5400000" scaled="0"/>
                </a:gradFill>
              </a:rPr>
              <a:t>Static</a:t>
            </a:r>
            <a:r>
              <a:rPr lang="en-US" sz="2000" dirty="0">
                <a:gradFill>
                  <a:gsLst>
                    <a:gs pos="2917">
                      <a:schemeClr val="tx1"/>
                    </a:gs>
                    <a:gs pos="30000">
                      <a:schemeClr val="tx1"/>
                    </a:gs>
                  </a:gsLst>
                  <a:lin ang="5400000" scaled="0"/>
                </a:gradFill>
              </a:rPr>
              <a:t>: It means Main Method can be called without an object. </a:t>
            </a:r>
          </a:p>
          <a:p>
            <a:pPr marL="342900" indent="-342900" algn="l">
              <a:buFont typeface="Arial" panose="020B0604020202020204" pitchFamily="34" charset="0"/>
              <a:buChar char="•"/>
            </a:pPr>
            <a:r>
              <a:rPr lang="en-US" sz="2000" b="1" dirty="0">
                <a:gradFill>
                  <a:gsLst>
                    <a:gs pos="2917">
                      <a:schemeClr val="tx1"/>
                    </a:gs>
                    <a:gs pos="30000">
                      <a:schemeClr val="tx1"/>
                    </a:gs>
                  </a:gsLst>
                  <a:lin ang="5400000" scaled="0"/>
                </a:gradFill>
              </a:rPr>
              <a:t>Public: </a:t>
            </a:r>
            <a:r>
              <a:rPr lang="en-US" sz="2000" dirty="0">
                <a:gradFill>
                  <a:gsLst>
                    <a:gs pos="2917">
                      <a:schemeClr val="tx1"/>
                    </a:gs>
                    <a:gs pos="30000">
                      <a:schemeClr val="tx1"/>
                    </a:gs>
                  </a:gsLst>
                  <a:lin ang="5400000" scaled="0"/>
                </a:gradFill>
              </a:rPr>
              <a:t>It is access modifiers which means the compiler can execute this from anywhere. </a:t>
            </a:r>
          </a:p>
          <a:p>
            <a:pPr marL="342900" indent="-342900" algn="l">
              <a:buFont typeface="Arial" panose="020B0604020202020204" pitchFamily="34" charset="0"/>
              <a:buChar char="•"/>
            </a:pPr>
            <a:r>
              <a:rPr lang="en-US" sz="2000" b="1" dirty="0">
                <a:gradFill>
                  <a:gsLst>
                    <a:gs pos="2917">
                      <a:schemeClr val="tx1"/>
                    </a:gs>
                    <a:gs pos="30000">
                      <a:schemeClr val="tx1"/>
                    </a:gs>
                  </a:gsLst>
                  <a:lin ang="5400000" scaled="0"/>
                </a:gradFill>
              </a:rPr>
              <a:t>Void: </a:t>
            </a:r>
            <a:r>
              <a:rPr lang="en-US" sz="2000" dirty="0">
                <a:gradFill>
                  <a:gsLst>
                    <a:gs pos="2917">
                      <a:schemeClr val="tx1"/>
                    </a:gs>
                    <a:gs pos="30000">
                      <a:schemeClr val="tx1"/>
                    </a:gs>
                  </a:gsLst>
                  <a:lin ang="5400000" scaled="0"/>
                </a:gradFill>
              </a:rPr>
              <a:t>The Main method doesn't return anything. If there is a need for command-line arguments then the user must specify the command line arguments in the Main method.</a:t>
            </a:r>
          </a:p>
          <a:p>
            <a:pPr algn="l"/>
            <a:endParaRPr lang="en-US" sz="2000" dirty="0">
              <a:gradFill>
                <a:gsLst>
                  <a:gs pos="2917">
                    <a:schemeClr val="tx1"/>
                  </a:gs>
                  <a:gs pos="30000">
                    <a:schemeClr val="tx1"/>
                  </a:gs>
                </a:gsLst>
                <a:lin ang="5400000" scaled="0"/>
              </a:gradFill>
            </a:endParaRPr>
          </a:p>
          <a:p>
            <a:pPr algn="l"/>
            <a:endParaRPr lang="en-IN"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5617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45153" y="666442"/>
            <a:ext cx="11018520" cy="553998"/>
          </a:xfrm>
        </p:spPr>
        <p:txBody>
          <a:bodyPr/>
          <a:lstStyle/>
          <a:p>
            <a:r>
              <a:rPr lang="en-US" dirty="0">
                <a:solidFill>
                  <a:schemeClr val="accent4">
                    <a:lumMod val="90000"/>
                  </a:schemeClr>
                </a:solidFill>
              </a:rPr>
              <a:t>First C# Program!</a:t>
            </a:r>
          </a:p>
        </p:txBody>
      </p:sp>
      <p:sp>
        <p:nvSpPr>
          <p:cNvPr id="6" name="Text Placeholder 5"/>
          <p:cNvSpPr>
            <a:spLocks noGrp="1"/>
          </p:cNvSpPr>
          <p:nvPr>
            <p:ph type="body" sz="quarter" idx="10"/>
          </p:nvPr>
        </p:nvSpPr>
        <p:spPr>
          <a:xfrm>
            <a:off x="476419" y="1568391"/>
            <a:ext cx="5509611" cy="2757029"/>
          </a:xfrm>
        </p:spPr>
        <p:txBody>
          <a:bodyPr/>
          <a:lstStyle/>
          <a:p>
            <a:endParaRPr lang="en-US" sz="2400" dirty="0">
              <a:latin typeface="Consolas" panose="020B0609020204030204" pitchFamily="49" charset="0"/>
              <a:cs typeface="Segoe UI" panose="020B0502040204020203" pitchFamily="34" charset="0"/>
            </a:endParaRPr>
          </a:p>
          <a:p>
            <a:pPr marL="342900" indent="-342900">
              <a:buFont typeface="Wingdings" panose="05000000000000000000" pitchFamily="2" charset="2"/>
              <a:buChar char="v"/>
            </a:pPr>
            <a:r>
              <a:rPr lang="en-US" sz="2400" dirty="0">
                <a:latin typeface="Segoe UI" panose="020B0502040204020203" pitchFamily="34" charset="0"/>
                <a:cs typeface="Segoe UI" panose="020B0502040204020203" pitchFamily="34" charset="0"/>
              </a:rPr>
              <a:t>Syntax to print output.</a:t>
            </a:r>
          </a:p>
          <a:p>
            <a:pPr marL="342900" indent="-342900">
              <a:buFont typeface="Wingdings" panose="05000000000000000000" pitchFamily="2" charset="2"/>
              <a:buChar char="v"/>
            </a:pPr>
            <a:r>
              <a:rPr lang="en-US" sz="2400" dirty="0">
                <a:latin typeface="Segoe UI" panose="020B0502040204020203" pitchFamily="34" charset="0"/>
                <a:cs typeface="Segoe UI" panose="020B0502040204020203" pitchFamily="34" charset="0"/>
              </a:rPr>
              <a:t>Double quotes because we’re printing string.</a:t>
            </a:r>
          </a:p>
          <a:p>
            <a:pPr marL="342900" indent="-342900">
              <a:buFont typeface="Wingdings" panose="05000000000000000000" pitchFamily="2" charset="2"/>
              <a:buChar char="v"/>
            </a:pPr>
            <a:r>
              <a:rPr lang="en-US" sz="2400" dirty="0">
                <a:latin typeface="Segoe UI" panose="020B0502040204020203" pitchFamily="34" charset="0"/>
                <a:cs typeface="Segoe UI" panose="020B0502040204020203" pitchFamily="34" charset="0"/>
              </a:rPr>
              <a:t>Semicolon</a:t>
            </a:r>
            <a:r>
              <a:rPr lang="en-US" sz="3200" b="1" dirty="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indicates the termination of a line of code.</a:t>
            </a:r>
          </a:p>
          <a:p>
            <a:endParaRPr lang="en-US" sz="2400" dirty="0">
              <a:latin typeface="Segoe UI" panose="020B0502040204020203" pitchFamily="34" charset="0"/>
              <a:cs typeface="Segoe UI" panose="020B0502040204020203" pitchFamily="34" charset="0"/>
            </a:endParaRPr>
          </a:p>
          <a:p>
            <a:endParaRPr lang="en-US" sz="2400" dirty="0">
              <a:latin typeface="Segoe UI" panose="020B0502040204020203" pitchFamily="34" charset="0"/>
              <a:cs typeface="Segoe UI" panose="020B0502040204020203" pitchFamily="34" charset="0"/>
            </a:endParaRPr>
          </a:p>
          <a:p>
            <a:endParaRPr lang="en-US" sz="2400" dirty="0">
              <a:latin typeface="Segoe UI" panose="020B0502040204020203" pitchFamily="34" charset="0"/>
              <a:cs typeface="Segoe UI" panose="020B0502040204020203" pitchFamily="34" charset="0"/>
            </a:endParaRPr>
          </a:p>
        </p:txBody>
      </p:sp>
      <p:pic>
        <p:nvPicPr>
          <p:cNvPr id="7" name="Picture 4" descr="C# Commands | Learn List Of Basic To Advanced C# Commands">
            <a:extLst>
              <a:ext uri="{FF2B5EF4-FFF2-40B4-BE49-F238E27FC236}">
                <a16:creationId xmlns:a16="http://schemas.microsoft.com/office/drawing/2014/main" id="{D64AD19E-2A4A-4303-A41A-A07012CD1E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69" r="54778" b="7873"/>
          <a:stretch/>
        </p:blipFill>
        <p:spPr bwMode="auto">
          <a:xfrm>
            <a:off x="11044720" y="78998"/>
            <a:ext cx="970909" cy="93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EA2C47-D539-4FF2-95DC-880E4AAF8DB6}"/>
              </a:ext>
            </a:extLst>
          </p:cNvPr>
          <p:cNvSpPr txBox="1"/>
          <p:nvPr/>
        </p:nvSpPr>
        <p:spPr>
          <a:xfrm>
            <a:off x="811851" y="5054886"/>
            <a:ext cx="10685125" cy="738664"/>
          </a:xfrm>
          <a:prstGeom prst="rect">
            <a:avLst/>
          </a:prstGeom>
          <a:noFill/>
        </p:spPr>
        <p:txBody>
          <a:bodyPr wrap="square" lIns="0" tIns="0" rIns="0" bIns="0" rtlCol="0">
            <a:spAutoFit/>
          </a:bodyPr>
          <a:lstStyle/>
          <a:p>
            <a:pPr algn="l"/>
            <a:r>
              <a:rPr lang="en-US" sz="2400" b="1" dirty="0">
                <a:solidFill>
                  <a:schemeClr val="accent3">
                    <a:lumMod val="20000"/>
                    <a:lumOff val="80000"/>
                  </a:schemeClr>
                </a:solidFill>
                <a:latin typeface="Modern Love" panose="04090805081005020601" pitchFamily="82" charset="0"/>
                <a:cs typeface="Segoe UI" panose="020B0502040204020203" pitchFamily="34" charset="0"/>
              </a:rPr>
              <a:t>Note: </a:t>
            </a:r>
            <a:r>
              <a:rPr lang="en-US" sz="2400" dirty="0">
                <a:latin typeface="Segoe UI" panose="020B0502040204020203" pitchFamily="34" charset="0"/>
                <a:cs typeface="Segoe UI" panose="020B0502040204020203" pitchFamily="34" charset="0"/>
              </a:rPr>
              <a:t>C# is a case-sensitive language, meaning that the C# compiler considers the words console and Console as different as the words cat and dog</a:t>
            </a:r>
            <a:endParaRPr lang="en-IN" sz="2400" dirty="0" err="1">
              <a:gradFill>
                <a:gsLst>
                  <a:gs pos="2917">
                    <a:schemeClr val="tx1"/>
                  </a:gs>
                  <a:gs pos="30000">
                    <a:schemeClr val="tx1"/>
                  </a:gs>
                </a:gsLst>
                <a:lin ang="5400000" scaled="0"/>
              </a:gradFill>
            </a:endParaRPr>
          </a:p>
        </p:txBody>
      </p:sp>
      <p:pic>
        <p:nvPicPr>
          <p:cNvPr id="5" name="Picture 4">
            <a:extLst>
              <a:ext uri="{FF2B5EF4-FFF2-40B4-BE49-F238E27FC236}">
                <a16:creationId xmlns:a16="http://schemas.microsoft.com/office/drawing/2014/main" id="{64E23D0A-C449-4397-84E7-A9107DE9CD68}"/>
              </a:ext>
            </a:extLst>
          </p:cNvPr>
          <p:cNvPicPr>
            <a:picLocks noChangeAspect="1"/>
          </p:cNvPicPr>
          <p:nvPr/>
        </p:nvPicPr>
        <p:blipFill>
          <a:blip r:embed="rId4"/>
          <a:stretch>
            <a:fillRect/>
          </a:stretch>
        </p:blipFill>
        <p:spPr>
          <a:xfrm>
            <a:off x="5986030" y="1672907"/>
            <a:ext cx="5715539" cy="2768281"/>
          </a:xfrm>
          <a:prstGeom prst="rect">
            <a:avLst/>
          </a:prstGeom>
        </p:spPr>
      </p:pic>
    </p:spTree>
    <p:extLst>
      <p:ext uri="{BB962C8B-B14F-4D97-AF65-F5344CB8AC3E}">
        <p14:creationId xmlns:p14="http://schemas.microsoft.com/office/powerpoint/2010/main" val="383214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9265" y="1364701"/>
            <a:ext cx="6637867" cy="553998"/>
          </a:xfrm>
        </p:spPr>
        <p:txBody>
          <a:bodyPr/>
          <a:lstStyle/>
          <a:p>
            <a:r>
              <a:rPr lang="en-US" dirty="0">
                <a:solidFill>
                  <a:schemeClr val="accent4"/>
                </a:solidFill>
              </a:rPr>
              <a:t>Datatypes in</a:t>
            </a:r>
            <a:r>
              <a:rPr lang="en-US" sz="3600" dirty="0">
                <a:solidFill>
                  <a:schemeClr val="accent4"/>
                </a:solidFill>
              </a:rPr>
              <a:t> C#</a:t>
            </a:r>
            <a:endParaRPr lang="en-US" dirty="0">
              <a:solidFill>
                <a:schemeClr val="accent4"/>
              </a:solidFill>
            </a:endParaRPr>
          </a:p>
        </p:txBody>
      </p:sp>
      <p:pic>
        <p:nvPicPr>
          <p:cNvPr id="6" name="Picture 4" descr="C# Commands | Learn List Of Basic To Advanced C# Commands">
            <a:extLst>
              <a:ext uri="{FF2B5EF4-FFF2-40B4-BE49-F238E27FC236}">
                <a16:creationId xmlns:a16="http://schemas.microsoft.com/office/drawing/2014/main" id="{415DB9B6-97B3-4995-AAF2-93ECD6BFC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69" r="54778" b="7873"/>
          <a:stretch/>
        </p:blipFill>
        <p:spPr bwMode="auto">
          <a:xfrm>
            <a:off x="11044720" y="78998"/>
            <a:ext cx="970909" cy="932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CE4C27E-3192-4413-9893-331BEE23E716}"/>
              </a:ext>
            </a:extLst>
          </p:cNvPr>
          <p:cNvPicPr>
            <a:picLocks noChangeAspect="1"/>
          </p:cNvPicPr>
          <p:nvPr/>
        </p:nvPicPr>
        <p:blipFill>
          <a:blip r:embed="rId4"/>
          <a:stretch>
            <a:fillRect/>
          </a:stretch>
        </p:blipFill>
        <p:spPr>
          <a:xfrm>
            <a:off x="2120757" y="2246751"/>
            <a:ext cx="8280413" cy="4373123"/>
          </a:xfrm>
          <a:prstGeom prst="rect">
            <a:avLst/>
          </a:prstGeom>
        </p:spPr>
      </p:pic>
    </p:spTree>
    <p:extLst>
      <p:ext uri="{BB962C8B-B14F-4D97-AF65-F5344CB8AC3E}">
        <p14:creationId xmlns:p14="http://schemas.microsoft.com/office/powerpoint/2010/main" val="184373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9265" y="1364701"/>
            <a:ext cx="6637867" cy="553998"/>
          </a:xfrm>
        </p:spPr>
        <p:txBody>
          <a:bodyPr/>
          <a:lstStyle/>
          <a:p>
            <a:r>
              <a:rPr lang="en-US" dirty="0">
                <a:solidFill>
                  <a:schemeClr val="accent4"/>
                </a:solidFill>
              </a:rPr>
              <a:t>Variables in</a:t>
            </a:r>
            <a:r>
              <a:rPr lang="en-US" sz="3600" dirty="0">
                <a:solidFill>
                  <a:schemeClr val="accent4"/>
                </a:solidFill>
              </a:rPr>
              <a:t> C#</a:t>
            </a:r>
            <a:endParaRPr lang="en-US" dirty="0">
              <a:solidFill>
                <a:schemeClr val="accent4"/>
              </a:solidFill>
            </a:endParaRPr>
          </a:p>
        </p:txBody>
      </p:sp>
      <p:sp>
        <p:nvSpPr>
          <p:cNvPr id="5" name="Text Placeholder 4"/>
          <p:cNvSpPr>
            <a:spLocks noGrp="1"/>
          </p:cNvSpPr>
          <p:nvPr>
            <p:ph type="body" sz="quarter" idx="12"/>
          </p:nvPr>
        </p:nvSpPr>
        <p:spPr>
          <a:xfrm>
            <a:off x="204060" y="2105089"/>
            <a:ext cx="8868021" cy="4062651"/>
          </a:xfrm>
        </p:spPr>
        <p:txBody>
          <a:bodyPr/>
          <a:lstStyle/>
          <a:p>
            <a:pPr marL="342900" indent="-342900" algn="just">
              <a:buFont typeface="Arial" panose="020B0604020202020204" pitchFamily="34" charset="0"/>
              <a:buChar char="•"/>
            </a:pPr>
            <a:r>
              <a:rPr lang="en-US" sz="2400" dirty="0"/>
              <a:t>A variable is a data item that may change its value during its lifetime. </a:t>
            </a:r>
          </a:p>
          <a:p>
            <a:pPr marL="342900" indent="-342900" algn="just">
              <a:buFont typeface="Arial" panose="020B0604020202020204" pitchFamily="34" charset="0"/>
              <a:buChar char="•"/>
            </a:pPr>
            <a:r>
              <a:rPr lang="en-US" sz="2400" dirty="0"/>
              <a:t>Variable names can contain alphanumeric characters and the underscore character. (# and $ are not allowed)</a:t>
            </a:r>
          </a:p>
          <a:p>
            <a:pPr marL="342900" indent="-342900" algn="just">
              <a:buFont typeface="Arial" panose="020B0604020202020204" pitchFamily="34" charset="0"/>
              <a:buChar char="•"/>
            </a:pPr>
            <a:r>
              <a:rPr lang="en-US" sz="2400" dirty="0"/>
              <a:t>Variable names must begin with an alphabetical letter or an underscore, not a number. </a:t>
            </a:r>
          </a:p>
          <a:p>
            <a:pPr marL="342900" indent="-342900" algn="just">
              <a:buFont typeface="Arial" panose="020B0604020202020204" pitchFamily="34" charset="0"/>
              <a:buChar char="•"/>
            </a:pPr>
            <a:r>
              <a:rPr lang="en-US" sz="2400" dirty="0"/>
              <a:t>Variable names must not be a C# keyword. </a:t>
            </a:r>
          </a:p>
          <a:p>
            <a:pPr marL="342900" indent="-342900" algn="just">
              <a:buFont typeface="Arial" panose="020B0604020202020204" pitchFamily="34" charset="0"/>
              <a:buChar char="•"/>
            </a:pPr>
            <a:r>
              <a:rPr lang="en-US" sz="2400" dirty="0"/>
              <a:t>Variable names are case-sensitive.</a:t>
            </a:r>
          </a:p>
          <a:p>
            <a:pPr algn="just"/>
            <a:endParaRPr lang="en-US" sz="3200" dirty="0">
              <a:highlight>
                <a:srgbClr val="808080"/>
              </a:highlight>
            </a:endParaRPr>
          </a:p>
          <a:p>
            <a:endParaRPr lang="en-US" dirty="0"/>
          </a:p>
          <a:p>
            <a:endParaRPr lang="en-US" dirty="0"/>
          </a:p>
        </p:txBody>
      </p:sp>
      <p:pic>
        <p:nvPicPr>
          <p:cNvPr id="6" name="Picture 4" descr="C# Commands | Learn List Of Basic To Advanced C# Commands">
            <a:extLst>
              <a:ext uri="{FF2B5EF4-FFF2-40B4-BE49-F238E27FC236}">
                <a16:creationId xmlns:a16="http://schemas.microsoft.com/office/drawing/2014/main" id="{67C899FA-5185-4330-A545-02D6666BD7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69" r="54778" b="7873"/>
          <a:stretch/>
        </p:blipFill>
        <p:spPr bwMode="auto">
          <a:xfrm>
            <a:off x="11044720" y="78998"/>
            <a:ext cx="970909" cy="93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61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007" y="1250616"/>
            <a:ext cx="6637867" cy="553998"/>
          </a:xfrm>
        </p:spPr>
        <p:txBody>
          <a:bodyPr/>
          <a:lstStyle/>
          <a:p>
            <a:r>
              <a:rPr lang="en-US" dirty="0">
                <a:solidFill>
                  <a:schemeClr val="accent4"/>
                </a:solidFill>
              </a:rPr>
              <a:t>Retrieve and Print</a:t>
            </a:r>
          </a:p>
        </p:txBody>
      </p:sp>
      <p:pic>
        <p:nvPicPr>
          <p:cNvPr id="6" name="Picture 4" descr="C# Commands | Learn List Of Basic To Advanced C# Commands">
            <a:extLst>
              <a:ext uri="{FF2B5EF4-FFF2-40B4-BE49-F238E27FC236}">
                <a16:creationId xmlns:a16="http://schemas.microsoft.com/office/drawing/2014/main" id="{1A830B56-2192-4428-AD5B-75F2807E64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69" r="54778" b="7873"/>
          <a:stretch/>
        </p:blipFill>
        <p:spPr bwMode="auto">
          <a:xfrm>
            <a:off x="11044720" y="78998"/>
            <a:ext cx="970909" cy="932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641B1C1-2FC2-4A08-8942-90D160D4352D}"/>
              </a:ext>
            </a:extLst>
          </p:cNvPr>
          <p:cNvPicPr>
            <a:picLocks noChangeAspect="1"/>
          </p:cNvPicPr>
          <p:nvPr/>
        </p:nvPicPr>
        <p:blipFill>
          <a:blip r:embed="rId4"/>
          <a:stretch>
            <a:fillRect/>
          </a:stretch>
        </p:blipFill>
        <p:spPr>
          <a:xfrm>
            <a:off x="2559406" y="2047847"/>
            <a:ext cx="7670849" cy="4152928"/>
          </a:xfrm>
          <a:prstGeom prst="rect">
            <a:avLst/>
          </a:prstGeom>
        </p:spPr>
      </p:pic>
    </p:spTree>
    <p:extLst>
      <p:ext uri="{BB962C8B-B14F-4D97-AF65-F5344CB8AC3E}">
        <p14:creationId xmlns:p14="http://schemas.microsoft.com/office/powerpoint/2010/main" val="77369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l"/>
            <a:r>
              <a:rPr lang="en-US" b="1" i="0" dirty="0">
                <a:solidFill>
                  <a:schemeClr val="accent4"/>
                </a:solidFill>
                <a:effectLst/>
                <a:latin typeface="Segoe UI" panose="020B0502040204020203" pitchFamily="34" charset="0"/>
              </a:rPr>
              <a:t>Reassign the value of a variable.</a:t>
            </a:r>
          </a:p>
        </p:txBody>
      </p:sp>
      <p:pic>
        <p:nvPicPr>
          <p:cNvPr id="4" name="Picture 4" descr="C# Commands | Learn List Of Basic To Advanced C# Commands">
            <a:extLst>
              <a:ext uri="{FF2B5EF4-FFF2-40B4-BE49-F238E27FC236}">
                <a16:creationId xmlns:a16="http://schemas.microsoft.com/office/drawing/2014/main" id="{46644C68-2AD4-4DA9-9AAC-BABDFC5E88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69" r="54778" b="7873"/>
          <a:stretch/>
        </p:blipFill>
        <p:spPr bwMode="auto">
          <a:xfrm>
            <a:off x="11044720" y="78998"/>
            <a:ext cx="970909" cy="932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71E4CC9-7B9D-4113-8994-81D6F36C3A93}"/>
              </a:ext>
            </a:extLst>
          </p:cNvPr>
          <p:cNvPicPr>
            <a:picLocks noChangeAspect="1"/>
          </p:cNvPicPr>
          <p:nvPr/>
        </p:nvPicPr>
        <p:blipFill>
          <a:blip r:embed="rId4"/>
          <a:stretch>
            <a:fillRect/>
          </a:stretch>
        </p:blipFill>
        <p:spPr>
          <a:xfrm>
            <a:off x="588263" y="1499557"/>
            <a:ext cx="4452505" cy="4067192"/>
          </a:xfrm>
          <a:prstGeom prst="rect">
            <a:avLst/>
          </a:prstGeom>
        </p:spPr>
      </p:pic>
      <p:pic>
        <p:nvPicPr>
          <p:cNvPr id="7" name="Picture 6">
            <a:extLst>
              <a:ext uri="{FF2B5EF4-FFF2-40B4-BE49-F238E27FC236}">
                <a16:creationId xmlns:a16="http://schemas.microsoft.com/office/drawing/2014/main" id="{C1D67476-4F06-4C3B-92B7-07B17CBDC62A}"/>
              </a:ext>
            </a:extLst>
          </p:cNvPr>
          <p:cNvPicPr>
            <a:picLocks noChangeAspect="1"/>
          </p:cNvPicPr>
          <p:nvPr/>
        </p:nvPicPr>
        <p:blipFill>
          <a:blip r:embed="rId5"/>
          <a:stretch>
            <a:fillRect/>
          </a:stretch>
        </p:blipFill>
        <p:spPr>
          <a:xfrm>
            <a:off x="6096000" y="2370120"/>
            <a:ext cx="4465569" cy="1965575"/>
          </a:xfrm>
          <a:prstGeom prst="rect">
            <a:avLst/>
          </a:prstGeom>
        </p:spPr>
      </p:pic>
    </p:spTree>
    <p:extLst>
      <p:ext uri="{BB962C8B-B14F-4D97-AF65-F5344CB8AC3E}">
        <p14:creationId xmlns:p14="http://schemas.microsoft.com/office/powerpoint/2010/main" val="10574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accent4"/>
                </a:solidFill>
              </a:rPr>
              <a:t>Simple Addition and Implicit Data Conversion</a:t>
            </a:r>
          </a:p>
        </p:txBody>
      </p:sp>
      <p:sp>
        <p:nvSpPr>
          <p:cNvPr id="6" name="Text Placeholder 5"/>
          <p:cNvSpPr>
            <a:spLocks noGrp="1"/>
          </p:cNvSpPr>
          <p:nvPr>
            <p:ph type="body" sz="quarter" idx="10"/>
          </p:nvPr>
        </p:nvSpPr>
        <p:spPr>
          <a:xfrm>
            <a:off x="452827" y="1389400"/>
            <a:ext cx="10591893" cy="4001095"/>
          </a:xfrm>
        </p:spPr>
        <p:txBody>
          <a:bodyPr/>
          <a:lstStyle/>
          <a:p>
            <a:pPr algn="l"/>
            <a:r>
              <a:rPr lang="en-US" sz="2000" b="1" i="0" dirty="0">
                <a:solidFill>
                  <a:schemeClr val="tx1"/>
                </a:solidFill>
                <a:effectLst/>
                <a:latin typeface="Segoe UI" panose="020B0502040204020203" pitchFamily="34" charset="0"/>
              </a:rPr>
              <a:t>Step 1: Add two numeric values</a:t>
            </a:r>
          </a:p>
          <a:p>
            <a:pPr algn="l"/>
            <a:endParaRPr lang="en-US" sz="2000" i="0" dirty="0">
              <a:solidFill>
                <a:schemeClr val="tx1"/>
              </a:solidFill>
              <a:effectLst/>
              <a:latin typeface="Segoe UI" panose="020B0502040204020203" pitchFamily="34" charset="0"/>
            </a:endParaRPr>
          </a:p>
          <a:p>
            <a:endParaRPr lang="en-IN" sz="2000" b="1" i="0" dirty="0">
              <a:solidFill>
                <a:schemeClr val="tx1"/>
              </a:solidFill>
              <a:effectLst/>
              <a:latin typeface="Segoe UI" panose="020B0502040204020203" pitchFamily="34" charset="0"/>
            </a:endParaRPr>
          </a:p>
          <a:p>
            <a:endParaRPr lang="en-IN" sz="2000" b="1" i="0" dirty="0">
              <a:solidFill>
                <a:schemeClr val="tx1"/>
              </a:solidFill>
              <a:effectLst/>
              <a:latin typeface="Segoe UI" panose="020B0502040204020203" pitchFamily="34" charset="0"/>
            </a:endParaRPr>
          </a:p>
          <a:p>
            <a:endParaRPr lang="en-IN" sz="2000" b="1" dirty="0">
              <a:solidFill>
                <a:schemeClr val="tx1"/>
              </a:solidFill>
              <a:latin typeface="Segoe UI" panose="020B0502040204020203" pitchFamily="34" charset="0"/>
            </a:endParaRPr>
          </a:p>
          <a:p>
            <a:endParaRPr lang="en-IN" sz="2000" b="1" i="0" dirty="0">
              <a:solidFill>
                <a:schemeClr val="tx1"/>
              </a:solidFill>
              <a:effectLst/>
              <a:latin typeface="Segoe UI" panose="020B0502040204020203" pitchFamily="34" charset="0"/>
            </a:endParaRPr>
          </a:p>
          <a:p>
            <a:r>
              <a:rPr lang="en-IN" sz="2000" b="1" i="0" dirty="0">
                <a:solidFill>
                  <a:schemeClr val="tx1"/>
                </a:solidFill>
                <a:effectLst/>
                <a:latin typeface="Segoe UI" panose="020B0502040204020203" pitchFamily="34" charset="0"/>
              </a:rPr>
              <a:t>Step 2: Mix data types to force implicit type conversions</a:t>
            </a:r>
          </a:p>
          <a:p>
            <a:endParaRPr lang="en-IN" sz="2000" dirty="0">
              <a:solidFill>
                <a:schemeClr val="tx1"/>
              </a:solidFill>
              <a:latin typeface="Segoe UI" panose="020B0502040204020203" pitchFamily="34" charset="0"/>
            </a:endParaRPr>
          </a:p>
          <a:p>
            <a:pPr algn="l"/>
            <a:endParaRPr lang="en-US" sz="2000" dirty="0">
              <a:solidFill>
                <a:schemeClr val="tx1"/>
              </a:solidFill>
              <a:latin typeface="Segoe UI" panose="020B0502040204020203" pitchFamily="34" charset="0"/>
            </a:endParaRPr>
          </a:p>
          <a:p>
            <a:pPr algn="l"/>
            <a:endParaRPr lang="en-US" sz="2000" dirty="0">
              <a:solidFill>
                <a:schemeClr val="tx1"/>
              </a:solidFill>
              <a:latin typeface="Segoe UI" panose="020B0502040204020203" pitchFamily="34" charset="0"/>
            </a:endParaRPr>
          </a:p>
          <a:p>
            <a:pPr algn="l"/>
            <a:endParaRPr lang="en-US" sz="2000" i="0" dirty="0">
              <a:solidFill>
                <a:schemeClr val="tx1"/>
              </a:solidFill>
              <a:effectLst/>
              <a:latin typeface="Segoe UI" panose="020B0502040204020203" pitchFamily="34" charset="0"/>
            </a:endParaRPr>
          </a:p>
        </p:txBody>
      </p:sp>
      <p:pic>
        <p:nvPicPr>
          <p:cNvPr id="4" name="Picture 4" descr="C# Commands | Learn List Of Basic To Advanced C# Commands">
            <a:extLst>
              <a:ext uri="{FF2B5EF4-FFF2-40B4-BE49-F238E27FC236}">
                <a16:creationId xmlns:a16="http://schemas.microsoft.com/office/drawing/2014/main" id="{71F1E904-1CA8-46D2-B1D7-6D351CFB51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69" r="54778" b="7873"/>
          <a:stretch/>
        </p:blipFill>
        <p:spPr bwMode="auto">
          <a:xfrm>
            <a:off x="11044720" y="78998"/>
            <a:ext cx="970909" cy="932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84BA85A-D388-42DB-93F1-DCFBD1D784E9}"/>
              </a:ext>
            </a:extLst>
          </p:cNvPr>
          <p:cNvPicPr>
            <a:picLocks noChangeAspect="1"/>
          </p:cNvPicPr>
          <p:nvPr/>
        </p:nvPicPr>
        <p:blipFill>
          <a:blip r:embed="rId4"/>
          <a:stretch>
            <a:fillRect/>
          </a:stretch>
        </p:blipFill>
        <p:spPr>
          <a:xfrm>
            <a:off x="452827" y="1873283"/>
            <a:ext cx="5659339" cy="946117"/>
          </a:xfrm>
          <a:prstGeom prst="rect">
            <a:avLst/>
          </a:prstGeom>
        </p:spPr>
      </p:pic>
      <p:pic>
        <p:nvPicPr>
          <p:cNvPr id="5" name="Picture 4">
            <a:extLst>
              <a:ext uri="{FF2B5EF4-FFF2-40B4-BE49-F238E27FC236}">
                <a16:creationId xmlns:a16="http://schemas.microsoft.com/office/drawing/2014/main" id="{4BF9DC79-E39F-48E7-BA17-A53CDE05B145}"/>
              </a:ext>
            </a:extLst>
          </p:cNvPr>
          <p:cNvPicPr>
            <a:picLocks noChangeAspect="1"/>
          </p:cNvPicPr>
          <p:nvPr/>
        </p:nvPicPr>
        <p:blipFill>
          <a:blip r:embed="rId5"/>
          <a:stretch>
            <a:fillRect/>
          </a:stretch>
        </p:blipFill>
        <p:spPr>
          <a:xfrm>
            <a:off x="452827" y="4159231"/>
            <a:ext cx="10022588" cy="1069993"/>
          </a:xfrm>
          <a:prstGeom prst="rect">
            <a:avLst/>
          </a:prstGeom>
        </p:spPr>
      </p:pic>
    </p:spTree>
    <p:extLst>
      <p:ext uri="{BB962C8B-B14F-4D97-AF65-F5344CB8AC3E}">
        <p14:creationId xmlns:p14="http://schemas.microsoft.com/office/powerpoint/2010/main" val="217247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accent3"/>
                </a:solidFill>
              </a:rPr>
              <a:t>Objectives:</a:t>
            </a:r>
          </a:p>
        </p:txBody>
      </p:sp>
      <p:sp>
        <p:nvSpPr>
          <p:cNvPr id="6" name="Text Placeholder 5"/>
          <p:cNvSpPr>
            <a:spLocks noGrp="1"/>
          </p:cNvSpPr>
          <p:nvPr>
            <p:ph type="body" sz="quarter" idx="10"/>
          </p:nvPr>
        </p:nvSpPr>
        <p:spPr>
          <a:xfrm>
            <a:off x="512063" y="1011197"/>
            <a:ext cx="11394187" cy="4941927"/>
          </a:xfrm>
        </p:spPr>
        <p:txBody>
          <a:bodyPr/>
          <a:lstStyle/>
          <a:p>
            <a:endParaRPr lang="en-US" sz="2400"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Introduction to Microsoft Learn Ambassador Program</a:t>
            </a:r>
          </a:p>
          <a:p>
            <a:pPr marL="457200"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Installation and Set-Up of </a:t>
            </a:r>
            <a:r>
              <a:rPr lang="en-US" sz="2400" dirty="0" err="1">
                <a:latin typeface="Segoe UI" panose="020B0502040204020203" pitchFamily="34" charset="0"/>
                <a:cs typeface="Segoe UI" panose="020B0502040204020203" pitchFamily="34" charset="0"/>
              </a:rPr>
              <a:t>VSCode</a:t>
            </a:r>
            <a:endParaRPr lang="en-US" sz="2400"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Beginner level understanding with creating literal values and declare variables of basic data types like string, int, and decimal.</a:t>
            </a:r>
          </a:p>
          <a:p>
            <a:pPr marL="457200"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Perform mathematical operations on numeric values</a:t>
            </a:r>
          </a:p>
          <a:p>
            <a:pPr marL="457200"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Observe implicit type conversion between strings and numeric values</a:t>
            </a:r>
          </a:p>
          <a:p>
            <a:pPr marL="457200"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Temporarily convert one data type into another</a:t>
            </a:r>
          </a:p>
        </p:txBody>
      </p:sp>
      <p:pic>
        <p:nvPicPr>
          <p:cNvPr id="7" name="Picture 4" descr="C# Commands | Learn List Of Basic To Advanced C# Commands">
            <a:extLst>
              <a:ext uri="{FF2B5EF4-FFF2-40B4-BE49-F238E27FC236}">
                <a16:creationId xmlns:a16="http://schemas.microsoft.com/office/drawing/2014/main" id="{D64AD19E-2A4A-4303-A41A-A07012CD1E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69" r="54778" b="7873"/>
          <a:stretch/>
        </p:blipFill>
        <p:spPr bwMode="auto">
          <a:xfrm>
            <a:off x="11044720" y="78998"/>
            <a:ext cx="970909" cy="93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accent4"/>
                </a:solidFill>
              </a:rPr>
              <a:t>Simple Addition and Implicit Data Conversion</a:t>
            </a:r>
          </a:p>
        </p:txBody>
      </p:sp>
      <p:sp>
        <p:nvSpPr>
          <p:cNvPr id="6" name="Text Placeholder 5"/>
          <p:cNvSpPr>
            <a:spLocks noGrp="1"/>
          </p:cNvSpPr>
          <p:nvPr>
            <p:ph type="body" sz="quarter" idx="10"/>
          </p:nvPr>
        </p:nvSpPr>
        <p:spPr>
          <a:xfrm>
            <a:off x="586390" y="1434370"/>
            <a:ext cx="10591893" cy="2893100"/>
          </a:xfrm>
        </p:spPr>
        <p:txBody>
          <a:bodyPr/>
          <a:lstStyle/>
          <a:p>
            <a:r>
              <a:rPr lang="en-US" sz="2000" b="1" i="0" dirty="0">
                <a:solidFill>
                  <a:schemeClr val="tx1"/>
                </a:solidFill>
                <a:effectLst/>
                <a:latin typeface="Segoe UI" panose="020B0502040204020203" pitchFamily="34" charset="0"/>
              </a:rPr>
              <a:t>Step 3: Attempt a more advanced case of adding numbers and concatenating strings</a:t>
            </a:r>
          </a:p>
          <a:p>
            <a:pPr algn="l"/>
            <a:endParaRPr lang="en-US" sz="2000" b="1" i="0" dirty="0">
              <a:solidFill>
                <a:schemeClr val="tx1"/>
              </a:solidFill>
              <a:effectLst/>
              <a:latin typeface="Segoe UI" panose="020B0502040204020203" pitchFamily="34" charset="0"/>
            </a:endParaRPr>
          </a:p>
          <a:p>
            <a:pPr algn="l"/>
            <a:endParaRPr lang="en-US" sz="2000" b="1" dirty="0">
              <a:solidFill>
                <a:schemeClr val="tx1"/>
              </a:solidFill>
              <a:latin typeface="Segoe UI" panose="020B0502040204020203" pitchFamily="34" charset="0"/>
            </a:endParaRPr>
          </a:p>
          <a:p>
            <a:pPr algn="l"/>
            <a:endParaRPr lang="en-US" sz="2000" b="1" i="0" dirty="0">
              <a:solidFill>
                <a:schemeClr val="tx1"/>
              </a:solidFill>
              <a:effectLst/>
              <a:latin typeface="Segoe UI" panose="020B0502040204020203" pitchFamily="34" charset="0"/>
            </a:endParaRPr>
          </a:p>
          <a:p>
            <a:pPr algn="l"/>
            <a:endParaRPr lang="en-US" sz="2000" b="1" i="0" dirty="0">
              <a:solidFill>
                <a:schemeClr val="tx1"/>
              </a:solidFill>
              <a:effectLst/>
              <a:latin typeface="Segoe UI" panose="020B0502040204020203" pitchFamily="34" charset="0"/>
            </a:endParaRPr>
          </a:p>
          <a:p>
            <a:pPr algn="l"/>
            <a:endParaRPr lang="en-US" sz="2000" b="1" i="0" dirty="0">
              <a:solidFill>
                <a:schemeClr val="tx1"/>
              </a:solidFill>
              <a:effectLst/>
              <a:latin typeface="Segoe UI" panose="020B0502040204020203" pitchFamily="34" charset="0"/>
            </a:endParaRPr>
          </a:p>
          <a:p>
            <a:r>
              <a:rPr lang="en-US" sz="2000" b="1" dirty="0">
                <a:solidFill>
                  <a:schemeClr val="tx1"/>
                </a:solidFill>
                <a:latin typeface="Segoe UI" panose="020B0502040204020203" pitchFamily="34" charset="0"/>
              </a:rPr>
              <a:t>Step 4: </a:t>
            </a:r>
            <a:r>
              <a:rPr lang="en-US" sz="2000" b="1" i="0" dirty="0">
                <a:solidFill>
                  <a:schemeClr val="tx1"/>
                </a:solidFill>
                <a:effectLst/>
                <a:latin typeface="Segoe UI" panose="020B0502040204020203" pitchFamily="34" charset="0"/>
              </a:rPr>
              <a:t>Add parentheses to make our intention clear to the compiler</a:t>
            </a:r>
          </a:p>
          <a:p>
            <a:pPr algn="l"/>
            <a:endParaRPr lang="en-US" sz="2000" i="0" dirty="0">
              <a:solidFill>
                <a:schemeClr val="tx1"/>
              </a:solidFill>
              <a:effectLst/>
              <a:latin typeface="Segoe UI" panose="020B0502040204020203" pitchFamily="34" charset="0"/>
            </a:endParaRPr>
          </a:p>
        </p:txBody>
      </p:sp>
      <p:pic>
        <p:nvPicPr>
          <p:cNvPr id="4" name="Picture 4" descr="C# Commands | Learn List Of Basic To Advanced C# Commands">
            <a:extLst>
              <a:ext uri="{FF2B5EF4-FFF2-40B4-BE49-F238E27FC236}">
                <a16:creationId xmlns:a16="http://schemas.microsoft.com/office/drawing/2014/main" id="{71F1E904-1CA8-46D2-B1D7-6D351CFB51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69" r="54778" b="7873"/>
          <a:stretch/>
        </p:blipFill>
        <p:spPr bwMode="auto">
          <a:xfrm>
            <a:off x="11044720" y="78998"/>
            <a:ext cx="970909" cy="932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BAAACE0-BCD8-4204-AB36-B80974C6B3E8}"/>
              </a:ext>
            </a:extLst>
          </p:cNvPr>
          <p:cNvPicPr>
            <a:picLocks noChangeAspect="1"/>
          </p:cNvPicPr>
          <p:nvPr/>
        </p:nvPicPr>
        <p:blipFill>
          <a:blip r:embed="rId4"/>
          <a:stretch>
            <a:fillRect/>
          </a:stretch>
        </p:blipFill>
        <p:spPr>
          <a:xfrm>
            <a:off x="586390" y="1870712"/>
            <a:ext cx="6819480" cy="1062988"/>
          </a:xfrm>
          <a:prstGeom prst="rect">
            <a:avLst/>
          </a:prstGeom>
        </p:spPr>
      </p:pic>
      <p:pic>
        <p:nvPicPr>
          <p:cNvPr id="7" name="Picture 6">
            <a:extLst>
              <a:ext uri="{FF2B5EF4-FFF2-40B4-BE49-F238E27FC236}">
                <a16:creationId xmlns:a16="http://schemas.microsoft.com/office/drawing/2014/main" id="{37B8B415-F9F1-4D87-9BCB-87DB82DD5500}"/>
              </a:ext>
            </a:extLst>
          </p:cNvPr>
          <p:cNvPicPr>
            <a:picLocks noChangeAspect="1"/>
          </p:cNvPicPr>
          <p:nvPr/>
        </p:nvPicPr>
        <p:blipFill>
          <a:blip r:embed="rId5"/>
          <a:stretch>
            <a:fillRect/>
          </a:stretch>
        </p:blipFill>
        <p:spPr>
          <a:xfrm>
            <a:off x="586390" y="4109728"/>
            <a:ext cx="10598913" cy="1062988"/>
          </a:xfrm>
          <a:prstGeom prst="rect">
            <a:avLst/>
          </a:prstGeom>
        </p:spPr>
      </p:pic>
    </p:spTree>
    <p:extLst>
      <p:ext uri="{BB962C8B-B14F-4D97-AF65-F5344CB8AC3E}">
        <p14:creationId xmlns:p14="http://schemas.microsoft.com/office/powerpoint/2010/main" val="55860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9265" y="1364701"/>
            <a:ext cx="6637867" cy="553998"/>
          </a:xfrm>
        </p:spPr>
        <p:txBody>
          <a:bodyPr/>
          <a:lstStyle/>
          <a:p>
            <a:pPr algn="l"/>
            <a:r>
              <a:rPr lang="en-IN" b="1" i="0" dirty="0">
                <a:solidFill>
                  <a:schemeClr val="accent4"/>
                </a:solidFill>
                <a:effectLst/>
                <a:latin typeface="Segoe UI" panose="020B0502040204020203" pitchFamily="34" charset="0"/>
              </a:rPr>
              <a:t>Math Operators</a:t>
            </a:r>
          </a:p>
        </p:txBody>
      </p:sp>
      <p:sp>
        <p:nvSpPr>
          <p:cNvPr id="5" name="Text Placeholder 4"/>
          <p:cNvSpPr>
            <a:spLocks noGrp="1"/>
          </p:cNvSpPr>
          <p:nvPr>
            <p:ph type="body" sz="quarter" idx="12"/>
          </p:nvPr>
        </p:nvSpPr>
        <p:spPr>
          <a:xfrm>
            <a:off x="381486" y="2117674"/>
            <a:ext cx="6655646" cy="3016210"/>
          </a:xfrm>
        </p:spPr>
        <p:txBody>
          <a:bodyPr/>
          <a:lstStyle/>
          <a:p>
            <a:r>
              <a:rPr lang="en-US" sz="2400" b="1" dirty="0"/>
              <a:t> </a:t>
            </a:r>
            <a:r>
              <a:rPr lang="en-US" sz="2800" b="1" dirty="0"/>
              <a:t>+</a:t>
            </a:r>
            <a:r>
              <a:rPr lang="en-US" sz="2400" dirty="0"/>
              <a:t> is the addition operator</a:t>
            </a:r>
          </a:p>
          <a:p>
            <a:endParaRPr lang="en-US" sz="2400" dirty="0"/>
          </a:p>
          <a:p>
            <a:r>
              <a:rPr lang="en-US" sz="2400" dirty="0"/>
              <a:t> </a:t>
            </a:r>
            <a:r>
              <a:rPr lang="en-US" sz="3200" b="1" dirty="0"/>
              <a:t>-</a:t>
            </a:r>
            <a:r>
              <a:rPr lang="en-US" sz="2400" dirty="0"/>
              <a:t> is the subtraction operator</a:t>
            </a:r>
          </a:p>
          <a:p>
            <a:pPr marL="342900" indent="-342900">
              <a:buFontTx/>
              <a:buChar char="-"/>
            </a:pPr>
            <a:endParaRPr lang="en-US" sz="2400" dirty="0"/>
          </a:p>
          <a:p>
            <a:r>
              <a:rPr lang="en-US" sz="2400" dirty="0"/>
              <a:t> </a:t>
            </a:r>
            <a:r>
              <a:rPr lang="en-US" sz="3200" b="1" dirty="0"/>
              <a:t>* </a:t>
            </a:r>
            <a:r>
              <a:rPr lang="en-US" sz="2400" dirty="0"/>
              <a:t>is the multiplication operator</a:t>
            </a:r>
          </a:p>
          <a:p>
            <a:pPr marL="342900" indent="-342900">
              <a:buFont typeface="Arial" panose="020B0604020202020204" pitchFamily="34" charset="0"/>
              <a:buChar char="•"/>
            </a:pPr>
            <a:endParaRPr lang="en-US" sz="2400" dirty="0"/>
          </a:p>
          <a:p>
            <a:r>
              <a:rPr lang="en-US" sz="2400" dirty="0"/>
              <a:t> </a:t>
            </a:r>
            <a:r>
              <a:rPr lang="en-US" sz="3200" b="1" dirty="0"/>
              <a:t>/</a:t>
            </a:r>
            <a:r>
              <a:rPr lang="en-US" sz="2400" dirty="0"/>
              <a:t> is the division operator</a:t>
            </a:r>
          </a:p>
        </p:txBody>
      </p:sp>
      <p:pic>
        <p:nvPicPr>
          <p:cNvPr id="6" name="Picture 4" descr="C# Commands | Learn List Of Basic To Advanced C# Commands">
            <a:extLst>
              <a:ext uri="{FF2B5EF4-FFF2-40B4-BE49-F238E27FC236}">
                <a16:creationId xmlns:a16="http://schemas.microsoft.com/office/drawing/2014/main" id="{B4F99305-32BD-48DA-ACE0-319F094D91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69" r="54778" b="7873"/>
          <a:stretch/>
        </p:blipFill>
        <p:spPr bwMode="auto">
          <a:xfrm>
            <a:off x="11044720" y="78998"/>
            <a:ext cx="970909" cy="93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67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2" y="457200"/>
            <a:ext cx="11603737" cy="553998"/>
          </a:xfrm>
        </p:spPr>
        <p:txBody>
          <a:bodyPr/>
          <a:lstStyle/>
          <a:p>
            <a:r>
              <a:rPr lang="en-US" dirty="0">
                <a:solidFill>
                  <a:schemeClr val="accent4"/>
                </a:solidFill>
              </a:rPr>
              <a:t>Perform Basic Math Operations</a:t>
            </a:r>
          </a:p>
        </p:txBody>
      </p:sp>
      <p:sp>
        <p:nvSpPr>
          <p:cNvPr id="6" name="Text Placeholder 5"/>
          <p:cNvSpPr>
            <a:spLocks noGrp="1"/>
          </p:cNvSpPr>
          <p:nvPr>
            <p:ph type="body" sz="quarter" idx="10"/>
          </p:nvPr>
        </p:nvSpPr>
        <p:spPr>
          <a:xfrm>
            <a:off x="689132" y="1434370"/>
            <a:ext cx="11018520" cy="430887"/>
          </a:xfrm>
        </p:spPr>
        <p:txBody>
          <a:bodyPr/>
          <a:lstStyle/>
          <a:p>
            <a:endParaRPr lang="en-US" dirty="0"/>
          </a:p>
        </p:txBody>
      </p:sp>
      <p:pic>
        <p:nvPicPr>
          <p:cNvPr id="3" name="Picture 2">
            <a:extLst>
              <a:ext uri="{FF2B5EF4-FFF2-40B4-BE49-F238E27FC236}">
                <a16:creationId xmlns:a16="http://schemas.microsoft.com/office/drawing/2014/main" id="{211F5CE0-DDFE-4E71-B284-17E6085BB254}"/>
              </a:ext>
            </a:extLst>
          </p:cNvPr>
          <p:cNvPicPr>
            <a:picLocks noChangeAspect="1"/>
          </p:cNvPicPr>
          <p:nvPr/>
        </p:nvPicPr>
        <p:blipFill>
          <a:blip r:embed="rId3"/>
          <a:stretch>
            <a:fillRect/>
          </a:stretch>
        </p:blipFill>
        <p:spPr>
          <a:xfrm>
            <a:off x="588262" y="1434370"/>
            <a:ext cx="11119389" cy="4082852"/>
          </a:xfrm>
          <a:prstGeom prst="rect">
            <a:avLst/>
          </a:prstGeom>
        </p:spPr>
      </p:pic>
    </p:spTree>
    <p:extLst>
      <p:ext uri="{BB962C8B-B14F-4D97-AF65-F5344CB8AC3E}">
        <p14:creationId xmlns:p14="http://schemas.microsoft.com/office/powerpoint/2010/main" val="265752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23196" y="428503"/>
            <a:ext cx="6637867" cy="677108"/>
          </a:xfrm>
        </p:spPr>
        <p:txBody>
          <a:bodyPr/>
          <a:lstStyle/>
          <a:p>
            <a:r>
              <a:rPr lang="en-US" sz="4400" dirty="0"/>
              <a:t>Facts about C#!</a:t>
            </a:r>
          </a:p>
        </p:txBody>
      </p:sp>
      <p:sp>
        <p:nvSpPr>
          <p:cNvPr id="5" name="Text Placeholder 4"/>
          <p:cNvSpPr>
            <a:spLocks noGrp="1"/>
          </p:cNvSpPr>
          <p:nvPr>
            <p:ph type="body" sz="quarter" idx="12"/>
          </p:nvPr>
        </p:nvSpPr>
        <p:spPr>
          <a:xfrm>
            <a:off x="405555" y="1377982"/>
            <a:ext cx="8095454" cy="5416868"/>
          </a:xfrm>
        </p:spPr>
        <p:txBody>
          <a:bodyPr/>
          <a:lstStyle/>
          <a:p>
            <a:pPr marL="342900" indent="-342900">
              <a:buFont typeface="Arial" panose="020B0604020202020204" pitchFamily="34" charset="0"/>
              <a:buChar char="•"/>
            </a:pPr>
            <a:r>
              <a:rPr lang="en-US" sz="2400" dirty="0"/>
              <a:t>C# is case-sensitive.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extension of C# files is .cs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name of the C Sharp language is stimulated by the musical notation. Here sharp, represent the written note which should be made a semitone higher in pitch.</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syntax of C# language is similar to the C-style family such as Java, C, C++.</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dirty="0"/>
          </a:p>
          <a:p>
            <a:endParaRPr lang="en-US" dirty="0"/>
          </a:p>
        </p:txBody>
      </p:sp>
      <p:pic>
        <p:nvPicPr>
          <p:cNvPr id="2052" name="Picture 4" descr="The Dark Side of LED Lightbulbs - Scientific American">
            <a:extLst>
              <a:ext uri="{FF2B5EF4-FFF2-40B4-BE49-F238E27FC236}">
                <a16:creationId xmlns:a16="http://schemas.microsoft.com/office/drawing/2014/main" id="{37E0F12D-E8EF-4945-BD33-A29FAA563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52" y="63150"/>
            <a:ext cx="2196549" cy="1407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75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0C74-B780-452C-8796-931CF4C4CCBC}"/>
              </a:ext>
            </a:extLst>
          </p:cNvPr>
          <p:cNvSpPr>
            <a:spLocks noGrp="1"/>
          </p:cNvSpPr>
          <p:nvPr>
            <p:ph type="title"/>
          </p:nvPr>
        </p:nvSpPr>
        <p:spPr>
          <a:xfrm>
            <a:off x="430088" y="1065844"/>
            <a:ext cx="4084762" cy="1107996"/>
          </a:xfrm>
        </p:spPr>
        <p:txBody>
          <a:bodyPr/>
          <a:lstStyle/>
          <a:p>
            <a:r>
              <a:rPr lang="en-IN" dirty="0"/>
              <a:t>Connect with me</a:t>
            </a:r>
          </a:p>
        </p:txBody>
      </p:sp>
      <p:sp>
        <p:nvSpPr>
          <p:cNvPr id="3" name="Text Placeholder 2">
            <a:extLst>
              <a:ext uri="{FF2B5EF4-FFF2-40B4-BE49-F238E27FC236}">
                <a16:creationId xmlns:a16="http://schemas.microsoft.com/office/drawing/2014/main" id="{33DE57E6-AE63-4CD2-B504-1274942521D4}"/>
              </a:ext>
            </a:extLst>
          </p:cNvPr>
          <p:cNvSpPr>
            <a:spLocks noGrp="1"/>
          </p:cNvSpPr>
          <p:nvPr>
            <p:ph type="body" sz="quarter" idx="12"/>
          </p:nvPr>
        </p:nvSpPr>
        <p:spPr>
          <a:xfrm>
            <a:off x="430088" y="2269090"/>
            <a:ext cx="7951912" cy="3077766"/>
          </a:xfrm>
        </p:spPr>
        <p:txBody>
          <a:bodyPr/>
          <a:lstStyle/>
          <a:p>
            <a:endParaRPr lang="en-US" dirty="0"/>
          </a:p>
          <a:p>
            <a:r>
              <a:rPr lang="en-US" dirty="0"/>
              <a:t>GitHub: </a:t>
            </a:r>
            <a:r>
              <a:rPr lang="en-US" dirty="0">
                <a:hlinkClick r:id="rId2"/>
              </a:rPr>
              <a:t>https://github.com/mansibisht22</a:t>
            </a:r>
            <a:endParaRPr lang="en-US" dirty="0"/>
          </a:p>
          <a:p>
            <a:endParaRPr lang="en-US" dirty="0"/>
          </a:p>
          <a:p>
            <a:endParaRPr lang="en-US" dirty="0"/>
          </a:p>
          <a:p>
            <a:r>
              <a:rPr lang="en-US" dirty="0"/>
              <a:t>LinkedIn: </a:t>
            </a:r>
            <a:r>
              <a:rPr lang="en-US" dirty="0">
                <a:hlinkClick r:id="rId3"/>
              </a:rPr>
              <a:t>https://www.linkedin.com/in/mansi-bisht-/</a:t>
            </a:r>
            <a:endParaRPr lang="en-US" dirty="0"/>
          </a:p>
          <a:p>
            <a:endParaRPr lang="en-US" dirty="0"/>
          </a:p>
          <a:p>
            <a:endParaRPr lang="en-US" dirty="0"/>
          </a:p>
          <a:p>
            <a:r>
              <a:rPr lang="en-US" dirty="0"/>
              <a:t>E-Mail: </a:t>
            </a:r>
            <a:r>
              <a:rPr lang="en-US" dirty="0">
                <a:hlinkClick r:id="rId4"/>
              </a:rPr>
              <a:t>mansibisht229@gmail.com</a:t>
            </a:r>
            <a:endParaRPr lang="en-US" dirty="0"/>
          </a:p>
          <a:p>
            <a:endParaRPr lang="en-IN" dirty="0"/>
          </a:p>
          <a:p>
            <a:endParaRPr lang="en-IN" dirty="0"/>
          </a:p>
        </p:txBody>
      </p:sp>
    </p:spTree>
    <p:extLst>
      <p:ext uri="{BB962C8B-B14F-4D97-AF65-F5344CB8AC3E}">
        <p14:creationId xmlns:p14="http://schemas.microsoft.com/office/powerpoint/2010/main" val="95288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3C01-D9ED-44D1-98C8-6A2B7C0C2AFC}"/>
              </a:ext>
            </a:extLst>
          </p:cNvPr>
          <p:cNvSpPr>
            <a:spLocks noGrp="1"/>
          </p:cNvSpPr>
          <p:nvPr>
            <p:ph type="title"/>
          </p:nvPr>
        </p:nvSpPr>
        <p:spPr>
          <a:xfrm>
            <a:off x="479425" y="1665327"/>
            <a:ext cx="9788525" cy="553998"/>
          </a:xfrm>
        </p:spPr>
        <p:txBody>
          <a:bodyPr/>
          <a:lstStyle/>
          <a:p>
            <a:r>
              <a:rPr lang="en-IN" dirty="0">
                <a:solidFill>
                  <a:schemeClr val="accent4">
                    <a:lumMod val="90000"/>
                  </a:schemeClr>
                </a:solidFill>
              </a:rPr>
              <a:t>About Microsoft Learn Student Ambassadors:</a:t>
            </a:r>
          </a:p>
        </p:txBody>
      </p:sp>
      <p:sp>
        <p:nvSpPr>
          <p:cNvPr id="3" name="Text Placeholder 2">
            <a:extLst>
              <a:ext uri="{FF2B5EF4-FFF2-40B4-BE49-F238E27FC236}">
                <a16:creationId xmlns:a16="http://schemas.microsoft.com/office/drawing/2014/main" id="{BBD01E92-C34A-4F3E-86D3-CD6E3CDA7E05}"/>
              </a:ext>
            </a:extLst>
          </p:cNvPr>
          <p:cNvSpPr>
            <a:spLocks noGrp="1"/>
          </p:cNvSpPr>
          <p:nvPr>
            <p:ph type="body" sz="quarter" idx="12"/>
          </p:nvPr>
        </p:nvSpPr>
        <p:spPr>
          <a:xfrm>
            <a:off x="479425" y="2538413"/>
            <a:ext cx="7693025" cy="2462213"/>
          </a:xfrm>
        </p:spPr>
        <p:txBody>
          <a:bodyPr/>
          <a:lstStyle/>
          <a:p>
            <a:pPr marL="342900" indent="-342900">
              <a:buFont typeface="Arial" panose="020B0604020202020204" pitchFamily="34" charset="0"/>
              <a:buChar char="•"/>
            </a:pPr>
            <a:r>
              <a:rPr lang="en-US" dirty="0"/>
              <a:t>Find your community is more important than ever as classes and social activities take place virtually.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Amplify your impact and bring together your peers to learn new skills, solve real-world problems, and build communities across the globe.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Attend workshops and events, chance to upskill. </a:t>
            </a:r>
            <a:endParaRPr lang="en-IN" dirty="0"/>
          </a:p>
        </p:txBody>
      </p:sp>
    </p:spTree>
    <p:extLst>
      <p:ext uri="{BB962C8B-B14F-4D97-AF65-F5344CB8AC3E}">
        <p14:creationId xmlns:p14="http://schemas.microsoft.com/office/powerpoint/2010/main" val="204096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23A4-06A2-4FAF-A02E-39DCF9133762}"/>
              </a:ext>
            </a:extLst>
          </p:cNvPr>
          <p:cNvSpPr>
            <a:spLocks noGrp="1"/>
          </p:cNvSpPr>
          <p:nvPr>
            <p:ph type="title"/>
          </p:nvPr>
        </p:nvSpPr>
        <p:spPr>
          <a:xfrm>
            <a:off x="479425" y="1255752"/>
            <a:ext cx="6637867" cy="553998"/>
          </a:xfrm>
        </p:spPr>
        <p:txBody>
          <a:bodyPr/>
          <a:lstStyle/>
          <a:p>
            <a:r>
              <a:rPr lang="en-IN" dirty="0"/>
              <a:t>How to apply?</a:t>
            </a:r>
          </a:p>
        </p:txBody>
      </p:sp>
      <p:sp>
        <p:nvSpPr>
          <p:cNvPr id="3" name="Text Placeholder 2">
            <a:extLst>
              <a:ext uri="{FF2B5EF4-FFF2-40B4-BE49-F238E27FC236}">
                <a16:creationId xmlns:a16="http://schemas.microsoft.com/office/drawing/2014/main" id="{D5A12185-C701-4C5D-8E44-1F9A793D3AFB}"/>
              </a:ext>
            </a:extLst>
          </p:cNvPr>
          <p:cNvSpPr>
            <a:spLocks noGrp="1"/>
          </p:cNvSpPr>
          <p:nvPr>
            <p:ph type="body" sz="quarter" idx="12"/>
          </p:nvPr>
        </p:nvSpPr>
        <p:spPr>
          <a:xfrm>
            <a:off x="461645" y="1809750"/>
            <a:ext cx="9302750" cy="923330"/>
          </a:xfrm>
        </p:spPr>
        <p:txBody>
          <a:bodyPr/>
          <a:lstStyle/>
          <a:p>
            <a:r>
              <a:rPr lang="en-IN" dirty="0">
                <a:hlinkClick r:id="rId2"/>
              </a:rPr>
              <a:t>https://studentambassadors.microsoft.com/en-US/</a:t>
            </a:r>
            <a:endParaRPr lang="en-IN" dirty="0"/>
          </a:p>
          <a:p>
            <a:endParaRPr lang="en-IN" dirty="0"/>
          </a:p>
          <a:p>
            <a:endParaRPr lang="en-IN" dirty="0"/>
          </a:p>
        </p:txBody>
      </p:sp>
      <p:pic>
        <p:nvPicPr>
          <p:cNvPr id="5" name="Picture 4">
            <a:extLst>
              <a:ext uri="{FF2B5EF4-FFF2-40B4-BE49-F238E27FC236}">
                <a16:creationId xmlns:a16="http://schemas.microsoft.com/office/drawing/2014/main" id="{7EB483DD-205D-4A7B-91F5-259531753B8A}"/>
              </a:ext>
            </a:extLst>
          </p:cNvPr>
          <p:cNvPicPr>
            <a:picLocks noChangeAspect="1"/>
          </p:cNvPicPr>
          <p:nvPr/>
        </p:nvPicPr>
        <p:blipFill>
          <a:blip r:embed="rId3"/>
          <a:stretch>
            <a:fillRect/>
          </a:stretch>
        </p:blipFill>
        <p:spPr>
          <a:xfrm>
            <a:off x="479425" y="2524125"/>
            <a:ext cx="11126932" cy="3905250"/>
          </a:xfrm>
          <a:prstGeom prst="rect">
            <a:avLst/>
          </a:prstGeom>
        </p:spPr>
      </p:pic>
    </p:spTree>
    <p:extLst>
      <p:ext uri="{BB962C8B-B14F-4D97-AF65-F5344CB8AC3E}">
        <p14:creationId xmlns:p14="http://schemas.microsoft.com/office/powerpoint/2010/main" val="377063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F5EE-282C-46B0-919E-C58E8D4F2469}"/>
              </a:ext>
            </a:extLst>
          </p:cNvPr>
          <p:cNvSpPr>
            <a:spLocks noGrp="1"/>
          </p:cNvSpPr>
          <p:nvPr>
            <p:ph type="title"/>
          </p:nvPr>
        </p:nvSpPr>
        <p:spPr>
          <a:xfrm>
            <a:off x="403225" y="1312902"/>
            <a:ext cx="6637867" cy="553998"/>
          </a:xfrm>
        </p:spPr>
        <p:txBody>
          <a:bodyPr/>
          <a:lstStyle/>
          <a:p>
            <a:r>
              <a:rPr lang="en-IN" dirty="0"/>
              <a:t>Roadmap</a:t>
            </a:r>
          </a:p>
        </p:txBody>
      </p:sp>
      <p:pic>
        <p:nvPicPr>
          <p:cNvPr id="5" name="Picture 4">
            <a:extLst>
              <a:ext uri="{FF2B5EF4-FFF2-40B4-BE49-F238E27FC236}">
                <a16:creationId xmlns:a16="http://schemas.microsoft.com/office/drawing/2014/main" id="{E3952979-8103-4952-B904-0CF37E2F2CC8}"/>
              </a:ext>
            </a:extLst>
          </p:cNvPr>
          <p:cNvPicPr>
            <a:picLocks noChangeAspect="1"/>
          </p:cNvPicPr>
          <p:nvPr/>
        </p:nvPicPr>
        <p:blipFill>
          <a:blip r:embed="rId2"/>
          <a:stretch>
            <a:fillRect/>
          </a:stretch>
        </p:blipFill>
        <p:spPr>
          <a:xfrm>
            <a:off x="872912" y="2057309"/>
            <a:ext cx="10569410" cy="4467316"/>
          </a:xfrm>
          <a:prstGeom prst="rect">
            <a:avLst/>
          </a:prstGeom>
        </p:spPr>
      </p:pic>
    </p:spTree>
    <p:extLst>
      <p:ext uri="{BB962C8B-B14F-4D97-AF65-F5344CB8AC3E}">
        <p14:creationId xmlns:p14="http://schemas.microsoft.com/office/powerpoint/2010/main" val="75489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00FB-946A-4959-860A-793CC720FAE3}"/>
              </a:ext>
            </a:extLst>
          </p:cNvPr>
          <p:cNvSpPr>
            <a:spLocks noGrp="1"/>
          </p:cNvSpPr>
          <p:nvPr>
            <p:ph type="title"/>
          </p:nvPr>
        </p:nvSpPr>
        <p:spPr/>
        <p:txBody>
          <a:bodyPr/>
          <a:lstStyle/>
          <a:p>
            <a:r>
              <a:rPr lang="en-IN" dirty="0">
                <a:solidFill>
                  <a:schemeClr val="accent3"/>
                </a:solidFill>
              </a:rPr>
              <a:t>Visual Studio Code</a:t>
            </a:r>
          </a:p>
        </p:txBody>
      </p:sp>
      <p:sp>
        <p:nvSpPr>
          <p:cNvPr id="3" name="Text Placeholder 2">
            <a:extLst>
              <a:ext uri="{FF2B5EF4-FFF2-40B4-BE49-F238E27FC236}">
                <a16:creationId xmlns:a16="http://schemas.microsoft.com/office/drawing/2014/main" id="{DB2BCEE3-D470-4BAA-9256-FE6B6D4DAF7F}"/>
              </a:ext>
            </a:extLst>
          </p:cNvPr>
          <p:cNvSpPr>
            <a:spLocks noGrp="1"/>
          </p:cNvSpPr>
          <p:nvPr>
            <p:ph type="body" sz="quarter" idx="10"/>
          </p:nvPr>
        </p:nvSpPr>
        <p:spPr>
          <a:xfrm>
            <a:off x="350085" y="1259708"/>
            <a:ext cx="8060490" cy="4505849"/>
          </a:xfrm>
        </p:spPr>
        <p:txBody>
          <a:bodyPr/>
          <a:lstStyle/>
          <a:p>
            <a:pPr marL="457200" indent="-457200">
              <a:buFont typeface="Arial" panose="020B0604020202020204" pitchFamily="34" charset="0"/>
              <a:buChar char="•"/>
            </a:pPr>
            <a:r>
              <a:rPr lang="en-IN" sz="2400" dirty="0"/>
              <a:t>Visual Studio Code is an integrated development environment made by Microsoft for Windows, Linux and macOS.</a:t>
            </a:r>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r>
              <a:rPr lang="en-IN" sz="2400" dirty="0"/>
              <a:t> Features include support for debugging, syntax highlighting, intelligent code completion, snippets, code refactoring, and embedded Git.</a:t>
            </a:r>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r>
              <a:rPr lang="en-US" sz="2400" dirty="0"/>
              <a:t>Developer: Microsoft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Initial release: April 29, 2015; 6 years ago</a:t>
            </a:r>
            <a:endParaRPr lang="en-IN" sz="2400" dirty="0"/>
          </a:p>
        </p:txBody>
      </p:sp>
      <p:pic>
        <p:nvPicPr>
          <p:cNvPr id="1026" name="Picture 2" descr="Visual Studio Vs Visual Studio Code | The Difference You Need to Know">
            <a:extLst>
              <a:ext uri="{FF2B5EF4-FFF2-40B4-BE49-F238E27FC236}">
                <a16:creationId xmlns:a16="http://schemas.microsoft.com/office/drawing/2014/main" id="{42ED482F-29FF-474D-B34C-6E00883ED0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036" t="16259" r="4158" b="20237"/>
          <a:stretch/>
        </p:blipFill>
        <p:spPr bwMode="auto">
          <a:xfrm>
            <a:off x="8181975" y="1259708"/>
            <a:ext cx="3730472" cy="3860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8456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B483-AF89-49D8-8976-B22A08A1A987}"/>
              </a:ext>
            </a:extLst>
          </p:cNvPr>
          <p:cNvSpPr>
            <a:spLocks noGrp="1"/>
          </p:cNvSpPr>
          <p:nvPr>
            <p:ph type="title"/>
          </p:nvPr>
        </p:nvSpPr>
        <p:spPr/>
        <p:txBody>
          <a:bodyPr/>
          <a:lstStyle/>
          <a:p>
            <a:r>
              <a:rPr lang="en-IN" dirty="0"/>
              <a:t>Installation Guide:</a:t>
            </a:r>
          </a:p>
        </p:txBody>
      </p:sp>
      <p:sp>
        <p:nvSpPr>
          <p:cNvPr id="3" name="Text Placeholder 2">
            <a:extLst>
              <a:ext uri="{FF2B5EF4-FFF2-40B4-BE49-F238E27FC236}">
                <a16:creationId xmlns:a16="http://schemas.microsoft.com/office/drawing/2014/main" id="{B42150FA-E794-424F-A1F8-F5224531526E}"/>
              </a:ext>
            </a:extLst>
          </p:cNvPr>
          <p:cNvSpPr>
            <a:spLocks noGrp="1"/>
          </p:cNvSpPr>
          <p:nvPr>
            <p:ph type="body" sz="quarter" idx="10"/>
          </p:nvPr>
        </p:nvSpPr>
        <p:spPr/>
        <p:txBody>
          <a:bodyPr/>
          <a:lstStyle/>
          <a:p>
            <a:endParaRPr lang="en-IN" dirty="0"/>
          </a:p>
        </p:txBody>
      </p:sp>
      <p:pic>
        <p:nvPicPr>
          <p:cNvPr id="5" name="Picture 4">
            <a:extLst>
              <a:ext uri="{FF2B5EF4-FFF2-40B4-BE49-F238E27FC236}">
                <a16:creationId xmlns:a16="http://schemas.microsoft.com/office/drawing/2014/main" id="{CC67D116-A8AD-4AEE-AF1D-CF793B90314F}"/>
              </a:ext>
            </a:extLst>
          </p:cNvPr>
          <p:cNvPicPr>
            <a:picLocks noChangeAspect="1"/>
          </p:cNvPicPr>
          <p:nvPr/>
        </p:nvPicPr>
        <p:blipFill>
          <a:blip r:embed="rId2"/>
          <a:stretch>
            <a:fillRect/>
          </a:stretch>
        </p:blipFill>
        <p:spPr>
          <a:xfrm>
            <a:off x="586389" y="1125066"/>
            <a:ext cx="11464563" cy="5447184"/>
          </a:xfrm>
          <a:prstGeom prst="rect">
            <a:avLst/>
          </a:prstGeom>
        </p:spPr>
      </p:pic>
    </p:spTree>
    <p:extLst>
      <p:ext uri="{BB962C8B-B14F-4D97-AF65-F5344CB8AC3E}">
        <p14:creationId xmlns:p14="http://schemas.microsoft.com/office/powerpoint/2010/main" val="31801216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3B8E-3572-45EA-AAB8-67289A912BF0}"/>
              </a:ext>
            </a:extLst>
          </p:cNvPr>
          <p:cNvSpPr>
            <a:spLocks noGrp="1"/>
          </p:cNvSpPr>
          <p:nvPr>
            <p:ph type="title"/>
          </p:nvPr>
        </p:nvSpPr>
        <p:spPr>
          <a:xfrm>
            <a:off x="559688" y="457200"/>
            <a:ext cx="7079362" cy="600076"/>
          </a:xfrm>
        </p:spPr>
        <p:txBody>
          <a:bodyPr/>
          <a:lstStyle/>
          <a:p>
            <a:r>
              <a:rPr lang="en-IN" dirty="0"/>
              <a:t>Understanding </a:t>
            </a:r>
            <a:r>
              <a:rPr lang="en-IN" dirty="0" err="1"/>
              <a:t>VSCode’s</a:t>
            </a:r>
            <a:r>
              <a:rPr lang="en-IN" dirty="0"/>
              <a:t> Interface:</a:t>
            </a:r>
          </a:p>
        </p:txBody>
      </p:sp>
      <p:pic>
        <p:nvPicPr>
          <p:cNvPr id="5" name="Picture 4">
            <a:extLst>
              <a:ext uri="{FF2B5EF4-FFF2-40B4-BE49-F238E27FC236}">
                <a16:creationId xmlns:a16="http://schemas.microsoft.com/office/drawing/2014/main" id="{955CF810-886A-4E7F-9A47-489F7E488B5E}"/>
              </a:ext>
            </a:extLst>
          </p:cNvPr>
          <p:cNvPicPr>
            <a:picLocks noChangeAspect="1"/>
          </p:cNvPicPr>
          <p:nvPr/>
        </p:nvPicPr>
        <p:blipFill>
          <a:blip r:embed="rId2"/>
          <a:stretch>
            <a:fillRect/>
          </a:stretch>
        </p:blipFill>
        <p:spPr>
          <a:xfrm>
            <a:off x="587092" y="1190510"/>
            <a:ext cx="11017816" cy="4476980"/>
          </a:xfrm>
          <a:prstGeom prst="rect">
            <a:avLst/>
          </a:prstGeom>
        </p:spPr>
      </p:pic>
    </p:spTree>
    <p:extLst>
      <p:ext uri="{BB962C8B-B14F-4D97-AF65-F5344CB8AC3E}">
        <p14:creationId xmlns:p14="http://schemas.microsoft.com/office/powerpoint/2010/main" val="13375443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6542-05E6-4667-90CF-ABAB66F537A1}"/>
              </a:ext>
            </a:extLst>
          </p:cNvPr>
          <p:cNvSpPr>
            <a:spLocks noGrp="1"/>
          </p:cNvSpPr>
          <p:nvPr>
            <p:ph type="title"/>
          </p:nvPr>
        </p:nvSpPr>
        <p:spPr/>
        <p:txBody>
          <a:bodyPr/>
          <a:lstStyle/>
          <a:p>
            <a:r>
              <a:rPr lang="en-IN" dirty="0">
                <a:solidFill>
                  <a:schemeClr val="accent3"/>
                </a:solidFill>
              </a:rPr>
              <a:t>Set-Up and Installation</a:t>
            </a:r>
          </a:p>
        </p:txBody>
      </p:sp>
      <p:sp>
        <p:nvSpPr>
          <p:cNvPr id="3" name="Text Placeholder 2">
            <a:extLst>
              <a:ext uri="{FF2B5EF4-FFF2-40B4-BE49-F238E27FC236}">
                <a16:creationId xmlns:a16="http://schemas.microsoft.com/office/drawing/2014/main" id="{DD2F56F4-53A6-4306-B6D2-DB55DA51FBB4}"/>
              </a:ext>
            </a:extLst>
          </p:cNvPr>
          <p:cNvSpPr>
            <a:spLocks noGrp="1"/>
          </p:cNvSpPr>
          <p:nvPr>
            <p:ph type="body" sz="quarter" idx="10"/>
          </p:nvPr>
        </p:nvSpPr>
        <p:spPr>
          <a:xfrm>
            <a:off x="586390" y="1343026"/>
            <a:ext cx="11018520" cy="3624620"/>
          </a:xfrm>
        </p:spPr>
        <p:txBody>
          <a:bodyPr/>
          <a:lstStyle/>
          <a:p>
            <a:r>
              <a:rPr lang="en-US" b="1" dirty="0">
                <a:latin typeface="Segoe UI Emoji" panose="020B0502040204020203" pitchFamily="34" charset="0"/>
                <a:ea typeface="Segoe UI Emoji" panose="020B0502040204020203" pitchFamily="34" charset="0"/>
              </a:rPr>
              <a:t>Prerequisites:</a:t>
            </a:r>
          </a:p>
          <a:p>
            <a:endParaRPr lang="en-US" dirty="0"/>
          </a:p>
          <a:p>
            <a:r>
              <a:rPr lang="en-US" dirty="0"/>
              <a:t>Install the following:</a:t>
            </a:r>
          </a:p>
          <a:p>
            <a:endParaRPr lang="en-US" dirty="0"/>
          </a:p>
          <a:p>
            <a:pPr marL="514350" indent="-514350">
              <a:buFont typeface="+mj-lt"/>
              <a:buAutoNum type="arabicPeriod"/>
            </a:pPr>
            <a:r>
              <a:rPr lang="en-US" dirty="0"/>
              <a:t>.NET Core SDK. The SDK also includes the Runtime.</a:t>
            </a:r>
          </a:p>
          <a:p>
            <a:pPr marL="514350" indent="-514350">
              <a:buFont typeface="+mj-lt"/>
              <a:buAutoNum type="arabicPeriod"/>
            </a:pPr>
            <a:r>
              <a:rPr lang="en-US" dirty="0"/>
              <a:t>The C# extension from the VS Code Marketplace.</a:t>
            </a:r>
          </a:p>
          <a:p>
            <a:pPr marL="514350" indent="-514350">
              <a:buFont typeface="+mj-lt"/>
              <a:buAutoNum type="arabicPeriod"/>
            </a:pPr>
            <a:r>
              <a:rPr lang="en-US" dirty="0"/>
              <a:t>The F# extension (</a:t>
            </a:r>
            <a:r>
              <a:rPr lang="en-US" dirty="0" err="1"/>
              <a:t>Ionide</a:t>
            </a:r>
            <a:r>
              <a:rPr lang="en-US" dirty="0"/>
              <a:t>) from the VS Code Marketplace.</a:t>
            </a:r>
            <a:endParaRPr lang="en-IN" dirty="0"/>
          </a:p>
        </p:txBody>
      </p:sp>
    </p:spTree>
    <p:extLst>
      <p:ext uri="{BB962C8B-B14F-4D97-AF65-F5344CB8AC3E}">
        <p14:creationId xmlns:p14="http://schemas.microsoft.com/office/powerpoint/2010/main" val="335069393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1315</Words>
  <Application>Microsoft Office PowerPoint</Application>
  <PresentationFormat>Widescreen</PresentationFormat>
  <Paragraphs>177</Paragraphs>
  <Slides>24</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Arial</vt:lpstr>
      <vt:lpstr>Calibri</vt:lpstr>
      <vt:lpstr>Calibri Light</vt:lpstr>
      <vt:lpstr>Consolas</vt:lpstr>
      <vt:lpstr>Modern Love</vt:lpstr>
      <vt:lpstr>Segoe UI</vt:lpstr>
      <vt:lpstr>Segoe UI Emoji</vt:lpstr>
      <vt:lpstr>Segoe UI Semibold</vt:lpstr>
      <vt:lpstr>Segoe UI Semilight</vt:lpstr>
      <vt:lpstr>Wingdings</vt:lpstr>
      <vt:lpstr>Office Theme</vt:lpstr>
      <vt:lpstr>SOFT BLACK TEMPLATE</vt:lpstr>
      <vt:lpstr>PowerPoint Presentation</vt:lpstr>
      <vt:lpstr>Objectives:</vt:lpstr>
      <vt:lpstr>About Microsoft Learn Student Ambassadors:</vt:lpstr>
      <vt:lpstr>How to apply?</vt:lpstr>
      <vt:lpstr>Roadmap</vt:lpstr>
      <vt:lpstr>Visual Studio Code</vt:lpstr>
      <vt:lpstr>Installation Guide:</vt:lpstr>
      <vt:lpstr>Understanding VSCode’s Interface:</vt:lpstr>
      <vt:lpstr>Set-Up and Installation</vt:lpstr>
      <vt:lpstr>Resources</vt:lpstr>
      <vt:lpstr>Create a C# File</vt:lpstr>
      <vt:lpstr>What is C# ?</vt:lpstr>
      <vt:lpstr>Boilerplate code:</vt:lpstr>
      <vt:lpstr>First C# Program!</vt:lpstr>
      <vt:lpstr>Datatypes in C#</vt:lpstr>
      <vt:lpstr>Variables in C#</vt:lpstr>
      <vt:lpstr>Retrieve and Print</vt:lpstr>
      <vt:lpstr>Reassign the value of a variable.</vt:lpstr>
      <vt:lpstr>Simple Addition and Implicit Data Conversion</vt:lpstr>
      <vt:lpstr>Simple Addition and Implicit Data Conversion</vt:lpstr>
      <vt:lpstr>Math Operators</vt:lpstr>
      <vt:lpstr>Perform Basic Math Operations</vt:lpstr>
      <vt:lpstr>Facts about C#!</vt:lpstr>
      <vt:lpstr>Connect with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Mansi Bisht</dc:creator>
  <cp:lastModifiedBy>Mansi Bisht</cp:lastModifiedBy>
  <cp:revision>1</cp:revision>
  <dcterms:created xsi:type="dcterms:W3CDTF">2021-07-29T12:21:24Z</dcterms:created>
  <dcterms:modified xsi:type="dcterms:W3CDTF">2021-09-02T13:57:40Z</dcterms:modified>
</cp:coreProperties>
</file>