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5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3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7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9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1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6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3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2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7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7E50-5346-4CFB-8A31-109F3AFCD413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F740-8866-4ECC-AE3A-3BF2A43B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3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rhetoric.com/top100speechesall.html" TargetMode="External"/><Relationship Id="rId2" Type="http://schemas.openxmlformats.org/officeDocument/2006/relationships/hyperlink" Target="https://archiv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INF 551</a:t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“</a:t>
            </a:r>
            <a:r>
              <a:rPr lang="en-IN" b="1" dirty="0" smtClean="0"/>
              <a:t>DECIQUEST</a:t>
            </a:r>
            <a:r>
              <a:rPr lang="en-IN" b="1" dirty="0" smtClean="0"/>
              <a:t>”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Theme</a:t>
            </a:r>
            <a:r>
              <a:rPr lang="en-IN" b="1" dirty="0"/>
              <a:t>: A Cloud-based Metadata Extraction &amp; Search Webpage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b="1" dirty="0" smtClean="0">
                <a:solidFill>
                  <a:srgbClr val="FF0000"/>
                </a:solidFill>
              </a:rPr>
              <a:t>Project Proposal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8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Deciquest</a:t>
            </a:r>
            <a:r>
              <a:rPr lang="en-IN" dirty="0" smtClean="0"/>
              <a:t> </a:t>
            </a:r>
            <a:r>
              <a:rPr lang="en-IN" dirty="0"/>
              <a:t>is a web page that allows user to search over a collection of audio files </a:t>
            </a:r>
            <a:r>
              <a:rPr lang="en-IN" dirty="0" smtClean="0"/>
              <a:t>using </a:t>
            </a:r>
            <a:r>
              <a:rPr lang="en-IN" dirty="0"/>
              <a:t>the metadata associated with it. </a:t>
            </a:r>
            <a:endParaRPr lang="en-IN" dirty="0" smtClean="0"/>
          </a:p>
          <a:p>
            <a:r>
              <a:rPr lang="en-IN" dirty="0" smtClean="0"/>
              <a:t> We </a:t>
            </a:r>
            <a:r>
              <a:rPr lang="en-IN" dirty="0"/>
              <a:t>plan to obtain the audio files from online audio repositories such as these listed below:</a:t>
            </a:r>
          </a:p>
          <a:p>
            <a:pPr marL="514350" indent="-514350">
              <a:buFont typeface="+mj-lt"/>
              <a:buAutoNum type="arabicPeriod"/>
            </a:pPr>
            <a:r>
              <a:rPr lang="en-IN" u="sng" dirty="0" smtClean="0">
                <a:hlinkClick r:id="rId2"/>
              </a:rPr>
              <a:t>https</a:t>
            </a:r>
            <a:r>
              <a:rPr lang="en-IN" u="sng" dirty="0">
                <a:hlinkClick r:id="rId2"/>
              </a:rPr>
              <a:t>://</a:t>
            </a:r>
            <a:r>
              <a:rPr lang="en-IN" u="sng" dirty="0" smtClean="0">
                <a:hlinkClick r:id="rId2"/>
              </a:rPr>
              <a:t>archive.org/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u="sng" dirty="0" smtClean="0">
                <a:hlinkClick r:id="rId3"/>
              </a:rPr>
              <a:t>https</a:t>
            </a:r>
            <a:r>
              <a:rPr lang="en-IN" u="sng" dirty="0">
                <a:hlinkClick r:id="rId3"/>
              </a:rPr>
              <a:t>://www.americanrhetoric.com/top100speechesall.html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09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</a:t>
            </a:r>
            <a:endParaRPr lang="en-IN" dirty="0"/>
          </a:p>
        </p:txBody>
      </p:sp>
      <p:pic>
        <p:nvPicPr>
          <p:cNvPr id="1026" name="Picture 2" descr="C:\Users\RADHIKA\Pictures\Screenshots\Screenshot (25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/>
          <a:lstStyle/>
          <a:p>
            <a:r>
              <a:rPr lang="en-IN" b="1" dirty="0" smtClean="0"/>
              <a:t>Data Storage</a:t>
            </a:r>
            <a:r>
              <a:rPr lang="en-IN" dirty="0" smtClean="0"/>
              <a:t>: Firebase</a:t>
            </a:r>
          </a:p>
          <a:p>
            <a:r>
              <a:rPr lang="en-IN" b="1" dirty="0" smtClean="0"/>
              <a:t>Details about metadata</a:t>
            </a:r>
            <a:r>
              <a:rPr lang="en-IN" dirty="0" smtClean="0"/>
              <a:t>: name </a:t>
            </a:r>
            <a:r>
              <a:rPr lang="en-IN" dirty="0"/>
              <a:t>of the artist, original date, file size, duration, genre, copyrights, title, type of the audio file etc. </a:t>
            </a:r>
            <a:endParaRPr lang="en-IN" dirty="0" smtClean="0"/>
          </a:p>
          <a:p>
            <a:r>
              <a:rPr lang="en-IN" b="1" dirty="0" smtClean="0"/>
              <a:t>Extraction and Uploading</a:t>
            </a:r>
            <a:r>
              <a:rPr lang="en-IN" dirty="0" smtClean="0"/>
              <a:t>: python scripts, Apache </a:t>
            </a:r>
            <a:r>
              <a:rPr lang="en-IN" dirty="0" err="1" smtClean="0"/>
              <a:t>Tika</a:t>
            </a:r>
            <a:r>
              <a:rPr lang="en-IN" dirty="0" smtClean="0"/>
              <a:t> and </a:t>
            </a:r>
            <a:r>
              <a:rPr lang="en-IN" dirty="0" err="1" smtClean="0"/>
              <a:t>Pytaglib</a:t>
            </a:r>
            <a:r>
              <a:rPr lang="en-IN" dirty="0" smtClean="0"/>
              <a:t> libraries.</a:t>
            </a:r>
          </a:p>
          <a:p>
            <a:r>
              <a:rPr lang="en-IN" b="1" dirty="0" smtClean="0"/>
              <a:t>User interface</a:t>
            </a:r>
            <a:r>
              <a:rPr lang="en-IN" dirty="0" smtClean="0"/>
              <a:t>: Web Browser</a:t>
            </a:r>
          </a:p>
          <a:p>
            <a:r>
              <a:rPr lang="en-IN" b="1" dirty="0" smtClean="0"/>
              <a:t>Programming languages and </a:t>
            </a:r>
            <a:r>
              <a:rPr lang="en-IN" b="1" dirty="0" smtClean="0"/>
              <a:t>libraries</a:t>
            </a:r>
            <a:r>
              <a:rPr lang="en-IN" dirty="0" smtClean="0"/>
              <a:t>: </a:t>
            </a:r>
            <a:r>
              <a:rPr lang="en-IN" dirty="0" smtClean="0"/>
              <a:t>Python</a:t>
            </a:r>
            <a:r>
              <a:rPr lang="en-IN" dirty="0"/>
              <a:t>, Java, JavaScript, HTML,CSS, Apache </a:t>
            </a:r>
            <a:r>
              <a:rPr lang="en-IN" dirty="0" err="1"/>
              <a:t>Tika</a:t>
            </a:r>
            <a:r>
              <a:rPr lang="en-IN" dirty="0"/>
              <a:t> library, </a:t>
            </a:r>
            <a:r>
              <a:rPr lang="en-IN" dirty="0" err="1"/>
              <a:t>PyTagLib</a:t>
            </a:r>
            <a:r>
              <a:rPr lang="en-IN" dirty="0"/>
              <a:t> library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29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• Group formation: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err="1"/>
              <a:t>i</a:t>
            </a:r>
            <a:r>
              <a:rPr lang="en-IN" b="1" dirty="0"/>
              <a:t>. Name: Mansi </a:t>
            </a:r>
            <a:r>
              <a:rPr lang="en-IN" b="1" dirty="0" err="1" smtClean="0"/>
              <a:t>Ganatra</a:t>
            </a:r>
            <a:endParaRPr lang="en-IN" dirty="0"/>
          </a:p>
          <a:p>
            <a:r>
              <a:rPr lang="en-IN" dirty="0" smtClean="0"/>
              <a:t>USC </a:t>
            </a:r>
            <a:r>
              <a:rPr lang="en-IN" dirty="0"/>
              <a:t>ID: </a:t>
            </a:r>
            <a:r>
              <a:rPr lang="en-IN" dirty="0" smtClean="0"/>
              <a:t>4669963813</a:t>
            </a:r>
          </a:p>
          <a:p>
            <a:r>
              <a:rPr lang="en-IN" b="1" dirty="0" smtClean="0"/>
              <a:t>Individual </a:t>
            </a:r>
            <a:r>
              <a:rPr lang="en-IN" b="1" dirty="0"/>
              <a:t>responsibilities include: </a:t>
            </a:r>
            <a:r>
              <a:rPr lang="en-IN" dirty="0"/>
              <a:t>Programming to extract metadata from source and upload the metadata to Firebase, connecting Firebase to the web browser, design and development of the key word based search etc</a:t>
            </a:r>
            <a:r>
              <a:rPr lang="en-IN" dirty="0" smtClean="0"/>
              <a:t>.</a:t>
            </a:r>
          </a:p>
          <a:p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ii</a:t>
            </a:r>
            <a:r>
              <a:rPr lang="en-IN" b="1" dirty="0"/>
              <a:t>. Name: Radhika Rao Annamraju</a:t>
            </a:r>
            <a:endParaRPr lang="en-IN" dirty="0"/>
          </a:p>
          <a:p>
            <a:r>
              <a:rPr lang="en-IN" dirty="0"/>
              <a:t>USC ID- 2800000280</a:t>
            </a:r>
          </a:p>
          <a:p>
            <a:r>
              <a:rPr lang="en-IN" b="1" dirty="0"/>
              <a:t>Individual responsibilities </a:t>
            </a:r>
            <a:r>
              <a:rPr lang="en-IN" b="1" dirty="0" smtClean="0"/>
              <a:t>include : </a:t>
            </a:r>
            <a:r>
              <a:rPr lang="en-IN" dirty="0" smtClean="0"/>
              <a:t>Data </a:t>
            </a:r>
            <a:r>
              <a:rPr lang="en-IN" dirty="0"/>
              <a:t>collection from different sources, programming for metadata extraction from the source, design and development of facets, metadata-based search, indexing for the web browser etc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20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• Milestones: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28945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Submission </a:t>
            </a:r>
            <a:r>
              <a:rPr lang="en-IN" dirty="0"/>
              <a:t>of initial proposal: 9</a:t>
            </a:r>
            <a:r>
              <a:rPr lang="en-IN" baseline="30000" dirty="0"/>
              <a:t>th</a:t>
            </a:r>
            <a:r>
              <a:rPr lang="en-IN" dirty="0"/>
              <a:t> September</a:t>
            </a:r>
          </a:p>
          <a:p>
            <a:r>
              <a:rPr lang="en-IN" dirty="0" smtClean="0"/>
              <a:t>Data </a:t>
            </a:r>
            <a:r>
              <a:rPr lang="en-IN" dirty="0"/>
              <a:t>collection from different sources: </a:t>
            </a:r>
            <a:r>
              <a:rPr lang="en-IN" dirty="0" smtClean="0"/>
              <a:t>2weeks</a:t>
            </a:r>
          </a:p>
          <a:p>
            <a:r>
              <a:rPr lang="en-IN" dirty="0" smtClean="0"/>
              <a:t>Programming </a:t>
            </a:r>
            <a:r>
              <a:rPr lang="en-IN" dirty="0"/>
              <a:t>to extract metadata: 3 </a:t>
            </a:r>
            <a:r>
              <a:rPr lang="en-IN" dirty="0" smtClean="0"/>
              <a:t>weeks</a:t>
            </a:r>
          </a:p>
          <a:p>
            <a:r>
              <a:rPr lang="en-IN" dirty="0" smtClean="0"/>
              <a:t>Programming </a:t>
            </a:r>
            <a:r>
              <a:rPr lang="en-IN" dirty="0"/>
              <a:t>to upload metadata to the Firebase:  2 </a:t>
            </a:r>
            <a:r>
              <a:rPr lang="en-IN" dirty="0" smtClean="0"/>
              <a:t>weeks</a:t>
            </a:r>
          </a:p>
          <a:p>
            <a:r>
              <a:rPr lang="en-IN" dirty="0" smtClean="0"/>
              <a:t>Design </a:t>
            </a:r>
            <a:r>
              <a:rPr lang="en-IN" dirty="0"/>
              <a:t>and create a webpage around the meta data and data collected:  2 </a:t>
            </a:r>
            <a:r>
              <a:rPr lang="en-IN" dirty="0" smtClean="0"/>
              <a:t>weeks</a:t>
            </a:r>
            <a:endParaRPr lang="en-IN" dirty="0"/>
          </a:p>
          <a:p>
            <a:r>
              <a:rPr lang="en-IN" dirty="0" smtClean="0"/>
              <a:t>Connecting </a:t>
            </a:r>
            <a:r>
              <a:rPr lang="en-IN" dirty="0"/>
              <a:t>web app to firebase: 1week </a:t>
            </a:r>
            <a:endParaRPr lang="en-IN" dirty="0" smtClean="0"/>
          </a:p>
          <a:p>
            <a:r>
              <a:rPr lang="en-IN" dirty="0" smtClean="0"/>
              <a:t>Test </a:t>
            </a:r>
            <a:r>
              <a:rPr lang="en-IN" dirty="0"/>
              <a:t>the developed web application: 1 </a:t>
            </a:r>
            <a:r>
              <a:rPr lang="en-IN" dirty="0" smtClean="0"/>
              <a:t>week.</a:t>
            </a:r>
          </a:p>
          <a:p>
            <a:r>
              <a:rPr lang="en-IN" dirty="0" smtClean="0"/>
              <a:t>Modification </a:t>
            </a:r>
            <a:r>
              <a:rPr lang="en-IN" dirty="0"/>
              <a:t>and improvements to the web-page (if needed): </a:t>
            </a:r>
            <a:r>
              <a:rPr lang="en-IN" dirty="0" smtClean="0"/>
              <a:t>1 week.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34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INF 551  “DECIQUEST”  Theme: A Cloud-based Metadata Extraction &amp; Search Webpage. </vt:lpstr>
      <vt:lpstr>Project Description</vt:lpstr>
      <vt:lpstr>Data Source</vt:lpstr>
      <vt:lpstr>PowerPoint Presentation</vt:lpstr>
      <vt:lpstr>• Group formation:  </vt:lpstr>
      <vt:lpstr>• Milestones: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</dc:creator>
  <cp:lastModifiedBy>RADHIKA</cp:lastModifiedBy>
  <cp:revision>4</cp:revision>
  <dcterms:created xsi:type="dcterms:W3CDTF">2018-09-09T18:21:09Z</dcterms:created>
  <dcterms:modified xsi:type="dcterms:W3CDTF">2018-09-11T20:04:07Z</dcterms:modified>
</cp:coreProperties>
</file>