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5" r:id="rId1"/>
  </p:sldMasterIdLst>
  <p:sldIdLst>
    <p:sldId id="256" r:id="rId2"/>
    <p:sldId id="257" r:id="rId3"/>
    <p:sldId id="259" r:id="rId4"/>
    <p:sldId id="260" r:id="rId5"/>
    <p:sldId id="265" r:id="rId6"/>
    <p:sldId id="262" r:id="rId7"/>
    <p:sldId id="261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B9B4356-44A4-4B10-8798-F2E4B67ECF81}">
          <p14:sldIdLst>
            <p14:sldId id="256"/>
            <p14:sldId id="257"/>
            <p14:sldId id="259"/>
            <p14:sldId id="260"/>
            <p14:sldId id="265"/>
            <p14:sldId id="262"/>
            <p14:sldId id="261"/>
            <p14:sldId id="263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87" d="100"/>
          <a:sy n="87" d="100"/>
        </p:scale>
        <p:origin x="48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D986D-3187-41D7-AC61-0DFF3929CCA2}" type="datetimeFigureOut">
              <a:rPr lang="en-IN" smtClean="0"/>
              <a:t>28-11-2018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10713-F97B-41AB-9B9A-1EA480E5B8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3283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D986D-3187-41D7-AC61-0DFF3929CCA2}" type="datetimeFigureOut">
              <a:rPr lang="en-IN" smtClean="0"/>
              <a:t>28-11-2018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10713-F97B-41AB-9B9A-1EA480E5B8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8230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D986D-3187-41D7-AC61-0DFF3929CCA2}" type="datetimeFigureOut">
              <a:rPr lang="en-IN" smtClean="0"/>
              <a:t>28-11-2018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10713-F97B-41AB-9B9A-1EA480E5B805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582069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D986D-3187-41D7-AC61-0DFF3929CCA2}" type="datetimeFigureOut">
              <a:rPr lang="en-IN" smtClean="0"/>
              <a:t>28-11-2018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10713-F97B-41AB-9B9A-1EA480E5B8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20525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D986D-3187-41D7-AC61-0DFF3929CCA2}" type="datetimeFigureOut">
              <a:rPr lang="en-IN" smtClean="0"/>
              <a:t>28-11-2018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10713-F97B-41AB-9B9A-1EA480E5B805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788465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D986D-3187-41D7-AC61-0DFF3929CCA2}" type="datetimeFigureOut">
              <a:rPr lang="en-IN" smtClean="0"/>
              <a:t>28-11-2018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10713-F97B-41AB-9B9A-1EA480E5B8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93944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D986D-3187-41D7-AC61-0DFF3929CCA2}" type="datetimeFigureOut">
              <a:rPr lang="en-IN" smtClean="0"/>
              <a:t>28-11-2018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10713-F97B-41AB-9B9A-1EA480E5B8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01768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D986D-3187-41D7-AC61-0DFF3929CCA2}" type="datetimeFigureOut">
              <a:rPr lang="en-IN" smtClean="0"/>
              <a:t>28-11-2018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10713-F97B-41AB-9B9A-1EA480E5B8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0535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D986D-3187-41D7-AC61-0DFF3929CCA2}" type="datetimeFigureOut">
              <a:rPr lang="en-IN" smtClean="0"/>
              <a:t>28-11-2018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10713-F97B-41AB-9B9A-1EA480E5B8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4044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D986D-3187-41D7-AC61-0DFF3929CCA2}" type="datetimeFigureOut">
              <a:rPr lang="en-IN" smtClean="0"/>
              <a:t>28-11-2018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10713-F97B-41AB-9B9A-1EA480E5B8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0713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D986D-3187-41D7-AC61-0DFF3929CCA2}" type="datetimeFigureOut">
              <a:rPr lang="en-IN" smtClean="0"/>
              <a:t>28-11-2018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10713-F97B-41AB-9B9A-1EA480E5B8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8753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D986D-3187-41D7-AC61-0DFF3929CCA2}" type="datetimeFigureOut">
              <a:rPr lang="en-IN" smtClean="0"/>
              <a:t>28-11-2018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10713-F97B-41AB-9B9A-1EA480E5B8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9933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D986D-3187-41D7-AC61-0DFF3929CCA2}" type="datetimeFigureOut">
              <a:rPr lang="en-IN" smtClean="0"/>
              <a:t>28-11-2018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10713-F97B-41AB-9B9A-1EA480E5B8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6483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D986D-3187-41D7-AC61-0DFF3929CCA2}" type="datetimeFigureOut">
              <a:rPr lang="en-IN" smtClean="0"/>
              <a:t>28-11-2018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10713-F97B-41AB-9B9A-1EA480E5B8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5482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D986D-3187-41D7-AC61-0DFF3929CCA2}" type="datetimeFigureOut">
              <a:rPr lang="en-IN" smtClean="0"/>
              <a:t>28-11-2018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10713-F97B-41AB-9B9A-1EA480E5B8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6365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10713-F97B-41AB-9B9A-1EA480E5B805}" type="slidenum">
              <a:rPr lang="en-IN" smtClean="0"/>
              <a:t>‹#›</a:t>
            </a:fld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D986D-3187-41D7-AC61-0DFF3929CCA2}" type="datetimeFigureOut">
              <a:rPr lang="en-IN" smtClean="0"/>
              <a:t>28-11-2018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9257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D986D-3187-41D7-AC61-0DFF3929CCA2}" type="datetimeFigureOut">
              <a:rPr lang="en-IN" smtClean="0"/>
              <a:t>28-11-2018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C110713-F97B-41AB-9B9A-1EA480E5B8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9759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  <p:sldLayoutId id="2147483757" r:id="rId12"/>
    <p:sldLayoutId id="2147483758" r:id="rId13"/>
    <p:sldLayoutId id="2147483759" r:id="rId14"/>
    <p:sldLayoutId id="2147483760" r:id="rId15"/>
    <p:sldLayoutId id="214748376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ansiganatra/DeciQuest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99979-1330-4428-9FD9-2AA4F34860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/>
              <a:t>DeciQuest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BCAA0C-3F7F-4830-B6C9-3D597DB4A7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b="1" dirty="0"/>
              <a:t>Cloud-based app for Famous Speeches</a:t>
            </a:r>
            <a:br>
              <a:rPr lang="en-IN" dirty="0"/>
            </a:br>
            <a:endParaRPr lang="en-IN" dirty="0"/>
          </a:p>
          <a:p>
            <a:r>
              <a:rPr lang="en-IN" dirty="0"/>
              <a:t>Mansi Ganatra(4669963813)</a:t>
            </a:r>
          </a:p>
          <a:p>
            <a:r>
              <a:rPr lang="en-IN" dirty="0"/>
              <a:t>Radhika Rao Annamraju(2800000280)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2834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DADEC-2707-4538-A3E9-FF08BFBA0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2EB68D-4AD3-4EBF-9D33-C34D7C4EED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DeciQuest allows the user to search for famous speeches delivered by historically significant figures.</a:t>
            </a:r>
          </a:p>
          <a:p>
            <a:pPr marL="0" indent="0">
              <a:buNone/>
            </a:pPr>
            <a:r>
              <a:rPr lang="en-IN" dirty="0"/>
              <a:t>Key Features:</a:t>
            </a:r>
          </a:p>
          <a:p>
            <a:r>
              <a:rPr lang="en-IN" dirty="0"/>
              <a:t>Faceted Search</a:t>
            </a:r>
          </a:p>
          <a:p>
            <a:r>
              <a:rPr lang="en-IN" dirty="0"/>
              <a:t>Keyword Search</a:t>
            </a:r>
          </a:p>
          <a:p>
            <a:r>
              <a:rPr lang="en-IN" dirty="0"/>
              <a:t>Downloadable MP3 Audio</a:t>
            </a:r>
          </a:p>
          <a:p>
            <a:r>
              <a:rPr lang="en-IN"/>
              <a:t>PDF Transcripts </a:t>
            </a:r>
            <a:r>
              <a:rPr lang="en-IN" dirty="0"/>
              <a:t>for speeches</a:t>
            </a:r>
          </a:p>
          <a:p>
            <a:r>
              <a:rPr lang="en-IN" dirty="0"/>
              <a:t>[Future] Full-text Search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55930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AF695-96F9-4AC9-8A38-1B309B79E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Data</a:t>
            </a:r>
          </a:p>
        </p:txBody>
      </p:sp>
      <p:pic>
        <p:nvPicPr>
          <p:cNvPr id="4" name="Content Placeholder 3" descr="C:\Users\RADHIKA\Desktop\INF551\Screenshot (251).png">
            <a:extLst>
              <a:ext uri="{FF2B5EF4-FFF2-40B4-BE49-F238E27FC236}">
                <a16:creationId xmlns:a16="http://schemas.microsoft.com/office/drawing/2014/main" id="{49181E80-5CE9-43CE-B488-C66560CAD51C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168" y="2160588"/>
            <a:ext cx="6903701" cy="38814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30985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94AEF-0173-4A68-BF1C-42F733C6E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Metadata</a:t>
            </a:r>
          </a:p>
        </p:txBody>
      </p:sp>
      <p:pic>
        <p:nvPicPr>
          <p:cNvPr id="4" name="Content Placeholder 3" descr="C:\Users\RADHIKA\Desktop\INF551\Screenshot (282).png">
            <a:extLst>
              <a:ext uri="{FF2B5EF4-FFF2-40B4-BE49-F238E27FC236}">
                <a16:creationId xmlns:a16="http://schemas.microsoft.com/office/drawing/2014/main" id="{B16C5AF3-B812-4CE7-8E45-D221600980C2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264" y="1690688"/>
            <a:ext cx="3063960" cy="435133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C:\Users\RADHIKA\Desktop\INF551\Screenshot (284).png">
            <a:extLst>
              <a:ext uri="{FF2B5EF4-FFF2-40B4-BE49-F238E27FC236}">
                <a16:creationId xmlns:a16="http://schemas.microsoft.com/office/drawing/2014/main" id="{41ADBA85-6C22-48B1-9214-B1E8270551D1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9" y="1690688"/>
            <a:ext cx="3063959" cy="43513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26476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DC992-31D4-48E1-A30F-EED928678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29AE96-321B-46C5-B05F-D1C4E609DB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Metadata Extraction: </a:t>
            </a:r>
            <a:r>
              <a:rPr lang="en-US" dirty="0" err="1"/>
              <a:t>Pytika</a:t>
            </a:r>
            <a:r>
              <a:rPr lang="en-US" dirty="0"/>
              <a:t>( Apache </a:t>
            </a:r>
            <a:r>
              <a:rPr lang="en-US" dirty="0" err="1"/>
              <a:t>Tika</a:t>
            </a:r>
            <a:r>
              <a:rPr lang="en-US" dirty="0"/>
              <a:t> library for python)</a:t>
            </a:r>
          </a:p>
          <a:p>
            <a:r>
              <a:rPr lang="en-US" dirty="0"/>
              <a:t>User Interface: </a:t>
            </a:r>
            <a:r>
              <a:rPr lang="en-US" dirty="0" err="1"/>
              <a:t>Javascript</a:t>
            </a:r>
            <a:r>
              <a:rPr lang="en-US" dirty="0"/>
              <a:t>, HTML, CSS, Bootstrap, </a:t>
            </a:r>
            <a:r>
              <a:rPr lang="en-US" dirty="0" err="1"/>
              <a:t>Jquery</a:t>
            </a:r>
            <a:endParaRPr lang="en-US" dirty="0"/>
          </a:p>
          <a:p>
            <a:r>
              <a:rPr lang="en-US" dirty="0"/>
              <a:t>Database: Firebase</a:t>
            </a:r>
          </a:p>
          <a:p>
            <a:r>
              <a:rPr lang="en-US" dirty="0"/>
              <a:t>Datastore: Amazon S3</a:t>
            </a:r>
          </a:p>
          <a:p>
            <a:r>
              <a:rPr lang="en-US" dirty="0"/>
              <a:t>Codebase: </a:t>
            </a:r>
            <a:r>
              <a:rPr lang="en-US" dirty="0">
                <a:hlinkClick r:id="rId2"/>
              </a:rPr>
              <a:t>https://github.com/mansiganatra/DeciQuest</a:t>
            </a:r>
            <a:r>
              <a:rPr 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369294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78517-0E53-453B-8FB7-B151C1A98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Metadata on Firebase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C03231F-0C1B-408C-91FD-74D3D7858987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168" y="2160588"/>
            <a:ext cx="6903701" cy="38814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299298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61D1C-AB5A-4F9F-9870-E3CE3BDFB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Data on Amazon S3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015FE87-DA5F-4486-B038-90AB65BE6F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0631" y="1825625"/>
            <a:ext cx="985644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3694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D0F4A-9138-4373-A1EA-68537507A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User Interface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3CED338-F5EF-4F8F-96A3-5016B31CBC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6011" y="1364429"/>
            <a:ext cx="7858872" cy="4232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6602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CFEF69A-0D87-46D8-BDAF-701A3B2198F2}"/>
              </a:ext>
            </a:extLst>
          </p:cNvPr>
          <p:cNvSpPr/>
          <p:nvPr/>
        </p:nvSpPr>
        <p:spPr>
          <a:xfrm>
            <a:off x="4437020" y="2967335"/>
            <a:ext cx="331796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82367808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126</TotalTime>
  <Words>96</Words>
  <Application>Microsoft Office PowerPoint</Application>
  <PresentationFormat>Widescreen</PresentationFormat>
  <Paragraphs>24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Wingdings 3</vt:lpstr>
      <vt:lpstr>Facet</vt:lpstr>
      <vt:lpstr>DeciQuest</vt:lpstr>
      <vt:lpstr>Features</vt:lpstr>
      <vt:lpstr>Data</vt:lpstr>
      <vt:lpstr>Metadata</vt:lpstr>
      <vt:lpstr>Implementation</vt:lpstr>
      <vt:lpstr>Metadata on Firebase</vt:lpstr>
      <vt:lpstr>Data on Amazon S3</vt:lpstr>
      <vt:lpstr>User Interface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DeciQuest</dc:title>
  <dc:creator>Radhika Rao Annamraju</dc:creator>
  <cp:lastModifiedBy>Mansi Ashvinbhai Ganatra</cp:lastModifiedBy>
  <cp:revision>39</cp:revision>
  <dcterms:created xsi:type="dcterms:W3CDTF">2018-11-28T02:12:12Z</dcterms:created>
  <dcterms:modified xsi:type="dcterms:W3CDTF">2018-11-29T00:33:49Z</dcterms:modified>
</cp:coreProperties>
</file>