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9B4356-44A4-4B10-8798-F2E4B67ECF81}">
          <p14:sldIdLst>
            <p14:sldId id="256"/>
            <p14:sldId id="257"/>
          </p14:sldIdLst>
        </p14:section>
        <p14:section name="Untitled Section" id="{ECE9CFB5-3DC4-4D17-86B9-BD763C28DCC1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784-7482-4955-B3AC-E3B936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8B050-F31E-4F25-91BA-44463F04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95A0-6A2A-412F-BD4B-F54B2B35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73164-8992-4050-AECF-F09BBFEF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6309-C83E-468A-BB51-C75637ED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9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51C3-A013-41EF-8A16-EB405F78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B1DDA-D7AE-4F48-A3B0-B60C0CE7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0C65-34F1-42FC-865C-57FEBCAD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E824-B749-4D39-A83C-38C2215A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4B1D-D4D2-4DAD-BE6E-9ED73A1C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1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07B5-1527-41BA-ACF7-A2D59E3CC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39370-1311-4506-9302-7A0BA752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268F-541B-4E1A-A7B8-D2547E6E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9F33-31E8-47B3-9887-F0C86D06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C6D1-7E0E-462D-90E5-691AF104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6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7980-BF4E-4A0E-BDE9-8D5D1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A8CA-36A0-416F-A6A3-249CD585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0BE-81E7-42F5-A8DE-87617AEA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993A-C098-421E-9636-225F8F2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7223-7279-45F5-B0F8-A4E13C49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634-303A-4049-9D03-6A16C359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86011-8250-4068-9871-767E33C4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958B-4C77-42CF-B89F-DA9FE1F7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5905-8D3F-476C-BB4B-5FEE7F64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A6CA-FDB1-4E37-860E-B302C78B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8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A68E-E274-405C-87D2-96487712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849E-E86E-4BC4-A4D2-CE03F9686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C29E1-919B-46D0-AFAB-019C27FE9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B32C6-090D-483C-84E2-04DA6A4C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54E3-E1DA-4EA0-9372-48FCF1D8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B3AA5-1611-4401-B40B-C5112D41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B873-9B53-45EF-B9BE-4401E1EC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F27E-744B-4A8E-8634-7C7541D4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7A495-2774-4F28-BF90-8ABD6A68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A7A2E-218D-4717-98CF-2942F4A05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CC2DB-DFF1-4056-A588-B251C5FA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54643-002A-47DF-8DD2-3B2C2EDB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464F7-A422-46EA-918C-3486AEB4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3DEC-E55F-44A2-A8F2-BA62FB9F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8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B42E-0DDF-4D97-8F05-E90927AA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F5F8D-BAF5-46C0-85C9-69788FAE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88A2-AEEB-4DED-93B3-05AF38BA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7D9A0-2994-40E6-8995-69B2F7ED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CA7B-82C4-4A32-ACCC-6E97255B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4DFD7-FE37-47DE-B377-01633FEF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9A646-3906-48A7-BCC4-3036474B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7507-6653-4459-B890-7FD5634D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9AA4-ECE4-4AC4-93D8-CD242E63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9BAB8-5822-4984-ACE7-3CDC93A0A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5574D-F2F1-4D7B-B682-BE62E3A7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8FF4-09B5-41E2-98CC-B7AEA52C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F834-646C-4803-954F-7BB89D4D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BBE9-6B5B-4836-A04F-E44B1331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DE790-F5A7-4D36-A33D-7E6859E5C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4A87B-3A3A-4F36-9080-33B7A913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D504B-CB97-423C-A419-B008E13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F99A-1F2E-4DC2-B24E-897484B9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D99E-4A1C-453D-9B08-A975D988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9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09AF0-64ED-4BF9-BD1B-F7B9811A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B7062-B991-4F09-B9BB-CD4AC9DB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3010-BCF8-4E0E-B048-17D286643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12509-3AA2-4EEF-8FB0-28466682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008B-76D2-4FA8-B9DA-C8F86B2A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9979-1330-4428-9FD9-2AA4F348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DeciQuest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CAA0C-3F7F-4830-B6C9-3D597DB4A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Theme: A Cloud-based Metadata Extraction &amp; Search Webpage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  <a:p>
            <a:r>
              <a:rPr lang="en-IN"/>
              <a:t>Mansi </a:t>
            </a:r>
            <a:r>
              <a:rPr lang="en-IN" dirty="0"/>
              <a:t>Ganatra</a:t>
            </a:r>
          </a:p>
          <a:p>
            <a:r>
              <a:rPr lang="en-IN" dirty="0"/>
              <a:t>Radhika Rao Annamraju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3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ADEC-2707-4538-A3E9-FF08BFBA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 of </a:t>
            </a:r>
            <a:r>
              <a:rPr lang="en-IN" dirty="0" err="1"/>
              <a:t>DeciQuest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B68D-4AD3-4EBF-9D33-C34D7C4E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Deciquest</a:t>
            </a:r>
            <a:r>
              <a:rPr lang="en-IN" dirty="0"/>
              <a:t> allows the user to search for famous speeches delivered by historically significant figures.</a:t>
            </a:r>
          </a:p>
          <a:p>
            <a:pPr marL="0" indent="0">
              <a:buNone/>
            </a:pPr>
            <a:r>
              <a:rPr lang="en-IN" dirty="0"/>
              <a:t>Its features are:</a:t>
            </a:r>
          </a:p>
          <a:p>
            <a:pPr marL="0" indent="0">
              <a:buNone/>
            </a:pPr>
            <a:r>
              <a:rPr lang="en-IN" dirty="0"/>
              <a:t>1.Faceted Search</a:t>
            </a:r>
          </a:p>
          <a:p>
            <a:pPr marL="0" indent="0">
              <a:buNone/>
            </a:pPr>
            <a:r>
              <a:rPr lang="en-IN" dirty="0"/>
              <a:t>2. Key-word based search</a:t>
            </a:r>
          </a:p>
          <a:p>
            <a:pPr marL="0" indent="0">
              <a:buNone/>
            </a:pPr>
            <a:r>
              <a:rPr lang="en-IN" dirty="0"/>
              <a:t>3. Downloadable audio in mp3 format</a:t>
            </a:r>
          </a:p>
          <a:p>
            <a:pPr marL="0" indent="0">
              <a:buNone/>
            </a:pPr>
            <a:r>
              <a:rPr lang="en-IN" dirty="0"/>
              <a:t>4. PDF transcripts for speech is also available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F695-96F9-4AC9-8A38-1B309B79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4" name="Content Placeholder 3" descr="C:\Users\RADHIKA\Desktop\INF551\Screenshot (251).png">
            <a:extLst>
              <a:ext uri="{FF2B5EF4-FFF2-40B4-BE49-F238E27FC236}">
                <a16:creationId xmlns:a16="http://schemas.microsoft.com/office/drawing/2014/main" id="{49181E80-5CE9-43CE-B488-C66560CAD5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9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4AEF-0173-4A68-BF1C-42F733C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Metadata</a:t>
            </a:r>
          </a:p>
        </p:txBody>
      </p:sp>
      <p:pic>
        <p:nvPicPr>
          <p:cNvPr id="4" name="Content Placeholder 3" descr="C:\Users\RADHIKA\Desktop\INF551\Screenshot (282).png">
            <a:extLst>
              <a:ext uri="{FF2B5EF4-FFF2-40B4-BE49-F238E27FC236}">
                <a16:creationId xmlns:a16="http://schemas.microsoft.com/office/drawing/2014/main" id="{B16C5AF3-B812-4CE7-8E45-D221600980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64" y="1690688"/>
            <a:ext cx="306396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RADHIKA\Desktop\INF551\Screenshot (284).png">
            <a:extLst>
              <a:ext uri="{FF2B5EF4-FFF2-40B4-BE49-F238E27FC236}">
                <a16:creationId xmlns:a16="http://schemas.microsoft.com/office/drawing/2014/main" id="{41ADBA85-6C22-48B1-9214-B1E8270551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90688"/>
            <a:ext cx="306395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4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1D1C-AB5A-4F9F-9870-E3CE3BDF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Storage on Amazon S3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15FE87-DA5F-4486-B038-90AB65BE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31" y="1825625"/>
            <a:ext cx="9856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8517-0E53-453B-8FB7-B151C1A9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Metadata Storage on Firebase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3231F-0C1B-408C-91FD-74D3D78589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92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0F4A-9138-4373-A1EA-68537507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AA6412-502A-4CD9-8F3F-F5428FB9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643" y="1825625"/>
            <a:ext cx="8446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DeciQuest</vt:lpstr>
      <vt:lpstr>Features of DeciQuest</vt:lpstr>
      <vt:lpstr>Data</vt:lpstr>
      <vt:lpstr>Metadata</vt:lpstr>
      <vt:lpstr>Data Storage on Amazon S3</vt:lpstr>
      <vt:lpstr>Metadata Storage on Firebase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DeciQuest</dc:title>
  <dc:creator>Radhika Rao Annamraju</dc:creator>
  <cp:lastModifiedBy>Mansi Ashvinbhai Ganatra</cp:lastModifiedBy>
  <cp:revision>12</cp:revision>
  <dcterms:created xsi:type="dcterms:W3CDTF">2018-11-28T02:12:12Z</dcterms:created>
  <dcterms:modified xsi:type="dcterms:W3CDTF">2018-11-28T19:35:16Z</dcterms:modified>
</cp:coreProperties>
</file>