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5"/>
  </p:notesMasterIdLst>
  <p:sldIdLst>
    <p:sldId id="329" r:id="rId2"/>
    <p:sldId id="330" r:id="rId3"/>
    <p:sldId id="331" r:id="rId4"/>
    <p:sldId id="328" r:id="rId5"/>
    <p:sldId id="308" r:id="rId6"/>
    <p:sldId id="310" r:id="rId7"/>
    <p:sldId id="332" r:id="rId8"/>
    <p:sldId id="338" r:id="rId9"/>
    <p:sldId id="309" r:id="rId10"/>
    <p:sldId id="334" r:id="rId11"/>
    <p:sldId id="335" r:id="rId12"/>
    <p:sldId id="336" r:id="rId13"/>
    <p:sldId id="294" r:id="rId14"/>
    <p:sldId id="337" r:id="rId15"/>
    <p:sldId id="341" r:id="rId16"/>
    <p:sldId id="340" r:id="rId17"/>
    <p:sldId id="342" r:id="rId18"/>
    <p:sldId id="343" r:id="rId19"/>
    <p:sldId id="345" r:id="rId20"/>
    <p:sldId id="346" r:id="rId21"/>
    <p:sldId id="347" r:id="rId22"/>
    <p:sldId id="295" r:id="rId23"/>
    <p:sldId id="352" r:id="rId24"/>
    <p:sldId id="351" r:id="rId25"/>
    <p:sldId id="350" r:id="rId26"/>
    <p:sldId id="344" r:id="rId27"/>
    <p:sldId id="349" r:id="rId28"/>
    <p:sldId id="353" r:id="rId29"/>
    <p:sldId id="312" r:id="rId30"/>
    <p:sldId id="274" r:id="rId31"/>
    <p:sldId id="313" r:id="rId32"/>
    <p:sldId id="315" r:id="rId33"/>
    <p:sldId id="31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1491-DC26-4972-8EDB-552541D816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37B8-4229-42CC-8BD0-12F5AD2B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F37B8-4229-42CC-8BD0-12F5AD2B28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80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0767A7-4FD8-4670-8E6F-368B3D88DCB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49891-5E6C-45E9-95D6-EAFED24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EAC15-E243-8541-9779-50C0AF1C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CRYPTOCURRENCY TRADING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01EA-9897-9C4D-9D9D-C525ACA4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/>
              <a:t>BY</a:t>
            </a:r>
          </a:p>
          <a:p>
            <a:pPr algn="r"/>
            <a:r>
              <a:rPr lang="en-US"/>
              <a:t>MANSI GANDHI</a:t>
            </a:r>
          </a:p>
          <a:p>
            <a:pPr algn="r"/>
            <a:r>
              <a:rPr lang="en-US"/>
              <a:t>JUHI NAVALEKAR</a:t>
            </a:r>
          </a:p>
          <a:p>
            <a:pPr algn="r"/>
            <a:r>
              <a:rPr lang="en-US"/>
              <a:t>POOJA HIREMATH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8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7A7-7580-F94F-8AEA-9B4DA2AC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Admin -WorkArea</a:t>
            </a:r>
            <a:br>
              <a:rPr lang="en-US" sz="2000" dirty="0"/>
            </a:br>
            <a:r>
              <a:rPr lang="en-US" sz="2000" dirty="0"/>
              <a:t>Enterprise admin can add organizations, manage employees and create user accounts for the employees.</a:t>
            </a:r>
            <a:br>
              <a:rPr lang="en-US" sz="2000" dirty="0"/>
            </a:br>
            <a:r>
              <a:rPr lang="en-US" sz="2000" dirty="0"/>
              <a:t>He can also create a Bank account for the enterprises of  type Private Broker for Business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3DB484-2B24-574B-82AD-B7D6756FDD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r="1640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24B1-2887-2145-9AB3-313D32E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/>
              <a:t>Enterprise admin can create organizations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9199DA3-0479-0447-AA28-F205CA221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034B71-F907-4440-A13F-2F17411A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Enterprise Admin can create Bank account for the enterprise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60E586C-31F4-E54D-ABA4-80829E3D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78864"/>
            <a:ext cx="5676236" cy="25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7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Customer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1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Customer WorkArea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Customer can create bank accounts, can seek advice, invest in cryptocurrency, view 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all the investments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EFCA1-155E-4E13-B743-711832EE0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5" y="1078264"/>
            <a:ext cx="6768712" cy="4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9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can create savings or checking account in banks.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This is required to trade in cryptocurrencies.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D357C-FD35-174E-A144-9B6D26CB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63" y="200025"/>
            <a:ext cx="6721244" cy="5886450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9416443-8F60-BE41-9AAD-AC556428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63" y="3143250"/>
            <a:ext cx="6721244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Customer can reach out to advisory organization of private broker  to seek advise on Cryptocurrency investments. </a:t>
            </a:r>
            <a:b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b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Customer WorkArea- Employee Investment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2B22F-BA7C-4E9A-8E5F-26412B807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761" y="1317184"/>
            <a:ext cx="432189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89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maintains a list of coins to buy after advise from the advisory organization.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Future Investments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8C223C-CF7E-436A-A68C-D3E0BE83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078" y="276471"/>
            <a:ext cx="3775715" cy="3610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055F7-20AE-41DD-8B53-F66138F7F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1" t="2711" r="3254" b="24394"/>
          <a:stretch/>
        </p:blipFill>
        <p:spPr>
          <a:xfrm>
            <a:off x="6276529" y="3959158"/>
            <a:ext cx="4886528" cy="2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can buy the coins by sending the requests to the financial service organization.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70DD7F-F088-4324-A96D-79D2DF17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680" y="233210"/>
            <a:ext cx="473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has the ability to request Investment Employee to sell his Cryptocoins.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Sell coins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D81CD40-81F0-4FB1-9F52-B04C9892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315" y="757238"/>
            <a:ext cx="4844358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62660-12F2-5246-8454-8110C4D9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E5FF-7ABF-C446-8884-A2C6741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Cryptocurrency Trading Application provides a simpler way to trade in </a:t>
            </a:r>
            <a:r>
              <a:rPr lang="en-US" dirty="0" err="1"/>
              <a:t>cryptocurriences</a:t>
            </a:r>
            <a:r>
              <a:rPr lang="en-US" dirty="0"/>
              <a:t> across any network via enterprises.</a:t>
            </a:r>
          </a:p>
        </p:txBody>
      </p:sp>
    </p:spTree>
    <p:extLst>
      <p:ext uri="{BB962C8B-B14F-4D97-AF65-F5344CB8AC3E}">
        <p14:creationId xmlns:p14="http://schemas.microsoft.com/office/powerpoint/2010/main" val="218748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Customer can view both advice as well as investment requests made to Advisory Employee.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Customer WorkArea- View Requests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095A66-6FE2-43DD-82FC-857C2661B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1852006"/>
            <a:ext cx="6253162" cy="28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Live cryptocurrency data is available to the customer using coin.api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coin.api is implemented by multi threading.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A3EB99D-9694-F242-8B28-4D706ECD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61" y="1078264"/>
            <a:ext cx="4590100" cy="41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7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 dirty="0"/>
              <a:t>Bank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7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Bank employee can approve requests of customer to create checking and saving accounts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D2FCA9-7CE8-4665-9AB4-722D6CE15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1636800"/>
            <a:ext cx="6253162" cy="32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Private Broker</a:t>
            </a:r>
            <a:endParaRPr lang="en-US" sz="5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1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r>
              <a:rPr lang="en-US" sz="2000" dirty="0">
                <a:solidFill>
                  <a:schemeClr val="bg1"/>
                </a:solidFill>
              </a:rPr>
              <a:t>Advisory employee can advise customers for investment in cryptocurrency.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Investment Employee WorkArea- Advice Customer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41D9A6-ED8D-49E6-B1ED-66F9D74E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913" y="2002162"/>
            <a:ext cx="6253162" cy="25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l"/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Financial service employee will serve customer requests for investing for buying and selling coins.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Investment Employee </a:t>
            </a:r>
            <a:r>
              <a:rPr lang="en-US" sz="2000" dirty="0" err="1">
                <a:solidFill>
                  <a:schemeClr val="bg1"/>
                </a:solidFill>
              </a:rPr>
              <a:t>WorkArea</a:t>
            </a:r>
            <a:r>
              <a:rPr lang="en-US" sz="2000" dirty="0">
                <a:solidFill>
                  <a:schemeClr val="bg1"/>
                </a:solidFill>
              </a:rPr>
              <a:t>- Serve Customer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D8D78E-FF60-4A3A-8D84-41BE8ED7E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306" y="807244"/>
            <a:ext cx="5286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12C80F-D469-43A4-8CC3-AF7DDDB3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074" y="389873"/>
            <a:ext cx="6253162" cy="3220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40BC8-004D-4AB8-B5D7-DFF221020AEA}"/>
              </a:ext>
            </a:extLst>
          </p:cNvPr>
          <p:cNvSpPr/>
          <p:nvPr/>
        </p:nvSpPr>
        <p:spPr>
          <a:xfrm>
            <a:off x="479898" y="1535058"/>
            <a:ext cx="2992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Financial organization can send a request and borrow coins from another organization to satisfy the request.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err="1">
                <a:solidFill>
                  <a:schemeClr val="bg1"/>
                </a:solidFill>
              </a:rPr>
              <a:t>WorkArea</a:t>
            </a:r>
            <a:r>
              <a:rPr lang="en-US" dirty="0">
                <a:solidFill>
                  <a:schemeClr val="bg1"/>
                </a:solidFill>
              </a:rPr>
              <a:t>- Borrow coins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18CC-E898-43A1-8460-0AEC9E70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58" y="2631811"/>
            <a:ext cx="3743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689-14D5-364E-8795-D972F8B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marL="36900" algn="l"/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40BC8-004D-4AB8-B5D7-DFF221020AEA}"/>
              </a:ext>
            </a:extLst>
          </p:cNvPr>
          <p:cNvSpPr/>
          <p:nvPr/>
        </p:nvSpPr>
        <p:spPr>
          <a:xfrm>
            <a:off x="479898" y="1535058"/>
            <a:ext cx="2992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Financial organization can sell coins on behalf of customer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err="1">
                <a:solidFill>
                  <a:schemeClr val="bg1"/>
                </a:solidFill>
              </a:rPr>
              <a:t>WorkArea</a:t>
            </a:r>
            <a:r>
              <a:rPr lang="en-US" dirty="0">
                <a:solidFill>
                  <a:schemeClr val="bg1"/>
                </a:solidFill>
              </a:rPr>
              <a:t>- Sell coins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A62AF1-3833-472A-9877-97253C7C2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062" y="1918494"/>
            <a:ext cx="3971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Highlighting  Features</a:t>
            </a:r>
          </a:p>
        </p:txBody>
      </p:sp>
    </p:spTree>
    <p:extLst>
      <p:ext uri="{BB962C8B-B14F-4D97-AF65-F5344CB8AC3E}">
        <p14:creationId xmlns:p14="http://schemas.microsoft.com/office/powerpoint/2010/main" val="374666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0E865-AD9B-E847-9290-15771AAC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6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/>
              <a:t>OBJECT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3A0-2A23-4AEF-B76A-FEBBA2A8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4770"/>
            <a:ext cx="10353762" cy="4058751"/>
          </a:xfrm>
        </p:spPr>
        <p:txBody>
          <a:bodyPr/>
          <a:lstStyle/>
          <a:p>
            <a:r>
              <a:rPr lang="en-US" dirty="0"/>
              <a:t>The coin prices for coins are read by using Live Crypto APIs.</a:t>
            </a:r>
          </a:p>
          <a:p>
            <a:r>
              <a:rPr lang="en-US" dirty="0"/>
              <a:t>Customers has the ability to sell some and/or few stock quantity.</a:t>
            </a:r>
          </a:p>
          <a:p>
            <a:r>
              <a:rPr lang="en-US" dirty="0"/>
              <a:t>If any financial organization doesn’t have enough coins, he can raise a request and borrow it from another organization.</a:t>
            </a:r>
          </a:p>
          <a:p>
            <a:r>
              <a:rPr lang="en-US" dirty="0"/>
              <a:t>Customer can get an invoice for his transactions.</a:t>
            </a:r>
          </a:p>
          <a:p>
            <a:r>
              <a:rPr lang="en-US" dirty="0"/>
              <a:t>Customer can receive price alerts.</a:t>
            </a:r>
          </a:p>
        </p:txBody>
      </p:sp>
    </p:spTree>
    <p:extLst>
      <p:ext uri="{BB962C8B-B14F-4D97-AF65-F5344CB8AC3E}">
        <p14:creationId xmlns:p14="http://schemas.microsoft.com/office/powerpoint/2010/main" val="1061139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Cryptocoin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The Cryptocoin Prices are fetched dynamically using Live Cryptocoin APIs.</a:t>
            </a:r>
          </a:p>
          <a:p>
            <a:r>
              <a:rPr lang="en-US" sz="2400" dirty="0"/>
              <a:t>Multithreading is implemented to fetch data  in every 10 seconds</a:t>
            </a:r>
          </a:p>
        </p:txBody>
      </p:sp>
    </p:spTree>
    <p:extLst>
      <p:ext uri="{BB962C8B-B14F-4D97-AF65-F5344CB8AC3E}">
        <p14:creationId xmlns:p14="http://schemas.microsoft.com/office/powerpoint/2010/main" val="1896707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Customer will have access to his processed investment Invoice Receipt.</a:t>
            </a:r>
          </a:p>
        </p:txBody>
      </p:sp>
    </p:spTree>
    <p:extLst>
      <p:ext uri="{BB962C8B-B14F-4D97-AF65-F5344CB8AC3E}">
        <p14:creationId xmlns:p14="http://schemas.microsoft.com/office/powerpoint/2010/main" val="231118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334-DD43-452A-96A5-0048264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6E37-054D-4DA5-8269-34A9CA15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1780"/>
            <a:ext cx="10353762" cy="4058751"/>
          </a:xfrm>
        </p:spPr>
        <p:txBody>
          <a:bodyPr/>
          <a:lstStyle/>
          <a:p>
            <a:r>
              <a:rPr lang="en-US" sz="2400" dirty="0"/>
              <a:t>Customer without knowledge of cryptocurrency can also invest in cryptocoins with the help of advisory.</a:t>
            </a:r>
          </a:p>
        </p:txBody>
      </p:sp>
    </p:spTree>
    <p:extLst>
      <p:ext uri="{BB962C8B-B14F-4D97-AF65-F5344CB8AC3E}">
        <p14:creationId xmlns:p14="http://schemas.microsoft.com/office/powerpoint/2010/main" val="17160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291003-20EE-44D3-A0A3-A8229B2F9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44" y="643467"/>
            <a:ext cx="5107312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System Administrator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A3B3-4A00-465A-BA71-ACE6F145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305" y="1388147"/>
            <a:ext cx="5291062" cy="4081703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System Admin has access to entire system</a:t>
            </a:r>
          </a:p>
          <a:p>
            <a:pPr marL="36900" indent="0">
              <a:buNone/>
            </a:pPr>
            <a:r>
              <a:rPr lang="en-US" dirty="0"/>
              <a:t>He can add, delete/disable, view update Customer details, Network information as well as the Enterprise along with its admin.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System Admin Work Area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AA2C0-0453-4E39-B0CB-56D6329B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1388148"/>
            <a:ext cx="6087010" cy="40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3CE9-6BA7-3E48-9BE1-2F5CFA9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2" y="2943775"/>
            <a:ext cx="3348600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System  Admin can create enterprises and manage enterprises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0B021A-4CB0-5746-B5DE-21A38D897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A641-8951-0D41-BA2C-9A07E62A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He can create and view customers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547807"/>
            <a:ext cx="7940040" cy="38168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152" y="678180"/>
            <a:ext cx="7661697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B5C1D62-451A-8944-BCC5-A26AA2550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09" y="1069131"/>
            <a:ext cx="3595157" cy="2759282"/>
          </a:xfrm>
          <a:prstGeom prst="rect">
            <a:avLst/>
          </a:prstGeom>
        </p:spPr>
      </p:pic>
      <p:pic>
        <p:nvPicPr>
          <p:cNvPr id="25" name="Content Placeholder 6">
            <a:extLst>
              <a:ext uri="{FF2B5EF4-FFF2-40B4-BE49-F238E27FC236}">
                <a16:creationId xmlns:a16="http://schemas.microsoft.com/office/drawing/2014/main" id="{5E00C000-4F99-E041-9756-588616E92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3" y="1012953"/>
            <a:ext cx="3589550" cy="28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690981-1019-47C2-9653-E3C5E4A3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/>
              <a:t>Enterprise Administrator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2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375</Words>
  <Application>Microsoft Macintosh PowerPoint</Application>
  <PresentationFormat>Widescreen</PresentationFormat>
  <Paragraphs>52</Paragraphs>
  <Slides>33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Calisto MT</vt:lpstr>
      <vt:lpstr>Wingdings 2</vt:lpstr>
      <vt:lpstr>Slate</vt:lpstr>
      <vt:lpstr>CRYPTOCURRENCY TRADING APPLICATION</vt:lpstr>
      <vt:lpstr>PROBLEM STATEMENT</vt:lpstr>
      <vt:lpstr>OBJECT MODEL</vt:lpstr>
      <vt:lpstr>PowerPoint Presentation</vt:lpstr>
      <vt:lpstr>System Administrator</vt:lpstr>
      <vt:lpstr>PowerPoint Presentation</vt:lpstr>
      <vt:lpstr>System  Admin can create enterprises and manage enterprises </vt:lpstr>
      <vt:lpstr>He can create and view customers</vt:lpstr>
      <vt:lpstr>Enterprise Administrator</vt:lpstr>
      <vt:lpstr>Admin -WorkArea Enterprise admin can add organizations, manage employees and create user accounts for the employees. He can also create a Bank account for the enterprises of  type Private Broker for Business</vt:lpstr>
      <vt:lpstr>Enterprise admin can create organizations</vt:lpstr>
      <vt:lpstr>PowerPoint Presentation</vt:lpstr>
      <vt:lpstr>Customer</vt:lpstr>
      <vt:lpstr>Customer WorkArea Customer can create bank accounts, can seek advice, invest in cryptocurrency, view   all the investments</vt:lpstr>
      <vt:lpstr>Customer can create savings or checking account in banks. This is required to trade in cryptocurrencies.</vt:lpstr>
      <vt:lpstr>Customer can reach out to advisory organization of private broker  to seek advise on Cryptocurrency investments.   Customer WorkArea- Employee Investment</vt:lpstr>
      <vt:lpstr>Customer maintains a list of coins to buy after advise from the advisory organization. Customer WorkArea- Future Investments</vt:lpstr>
      <vt:lpstr>Customer can buy the coins by sending the requests to the financial service organization.</vt:lpstr>
      <vt:lpstr>Customer has the ability to request Investment Employee to sell his Cryptocoins.  Customer WorkArea- Sell coins  </vt:lpstr>
      <vt:lpstr>Customer can view both advice as well as investment requests made to Advisory Employee.  Customer WorkArea- View Requests  </vt:lpstr>
      <vt:lpstr>Live cryptocurrency data is available to the customer using coin.api The coin.api is implemented by multi threading.   </vt:lpstr>
      <vt:lpstr>Bank</vt:lpstr>
      <vt:lpstr>Bank employee can approve requests of customer to create checking and saving accounts </vt:lpstr>
      <vt:lpstr>Private Broker</vt:lpstr>
      <vt:lpstr>Advisory employee can advise customers for investment in cryptocurrency. Investment Employee WorkArea- Advice Customer a  </vt:lpstr>
      <vt:lpstr> Financial service employee will serve customer requests for investing for buying and selling coins. Investment Employee WorkArea- Serve Customer</vt:lpstr>
      <vt:lpstr>  </vt:lpstr>
      <vt:lpstr>  </vt:lpstr>
      <vt:lpstr>Highlighting  Features</vt:lpstr>
      <vt:lpstr>PowerPoint Presentation</vt:lpstr>
      <vt:lpstr>Live Cryptocoin APIs</vt:lpstr>
      <vt:lpstr>PDF Reports</vt:lpstr>
      <vt:lpstr>Social Cause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TRADING APPLICATION</dc:title>
  <dc:creator>Pooja Basayya Hiremath</dc:creator>
  <cp:lastModifiedBy>Microsoft Office User</cp:lastModifiedBy>
  <cp:revision>11</cp:revision>
  <dcterms:created xsi:type="dcterms:W3CDTF">2018-12-10T22:33:59Z</dcterms:created>
  <dcterms:modified xsi:type="dcterms:W3CDTF">2019-01-31T01:31:59Z</dcterms:modified>
</cp:coreProperties>
</file>