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7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6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55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0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683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634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664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48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67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2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7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10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37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73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9237-D7E8-4195-9AD2-C810FA1901A9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14B6-6F32-40E3-98B1-DD8D3D7C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002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47D2-9F10-460C-BB38-5C081F983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world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FB60E-0BC8-4AE6-8F86-BA8BCC1F0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chemeClr val="accent6"/>
                </a:solidFill>
              </a:rPr>
              <a:t>                                                                        TEAM NAME</a:t>
            </a:r>
            <a:r>
              <a:rPr lang="en-US" dirty="0"/>
              <a:t>:  MAK Technicians</a:t>
            </a:r>
          </a:p>
          <a:p>
            <a:r>
              <a:rPr lang="en-US" dirty="0"/>
              <a:t>                                                                                            </a:t>
            </a:r>
            <a:r>
              <a:rPr lang="en-US" sz="2400" b="1" i="1" u="sng" dirty="0"/>
              <a:t>MEMBERS</a:t>
            </a:r>
          </a:p>
          <a:p>
            <a:r>
              <a:rPr lang="en-US" dirty="0"/>
              <a:t>                                                                         </a:t>
            </a:r>
            <a:r>
              <a:rPr lang="en-US" dirty="0">
                <a:solidFill>
                  <a:srgbClr val="FFCC66"/>
                </a:solidFill>
              </a:rPr>
              <a:t>AYUSHI SINGH RATHORE</a:t>
            </a:r>
            <a:r>
              <a:rPr lang="en-US" dirty="0"/>
              <a:t>(ECE-A)</a:t>
            </a:r>
          </a:p>
          <a:p>
            <a:r>
              <a:rPr lang="en-US" dirty="0"/>
              <a:t>                                                                     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KEERTIKA SINGH</a:t>
            </a:r>
            <a:r>
              <a:rPr lang="en-US" dirty="0"/>
              <a:t>(ECE-B)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                                                    MANSI GARG</a:t>
            </a:r>
            <a:r>
              <a:rPr lang="en-US" dirty="0"/>
              <a:t>(ECE-B)</a:t>
            </a:r>
          </a:p>
          <a:p>
            <a:r>
              <a:rPr lang="en-US" dirty="0"/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7180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7DF6-0423-43D5-8D38-CF6D7000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2145"/>
            <a:ext cx="8610600" cy="701336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8E0D3-D83C-4087-AEF2-270A1A097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782" y="763482"/>
            <a:ext cx="6572435" cy="5912526"/>
          </a:xfrm>
        </p:spPr>
      </p:pic>
    </p:spTree>
    <p:extLst>
      <p:ext uri="{BB962C8B-B14F-4D97-AF65-F5344CB8AC3E}">
        <p14:creationId xmlns:p14="http://schemas.microsoft.com/office/powerpoint/2010/main" val="341011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726D-EC8F-4F6C-897D-960C299F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727969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48ADC-F1E4-4BFA-B14D-850DFCD5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639477"/>
            <a:ext cx="6479220" cy="6001020"/>
          </a:xfrm>
        </p:spPr>
      </p:pic>
    </p:spTree>
    <p:extLst>
      <p:ext uri="{BB962C8B-B14F-4D97-AF65-F5344CB8AC3E}">
        <p14:creationId xmlns:p14="http://schemas.microsoft.com/office/powerpoint/2010/main" val="340782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4FBD-BEF4-4FAE-A389-9080F7B4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"/>
            <a:ext cx="8610600" cy="639762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8EAD4-53FF-4C44-98D6-C8EE4DB39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852" y="639763"/>
            <a:ext cx="6800295" cy="6059008"/>
          </a:xfrm>
        </p:spPr>
      </p:pic>
    </p:spTree>
    <p:extLst>
      <p:ext uri="{BB962C8B-B14F-4D97-AF65-F5344CB8AC3E}">
        <p14:creationId xmlns:p14="http://schemas.microsoft.com/office/powerpoint/2010/main" val="107374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8AEC-F02A-4981-B6DD-42075697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"/>
            <a:ext cx="8610600" cy="710214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9133B-AFC3-484F-843F-AB511AECD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444" y="612560"/>
            <a:ext cx="6942338" cy="6147784"/>
          </a:xfrm>
        </p:spPr>
      </p:pic>
    </p:spTree>
    <p:extLst>
      <p:ext uri="{BB962C8B-B14F-4D97-AF65-F5344CB8AC3E}">
        <p14:creationId xmlns:p14="http://schemas.microsoft.com/office/powerpoint/2010/main" val="330409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93CB-C9E7-49D6-8E58-3A2E9EFC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8777"/>
            <a:ext cx="8610600" cy="550985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61B2E-DDDA-4037-AEEF-E74442C0E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568" y="754603"/>
            <a:ext cx="6933460" cy="6014620"/>
          </a:xfrm>
        </p:spPr>
      </p:pic>
    </p:spTree>
    <p:extLst>
      <p:ext uri="{BB962C8B-B14F-4D97-AF65-F5344CB8AC3E}">
        <p14:creationId xmlns:p14="http://schemas.microsoft.com/office/powerpoint/2010/main" val="344606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B81D-D034-43BA-B1E8-28AA255F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"/>
            <a:ext cx="8610600" cy="745724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1F3F2-5CE2-4D81-9CCB-D0261B544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668" y="674703"/>
            <a:ext cx="7173157" cy="5992427"/>
          </a:xfrm>
        </p:spPr>
      </p:pic>
    </p:spTree>
    <p:extLst>
      <p:ext uri="{BB962C8B-B14F-4D97-AF65-F5344CB8AC3E}">
        <p14:creationId xmlns:p14="http://schemas.microsoft.com/office/powerpoint/2010/main" val="315277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5BD9-D787-43F4-ACD8-C281B3D5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24287"/>
            <a:ext cx="8610600" cy="763480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83103-F79E-41FF-A531-27037E51A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014" y="887767"/>
            <a:ext cx="7368466" cy="5970233"/>
          </a:xfrm>
        </p:spPr>
      </p:pic>
    </p:spTree>
    <p:extLst>
      <p:ext uri="{BB962C8B-B14F-4D97-AF65-F5344CB8AC3E}">
        <p14:creationId xmlns:p14="http://schemas.microsoft.com/office/powerpoint/2010/main" val="28113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8A6F-2A4D-42B9-B86C-ADCC4D64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97655"/>
            <a:ext cx="8610600" cy="870012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2A05D-30E0-466B-95BE-C6A33F3A5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417" y="1047565"/>
            <a:ext cx="7714696" cy="5712779"/>
          </a:xfrm>
        </p:spPr>
      </p:pic>
    </p:spTree>
    <p:extLst>
      <p:ext uri="{BB962C8B-B14F-4D97-AF65-F5344CB8AC3E}">
        <p14:creationId xmlns:p14="http://schemas.microsoft.com/office/powerpoint/2010/main" val="253272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63-A8A5-4343-BDC3-18EB886E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1021"/>
            <a:ext cx="8610600" cy="843379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DCB3F-3680-4598-ADAE-888A74677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62" y="914401"/>
            <a:ext cx="7901126" cy="5872578"/>
          </a:xfrm>
        </p:spPr>
      </p:pic>
    </p:spTree>
    <p:extLst>
      <p:ext uri="{BB962C8B-B14F-4D97-AF65-F5344CB8AC3E}">
        <p14:creationId xmlns:p14="http://schemas.microsoft.com/office/powerpoint/2010/main" val="3670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AACE-19A5-4A67-85EB-D2389DBB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97655"/>
            <a:ext cx="8610600" cy="1029810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0069C-390F-4A92-B0FD-D1033F737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130" y="1278384"/>
            <a:ext cx="8610599" cy="5388746"/>
          </a:xfrm>
        </p:spPr>
      </p:pic>
    </p:spTree>
    <p:extLst>
      <p:ext uri="{BB962C8B-B14F-4D97-AF65-F5344CB8AC3E}">
        <p14:creationId xmlns:p14="http://schemas.microsoft.com/office/powerpoint/2010/main" val="47791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7EE7BB-A532-43A2-9F62-DA92FC13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PROJECT DESCRIPTION</a:t>
            </a:r>
            <a:endParaRPr lang="en-IN" b="1" i="1" u="sng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57178D-5D67-4403-9381-A896EDCBE6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474" y="2193925"/>
            <a:ext cx="5691326" cy="449983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4BAA0E3-500B-4CBE-9467-9B47F32E56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5758" y="2193925"/>
            <a:ext cx="5691326" cy="4437694"/>
          </a:xfrm>
        </p:spPr>
      </p:pic>
    </p:spTree>
    <p:extLst>
      <p:ext uri="{BB962C8B-B14F-4D97-AF65-F5344CB8AC3E}">
        <p14:creationId xmlns:p14="http://schemas.microsoft.com/office/powerpoint/2010/main" val="131173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1FE3E1-B2B3-4708-BDCE-0C3F92E1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1021"/>
            <a:ext cx="8610600" cy="568741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EE530-0718-40B4-A44D-2F38AC140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454" y="1083077"/>
            <a:ext cx="8389398" cy="5513032"/>
          </a:xfrm>
        </p:spPr>
      </p:pic>
    </p:spTree>
    <p:extLst>
      <p:ext uri="{BB962C8B-B14F-4D97-AF65-F5344CB8AC3E}">
        <p14:creationId xmlns:p14="http://schemas.microsoft.com/office/powerpoint/2010/main" val="358108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AAA0-772D-4530-8ECE-8AF0EE69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ER diagram</a:t>
            </a:r>
            <a:endParaRPr lang="en-IN" b="1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44C38-DCDD-4F86-808D-17BC9B7CB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1979720"/>
            <a:ext cx="11194742" cy="4687410"/>
          </a:xfrm>
          <a:prstGeom prst="rect">
            <a:avLst/>
          </a:prstGeom>
          <a:ln w="190500" cap="sq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5069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299D-E069-449E-8EDE-CBB24392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68677"/>
            <a:ext cx="8610600" cy="1393794"/>
          </a:xfrm>
        </p:spPr>
        <p:txBody>
          <a:bodyPr/>
          <a:lstStyle/>
          <a:p>
            <a:r>
              <a:rPr lang="en-US" b="1" i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 case diagrams</a:t>
            </a:r>
            <a:endParaRPr lang="en-IN" b="1" i="1" u="sng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45B6B-0A94-4F60-B623-A19D0C32B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" y="1677880"/>
            <a:ext cx="10688715" cy="5011443"/>
          </a:xfrm>
        </p:spPr>
      </p:pic>
    </p:spTree>
    <p:extLst>
      <p:ext uri="{BB962C8B-B14F-4D97-AF65-F5344CB8AC3E}">
        <p14:creationId xmlns:p14="http://schemas.microsoft.com/office/powerpoint/2010/main" val="46405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F5AD-988C-4CEF-97D4-5CC73C60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8777"/>
            <a:ext cx="8610600" cy="1020932"/>
          </a:xfrm>
        </p:spPr>
        <p:txBody>
          <a:bodyPr/>
          <a:lstStyle/>
          <a:p>
            <a:r>
              <a:rPr lang="en-US" dirty="0"/>
              <a:t>screens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5B52E-DFB0-4DBA-8B80-1724B1E3A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281" y="1029810"/>
            <a:ext cx="5305437" cy="5659514"/>
          </a:xfrm>
        </p:spPr>
      </p:pic>
    </p:spTree>
    <p:extLst>
      <p:ext uri="{BB962C8B-B14F-4D97-AF65-F5344CB8AC3E}">
        <p14:creationId xmlns:p14="http://schemas.microsoft.com/office/powerpoint/2010/main" val="127501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93CF-3126-41A1-B0E5-6DDBF44C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2144"/>
            <a:ext cx="8610600" cy="408373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6E2A01-D813-4480-BB52-C722D926C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038" y="545977"/>
            <a:ext cx="5629923" cy="6249879"/>
          </a:xfrm>
        </p:spPr>
      </p:pic>
    </p:spTree>
    <p:extLst>
      <p:ext uri="{BB962C8B-B14F-4D97-AF65-F5344CB8AC3E}">
        <p14:creationId xmlns:p14="http://schemas.microsoft.com/office/powerpoint/2010/main" val="209967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25A4-BCCD-4FBA-99BC-6D7B8C3F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1021"/>
            <a:ext cx="8610600" cy="568741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DC47E-7ACB-4724-8756-62003EEA0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839" y="843379"/>
            <a:ext cx="5619565" cy="5841505"/>
          </a:xfrm>
        </p:spPr>
      </p:pic>
    </p:spTree>
    <p:extLst>
      <p:ext uri="{BB962C8B-B14F-4D97-AF65-F5344CB8AC3E}">
        <p14:creationId xmlns:p14="http://schemas.microsoft.com/office/powerpoint/2010/main" val="311332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35F-015C-4EA0-8526-C9B491F5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8777"/>
            <a:ext cx="8610600" cy="435006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1F090-C212-4BF8-8C2F-009FEFE2F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408" y="523783"/>
            <a:ext cx="5990207" cy="6098959"/>
          </a:xfrm>
        </p:spPr>
      </p:pic>
    </p:spTree>
    <p:extLst>
      <p:ext uri="{BB962C8B-B14F-4D97-AF65-F5344CB8AC3E}">
        <p14:creationId xmlns:p14="http://schemas.microsoft.com/office/powerpoint/2010/main" val="372101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6540-E244-4993-AFA7-50FB67AC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"/>
            <a:ext cx="8610600" cy="639762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8353B-92BF-4A02-9C3F-F697574DE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639763"/>
            <a:ext cx="6097480" cy="6142777"/>
          </a:xfrm>
        </p:spPr>
      </p:pic>
    </p:spTree>
    <p:extLst>
      <p:ext uri="{BB962C8B-B14F-4D97-AF65-F5344CB8AC3E}">
        <p14:creationId xmlns:p14="http://schemas.microsoft.com/office/powerpoint/2010/main" val="1895584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285</TotalTime>
  <Words>53</Words>
  <Application>Microsoft Office PowerPoint</Application>
  <PresentationFormat>Widescreen</PresentationFormat>
  <Paragraphs>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Vapor Trail</vt:lpstr>
      <vt:lpstr>Movie world</vt:lpstr>
      <vt:lpstr>PROJECT DESCRIPTION</vt:lpstr>
      <vt:lpstr>ER diagram</vt:lpstr>
      <vt:lpstr>Use case diagrams</vt:lpstr>
      <vt:lpstr>screens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world</dc:title>
  <dc:creator>Mansi Garg</dc:creator>
  <cp:lastModifiedBy>Mansi Garg</cp:lastModifiedBy>
  <cp:revision>11</cp:revision>
  <dcterms:created xsi:type="dcterms:W3CDTF">2021-06-17T15:42:51Z</dcterms:created>
  <dcterms:modified xsi:type="dcterms:W3CDTF">2021-12-25T10:47:28Z</dcterms:modified>
</cp:coreProperties>
</file>