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71" r:id="rId9"/>
    <p:sldId id="272" r:id="rId10"/>
    <p:sldId id="266" r:id="rId11"/>
    <p:sldId id="267" r:id="rId12"/>
    <p:sldId id="268" r:id="rId13"/>
    <p:sldId id="273"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4/22/2021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4/22/2021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5" Type="http://schemas.openxmlformats.org/officeDocument/2006/relationships/hyperlink" Target="https://www.youtube.com/" TargetMode="External"/><Relationship Id="rId4" Type="http://schemas.openxmlformats.org/officeDocument/2006/relationships/hyperlink" Target="https://stackoverflow.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nsigupta54.github.io/Burger_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382000" cy="2667000"/>
          </a:xfrm>
        </p:spPr>
        <p:txBody>
          <a:bodyPr>
            <a:normAutofit/>
          </a:bodyPr>
          <a:lstStyle/>
          <a:p>
            <a:r>
              <a:rPr lang="en-US" sz="8000" dirty="0" smtClean="0"/>
              <a:t>MINI PROJECT PRESENTATION</a:t>
            </a:r>
            <a:endParaRPr lang="en-US" sz="8000" dirty="0"/>
          </a:p>
        </p:txBody>
      </p:sp>
      <p:sp>
        <p:nvSpPr>
          <p:cNvPr id="3" name="Subtitle 2"/>
          <p:cNvSpPr>
            <a:spLocks noGrp="1"/>
          </p:cNvSpPr>
          <p:nvPr>
            <p:ph type="subTitle" idx="1"/>
          </p:nvPr>
        </p:nvSpPr>
        <p:spPr>
          <a:xfrm>
            <a:off x="533400" y="3228536"/>
            <a:ext cx="7854696" cy="3248464"/>
          </a:xfrm>
        </p:spPr>
        <p:txBody>
          <a:bodyPr>
            <a:normAutofit fontScale="92500" lnSpcReduction="10000"/>
          </a:bodyPr>
          <a:lstStyle/>
          <a:p>
            <a:r>
              <a:rPr lang="en-US" dirty="0" smtClean="0"/>
              <a:t>Submitted By:</a:t>
            </a:r>
          </a:p>
          <a:p>
            <a:r>
              <a:rPr lang="en-US" dirty="0" err="1" smtClean="0"/>
              <a:t>Gaurav</a:t>
            </a:r>
            <a:r>
              <a:rPr lang="en-US" dirty="0" smtClean="0"/>
              <a:t> Sharma(181500235) </a:t>
            </a:r>
          </a:p>
          <a:p>
            <a:r>
              <a:rPr lang="en-US" dirty="0" err="1" smtClean="0"/>
              <a:t>Vishal</a:t>
            </a:r>
            <a:r>
              <a:rPr lang="en-US" dirty="0" smtClean="0"/>
              <a:t> Singh(181500809) </a:t>
            </a:r>
          </a:p>
          <a:p>
            <a:r>
              <a:rPr lang="en-US" dirty="0" err="1" smtClean="0"/>
              <a:t>Mansi</a:t>
            </a:r>
            <a:r>
              <a:rPr lang="en-US" dirty="0" smtClean="0"/>
              <a:t> Gupta(181500371)</a:t>
            </a:r>
          </a:p>
          <a:p>
            <a:r>
              <a:rPr lang="en-US" dirty="0" smtClean="0"/>
              <a:t> Harsh </a:t>
            </a:r>
            <a:r>
              <a:rPr lang="en-US" dirty="0" err="1" smtClean="0"/>
              <a:t>Yadav</a:t>
            </a:r>
            <a:r>
              <a:rPr lang="en-US" dirty="0" smtClean="0"/>
              <a:t> (181500250)</a:t>
            </a:r>
          </a:p>
          <a:p>
            <a:endParaRPr lang="en-US" dirty="0" smtClean="0"/>
          </a:p>
          <a:p>
            <a:pPr algn="just"/>
            <a:r>
              <a:rPr lang="en-US" dirty="0" smtClean="0"/>
              <a:t>Submitted To: - </a:t>
            </a:r>
          </a:p>
          <a:p>
            <a:pPr algn="just"/>
            <a:r>
              <a:rPr lang="en-US" dirty="0" smtClean="0"/>
              <a:t>Mr. </a:t>
            </a:r>
            <a:r>
              <a:rPr lang="en-US" dirty="0" err="1" smtClean="0"/>
              <a:t>Akash</a:t>
            </a:r>
            <a:r>
              <a:rPr lang="en-US" dirty="0" smtClean="0"/>
              <a:t> </a:t>
            </a:r>
            <a:r>
              <a:rPr lang="en-US" dirty="0" err="1" smtClean="0"/>
              <a:t>Choudhary</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VS CODE</a:t>
            </a:r>
            <a:endParaRPr lang="en-US" sz="7200" b="1" dirty="0"/>
          </a:p>
        </p:txBody>
      </p:sp>
      <p:sp>
        <p:nvSpPr>
          <p:cNvPr id="3" name="Content Placeholder 2"/>
          <p:cNvSpPr>
            <a:spLocks noGrp="1"/>
          </p:cNvSpPr>
          <p:nvPr>
            <p:ph idx="1"/>
          </p:nvPr>
        </p:nvSpPr>
        <p:spPr/>
        <p:txBody>
          <a:bodyPr/>
          <a:lstStyle/>
          <a:p>
            <a:pPr algn="just">
              <a:buNone/>
            </a:pPr>
            <a:r>
              <a:rPr lang="en-US" dirty="0" smtClean="0"/>
              <a:t>	</a:t>
            </a:r>
            <a:r>
              <a:rPr lang="en-US" sz="2800" dirty="0" smtClean="0">
                <a:latin typeface="Times New Roman" pitchFamily="18" charset="0"/>
                <a:cs typeface="Times New Roman" pitchFamily="18" charset="0"/>
              </a:rPr>
              <a:t>Visual Studio Code is a free source-code editor made by Microsoft for Windows, Linux and </a:t>
            </a:r>
            <a:r>
              <a:rPr lang="en-US" sz="2800" dirty="0" err="1" smtClean="0">
                <a:latin typeface="Times New Roman" pitchFamily="18" charset="0"/>
                <a:cs typeface="Times New Roman" pitchFamily="18" charset="0"/>
              </a:rPr>
              <a:t>macOS</a:t>
            </a:r>
            <a:r>
              <a:rPr lang="en-US" sz="2800" dirty="0" smtClean="0">
                <a:latin typeface="Times New Roman" pitchFamily="18" charset="0"/>
                <a:cs typeface="Times New Roman" pitchFamily="18" charset="0"/>
              </a:rPr>
              <a:t>. Features include support for debugging, syntax highlighting, intelligent code completion, snippets, code refactoring, and embedded </a:t>
            </a:r>
            <a:r>
              <a:rPr lang="en-US" sz="2800" dirty="0" err="1" smtClean="0">
                <a:latin typeface="Times New Roman" pitchFamily="18" charset="0"/>
                <a:cs typeface="Times New Roman" pitchFamily="18" charset="0"/>
              </a:rPr>
              <a:t>Git</a:t>
            </a:r>
            <a:r>
              <a:rPr lang="en-US" sz="2800" dirty="0" smtClean="0">
                <a:latin typeface="Times New Roman" pitchFamily="18" charset="0"/>
                <a:cs typeface="Times New Roman" pitchFamily="18" charset="0"/>
              </a:rPr>
              <a:t>. Users can change the theme, keyboard shortcuts, preferences, and install extensions that add additional functionality.</a:t>
            </a: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GITHUB</a:t>
            </a:r>
            <a:endParaRPr lang="en-US" sz="7200"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 Inc. is a subsidiary of Microsoft which provides hosting for software development and version control using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It offers the distributed version control and source code management (SCM) functionality of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BIBLOGRAPHY</a:t>
            </a:r>
            <a:endParaRPr lang="en-US" sz="7200" b="1"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hlinkClick r:id="rId2"/>
              </a:rPr>
              <a:t>https://www.w3schools.com/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3"/>
              </a:rPr>
              <a:t>https://getbootstrap.com/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4"/>
              </a:rPr>
              <a:t>https://stackoverflow.com/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5"/>
              </a:rPr>
              <a:t>https://www.youtube.com/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smtClean="0">
                <a:solidFill>
                  <a:srgbClr val="FFCC00"/>
                </a:solidFill>
                <a:latin typeface="Times New Roman" pitchFamily="18" charset="0"/>
                <a:cs typeface="Times New Roman" pitchFamily="18" charset="0"/>
              </a:rPr>
              <a:t>https://www.tutorialspoint.com/</a:t>
            </a:r>
          </a:p>
          <a:p>
            <a:endParaRPr lang="en-US" dirty="0" smtClean="0"/>
          </a:p>
          <a:p>
            <a:endParaRPr lang="en-US" dirty="0" smtClean="0"/>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828800"/>
            <a:ext cx="8229600" cy="4876800"/>
          </a:xfrm>
        </p:spPr>
        <p:txBody>
          <a:bodyPr>
            <a:noAutofit/>
          </a:bodyPr>
          <a:lstStyle/>
          <a:p>
            <a:pPr algn="just">
              <a:buNone/>
            </a:pPr>
            <a:r>
              <a:rPr lang="en-US" sz="2400" dirty="0" smtClean="0">
                <a:latin typeface="Times New Roman" pitchFamily="18" charset="0"/>
                <a:cs typeface="Times New Roman" pitchFamily="18" charset="0"/>
              </a:rPr>
              <a:t>	In </a:t>
            </a:r>
            <a:r>
              <a:rPr lang="en-US" sz="2400" dirty="0" smtClean="0">
                <a:latin typeface="Times New Roman" pitchFamily="18" charset="0"/>
                <a:cs typeface="Times New Roman" pitchFamily="18" charset="0"/>
              </a:rPr>
              <a:t>this, we had built an app using the concept of React by using the frontend and backend technologies in which Front end technology we used  HTML, CSS, and JavaScript and Backend technology we used Node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that we had used in our App which makes the App efficient and effective. This application has various functions to perform such as the option of adding and removing the ingredients from a burger and make your burger as you want. And here we also implement one more feature along with the normal adding and removing the ingredients such as you can order that burger you make on that application. By which the customers had various options available in this application. This application can enhance the order-making feature.</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MINI PROJECT</a:t>
            </a:r>
            <a:endParaRPr lang="en-US" sz="7200" b="1"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Created a website : Burger App.</a:t>
            </a:r>
          </a:p>
          <a:p>
            <a:r>
              <a:rPr lang="en-US" sz="2800" dirty="0" smtClean="0"/>
              <a:t>Idea behind this app is to create a platform for the customer to make your own burger with your own ingredients and order it.</a:t>
            </a:r>
          </a:p>
          <a:p>
            <a:pPr algn="just"/>
            <a:r>
              <a:rPr lang="en-US" sz="2800" dirty="0" err="1" smtClean="0">
                <a:latin typeface="Times New Roman" pitchFamily="18" charset="0"/>
                <a:cs typeface="Times New Roman" pitchFamily="18" charset="0"/>
              </a:rPr>
              <a:t>Link:</a:t>
            </a:r>
            <a:r>
              <a:rPr lang="en-US" sz="2800" dirty="0" err="1" smtClean="0">
                <a:hlinkClick r:id="rId2"/>
              </a:rPr>
              <a:t>https</a:t>
            </a:r>
            <a:r>
              <a:rPr lang="en-US" sz="2800" dirty="0" smtClean="0">
                <a:hlinkClick r:id="rId2"/>
              </a:rPr>
              <a:t>://mansigupta54.github.io/</a:t>
            </a:r>
            <a:r>
              <a:rPr lang="en-US" sz="2800" dirty="0" err="1" smtClean="0">
                <a:hlinkClick r:id="rId2"/>
              </a:rPr>
              <a:t>Burger_app</a:t>
            </a:r>
            <a:r>
              <a:rPr lang="en-US" sz="2800" dirty="0" smtClean="0">
                <a:hlinkClick r:id="rId2"/>
              </a:rPr>
              <a:t>/</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3026664"/>
          </a:xfrm>
        </p:spPr>
        <p:txBody>
          <a:bodyPr/>
          <a:lstStyle/>
          <a:p>
            <a:pPr algn="r"/>
            <a:r>
              <a:rPr lang="en-US" sz="7200" dirty="0" smtClean="0"/>
              <a:t>THANK YOU</a:t>
            </a:r>
            <a:endParaRPr lang="en-US" sz="7200" dirty="0"/>
          </a:p>
        </p:txBody>
      </p:sp>
      <p:sp>
        <p:nvSpPr>
          <p:cNvPr id="3" name="Text Placeholder 2"/>
          <p:cNvSpPr>
            <a:spLocks noGrp="1"/>
          </p:cNvSpPr>
          <p:nvPr>
            <p:ph type="body" idx="1"/>
          </p:nvPr>
        </p:nvSpPr>
        <p:spPr>
          <a:xfrm>
            <a:off x="530352" y="6400800"/>
            <a:ext cx="7772400" cy="304799"/>
          </a:xfrm>
        </p:spPr>
        <p:txBody>
          <a:bodyPr>
            <a:normAutofit fontScale="775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INTRODUCTION</a:t>
            </a:r>
            <a:endParaRPr lang="en-US" sz="7200" b="1" dirty="0"/>
          </a:p>
        </p:txBody>
      </p:sp>
      <p:sp>
        <p:nvSpPr>
          <p:cNvPr id="3" name="Content Placeholder 2"/>
          <p:cNvSpPr>
            <a:spLocks noGrp="1"/>
          </p:cNvSpPr>
          <p:nvPr>
            <p:ph idx="1"/>
          </p:nvPr>
        </p:nvSpPr>
        <p:spPr/>
        <p:txBody>
          <a:bodyPr>
            <a:normAutofit/>
          </a:bodyPr>
          <a:lstStyle/>
          <a:p>
            <a:r>
              <a:rPr lang="en-US" dirty="0" smtClean="0"/>
              <a:t>This application has various functions to perform such as the option of adding and removing the ingredients from a burger and make your own burger as you want. So here we are going to implement one more feature along with the normal adding and removing the ingredients such as you can order that burger you make on that application. By which the customers had various options available in this application. This application can enhance the order-making feature.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t>OBJECTIVE</a:t>
            </a:r>
            <a:endParaRPr lang="en-US" sz="7200" b="1" dirty="0"/>
          </a:p>
        </p:txBody>
      </p:sp>
      <p:sp>
        <p:nvSpPr>
          <p:cNvPr id="3" name="Content Placeholder 2"/>
          <p:cNvSpPr>
            <a:spLocks noGrp="1"/>
          </p:cNvSpPr>
          <p:nvPr>
            <p:ph idx="1"/>
          </p:nvPr>
        </p:nvSpPr>
        <p:spPr/>
        <p:txBody>
          <a:bodyPr>
            <a:normAutofit/>
          </a:bodyPr>
          <a:lstStyle/>
          <a:p>
            <a:pPr lvl="0" hangingPunct="0"/>
            <a:r>
              <a:rPr lang="en-US" dirty="0" smtClean="0"/>
              <a:t>The main objective of the project is to make your own burger easier.</a:t>
            </a:r>
          </a:p>
          <a:p>
            <a:pPr lvl="0" hangingPunct="0"/>
            <a:r>
              <a:rPr lang="en-US" dirty="0" smtClean="0"/>
              <a:t>It will help customers to do order on that application.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WORKING</a:t>
            </a:r>
            <a:endParaRPr lang="en-US" dirty="0"/>
          </a:p>
        </p:txBody>
      </p:sp>
      <p:sp>
        <p:nvSpPr>
          <p:cNvPr id="3" name="Content Placeholder 2"/>
          <p:cNvSpPr>
            <a:spLocks noGrp="1"/>
          </p:cNvSpPr>
          <p:nvPr>
            <p:ph idx="1"/>
          </p:nvPr>
        </p:nvSpPr>
        <p:spPr/>
        <p:txBody>
          <a:bodyPr>
            <a:normAutofit lnSpcReduction="10000"/>
          </a:bodyPr>
          <a:lstStyle/>
          <a:p>
            <a:r>
              <a:rPr lang="en-US" dirty="0" smtClean="0"/>
              <a:t>Frontend- </a:t>
            </a:r>
          </a:p>
          <a:p>
            <a:pPr lvl="1"/>
            <a:r>
              <a:rPr lang="en-US" dirty="0" smtClean="0"/>
              <a:t>HTML</a:t>
            </a:r>
          </a:p>
          <a:p>
            <a:pPr lvl="1"/>
            <a:r>
              <a:rPr lang="en-US" dirty="0" smtClean="0"/>
              <a:t>CSS   </a:t>
            </a:r>
          </a:p>
          <a:p>
            <a:pPr lvl="1"/>
            <a:r>
              <a:rPr lang="en-US" dirty="0" smtClean="0"/>
              <a:t>JavaScript</a:t>
            </a:r>
          </a:p>
          <a:p>
            <a:pPr lvl="1"/>
            <a:r>
              <a:rPr lang="en-US" dirty="0" smtClean="0"/>
              <a:t>React</a:t>
            </a:r>
            <a:endParaRPr lang="en-US" dirty="0" smtClean="0"/>
          </a:p>
          <a:p>
            <a:r>
              <a:rPr lang="en-US" dirty="0" smtClean="0"/>
              <a:t>Backend- </a:t>
            </a:r>
          </a:p>
          <a:p>
            <a:pPr lvl="1"/>
            <a:r>
              <a:rPr lang="en-US" dirty="0" smtClean="0"/>
              <a:t>Node.js</a:t>
            </a:r>
          </a:p>
          <a:p>
            <a:r>
              <a:rPr lang="en-US" dirty="0" smtClean="0"/>
              <a:t>Platform</a:t>
            </a:r>
            <a:r>
              <a:rPr lang="en-US" dirty="0" smtClean="0"/>
              <a:t>: </a:t>
            </a:r>
          </a:p>
          <a:p>
            <a:pPr lvl="1"/>
            <a:r>
              <a:rPr lang="en-US" dirty="0" smtClean="0"/>
              <a:t>VS code </a:t>
            </a:r>
          </a:p>
          <a:p>
            <a:pPr lvl="1"/>
            <a:r>
              <a:rPr lang="en-US" dirty="0" smtClean="0"/>
              <a:t> </a:t>
            </a:r>
            <a:r>
              <a:rPr lang="en-US" dirty="0" err="1" smtClean="0"/>
              <a:t>github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HTML</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HTML stands for Hyper Text Markup Language. It is used to design the front end portion of web pages using markup language. HTML is the combination of Hypertext and Markup language. Hypertext defines the link between the web pages. The markup language is used to define the text documentation within tag which defines the structure of web pages.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CSS</a:t>
            </a:r>
            <a:endParaRPr lang="en-US" sz="7200" b="1" dirty="0"/>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JAVASCRIPT</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JavaScript is a famous scripting language used to create the magic on the sites to make the site interactive for the user. It is used to enhancing the functionality of a website to running cool games and web-based software.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React. </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 is an open-source JavaScript library that is </a:t>
            </a:r>
            <a:r>
              <a:rPr lang="en-US" dirty="0" smtClean="0">
                <a:latin typeface="Times New Roman" pitchFamily="18" charset="0"/>
                <a:cs typeface="Times New Roman" pitchFamily="18" charset="0"/>
              </a:rPr>
              <a:t>used</a:t>
            </a:r>
            <a:r>
              <a:rPr lang="en-US" dirty="0" smtClean="0">
                <a:latin typeface="Times New Roman" pitchFamily="18" charset="0"/>
                <a:cs typeface="Times New Roman" pitchFamily="18" charset="0"/>
              </a:rPr>
              <a:t> for building user interfaces specifically for single-page </a:t>
            </a:r>
            <a:r>
              <a:rPr lang="en-US" dirty="0" smtClean="0">
                <a:latin typeface="Times New Roman" pitchFamily="18" charset="0"/>
                <a:cs typeface="Times New Roman" pitchFamily="18" charset="0"/>
              </a:rPr>
              <a:t>applications…React</a:t>
            </a:r>
            <a:r>
              <a:rPr lang="en-US" dirty="0" smtClean="0">
                <a:latin typeface="Times New Roman" pitchFamily="18" charset="0"/>
                <a:cs typeface="Times New Roman" pitchFamily="18" charset="0"/>
              </a:rPr>
              <a:t> allows developers to create large web applications that can change data, without reloading the page. The main purpose of </a:t>
            </a:r>
            <a:r>
              <a:rPr lang="en-US" dirty="0" smtClean="0">
                <a:latin typeface="Times New Roman" pitchFamily="18" charset="0"/>
                <a:cs typeface="Times New Roman" pitchFamily="18" charset="0"/>
              </a:rPr>
              <a:t>React</a:t>
            </a:r>
            <a:r>
              <a:rPr lang="en-US" dirty="0" smtClean="0">
                <a:latin typeface="Times New Roman" pitchFamily="18" charset="0"/>
                <a:cs typeface="Times New Roman" pitchFamily="18" charset="0"/>
              </a:rPr>
              <a:t> is to be fast, scalable, and simple</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Node.js is </a:t>
            </a:r>
            <a:r>
              <a:rPr lang="en-US" sz="2400" dirty="0" smtClean="0">
                <a:latin typeface="Times New Roman" pitchFamily="18" charset="0"/>
                <a:cs typeface="Times New Roman" pitchFamily="18" charset="0"/>
              </a:rPr>
              <a:t>a platform built on Chrome's </a:t>
            </a:r>
            <a:r>
              <a:rPr lang="en-US" sz="2400" dirty="0"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runtime for easily building fast and scalable network applications. Node.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uses an </a:t>
            </a:r>
            <a:r>
              <a:rPr lang="en-US" sz="2400" dirty="0" smtClean="0">
                <a:latin typeface="Times New Roman" pitchFamily="18" charset="0"/>
                <a:cs typeface="Times New Roman" pitchFamily="18" charset="0"/>
              </a:rPr>
              <a:t>event-driven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non-blocking </a:t>
            </a:r>
            <a:r>
              <a:rPr lang="en-US" sz="2400" dirty="0" smtClean="0">
                <a:latin typeface="Times New Roman" pitchFamily="18" charset="0"/>
                <a:cs typeface="Times New Roman" pitchFamily="18" charset="0"/>
              </a:rPr>
              <a:t>I/O model that makes it lightweight and efficient, perfect for data-intensive real-time applications that run across distributed devices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TotalTime>
  <Words>235</Words>
  <Application>Microsoft Office PowerPoint</Application>
  <PresentationFormat>On-screen Show (4:3)</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MINI PROJECT PRESENTATION</vt:lpstr>
      <vt:lpstr>INTRODUCTION</vt:lpstr>
      <vt:lpstr>OBJECTIVE</vt:lpstr>
      <vt:lpstr>TECHNOLOGY AND WORKING</vt:lpstr>
      <vt:lpstr>HTML</vt:lpstr>
      <vt:lpstr>CSS</vt:lpstr>
      <vt:lpstr>JAVASCRIPT</vt:lpstr>
      <vt:lpstr>REACT</vt:lpstr>
      <vt:lpstr>Node.js</vt:lpstr>
      <vt:lpstr>VS CODE</vt:lpstr>
      <vt:lpstr>GITHUB</vt:lpstr>
      <vt:lpstr>BIBLOGRAPHY</vt:lpstr>
      <vt:lpstr>Summary</vt:lpstr>
      <vt:lpstr>MINI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user</dc:creator>
  <cp:lastModifiedBy>user</cp:lastModifiedBy>
  <cp:revision>16</cp:revision>
  <dcterms:created xsi:type="dcterms:W3CDTF">2020-11-20T23:16:44Z</dcterms:created>
  <dcterms:modified xsi:type="dcterms:W3CDTF">2021-04-22T22:14:20Z</dcterms:modified>
</cp:coreProperties>
</file>