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Action1.xml" ContentType="application/vnd.ms-office.inkAct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0" r:id="rId4"/>
    <p:sldId id="257" r:id="rId5"/>
    <p:sldId id="264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2" autoAdjust="0"/>
  </p:normalViewPr>
  <p:slideViewPr>
    <p:cSldViewPr snapToGrid="0">
      <p:cViewPr varScale="1">
        <p:scale>
          <a:sx n="66" d="100"/>
          <a:sy n="66" d="100"/>
        </p:scale>
        <p:origin x="1330" y="58"/>
      </p:cViewPr>
      <p:guideLst/>
    </p:cSldViewPr>
  </p:slideViewPr>
  <p:outlineViewPr>
    <p:cViewPr>
      <p:scale>
        <a:sx n="33" d="100"/>
        <a:sy n="33" d="100"/>
      </p:scale>
      <p:origin x="0" y="-298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03"/>
    </p:cViewPr>
  </p:sorterViewPr>
  <p:notesViewPr>
    <p:cSldViewPr snapToGrid="0" showGuides="1">
      <p:cViewPr varScale="1">
        <p:scale>
          <a:sx n="54" d="100"/>
          <a:sy n="54" d="100"/>
        </p:scale>
        <p:origin x="34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image" Target="../media/image1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image" Target="../media/image1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3BF4C-2E78-4B20-88E0-B0B9884BEDE0}" type="doc">
      <dgm:prSet loTypeId="urn:microsoft.com/office/officeart/2005/8/layout/pList2" loCatId="picture" qsTypeId="urn:microsoft.com/office/officeart/2005/8/quickstyle/simple4" qsCatId="simple" csTypeId="urn:microsoft.com/office/officeart/2005/8/colors/colorful2" csCatId="colorful" phldr="1"/>
      <dgm:spPr/>
    </dgm:pt>
    <dgm:pt modelId="{1FD584CF-9BDC-4660-9FA0-C8D81DD93AAA}">
      <dgm:prSet phldrT="[Text]" custT="1"/>
      <dgm:spPr/>
      <dgm:t>
        <a:bodyPr/>
        <a:lstStyle/>
        <a:p>
          <a:pPr>
            <a:buNone/>
          </a:pPr>
          <a:r>
            <a:rPr lang="en-US" sz="1800" b="1" dirty="0"/>
            <a:t>Introduction to the Chosen Area</a:t>
          </a:r>
          <a:endParaRPr lang="en-US" sz="1800" dirty="0"/>
        </a:p>
        <a:p>
          <a:pPr>
            <a:buNone/>
          </a:pPr>
          <a:endParaRPr lang="en-US" sz="1400" dirty="0"/>
        </a:p>
        <a:p>
          <a:pPr>
            <a:buNone/>
          </a:pPr>
          <a:endParaRPr lang="en-IN" sz="1400" dirty="0"/>
        </a:p>
      </dgm:t>
    </dgm:pt>
    <dgm:pt modelId="{F281B103-067F-4F7A-9E8D-E8810D31DA7E}" type="parTrans" cxnId="{AFD345B9-B442-47E4-926A-17AD239CA242}">
      <dgm:prSet/>
      <dgm:spPr/>
      <dgm:t>
        <a:bodyPr/>
        <a:lstStyle/>
        <a:p>
          <a:endParaRPr lang="en-IN"/>
        </a:p>
      </dgm:t>
    </dgm:pt>
    <dgm:pt modelId="{13E7C772-60C1-46F8-9E0E-1F30559D7D91}" type="sibTrans" cxnId="{AFD345B9-B442-47E4-926A-17AD239CA242}">
      <dgm:prSet/>
      <dgm:spPr/>
      <dgm:t>
        <a:bodyPr/>
        <a:lstStyle/>
        <a:p>
          <a:endParaRPr lang="en-IN"/>
        </a:p>
      </dgm:t>
    </dgm:pt>
    <dgm:pt modelId="{C4F552DB-49A6-4107-A059-E13FB636184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1" dirty="0"/>
            <a:t>Importance of AI in Education</a:t>
          </a:r>
        </a:p>
        <a:p>
          <a:pPr>
            <a:buFont typeface="Arial" panose="020B0604020202020204" pitchFamily="34" charset="0"/>
            <a:buChar char="•"/>
          </a:pPr>
          <a:endParaRPr lang="en-US" sz="1400" dirty="0"/>
        </a:p>
        <a:p>
          <a:pPr>
            <a:buFont typeface="Arial" panose="020B0604020202020204" pitchFamily="34" charset="0"/>
            <a:buChar char="•"/>
          </a:pPr>
          <a:endParaRPr lang="en-US" sz="1400" dirty="0"/>
        </a:p>
      </dgm:t>
    </dgm:pt>
    <dgm:pt modelId="{7487D8D2-AA12-4291-BB7F-D5C22AD4D81A}" type="parTrans" cxnId="{492B8F12-6C03-43A8-827C-2A7B2CAF14F9}">
      <dgm:prSet/>
      <dgm:spPr/>
      <dgm:t>
        <a:bodyPr/>
        <a:lstStyle/>
        <a:p>
          <a:endParaRPr lang="en-IN"/>
        </a:p>
      </dgm:t>
    </dgm:pt>
    <dgm:pt modelId="{C2536C01-486C-4886-B124-E1B9C6EF09D9}" type="sibTrans" cxnId="{492B8F12-6C03-43A8-827C-2A7B2CAF14F9}">
      <dgm:prSet/>
      <dgm:spPr/>
      <dgm:t>
        <a:bodyPr/>
        <a:lstStyle/>
        <a:p>
          <a:endParaRPr lang="en-IN"/>
        </a:p>
      </dgm:t>
    </dgm:pt>
    <dgm:pt modelId="{E63736FA-0E05-45CD-B939-B27441DA4728}">
      <dgm:prSet phldrT="[Text]" custT="1"/>
      <dgm:spPr/>
      <dgm:t>
        <a:bodyPr/>
        <a:lstStyle/>
        <a:p>
          <a:r>
            <a:rPr lang="en-US" sz="1800" b="1" dirty="0"/>
            <a:t>Motivation Behind Selection</a:t>
          </a:r>
          <a:endParaRPr lang="en-US" sz="1800" dirty="0"/>
        </a:p>
      </dgm:t>
    </dgm:pt>
    <dgm:pt modelId="{BEE4801E-BE4B-4F09-A038-C668E85F8D57}" type="parTrans" cxnId="{024B3087-79AC-4B93-A20B-471006BAB9C8}">
      <dgm:prSet/>
      <dgm:spPr/>
      <dgm:t>
        <a:bodyPr/>
        <a:lstStyle/>
        <a:p>
          <a:endParaRPr lang="en-IN"/>
        </a:p>
      </dgm:t>
    </dgm:pt>
    <dgm:pt modelId="{C57F379D-C9ED-4E6E-93F2-096845BE1225}" type="sibTrans" cxnId="{024B3087-79AC-4B93-A20B-471006BAB9C8}">
      <dgm:prSet/>
      <dgm:spPr/>
      <dgm:t>
        <a:bodyPr/>
        <a:lstStyle/>
        <a:p>
          <a:endParaRPr lang="en-IN"/>
        </a:p>
      </dgm:t>
    </dgm:pt>
    <dgm:pt modelId="{2A50768E-B21F-4CF2-AD22-D1A1001E6D51}" type="pres">
      <dgm:prSet presAssocID="{48D3BF4C-2E78-4B20-88E0-B0B9884BEDE0}" presName="Name0" presStyleCnt="0">
        <dgm:presLayoutVars>
          <dgm:dir/>
          <dgm:resizeHandles val="exact"/>
        </dgm:presLayoutVars>
      </dgm:prSet>
      <dgm:spPr/>
    </dgm:pt>
    <dgm:pt modelId="{925A7AD6-0A82-4D7E-831C-E7E5D67ADAEA}" type="pres">
      <dgm:prSet presAssocID="{48D3BF4C-2E78-4B20-88E0-B0B9884BEDE0}" presName="bkgdShp" presStyleLbl="alignAccFollowNode1" presStyleIdx="0" presStyleCnt="1"/>
      <dgm:spPr/>
    </dgm:pt>
    <dgm:pt modelId="{E3B62FAC-76D3-4D62-AC44-06BD7947C42B}" type="pres">
      <dgm:prSet presAssocID="{48D3BF4C-2E78-4B20-88E0-B0B9884BEDE0}" presName="linComp" presStyleCnt="0"/>
      <dgm:spPr/>
    </dgm:pt>
    <dgm:pt modelId="{3DFE0A4C-014D-4BA6-AAEA-B5B91A960D87}" type="pres">
      <dgm:prSet presAssocID="{1FD584CF-9BDC-4660-9FA0-C8D81DD93AAA}" presName="compNode" presStyleCnt="0"/>
      <dgm:spPr/>
    </dgm:pt>
    <dgm:pt modelId="{8E0805B7-2887-4DC4-8A0B-20B4EA142381}" type="pres">
      <dgm:prSet presAssocID="{1FD584CF-9BDC-4660-9FA0-C8D81DD93AAA}" presName="node" presStyleLbl="node1" presStyleIdx="0" presStyleCnt="3">
        <dgm:presLayoutVars>
          <dgm:bulletEnabled val="1"/>
        </dgm:presLayoutVars>
      </dgm:prSet>
      <dgm:spPr/>
    </dgm:pt>
    <dgm:pt modelId="{8EF340AE-8F68-4E0A-8B59-C6831850EB90}" type="pres">
      <dgm:prSet presAssocID="{1FD584CF-9BDC-4660-9FA0-C8D81DD93AAA}" presName="invisiNode" presStyleLbl="node1" presStyleIdx="0" presStyleCnt="3"/>
      <dgm:spPr/>
    </dgm:pt>
    <dgm:pt modelId="{D8D07977-779C-47B1-885B-165D20DE12FA}" type="pres">
      <dgm:prSet presAssocID="{1FD584CF-9BDC-4660-9FA0-C8D81DD93AAA}" presName="imagNode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</dgm:spPr>
    </dgm:pt>
    <dgm:pt modelId="{F462F3DF-519E-4ED9-A73D-B40029EF6522}" type="pres">
      <dgm:prSet presAssocID="{13E7C772-60C1-46F8-9E0E-1F30559D7D91}" presName="sibTrans" presStyleLbl="sibTrans2D1" presStyleIdx="0" presStyleCnt="0"/>
      <dgm:spPr/>
    </dgm:pt>
    <dgm:pt modelId="{53543FC0-D9A2-4C3E-8A67-341A32F38FEF}" type="pres">
      <dgm:prSet presAssocID="{C4F552DB-49A6-4107-A059-E13FB6361842}" presName="compNode" presStyleCnt="0"/>
      <dgm:spPr/>
    </dgm:pt>
    <dgm:pt modelId="{EE1E4F79-3F2A-4F08-AAD0-4E8C127E5FDC}" type="pres">
      <dgm:prSet presAssocID="{C4F552DB-49A6-4107-A059-E13FB6361842}" presName="node" presStyleLbl="node1" presStyleIdx="1" presStyleCnt="3">
        <dgm:presLayoutVars>
          <dgm:bulletEnabled val="1"/>
        </dgm:presLayoutVars>
      </dgm:prSet>
      <dgm:spPr/>
    </dgm:pt>
    <dgm:pt modelId="{C2725E86-65F4-4774-BFD3-196F24A8EDB9}" type="pres">
      <dgm:prSet presAssocID="{C4F552DB-49A6-4107-A059-E13FB6361842}" presName="invisiNode" presStyleLbl="node1" presStyleIdx="1" presStyleCnt="3"/>
      <dgm:spPr/>
    </dgm:pt>
    <dgm:pt modelId="{57839A8E-D8D7-4826-93FA-9412531A9FB3}" type="pres">
      <dgm:prSet presAssocID="{C4F552DB-49A6-4107-A059-E13FB6361842}" presName="imagNod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 t="-17000" b="-17000"/>
          </a:stretch>
        </a:blipFill>
      </dgm:spPr>
    </dgm:pt>
    <dgm:pt modelId="{D88EA9CB-64B1-4EA7-A79D-40F9E8254DD1}" type="pres">
      <dgm:prSet presAssocID="{C2536C01-486C-4886-B124-E1B9C6EF09D9}" presName="sibTrans" presStyleLbl="sibTrans2D1" presStyleIdx="0" presStyleCnt="0"/>
      <dgm:spPr/>
    </dgm:pt>
    <dgm:pt modelId="{64C41CD6-B945-42CF-8BD1-A981026006AF}" type="pres">
      <dgm:prSet presAssocID="{E63736FA-0E05-45CD-B939-B27441DA4728}" presName="compNode" presStyleCnt="0"/>
      <dgm:spPr/>
    </dgm:pt>
    <dgm:pt modelId="{FAFAD9EE-2FCE-41F4-8F03-C32AB491BFDF}" type="pres">
      <dgm:prSet presAssocID="{E63736FA-0E05-45CD-B939-B27441DA4728}" presName="node" presStyleLbl="node1" presStyleIdx="2" presStyleCnt="3">
        <dgm:presLayoutVars>
          <dgm:bulletEnabled val="1"/>
        </dgm:presLayoutVars>
      </dgm:prSet>
      <dgm:spPr/>
    </dgm:pt>
    <dgm:pt modelId="{32DCDA24-A8FF-4196-AC6C-D5D832EE807B}" type="pres">
      <dgm:prSet presAssocID="{E63736FA-0E05-45CD-B939-B27441DA4728}" presName="invisiNode" presStyleLbl="node1" presStyleIdx="2" presStyleCnt="3"/>
      <dgm:spPr/>
    </dgm:pt>
    <dgm:pt modelId="{0169F2B0-F815-4FFC-B5A1-D6931E238777}" type="pres">
      <dgm:prSet presAssocID="{E63736FA-0E05-45CD-B939-B27441DA4728}" presName="imagNod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 t="-17000" b="-17000"/>
          </a:stretch>
        </a:blipFill>
      </dgm:spPr>
    </dgm:pt>
  </dgm:ptLst>
  <dgm:cxnLst>
    <dgm:cxn modelId="{46BD1D0E-D12A-41DF-922F-A486C5DEB8FA}" type="presOf" srcId="{1FD584CF-9BDC-4660-9FA0-C8D81DD93AAA}" destId="{8E0805B7-2887-4DC4-8A0B-20B4EA142381}" srcOrd="0" destOrd="0" presId="urn:microsoft.com/office/officeart/2005/8/layout/pList2"/>
    <dgm:cxn modelId="{492B8F12-6C03-43A8-827C-2A7B2CAF14F9}" srcId="{48D3BF4C-2E78-4B20-88E0-B0B9884BEDE0}" destId="{C4F552DB-49A6-4107-A059-E13FB6361842}" srcOrd="1" destOrd="0" parTransId="{7487D8D2-AA12-4291-BB7F-D5C22AD4D81A}" sibTransId="{C2536C01-486C-4886-B124-E1B9C6EF09D9}"/>
    <dgm:cxn modelId="{16F8E726-D234-4BFF-B420-9CBB6158A778}" type="presOf" srcId="{48D3BF4C-2E78-4B20-88E0-B0B9884BEDE0}" destId="{2A50768E-B21F-4CF2-AD22-D1A1001E6D51}" srcOrd="0" destOrd="0" presId="urn:microsoft.com/office/officeart/2005/8/layout/pList2"/>
    <dgm:cxn modelId="{D3E04358-E391-4F93-BB13-3F96ED5A146C}" type="presOf" srcId="{E63736FA-0E05-45CD-B939-B27441DA4728}" destId="{FAFAD9EE-2FCE-41F4-8F03-C32AB491BFDF}" srcOrd="0" destOrd="0" presId="urn:microsoft.com/office/officeart/2005/8/layout/pList2"/>
    <dgm:cxn modelId="{C46BE57E-B0DC-499C-BB3A-1663CE6FD892}" type="presOf" srcId="{C2536C01-486C-4886-B124-E1B9C6EF09D9}" destId="{D88EA9CB-64B1-4EA7-A79D-40F9E8254DD1}" srcOrd="0" destOrd="0" presId="urn:microsoft.com/office/officeart/2005/8/layout/pList2"/>
    <dgm:cxn modelId="{024B3087-79AC-4B93-A20B-471006BAB9C8}" srcId="{48D3BF4C-2E78-4B20-88E0-B0B9884BEDE0}" destId="{E63736FA-0E05-45CD-B939-B27441DA4728}" srcOrd="2" destOrd="0" parTransId="{BEE4801E-BE4B-4F09-A038-C668E85F8D57}" sibTransId="{C57F379D-C9ED-4E6E-93F2-096845BE1225}"/>
    <dgm:cxn modelId="{221F9995-BB8A-4ABA-801B-49EFDFA5C6D9}" type="presOf" srcId="{13E7C772-60C1-46F8-9E0E-1F30559D7D91}" destId="{F462F3DF-519E-4ED9-A73D-B40029EF6522}" srcOrd="0" destOrd="0" presId="urn:microsoft.com/office/officeart/2005/8/layout/pList2"/>
    <dgm:cxn modelId="{AFD345B9-B442-47E4-926A-17AD239CA242}" srcId="{48D3BF4C-2E78-4B20-88E0-B0B9884BEDE0}" destId="{1FD584CF-9BDC-4660-9FA0-C8D81DD93AAA}" srcOrd="0" destOrd="0" parTransId="{F281B103-067F-4F7A-9E8D-E8810D31DA7E}" sibTransId="{13E7C772-60C1-46F8-9E0E-1F30559D7D91}"/>
    <dgm:cxn modelId="{01A8ADFF-BD03-468C-ADD2-688357E0F266}" type="presOf" srcId="{C4F552DB-49A6-4107-A059-E13FB6361842}" destId="{EE1E4F79-3F2A-4F08-AAD0-4E8C127E5FDC}" srcOrd="0" destOrd="0" presId="urn:microsoft.com/office/officeart/2005/8/layout/pList2"/>
    <dgm:cxn modelId="{4690978C-74AD-4606-AB94-55BBC86B5E42}" type="presParOf" srcId="{2A50768E-B21F-4CF2-AD22-D1A1001E6D51}" destId="{925A7AD6-0A82-4D7E-831C-E7E5D67ADAEA}" srcOrd="0" destOrd="0" presId="urn:microsoft.com/office/officeart/2005/8/layout/pList2"/>
    <dgm:cxn modelId="{6A85DB18-5E17-463B-A110-B961FB078B4C}" type="presParOf" srcId="{2A50768E-B21F-4CF2-AD22-D1A1001E6D51}" destId="{E3B62FAC-76D3-4D62-AC44-06BD7947C42B}" srcOrd="1" destOrd="0" presId="urn:microsoft.com/office/officeart/2005/8/layout/pList2"/>
    <dgm:cxn modelId="{6B1052F0-0F10-4E46-955C-0299CF69B863}" type="presParOf" srcId="{E3B62FAC-76D3-4D62-AC44-06BD7947C42B}" destId="{3DFE0A4C-014D-4BA6-AAEA-B5B91A960D87}" srcOrd="0" destOrd="0" presId="urn:microsoft.com/office/officeart/2005/8/layout/pList2"/>
    <dgm:cxn modelId="{E89B2585-23CD-4745-944B-2BFAFCC78A38}" type="presParOf" srcId="{3DFE0A4C-014D-4BA6-AAEA-B5B91A960D87}" destId="{8E0805B7-2887-4DC4-8A0B-20B4EA142381}" srcOrd="0" destOrd="0" presId="urn:microsoft.com/office/officeart/2005/8/layout/pList2"/>
    <dgm:cxn modelId="{4275F0EB-0913-4A60-8BF1-6093B0B98E80}" type="presParOf" srcId="{3DFE0A4C-014D-4BA6-AAEA-B5B91A960D87}" destId="{8EF340AE-8F68-4E0A-8B59-C6831850EB90}" srcOrd="1" destOrd="0" presId="urn:microsoft.com/office/officeart/2005/8/layout/pList2"/>
    <dgm:cxn modelId="{2953C247-E675-4CEC-AAEA-9BA866FB9D1B}" type="presParOf" srcId="{3DFE0A4C-014D-4BA6-AAEA-B5B91A960D87}" destId="{D8D07977-779C-47B1-885B-165D20DE12FA}" srcOrd="2" destOrd="0" presId="urn:microsoft.com/office/officeart/2005/8/layout/pList2"/>
    <dgm:cxn modelId="{6DDB45C3-4C5A-43E7-8A53-DE529AD45328}" type="presParOf" srcId="{E3B62FAC-76D3-4D62-AC44-06BD7947C42B}" destId="{F462F3DF-519E-4ED9-A73D-B40029EF6522}" srcOrd="1" destOrd="0" presId="urn:microsoft.com/office/officeart/2005/8/layout/pList2"/>
    <dgm:cxn modelId="{A295C159-5417-4D6E-9EEB-B49E5502913E}" type="presParOf" srcId="{E3B62FAC-76D3-4D62-AC44-06BD7947C42B}" destId="{53543FC0-D9A2-4C3E-8A67-341A32F38FEF}" srcOrd="2" destOrd="0" presId="urn:microsoft.com/office/officeart/2005/8/layout/pList2"/>
    <dgm:cxn modelId="{F7A22627-BC4A-4620-A1F3-54B43EAE05A1}" type="presParOf" srcId="{53543FC0-D9A2-4C3E-8A67-341A32F38FEF}" destId="{EE1E4F79-3F2A-4F08-AAD0-4E8C127E5FDC}" srcOrd="0" destOrd="0" presId="urn:microsoft.com/office/officeart/2005/8/layout/pList2"/>
    <dgm:cxn modelId="{38161982-09C9-4AFF-99E7-E69ACFB9C615}" type="presParOf" srcId="{53543FC0-D9A2-4C3E-8A67-341A32F38FEF}" destId="{C2725E86-65F4-4774-BFD3-196F24A8EDB9}" srcOrd="1" destOrd="0" presId="urn:microsoft.com/office/officeart/2005/8/layout/pList2"/>
    <dgm:cxn modelId="{994B1382-B36C-4812-B649-EAB88DDAF702}" type="presParOf" srcId="{53543FC0-D9A2-4C3E-8A67-341A32F38FEF}" destId="{57839A8E-D8D7-4826-93FA-9412531A9FB3}" srcOrd="2" destOrd="0" presId="urn:microsoft.com/office/officeart/2005/8/layout/pList2"/>
    <dgm:cxn modelId="{4A97B54B-934C-42F3-8B1C-11B366E0FB57}" type="presParOf" srcId="{E3B62FAC-76D3-4D62-AC44-06BD7947C42B}" destId="{D88EA9CB-64B1-4EA7-A79D-40F9E8254DD1}" srcOrd="3" destOrd="0" presId="urn:microsoft.com/office/officeart/2005/8/layout/pList2"/>
    <dgm:cxn modelId="{9295C9C4-6D9C-4362-A3BC-69AF2DEFDF38}" type="presParOf" srcId="{E3B62FAC-76D3-4D62-AC44-06BD7947C42B}" destId="{64C41CD6-B945-42CF-8BD1-A981026006AF}" srcOrd="4" destOrd="0" presId="urn:microsoft.com/office/officeart/2005/8/layout/pList2"/>
    <dgm:cxn modelId="{B73EB556-DCA5-4B22-B678-69DC15DB6186}" type="presParOf" srcId="{64C41CD6-B945-42CF-8BD1-A981026006AF}" destId="{FAFAD9EE-2FCE-41F4-8F03-C32AB491BFDF}" srcOrd="0" destOrd="0" presId="urn:microsoft.com/office/officeart/2005/8/layout/pList2"/>
    <dgm:cxn modelId="{24261DE8-FA1C-4B33-9CEA-9B4EF067DDA1}" type="presParOf" srcId="{64C41CD6-B945-42CF-8BD1-A981026006AF}" destId="{32DCDA24-A8FF-4196-AC6C-D5D832EE807B}" srcOrd="1" destOrd="0" presId="urn:microsoft.com/office/officeart/2005/8/layout/pList2"/>
    <dgm:cxn modelId="{EEBBB5BD-5B61-4DF6-AF91-B0A34F20B26E}" type="presParOf" srcId="{64C41CD6-B945-42CF-8BD1-A981026006AF}" destId="{0169F2B0-F815-4FFC-B5A1-D6931E238777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1E7C5B-D7A7-454D-AA29-43CAB70B06BF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CE31363-2B56-40A0-9027-5BE8A386B739}">
      <dgm:prSet phldrT="[Text]"/>
      <dgm:spPr/>
      <dgm:t>
        <a:bodyPr/>
        <a:lstStyle/>
        <a:p>
          <a:pPr>
            <a:buNone/>
          </a:pPr>
          <a:r>
            <a:rPr lang="en-IN" b="1" dirty="0"/>
            <a:t>AI-Powered Smart Study Planner</a:t>
          </a:r>
          <a:endParaRPr lang="en-IN" dirty="0"/>
        </a:p>
      </dgm:t>
    </dgm:pt>
    <dgm:pt modelId="{E7718203-734B-4D09-A786-86589C731657}" type="parTrans" cxnId="{CA7C596C-EB31-45E5-AFFF-BEAEECA71117}">
      <dgm:prSet/>
      <dgm:spPr/>
      <dgm:t>
        <a:bodyPr/>
        <a:lstStyle/>
        <a:p>
          <a:endParaRPr lang="en-IN"/>
        </a:p>
      </dgm:t>
    </dgm:pt>
    <dgm:pt modelId="{5EA10CE5-B20A-427D-A3D2-30ABD295C6EA}" type="sibTrans" cxnId="{CA7C596C-EB31-45E5-AFFF-BEAEECA71117}">
      <dgm:prSet/>
      <dgm:spPr/>
      <dgm:t>
        <a:bodyPr/>
        <a:lstStyle/>
        <a:p>
          <a:endParaRPr lang="en-IN"/>
        </a:p>
      </dgm:t>
    </dgm:pt>
    <dgm:pt modelId="{338AD2E1-8CDC-4C4B-823F-4AFD18A11A83}">
      <dgm:prSet phldrT="[Text]"/>
      <dgm:spPr/>
      <dgm:t>
        <a:bodyPr/>
        <a:lstStyle/>
        <a:p>
          <a:pPr>
            <a:buNone/>
          </a:pPr>
          <a:r>
            <a:rPr lang="en-IN" b="1" dirty="0"/>
            <a:t>AI Scheduling</a:t>
          </a:r>
          <a:endParaRPr lang="en-IN" dirty="0"/>
        </a:p>
      </dgm:t>
    </dgm:pt>
    <dgm:pt modelId="{BE1CA1B6-291F-448F-98B6-5114F1E3054A}" type="parTrans" cxnId="{866545EE-9A7A-4A98-9788-60FBAAD2AF47}">
      <dgm:prSet/>
      <dgm:spPr/>
      <dgm:t>
        <a:bodyPr/>
        <a:lstStyle/>
        <a:p>
          <a:endParaRPr lang="en-IN"/>
        </a:p>
      </dgm:t>
    </dgm:pt>
    <dgm:pt modelId="{F8B18698-E94D-4B4A-88AC-EF52C9C74C22}" type="sibTrans" cxnId="{866545EE-9A7A-4A98-9788-60FBAAD2AF47}">
      <dgm:prSet/>
      <dgm:spPr/>
      <dgm:t>
        <a:bodyPr/>
        <a:lstStyle/>
        <a:p>
          <a:endParaRPr lang="en-IN"/>
        </a:p>
      </dgm:t>
    </dgm:pt>
    <dgm:pt modelId="{25ABB6AD-0849-4A98-9F6A-01E1EAA2F273}">
      <dgm:prSet phldrT="[Text]"/>
      <dgm:spPr/>
      <dgm:t>
        <a:bodyPr/>
        <a:lstStyle/>
        <a:p>
          <a:pPr>
            <a:buNone/>
          </a:pPr>
          <a:r>
            <a:rPr lang="en-IN" b="1" dirty="0"/>
            <a:t>AI Chatbot Tutor</a:t>
          </a:r>
          <a:endParaRPr lang="en-IN" dirty="0"/>
        </a:p>
      </dgm:t>
    </dgm:pt>
    <dgm:pt modelId="{E187B5CE-F46B-4319-839F-B0892DDC328A}" type="parTrans" cxnId="{69C9F433-E3E9-40A8-86DB-2CCFE967DDAA}">
      <dgm:prSet/>
      <dgm:spPr/>
      <dgm:t>
        <a:bodyPr/>
        <a:lstStyle/>
        <a:p>
          <a:endParaRPr lang="en-IN"/>
        </a:p>
      </dgm:t>
    </dgm:pt>
    <dgm:pt modelId="{320D1133-F37D-4A5A-AF21-F1830F14E2C9}" type="sibTrans" cxnId="{69C9F433-E3E9-40A8-86DB-2CCFE967DDAA}">
      <dgm:prSet/>
      <dgm:spPr/>
      <dgm:t>
        <a:bodyPr/>
        <a:lstStyle/>
        <a:p>
          <a:endParaRPr lang="en-IN"/>
        </a:p>
      </dgm:t>
    </dgm:pt>
    <dgm:pt modelId="{F76BD5C7-99EC-492A-B84E-6F45C17F6BEB}">
      <dgm:prSet/>
      <dgm:spPr/>
      <dgm:t>
        <a:bodyPr/>
        <a:lstStyle/>
        <a:p>
          <a:pPr>
            <a:buNone/>
          </a:pPr>
          <a:r>
            <a:rPr lang="en-IN" b="1" dirty="0"/>
            <a:t>Progress Dashboard</a:t>
          </a:r>
          <a:endParaRPr lang="en-IN" dirty="0"/>
        </a:p>
      </dgm:t>
    </dgm:pt>
    <dgm:pt modelId="{29BDD438-233C-408B-85D3-E53CB0A7C74B}" type="parTrans" cxnId="{549C4ACD-CD5B-4B9F-AF5A-160E222BEFC2}">
      <dgm:prSet/>
      <dgm:spPr/>
      <dgm:t>
        <a:bodyPr/>
        <a:lstStyle/>
        <a:p>
          <a:endParaRPr lang="en-IN"/>
        </a:p>
      </dgm:t>
    </dgm:pt>
    <dgm:pt modelId="{38DC077C-0899-4B46-B96B-072584FAACB4}" type="sibTrans" cxnId="{549C4ACD-CD5B-4B9F-AF5A-160E222BEFC2}">
      <dgm:prSet/>
      <dgm:spPr/>
      <dgm:t>
        <a:bodyPr/>
        <a:lstStyle/>
        <a:p>
          <a:endParaRPr lang="en-IN"/>
        </a:p>
      </dgm:t>
    </dgm:pt>
    <dgm:pt modelId="{CC45A1C7-EDF6-4ED3-95D0-11FFEFAA6C75}" type="pres">
      <dgm:prSet presAssocID="{631E7C5B-D7A7-454D-AA29-43CAB70B06BF}" presName="Name0" presStyleCnt="0">
        <dgm:presLayoutVars>
          <dgm:chMax val="7"/>
          <dgm:chPref val="7"/>
          <dgm:dir/>
        </dgm:presLayoutVars>
      </dgm:prSet>
      <dgm:spPr/>
    </dgm:pt>
    <dgm:pt modelId="{1361CB14-16A6-4344-8643-5978D78FDB18}" type="pres">
      <dgm:prSet presAssocID="{631E7C5B-D7A7-454D-AA29-43CAB70B06BF}" presName="Name1" presStyleCnt="0"/>
      <dgm:spPr/>
    </dgm:pt>
    <dgm:pt modelId="{BFE8EDC4-B7C0-4E30-8ACA-504EC2E1926F}" type="pres">
      <dgm:prSet presAssocID="{631E7C5B-D7A7-454D-AA29-43CAB70B06BF}" presName="cycle" presStyleCnt="0"/>
      <dgm:spPr/>
    </dgm:pt>
    <dgm:pt modelId="{9D0040A7-4378-4B58-98E3-215E028BFCB0}" type="pres">
      <dgm:prSet presAssocID="{631E7C5B-D7A7-454D-AA29-43CAB70B06BF}" presName="srcNode" presStyleLbl="node1" presStyleIdx="0" presStyleCnt="4"/>
      <dgm:spPr/>
    </dgm:pt>
    <dgm:pt modelId="{CBDAABE0-A4EE-486C-B1A8-2080F86BDFBC}" type="pres">
      <dgm:prSet presAssocID="{631E7C5B-D7A7-454D-AA29-43CAB70B06BF}" presName="conn" presStyleLbl="parChTrans1D2" presStyleIdx="0" presStyleCnt="1"/>
      <dgm:spPr/>
    </dgm:pt>
    <dgm:pt modelId="{8DBBDB66-36FA-4A32-94F8-F283FF2E7F44}" type="pres">
      <dgm:prSet presAssocID="{631E7C5B-D7A7-454D-AA29-43CAB70B06BF}" presName="extraNode" presStyleLbl="node1" presStyleIdx="0" presStyleCnt="4"/>
      <dgm:spPr/>
    </dgm:pt>
    <dgm:pt modelId="{F1CC79E6-CED0-46C0-8794-99CD724FBD36}" type="pres">
      <dgm:prSet presAssocID="{631E7C5B-D7A7-454D-AA29-43CAB70B06BF}" presName="dstNode" presStyleLbl="node1" presStyleIdx="0" presStyleCnt="4"/>
      <dgm:spPr/>
    </dgm:pt>
    <dgm:pt modelId="{46DEA9EA-E44C-47AA-8598-FD8177C6D9E0}" type="pres">
      <dgm:prSet presAssocID="{DCE31363-2B56-40A0-9027-5BE8A386B739}" presName="text_1" presStyleLbl="node1" presStyleIdx="0" presStyleCnt="4">
        <dgm:presLayoutVars>
          <dgm:bulletEnabled val="1"/>
        </dgm:presLayoutVars>
      </dgm:prSet>
      <dgm:spPr/>
    </dgm:pt>
    <dgm:pt modelId="{C3DA7F85-747E-499E-B249-19F33CB855E8}" type="pres">
      <dgm:prSet presAssocID="{DCE31363-2B56-40A0-9027-5BE8A386B739}" presName="accent_1" presStyleCnt="0"/>
      <dgm:spPr/>
    </dgm:pt>
    <dgm:pt modelId="{9BC6206C-A249-441C-89B6-2D9F56CE23D5}" type="pres">
      <dgm:prSet presAssocID="{DCE31363-2B56-40A0-9027-5BE8A386B739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6901A8A-D5D8-4493-9BEB-C43A8EA9D060}" type="pres">
      <dgm:prSet presAssocID="{338AD2E1-8CDC-4C4B-823F-4AFD18A11A83}" presName="text_2" presStyleLbl="node1" presStyleIdx="1" presStyleCnt="4">
        <dgm:presLayoutVars>
          <dgm:bulletEnabled val="1"/>
        </dgm:presLayoutVars>
      </dgm:prSet>
      <dgm:spPr/>
    </dgm:pt>
    <dgm:pt modelId="{C98A0BCC-348F-4C5D-83D0-D2099EFA9323}" type="pres">
      <dgm:prSet presAssocID="{338AD2E1-8CDC-4C4B-823F-4AFD18A11A83}" presName="accent_2" presStyleCnt="0"/>
      <dgm:spPr/>
    </dgm:pt>
    <dgm:pt modelId="{9EA7C2B1-C0CD-4D73-A2F8-6750A0C85B93}" type="pres">
      <dgm:prSet presAssocID="{338AD2E1-8CDC-4C4B-823F-4AFD18A11A83}" presName="accentRepeatNode" presStyleLbl="solidFgAcc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F301C07A-98D9-4AB5-A4F5-A966C3466BDA}" type="pres">
      <dgm:prSet presAssocID="{25ABB6AD-0849-4A98-9F6A-01E1EAA2F273}" presName="text_3" presStyleLbl="node1" presStyleIdx="2" presStyleCnt="4">
        <dgm:presLayoutVars>
          <dgm:bulletEnabled val="1"/>
        </dgm:presLayoutVars>
      </dgm:prSet>
      <dgm:spPr/>
    </dgm:pt>
    <dgm:pt modelId="{ED8BF841-74E0-4C10-B543-69F3CB7265D2}" type="pres">
      <dgm:prSet presAssocID="{25ABB6AD-0849-4A98-9F6A-01E1EAA2F273}" presName="accent_3" presStyleCnt="0"/>
      <dgm:spPr/>
    </dgm:pt>
    <dgm:pt modelId="{FC79BC3B-8D03-490E-8F66-4F71710CBD53}" type="pres">
      <dgm:prSet presAssocID="{25ABB6AD-0849-4A98-9F6A-01E1EAA2F273}" presName="accentRepeatNode" presStyleLbl="solidFgAcc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B010A8FD-397E-4825-8C31-67B97712C7CF}" type="pres">
      <dgm:prSet presAssocID="{F76BD5C7-99EC-492A-B84E-6F45C17F6BEB}" presName="text_4" presStyleLbl="node1" presStyleIdx="3" presStyleCnt="4">
        <dgm:presLayoutVars>
          <dgm:bulletEnabled val="1"/>
        </dgm:presLayoutVars>
      </dgm:prSet>
      <dgm:spPr/>
    </dgm:pt>
    <dgm:pt modelId="{FA2C9690-24CA-4111-B956-672A1DF1E418}" type="pres">
      <dgm:prSet presAssocID="{F76BD5C7-99EC-492A-B84E-6F45C17F6BEB}" presName="accent_4" presStyleCnt="0"/>
      <dgm:spPr/>
    </dgm:pt>
    <dgm:pt modelId="{7A23C15D-887B-4158-9537-7425F072FC55}" type="pres">
      <dgm:prSet presAssocID="{F76BD5C7-99EC-492A-B84E-6F45C17F6BEB}" presName="accentRepeatNode" presStyleLbl="solidFgAcc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A2A8E831-BC0A-4491-A897-2A3339AE50C5}" type="presOf" srcId="{338AD2E1-8CDC-4C4B-823F-4AFD18A11A83}" destId="{66901A8A-D5D8-4493-9BEB-C43A8EA9D060}" srcOrd="0" destOrd="0" presId="urn:microsoft.com/office/officeart/2008/layout/VerticalCurvedList"/>
    <dgm:cxn modelId="{69C9F433-E3E9-40A8-86DB-2CCFE967DDAA}" srcId="{631E7C5B-D7A7-454D-AA29-43CAB70B06BF}" destId="{25ABB6AD-0849-4A98-9F6A-01E1EAA2F273}" srcOrd="2" destOrd="0" parTransId="{E187B5CE-F46B-4319-839F-B0892DDC328A}" sibTransId="{320D1133-F37D-4A5A-AF21-F1830F14E2C9}"/>
    <dgm:cxn modelId="{CA7C596C-EB31-45E5-AFFF-BEAEECA71117}" srcId="{631E7C5B-D7A7-454D-AA29-43CAB70B06BF}" destId="{DCE31363-2B56-40A0-9027-5BE8A386B739}" srcOrd="0" destOrd="0" parTransId="{E7718203-734B-4D09-A786-86589C731657}" sibTransId="{5EA10CE5-B20A-427D-A3D2-30ABD295C6EA}"/>
    <dgm:cxn modelId="{4F9A9A76-57DF-4816-8FB8-E1A0683F1554}" type="presOf" srcId="{631E7C5B-D7A7-454D-AA29-43CAB70B06BF}" destId="{CC45A1C7-EDF6-4ED3-95D0-11FFEFAA6C75}" srcOrd="0" destOrd="0" presId="urn:microsoft.com/office/officeart/2008/layout/VerticalCurvedList"/>
    <dgm:cxn modelId="{D87C3A7A-408B-4AE1-9A20-EA12D72184A0}" type="presOf" srcId="{25ABB6AD-0849-4A98-9F6A-01E1EAA2F273}" destId="{F301C07A-98D9-4AB5-A4F5-A966C3466BDA}" srcOrd="0" destOrd="0" presId="urn:microsoft.com/office/officeart/2008/layout/VerticalCurvedList"/>
    <dgm:cxn modelId="{DC84249E-7CD1-438E-9E8D-48E11A1750E9}" type="presOf" srcId="{F76BD5C7-99EC-492A-B84E-6F45C17F6BEB}" destId="{B010A8FD-397E-4825-8C31-67B97712C7CF}" srcOrd="0" destOrd="0" presId="urn:microsoft.com/office/officeart/2008/layout/VerticalCurvedList"/>
    <dgm:cxn modelId="{DCCA79CC-B373-4934-930B-9E55A15E375E}" type="presOf" srcId="{5EA10CE5-B20A-427D-A3D2-30ABD295C6EA}" destId="{CBDAABE0-A4EE-486C-B1A8-2080F86BDFBC}" srcOrd="0" destOrd="0" presId="urn:microsoft.com/office/officeart/2008/layout/VerticalCurvedList"/>
    <dgm:cxn modelId="{549C4ACD-CD5B-4B9F-AF5A-160E222BEFC2}" srcId="{631E7C5B-D7A7-454D-AA29-43CAB70B06BF}" destId="{F76BD5C7-99EC-492A-B84E-6F45C17F6BEB}" srcOrd="3" destOrd="0" parTransId="{29BDD438-233C-408B-85D3-E53CB0A7C74B}" sibTransId="{38DC077C-0899-4B46-B96B-072584FAACB4}"/>
    <dgm:cxn modelId="{627765E7-32E7-463D-846A-8D31D4E543EC}" type="presOf" srcId="{DCE31363-2B56-40A0-9027-5BE8A386B739}" destId="{46DEA9EA-E44C-47AA-8598-FD8177C6D9E0}" srcOrd="0" destOrd="0" presId="urn:microsoft.com/office/officeart/2008/layout/VerticalCurvedList"/>
    <dgm:cxn modelId="{866545EE-9A7A-4A98-9788-60FBAAD2AF47}" srcId="{631E7C5B-D7A7-454D-AA29-43CAB70B06BF}" destId="{338AD2E1-8CDC-4C4B-823F-4AFD18A11A83}" srcOrd="1" destOrd="0" parTransId="{BE1CA1B6-291F-448F-98B6-5114F1E3054A}" sibTransId="{F8B18698-E94D-4B4A-88AC-EF52C9C74C22}"/>
    <dgm:cxn modelId="{AB3AE9DD-29F2-4CF4-B80D-09B5DC172D6F}" type="presParOf" srcId="{CC45A1C7-EDF6-4ED3-95D0-11FFEFAA6C75}" destId="{1361CB14-16A6-4344-8643-5978D78FDB18}" srcOrd="0" destOrd="0" presId="urn:microsoft.com/office/officeart/2008/layout/VerticalCurvedList"/>
    <dgm:cxn modelId="{292C04AB-32BC-41F2-9202-F275791856F7}" type="presParOf" srcId="{1361CB14-16A6-4344-8643-5978D78FDB18}" destId="{BFE8EDC4-B7C0-4E30-8ACA-504EC2E1926F}" srcOrd="0" destOrd="0" presId="urn:microsoft.com/office/officeart/2008/layout/VerticalCurvedList"/>
    <dgm:cxn modelId="{44E1CE9A-338E-48DA-821B-AA5D51835E16}" type="presParOf" srcId="{BFE8EDC4-B7C0-4E30-8ACA-504EC2E1926F}" destId="{9D0040A7-4378-4B58-98E3-215E028BFCB0}" srcOrd="0" destOrd="0" presId="urn:microsoft.com/office/officeart/2008/layout/VerticalCurvedList"/>
    <dgm:cxn modelId="{9234271F-164F-4388-8E86-21EB28359E0F}" type="presParOf" srcId="{BFE8EDC4-B7C0-4E30-8ACA-504EC2E1926F}" destId="{CBDAABE0-A4EE-486C-B1A8-2080F86BDFBC}" srcOrd="1" destOrd="0" presId="urn:microsoft.com/office/officeart/2008/layout/VerticalCurvedList"/>
    <dgm:cxn modelId="{70ADEB89-4660-4170-BFE9-86269C55B96D}" type="presParOf" srcId="{BFE8EDC4-B7C0-4E30-8ACA-504EC2E1926F}" destId="{8DBBDB66-36FA-4A32-94F8-F283FF2E7F44}" srcOrd="2" destOrd="0" presId="urn:microsoft.com/office/officeart/2008/layout/VerticalCurvedList"/>
    <dgm:cxn modelId="{EF9FF204-B7D9-4771-867F-3654B06C7027}" type="presParOf" srcId="{BFE8EDC4-B7C0-4E30-8ACA-504EC2E1926F}" destId="{F1CC79E6-CED0-46C0-8794-99CD724FBD36}" srcOrd="3" destOrd="0" presId="urn:microsoft.com/office/officeart/2008/layout/VerticalCurvedList"/>
    <dgm:cxn modelId="{336B646A-8FB7-4135-8421-B79F1B184D65}" type="presParOf" srcId="{1361CB14-16A6-4344-8643-5978D78FDB18}" destId="{46DEA9EA-E44C-47AA-8598-FD8177C6D9E0}" srcOrd="1" destOrd="0" presId="urn:microsoft.com/office/officeart/2008/layout/VerticalCurvedList"/>
    <dgm:cxn modelId="{B0763DF1-AB74-4747-B170-945110666E22}" type="presParOf" srcId="{1361CB14-16A6-4344-8643-5978D78FDB18}" destId="{C3DA7F85-747E-499E-B249-19F33CB855E8}" srcOrd="2" destOrd="0" presId="urn:microsoft.com/office/officeart/2008/layout/VerticalCurvedList"/>
    <dgm:cxn modelId="{151738F0-5441-42D6-92E5-4E560AC2EFFD}" type="presParOf" srcId="{C3DA7F85-747E-499E-B249-19F33CB855E8}" destId="{9BC6206C-A249-441C-89B6-2D9F56CE23D5}" srcOrd="0" destOrd="0" presId="urn:microsoft.com/office/officeart/2008/layout/VerticalCurvedList"/>
    <dgm:cxn modelId="{0BC3CCDD-639C-4E99-A86F-030BBFE107D6}" type="presParOf" srcId="{1361CB14-16A6-4344-8643-5978D78FDB18}" destId="{66901A8A-D5D8-4493-9BEB-C43A8EA9D060}" srcOrd="3" destOrd="0" presId="urn:microsoft.com/office/officeart/2008/layout/VerticalCurvedList"/>
    <dgm:cxn modelId="{2DCC748A-99A9-41E8-8A60-456CD6F4FA34}" type="presParOf" srcId="{1361CB14-16A6-4344-8643-5978D78FDB18}" destId="{C98A0BCC-348F-4C5D-83D0-D2099EFA9323}" srcOrd="4" destOrd="0" presId="urn:microsoft.com/office/officeart/2008/layout/VerticalCurvedList"/>
    <dgm:cxn modelId="{6AEB8E42-5E90-4EE1-AB66-3E408297A7F4}" type="presParOf" srcId="{C98A0BCC-348F-4C5D-83D0-D2099EFA9323}" destId="{9EA7C2B1-C0CD-4D73-A2F8-6750A0C85B93}" srcOrd="0" destOrd="0" presId="urn:microsoft.com/office/officeart/2008/layout/VerticalCurvedList"/>
    <dgm:cxn modelId="{4D964F37-2E66-4707-A317-C8693FA6C0AE}" type="presParOf" srcId="{1361CB14-16A6-4344-8643-5978D78FDB18}" destId="{F301C07A-98D9-4AB5-A4F5-A966C3466BDA}" srcOrd="5" destOrd="0" presId="urn:microsoft.com/office/officeart/2008/layout/VerticalCurvedList"/>
    <dgm:cxn modelId="{21512CC5-C641-4649-A8F0-B4591C477794}" type="presParOf" srcId="{1361CB14-16A6-4344-8643-5978D78FDB18}" destId="{ED8BF841-74E0-4C10-B543-69F3CB7265D2}" srcOrd="6" destOrd="0" presId="urn:microsoft.com/office/officeart/2008/layout/VerticalCurvedList"/>
    <dgm:cxn modelId="{F0ECF5BB-9FD1-44C8-88C3-A0288D9282A9}" type="presParOf" srcId="{ED8BF841-74E0-4C10-B543-69F3CB7265D2}" destId="{FC79BC3B-8D03-490E-8F66-4F71710CBD53}" srcOrd="0" destOrd="0" presId="urn:microsoft.com/office/officeart/2008/layout/VerticalCurvedList"/>
    <dgm:cxn modelId="{20DA36FD-CFE0-46BA-9F17-AC9E4F43474F}" type="presParOf" srcId="{1361CB14-16A6-4344-8643-5978D78FDB18}" destId="{B010A8FD-397E-4825-8C31-67B97712C7CF}" srcOrd="7" destOrd="0" presId="urn:microsoft.com/office/officeart/2008/layout/VerticalCurvedList"/>
    <dgm:cxn modelId="{16D5821C-9DC8-459C-ACE0-8575621F93FD}" type="presParOf" srcId="{1361CB14-16A6-4344-8643-5978D78FDB18}" destId="{FA2C9690-24CA-4111-B956-672A1DF1E418}" srcOrd="8" destOrd="0" presId="urn:microsoft.com/office/officeart/2008/layout/VerticalCurvedList"/>
    <dgm:cxn modelId="{B9522BEA-EDDF-4350-B9E3-F0F1CCC6A006}" type="presParOf" srcId="{FA2C9690-24CA-4111-B956-672A1DF1E418}" destId="{7A23C15D-887B-4158-9537-7425F072FC5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0ECF89-2783-4E78-A209-A16EF114A1AA}" type="doc">
      <dgm:prSet loTypeId="urn:microsoft.com/office/officeart/2016/7/layout/LinProcess3" loCatId="list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E11A269-561D-4BA1-BC45-87F6759FD368}">
      <dgm:prSet custT="1"/>
      <dgm:spPr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256199" tIns="330200" rIns="256199" bIns="330200" numCol="1" spcCol="1270" anchor="t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bg1"/>
              </a:solidFill>
            </a:rPr>
            <a:t>                  📌 Use Cases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bg1"/>
              </a:solidFill>
            </a:rPr>
            <a:t>AI-generated personalized study plans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IN" sz="2000" kern="1200" dirty="0">
              <a:solidFill>
                <a:schemeClr val="bg1"/>
              </a:solidFill>
            </a:rPr>
            <a:t>Chatbot for instant doubt-solving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IN" sz="2000" kern="1200" dirty="0">
              <a:solidFill>
                <a:schemeClr val="bg1"/>
              </a:solidFill>
            </a:rPr>
            <a:t>Progress tracking dashboards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IN" sz="2000" kern="1200" dirty="0">
              <a:solidFill>
                <a:schemeClr val="bg1"/>
              </a:solidFill>
            </a:rPr>
            <a:t>Adaptive rescheduling of tasks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IN" sz="2000" kern="1200" dirty="0">
              <a:solidFill>
                <a:schemeClr val="bg1"/>
              </a:solidFill>
            </a:rPr>
            <a:t>Motivation via reminders &amp; gamification</a:t>
          </a:r>
          <a:endParaRPr lang="en-US" sz="16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4A66CBC3-2E89-46E5-B2EA-1705F05E6FDD}" type="parTrans" cxnId="{2E9E5A02-0CE8-4569-9B67-05EE24CE2438}">
      <dgm:prSet/>
      <dgm:spPr/>
      <dgm:t>
        <a:bodyPr/>
        <a:lstStyle/>
        <a:p>
          <a:endParaRPr lang="en-US"/>
        </a:p>
      </dgm:t>
    </dgm:pt>
    <dgm:pt modelId="{C9DED455-19B5-45BA-AEF1-572CA46E947B}" type="sibTrans" cxnId="{2E9E5A02-0CE8-4569-9B67-05EE24CE2438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gm:spPr>
      <dgm:t>
        <a:bodyPr/>
        <a:lstStyle/>
        <a:p>
          <a:endParaRPr lang="en-US" dirty="0"/>
        </a:p>
      </dgm:t>
    </dgm:pt>
    <dgm:pt modelId="{FFB58190-E438-47AF-86F3-FAEC2813ACF1}">
      <dgm:prSet custT="1"/>
      <dgm:spPr>
        <a:gradFill rotWithShape="0">
          <a:gsLst>
            <a:gs pos="1000">
              <a:schemeClr val="tx1">
                <a:lumMod val="85000"/>
                <a:lumOff val="15000"/>
              </a:schemeClr>
            </a:gs>
            <a:gs pos="100000">
              <a:schemeClr val="accent2">
                <a:lumMod val="50000"/>
              </a:schemeClr>
            </a:gs>
          </a:gsLst>
          <a:lin ang="12600000" scaled="0"/>
        </a:gradFill>
        <a:ln>
          <a:noFill/>
        </a:ln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N" sz="2400" b="1" dirty="0"/>
            <a:t>            🎯 </a:t>
          </a:r>
          <a:r>
            <a:rPr lang="en-IN" sz="2800" b="1" dirty="0">
              <a:solidFill>
                <a:schemeClr val="bg1"/>
              </a:solidFill>
            </a:rPr>
            <a:t>Target Users</a:t>
          </a:r>
          <a:endParaRPr lang="en-IN" sz="1600" b="1" dirty="0">
            <a:solidFill>
              <a:schemeClr val="bg1"/>
            </a:solidFill>
          </a:endParaRPr>
        </a:p>
        <a:p>
          <a:pPr algn="ctr">
            <a:buFont typeface="Arial" panose="020B0604020202020204" pitchFamily="34" charset="0"/>
            <a:buChar char="•"/>
          </a:pPr>
          <a:r>
            <a:rPr lang="en-IN" sz="1600" dirty="0">
              <a:solidFill>
                <a:schemeClr val="bg1"/>
              </a:solidFill>
            </a:rPr>
            <a:t>School &amp; college students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IN" sz="1600" dirty="0">
              <a:solidFill>
                <a:schemeClr val="bg1"/>
              </a:solidFill>
            </a:rPr>
            <a:t>Competitive exam aspirants (JEE, NEET, UPSC)</a:t>
          </a:r>
        </a:p>
        <a:p>
          <a:pPr algn="ctr">
            <a:buFont typeface="Arial" panose="020B0604020202020204" pitchFamily="34" charset="0"/>
            <a:buChar char="•"/>
          </a:pPr>
          <a:r>
            <a:rPr lang="en-IN" sz="1600" dirty="0">
              <a:solidFill>
                <a:schemeClr val="bg1"/>
              </a:solidFill>
            </a:rPr>
            <a:t>Lifelong learners &amp; professionals</a:t>
          </a:r>
        </a:p>
      </dgm:t>
    </dgm:pt>
    <dgm:pt modelId="{547F8894-C324-4B84-95BE-A51E4FE0FA16}" type="sibTrans" cxnId="{8FB3CA80-DD34-4F68-B118-EAE12645570F}">
      <dgm:prSet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gm:spPr>
      <dgm:t>
        <a:bodyPr/>
        <a:lstStyle/>
        <a:p>
          <a:endParaRPr lang="en-US" dirty="0"/>
        </a:p>
      </dgm:t>
    </dgm:pt>
    <dgm:pt modelId="{A40BCF22-228C-4E6F-A028-7BBDE5C12E5A}" type="parTrans" cxnId="{8FB3CA80-DD34-4F68-B118-EAE12645570F}">
      <dgm:prSet/>
      <dgm:spPr/>
      <dgm:t>
        <a:bodyPr/>
        <a:lstStyle/>
        <a:p>
          <a:endParaRPr lang="en-US"/>
        </a:p>
      </dgm:t>
    </dgm:pt>
    <dgm:pt modelId="{ACE795D8-4182-4DF1-B098-DD0AD48044C8}" type="pres">
      <dgm:prSet presAssocID="{BB0ECF89-2783-4E78-A209-A16EF114A1AA}" presName="Name0" presStyleCnt="0">
        <dgm:presLayoutVars>
          <dgm:animLvl val="lvl"/>
          <dgm:resizeHandles val="exact"/>
        </dgm:presLayoutVars>
      </dgm:prSet>
      <dgm:spPr/>
    </dgm:pt>
    <dgm:pt modelId="{01457034-7B47-4E8B-B040-E0565D08290C}" type="pres">
      <dgm:prSet presAssocID="{FFB58190-E438-47AF-86F3-FAEC2813ACF1}" presName="compositeNode" presStyleCnt="0">
        <dgm:presLayoutVars>
          <dgm:bulletEnabled val="1"/>
        </dgm:presLayoutVars>
      </dgm:prSet>
      <dgm:spPr/>
    </dgm:pt>
    <dgm:pt modelId="{39A872F9-A5B8-4211-9FCD-79722E167124}" type="pres">
      <dgm:prSet presAssocID="{FFB58190-E438-47AF-86F3-FAEC2813ACF1}" presName="bgRect" presStyleLbl="bgAccFollowNode1" presStyleIdx="0" presStyleCnt="2"/>
      <dgm:spPr/>
    </dgm:pt>
    <dgm:pt modelId="{8157E768-0524-44F1-8F00-7DF53576D2D6}" type="pres">
      <dgm:prSet presAssocID="{547F8894-C324-4B84-95BE-A51E4FE0FA16}" presName="sibTransNodeCircle" presStyleLbl="alignNode1" presStyleIdx="0" presStyleCnt="4">
        <dgm:presLayoutVars>
          <dgm:chMax val="0"/>
          <dgm:bulletEnabled/>
        </dgm:presLayoutVars>
      </dgm:prSet>
      <dgm:spPr>
        <a:xfrm>
          <a:off x="990361" y="435133"/>
          <a:ext cx="1305401" cy="1305401"/>
        </a:xfrm>
        <a:prstGeom prst="rect">
          <a:avLst/>
        </a:prstGeom>
      </dgm:spPr>
    </dgm:pt>
    <dgm:pt modelId="{676D607A-85D2-4EAF-B264-A9D94B61A4FF}" type="pres">
      <dgm:prSet presAssocID="{FFB58190-E438-47AF-86F3-FAEC2813ACF1}" presName="bottomLine" presStyleLbl="alignNode1" presStyleIdx="1" presStyleCnt="4">
        <dgm:presLayoutVars/>
      </dgm:prSet>
      <dgm:spPr/>
    </dgm:pt>
    <dgm:pt modelId="{3DFCE59B-AEDE-4DE2-8B09-D05F047AB42F}" type="pres">
      <dgm:prSet presAssocID="{FFB58190-E438-47AF-86F3-FAEC2813ACF1}" presName="nodeText" presStyleLbl="bgAccFollowNode1" presStyleIdx="0" presStyleCnt="2">
        <dgm:presLayoutVars>
          <dgm:bulletEnabled val="1"/>
        </dgm:presLayoutVars>
      </dgm:prSet>
      <dgm:spPr/>
    </dgm:pt>
    <dgm:pt modelId="{AD65492C-54BB-4101-B1E0-86F57716A25E}" type="pres">
      <dgm:prSet presAssocID="{547F8894-C324-4B84-95BE-A51E4FE0FA16}" presName="sibTrans" presStyleCnt="0"/>
      <dgm:spPr/>
    </dgm:pt>
    <dgm:pt modelId="{9A0277E3-55B2-4FAA-BDD3-FFC27311B05B}" type="pres">
      <dgm:prSet presAssocID="{CE11A269-561D-4BA1-BC45-87F6759FD368}" presName="compositeNode" presStyleCnt="0">
        <dgm:presLayoutVars>
          <dgm:bulletEnabled val="1"/>
        </dgm:presLayoutVars>
      </dgm:prSet>
      <dgm:spPr/>
    </dgm:pt>
    <dgm:pt modelId="{AE95CEBE-1AD7-41D4-9CEE-5BA77CA8C01E}" type="pres">
      <dgm:prSet presAssocID="{CE11A269-561D-4BA1-BC45-87F6759FD368}" presName="bgRect" presStyleLbl="bgAccFollowNode1" presStyleIdx="1" presStyleCnt="2" custLinFactNeighborX="8092" custLinFactNeighborY="-15428"/>
      <dgm:spPr>
        <a:xfrm>
          <a:off x="3614737" y="0"/>
          <a:ext cx="3286125" cy="4351338"/>
        </a:xfrm>
        <a:prstGeom prst="rect">
          <a:avLst/>
        </a:prstGeom>
      </dgm:spPr>
    </dgm:pt>
    <dgm:pt modelId="{AFA09309-0DCE-4477-82D3-AAF980A85A37}" type="pres">
      <dgm:prSet presAssocID="{C9DED455-19B5-45BA-AEF1-572CA46E947B}" presName="sibTransNodeCircle" presStyleLbl="alignNode1" presStyleIdx="2" presStyleCnt="4" custLinFactNeighborY="-1772">
        <dgm:presLayoutVars>
          <dgm:chMax val="0"/>
          <dgm:bulletEnabled/>
        </dgm:presLayoutVars>
      </dgm:prSet>
      <dgm:spPr>
        <a:xfrm>
          <a:off x="4605099" y="435133"/>
          <a:ext cx="1305401" cy="1305401"/>
        </a:xfrm>
        <a:prstGeom prst="rect">
          <a:avLst/>
        </a:prstGeom>
      </dgm:spPr>
    </dgm:pt>
    <dgm:pt modelId="{70685E0F-5EC9-4D84-80D5-F2F78DC3CFFC}" type="pres">
      <dgm:prSet presAssocID="{CE11A269-561D-4BA1-BC45-87F6759FD368}" presName="bottomLine" presStyleLbl="alignNode1" presStyleIdx="3" presStyleCnt="4">
        <dgm:presLayoutVars/>
      </dgm:prSet>
      <dgm:spPr/>
    </dgm:pt>
    <dgm:pt modelId="{E8E0C55E-232A-41CA-87BA-45B86ABED6ED}" type="pres">
      <dgm:prSet presAssocID="{CE11A269-561D-4BA1-BC45-87F6759FD368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2E9E5A02-0CE8-4569-9B67-05EE24CE2438}" srcId="{BB0ECF89-2783-4E78-A209-A16EF114A1AA}" destId="{CE11A269-561D-4BA1-BC45-87F6759FD368}" srcOrd="1" destOrd="0" parTransId="{4A66CBC3-2E89-46E5-B2EA-1705F05E6FDD}" sibTransId="{C9DED455-19B5-45BA-AEF1-572CA46E947B}"/>
    <dgm:cxn modelId="{D2545B17-F0FC-41C0-8AE6-C63C564398B0}" type="presOf" srcId="{CE11A269-561D-4BA1-BC45-87F6759FD368}" destId="{AE95CEBE-1AD7-41D4-9CEE-5BA77CA8C01E}" srcOrd="0" destOrd="0" presId="urn:microsoft.com/office/officeart/2016/7/layout/LinProcess3"/>
    <dgm:cxn modelId="{36884E1A-39D3-4491-AFD6-BCBC6392A59E}" type="presOf" srcId="{CE11A269-561D-4BA1-BC45-87F6759FD368}" destId="{E8E0C55E-232A-41CA-87BA-45B86ABED6ED}" srcOrd="1" destOrd="0" presId="urn:microsoft.com/office/officeart/2016/7/layout/LinProcess3"/>
    <dgm:cxn modelId="{025C3756-4F90-42F6-B826-13223FDABED0}" type="presOf" srcId="{547F8894-C324-4B84-95BE-A51E4FE0FA16}" destId="{8157E768-0524-44F1-8F00-7DF53576D2D6}" srcOrd="0" destOrd="0" presId="urn:microsoft.com/office/officeart/2016/7/layout/LinProcess3"/>
    <dgm:cxn modelId="{8FB3CA80-DD34-4F68-B118-EAE12645570F}" srcId="{BB0ECF89-2783-4E78-A209-A16EF114A1AA}" destId="{FFB58190-E438-47AF-86F3-FAEC2813ACF1}" srcOrd="0" destOrd="0" parTransId="{A40BCF22-228C-4E6F-A028-7BBDE5C12E5A}" sibTransId="{547F8894-C324-4B84-95BE-A51E4FE0FA16}"/>
    <dgm:cxn modelId="{469CA3A1-2EC0-458C-B828-8121A2D4750A}" type="presOf" srcId="{BB0ECF89-2783-4E78-A209-A16EF114A1AA}" destId="{ACE795D8-4182-4DF1-B098-DD0AD48044C8}" srcOrd="0" destOrd="0" presId="urn:microsoft.com/office/officeart/2016/7/layout/LinProcess3"/>
    <dgm:cxn modelId="{13094BE1-4993-450F-9A18-CF0E62019EF7}" type="presOf" srcId="{FFB58190-E438-47AF-86F3-FAEC2813ACF1}" destId="{39A872F9-A5B8-4211-9FCD-79722E167124}" srcOrd="0" destOrd="0" presId="urn:microsoft.com/office/officeart/2016/7/layout/LinProcess3"/>
    <dgm:cxn modelId="{8A5C10EE-3A87-49FC-9945-C0118988EF8D}" type="presOf" srcId="{C9DED455-19B5-45BA-AEF1-572CA46E947B}" destId="{AFA09309-0DCE-4477-82D3-AAF980A85A37}" srcOrd="0" destOrd="0" presId="urn:microsoft.com/office/officeart/2016/7/layout/LinProcess3"/>
    <dgm:cxn modelId="{D24113F0-9FAB-4A26-B7AA-17C02606FE1D}" type="presOf" srcId="{FFB58190-E438-47AF-86F3-FAEC2813ACF1}" destId="{3DFCE59B-AEDE-4DE2-8B09-D05F047AB42F}" srcOrd="1" destOrd="0" presId="urn:microsoft.com/office/officeart/2016/7/layout/LinProcess3"/>
    <dgm:cxn modelId="{76481A27-79A5-48E5-BA29-16004448893C}" type="presParOf" srcId="{ACE795D8-4182-4DF1-B098-DD0AD48044C8}" destId="{01457034-7B47-4E8B-B040-E0565D08290C}" srcOrd="0" destOrd="0" presId="urn:microsoft.com/office/officeart/2016/7/layout/LinProcess3"/>
    <dgm:cxn modelId="{86BEA9C1-5DDA-42C2-937D-A7130110FF74}" type="presParOf" srcId="{01457034-7B47-4E8B-B040-E0565D08290C}" destId="{39A872F9-A5B8-4211-9FCD-79722E167124}" srcOrd="0" destOrd="0" presId="urn:microsoft.com/office/officeart/2016/7/layout/LinProcess3"/>
    <dgm:cxn modelId="{7DC5639C-5BDF-4F6D-A737-811AEFB16C12}" type="presParOf" srcId="{01457034-7B47-4E8B-B040-E0565D08290C}" destId="{8157E768-0524-44F1-8F00-7DF53576D2D6}" srcOrd="1" destOrd="0" presId="urn:microsoft.com/office/officeart/2016/7/layout/LinProcess3"/>
    <dgm:cxn modelId="{9BE7A881-53AA-46A4-B4D9-5952CA3DDD83}" type="presParOf" srcId="{01457034-7B47-4E8B-B040-E0565D08290C}" destId="{676D607A-85D2-4EAF-B264-A9D94B61A4FF}" srcOrd="2" destOrd="0" presId="urn:microsoft.com/office/officeart/2016/7/layout/LinProcess3"/>
    <dgm:cxn modelId="{3CDC6E8B-95DF-4144-9A43-8F1F01D9B5EA}" type="presParOf" srcId="{01457034-7B47-4E8B-B040-E0565D08290C}" destId="{3DFCE59B-AEDE-4DE2-8B09-D05F047AB42F}" srcOrd="3" destOrd="0" presId="urn:microsoft.com/office/officeart/2016/7/layout/LinProcess3"/>
    <dgm:cxn modelId="{050D0D46-967C-45EE-A82A-AD10E04485C1}" type="presParOf" srcId="{ACE795D8-4182-4DF1-B098-DD0AD48044C8}" destId="{AD65492C-54BB-4101-B1E0-86F57716A25E}" srcOrd="1" destOrd="0" presId="urn:microsoft.com/office/officeart/2016/7/layout/LinProcess3"/>
    <dgm:cxn modelId="{C5C3B0C4-18DC-4916-ABAF-6A287C00BAA9}" type="presParOf" srcId="{ACE795D8-4182-4DF1-B098-DD0AD48044C8}" destId="{9A0277E3-55B2-4FAA-BDD3-FFC27311B05B}" srcOrd="2" destOrd="0" presId="urn:microsoft.com/office/officeart/2016/7/layout/LinProcess3"/>
    <dgm:cxn modelId="{FA398688-6697-4B8B-A789-FF729FC50671}" type="presParOf" srcId="{9A0277E3-55B2-4FAA-BDD3-FFC27311B05B}" destId="{AE95CEBE-1AD7-41D4-9CEE-5BA77CA8C01E}" srcOrd="0" destOrd="0" presId="urn:microsoft.com/office/officeart/2016/7/layout/LinProcess3"/>
    <dgm:cxn modelId="{67EE8417-B6AF-43C7-AA8C-3B90AB6AE1FE}" type="presParOf" srcId="{9A0277E3-55B2-4FAA-BDD3-FFC27311B05B}" destId="{AFA09309-0DCE-4477-82D3-AAF980A85A37}" srcOrd="1" destOrd="0" presId="urn:microsoft.com/office/officeart/2016/7/layout/LinProcess3"/>
    <dgm:cxn modelId="{5CE89ECF-B3C2-499B-BBDE-19538F56547F}" type="presParOf" srcId="{9A0277E3-55B2-4FAA-BDD3-FFC27311B05B}" destId="{70685E0F-5EC9-4D84-80D5-F2F78DC3CFFC}" srcOrd="2" destOrd="0" presId="urn:microsoft.com/office/officeart/2016/7/layout/LinProcess3"/>
    <dgm:cxn modelId="{D77D220A-12C7-4499-9660-B4B666A87129}" type="presParOf" srcId="{9A0277E3-55B2-4FAA-BDD3-FFC27311B05B}" destId="{E8E0C55E-232A-41CA-87BA-45B86ABED6ED}" srcOrd="3" destOrd="0" presId="urn:microsoft.com/office/officeart/2016/7/layout/Lin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A7AD6-0A82-4D7E-831C-E7E5D67ADAEA}">
      <dsp:nvSpPr>
        <dsp:cNvPr id="0" name=""/>
        <dsp:cNvSpPr/>
      </dsp:nvSpPr>
      <dsp:spPr>
        <a:xfrm>
          <a:off x="0" y="0"/>
          <a:ext cx="8128000" cy="24384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07977-779C-47B1-885B-165D20DE12FA}">
      <dsp:nvSpPr>
        <dsp:cNvPr id="0" name=""/>
        <dsp:cNvSpPr/>
      </dsp:nvSpPr>
      <dsp:spPr>
        <a:xfrm>
          <a:off x="243839" y="325120"/>
          <a:ext cx="2387600" cy="17881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17000" b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0805B7-2887-4DC4-8A0B-20B4EA142381}">
      <dsp:nvSpPr>
        <dsp:cNvPr id="0" name=""/>
        <dsp:cNvSpPr/>
      </dsp:nvSpPr>
      <dsp:spPr>
        <a:xfrm rot="10800000">
          <a:off x="243839" y="2438400"/>
          <a:ext cx="2387600" cy="2980266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Introduction to the Chosen Area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 rot="10800000">
        <a:off x="317266" y="2438400"/>
        <a:ext cx="2240746" cy="2906839"/>
      </dsp:txXfrm>
    </dsp:sp>
    <dsp:sp modelId="{57839A8E-D8D7-4826-93FA-9412531A9FB3}">
      <dsp:nvSpPr>
        <dsp:cNvPr id="0" name=""/>
        <dsp:cNvSpPr/>
      </dsp:nvSpPr>
      <dsp:spPr>
        <a:xfrm>
          <a:off x="2870200" y="325120"/>
          <a:ext cx="2387600" cy="17881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t="-17000" b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1E4F79-3F2A-4F08-AAD0-4E8C127E5FDC}">
      <dsp:nvSpPr>
        <dsp:cNvPr id="0" name=""/>
        <dsp:cNvSpPr/>
      </dsp:nvSpPr>
      <dsp:spPr>
        <a:xfrm rot="10800000">
          <a:off x="2870200" y="2438400"/>
          <a:ext cx="2387600" cy="2980266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2">
                <a:hueOff val="751547"/>
                <a:satOff val="-169"/>
                <a:lumOff val="39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51547"/>
                <a:satOff val="-169"/>
                <a:lumOff val="39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51547"/>
                <a:satOff val="-169"/>
                <a:lumOff val="39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kern="1200" dirty="0"/>
            <a:t>Importance of AI in Education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4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400" kern="1200" dirty="0"/>
        </a:p>
      </dsp:txBody>
      <dsp:txXfrm rot="10800000">
        <a:off x="2943627" y="2438400"/>
        <a:ext cx="2240746" cy="2906839"/>
      </dsp:txXfrm>
    </dsp:sp>
    <dsp:sp modelId="{0169F2B0-F815-4FFC-B5A1-D6931E238777}">
      <dsp:nvSpPr>
        <dsp:cNvPr id="0" name=""/>
        <dsp:cNvSpPr/>
      </dsp:nvSpPr>
      <dsp:spPr>
        <a:xfrm>
          <a:off x="5496559" y="325120"/>
          <a:ext cx="2387600" cy="17881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 t="-17000" b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FAD9EE-2FCE-41F4-8F03-C32AB491BFDF}">
      <dsp:nvSpPr>
        <dsp:cNvPr id="0" name=""/>
        <dsp:cNvSpPr/>
      </dsp:nvSpPr>
      <dsp:spPr>
        <a:xfrm rot="10800000">
          <a:off x="5496559" y="2438400"/>
          <a:ext cx="2387600" cy="2980266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2">
                <a:hueOff val="1503094"/>
                <a:satOff val="-338"/>
                <a:lumOff val="78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503094"/>
                <a:satOff val="-338"/>
                <a:lumOff val="78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503094"/>
                <a:satOff val="-338"/>
                <a:lumOff val="78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Motivation Behind Selection</a:t>
          </a:r>
          <a:endParaRPr lang="en-US" sz="1800" kern="1200" dirty="0"/>
        </a:p>
      </dsp:txBody>
      <dsp:txXfrm rot="10800000">
        <a:off x="5569986" y="2438400"/>
        <a:ext cx="2240746" cy="2906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AABE0-A4EE-486C-B1A8-2080F86BDFBC}">
      <dsp:nvSpPr>
        <dsp:cNvPr id="0" name=""/>
        <dsp:cNvSpPr/>
      </dsp:nvSpPr>
      <dsp:spPr>
        <a:xfrm>
          <a:off x="-6767578" y="-1034798"/>
          <a:ext cx="8054472" cy="8054472"/>
        </a:xfrm>
        <a:prstGeom prst="blockArc">
          <a:avLst>
            <a:gd name="adj1" fmla="val 18900000"/>
            <a:gd name="adj2" fmla="val 2700000"/>
            <a:gd name="adj3" fmla="val 26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EA9EA-E44C-47AA-8598-FD8177C6D9E0}">
      <dsp:nvSpPr>
        <dsp:cNvPr id="0" name=""/>
        <dsp:cNvSpPr/>
      </dsp:nvSpPr>
      <dsp:spPr>
        <a:xfrm>
          <a:off x="673357" y="460117"/>
          <a:ext cx="5889567" cy="9207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/>
            <a:t>AI-Powered Smart Study Planner</a:t>
          </a:r>
          <a:endParaRPr lang="en-IN" sz="2900" kern="1200" dirty="0"/>
        </a:p>
      </dsp:txBody>
      <dsp:txXfrm>
        <a:off x="673357" y="460117"/>
        <a:ext cx="5889567" cy="920713"/>
      </dsp:txXfrm>
    </dsp:sp>
    <dsp:sp modelId="{9BC6206C-A249-441C-89B6-2D9F56CE23D5}">
      <dsp:nvSpPr>
        <dsp:cNvPr id="0" name=""/>
        <dsp:cNvSpPr/>
      </dsp:nvSpPr>
      <dsp:spPr>
        <a:xfrm>
          <a:off x="97911" y="345028"/>
          <a:ext cx="1150891" cy="115089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6901A8A-D5D8-4493-9BEB-C43A8EA9D060}">
      <dsp:nvSpPr>
        <dsp:cNvPr id="0" name=""/>
        <dsp:cNvSpPr/>
      </dsp:nvSpPr>
      <dsp:spPr>
        <a:xfrm>
          <a:off x="1201223" y="1841426"/>
          <a:ext cx="5361701" cy="9207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/>
            <a:t>AI Scheduling</a:t>
          </a:r>
          <a:endParaRPr lang="en-IN" sz="2900" kern="1200" dirty="0"/>
        </a:p>
      </dsp:txBody>
      <dsp:txXfrm>
        <a:off x="1201223" y="1841426"/>
        <a:ext cx="5361701" cy="920713"/>
      </dsp:txXfrm>
    </dsp:sp>
    <dsp:sp modelId="{9EA7C2B1-C0CD-4D73-A2F8-6750A0C85B93}">
      <dsp:nvSpPr>
        <dsp:cNvPr id="0" name=""/>
        <dsp:cNvSpPr/>
      </dsp:nvSpPr>
      <dsp:spPr>
        <a:xfrm>
          <a:off x="625777" y="1726337"/>
          <a:ext cx="1150891" cy="1150891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301C07A-98D9-4AB5-A4F5-A966C3466BDA}">
      <dsp:nvSpPr>
        <dsp:cNvPr id="0" name=""/>
        <dsp:cNvSpPr/>
      </dsp:nvSpPr>
      <dsp:spPr>
        <a:xfrm>
          <a:off x="1201223" y="3222735"/>
          <a:ext cx="5361701" cy="9207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/>
            <a:t>AI Chatbot Tutor</a:t>
          </a:r>
          <a:endParaRPr lang="en-IN" sz="2900" kern="1200" dirty="0"/>
        </a:p>
      </dsp:txBody>
      <dsp:txXfrm>
        <a:off x="1201223" y="3222735"/>
        <a:ext cx="5361701" cy="920713"/>
      </dsp:txXfrm>
    </dsp:sp>
    <dsp:sp modelId="{FC79BC3B-8D03-490E-8F66-4F71710CBD53}">
      <dsp:nvSpPr>
        <dsp:cNvPr id="0" name=""/>
        <dsp:cNvSpPr/>
      </dsp:nvSpPr>
      <dsp:spPr>
        <a:xfrm>
          <a:off x="625777" y="3107646"/>
          <a:ext cx="1150891" cy="1150891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010A8FD-397E-4825-8C31-67B97712C7CF}">
      <dsp:nvSpPr>
        <dsp:cNvPr id="0" name=""/>
        <dsp:cNvSpPr/>
      </dsp:nvSpPr>
      <dsp:spPr>
        <a:xfrm>
          <a:off x="673357" y="4604044"/>
          <a:ext cx="5889567" cy="9207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/>
            <a:t>Progress Dashboard</a:t>
          </a:r>
          <a:endParaRPr lang="en-IN" sz="2900" kern="1200" dirty="0"/>
        </a:p>
      </dsp:txBody>
      <dsp:txXfrm>
        <a:off x="673357" y="4604044"/>
        <a:ext cx="5889567" cy="920713"/>
      </dsp:txXfrm>
    </dsp:sp>
    <dsp:sp modelId="{7A23C15D-887B-4158-9537-7425F072FC55}">
      <dsp:nvSpPr>
        <dsp:cNvPr id="0" name=""/>
        <dsp:cNvSpPr/>
      </dsp:nvSpPr>
      <dsp:spPr>
        <a:xfrm>
          <a:off x="97911" y="4488955"/>
          <a:ext cx="1150891" cy="1150891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872F9-A5B8-4211-9FCD-79722E167124}">
      <dsp:nvSpPr>
        <dsp:cNvPr id="0" name=""/>
        <dsp:cNvSpPr/>
      </dsp:nvSpPr>
      <dsp:spPr>
        <a:xfrm>
          <a:off x="1283" y="0"/>
          <a:ext cx="5006206" cy="4806668"/>
        </a:xfrm>
        <a:prstGeom prst="rect">
          <a:avLst/>
        </a:prstGeom>
        <a:gradFill rotWithShape="0">
          <a:gsLst>
            <a:gs pos="1000">
              <a:schemeClr val="tx1">
                <a:lumMod val="85000"/>
                <a:lumOff val="15000"/>
              </a:schemeClr>
            </a:gs>
            <a:gs pos="100000">
              <a:schemeClr val="accent2">
                <a:lumMod val="50000"/>
              </a:scheme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400" b="1" kern="1200" dirty="0"/>
            <a:t>            🎯 </a:t>
          </a:r>
          <a:r>
            <a:rPr lang="en-IN" sz="2800" b="1" kern="1200" dirty="0">
              <a:solidFill>
                <a:schemeClr val="bg1"/>
              </a:solidFill>
            </a:rPr>
            <a:t>Target Users</a:t>
          </a:r>
          <a:endParaRPr lang="en-IN" sz="1600" b="1" kern="1200" dirty="0">
            <a:solidFill>
              <a:schemeClr val="bg1"/>
            </a:solidFill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>
              <a:solidFill>
                <a:schemeClr val="bg1"/>
              </a:solidFill>
            </a:rPr>
            <a:t>School &amp; college students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>
              <a:solidFill>
                <a:schemeClr val="bg1"/>
              </a:solidFill>
            </a:rPr>
            <a:t>Competitive exam aspirants (JEE, NEET, UPSC)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>
              <a:solidFill>
                <a:schemeClr val="bg1"/>
              </a:solidFill>
            </a:rPr>
            <a:t>Lifelong learners &amp; professionals</a:t>
          </a:r>
        </a:p>
      </dsp:txBody>
      <dsp:txXfrm>
        <a:off x="1283" y="1826533"/>
        <a:ext cx="5006206" cy="2884000"/>
      </dsp:txXfrm>
    </dsp:sp>
    <dsp:sp modelId="{8157E768-0524-44F1-8F00-7DF53576D2D6}">
      <dsp:nvSpPr>
        <dsp:cNvPr id="0" name=""/>
        <dsp:cNvSpPr/>
      </dsp:nvSpPr>
      <dsp:spPr>
        <a:xfrm>
          <a:off x="1783386" y="480666"/>
          <a:ext cx="1442000" cy="1442000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24" tIns="12700" rIns="11242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1783386" y="480666"/>
        <a:ext cx="1442000" cy="1442000"/>
      </dsp:txXfrm>
    </dsp:sp>
    <dsp:sp modelId="{676D607A-85D2-4EAF-B264-A9D94B61A4FF}">
      <dsp:nvSpPr>
        <dsp:cNvPr id="0" name=""/>
        <dsp:cNvSpPr/>
      </dsp:nvSpPr>
      <dsp:spPr>
        <a:xfrm>
          <a:off x="1283" y="4806596"/>
          <a:ext cx="500620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5CEBE-1AD7-41D4-9CEE-5BA77CA8C01E}">
      <dsp:nvSpPr>
        <dsp:cNvPr id="0" name=""/>
        <dsp:cNvSpPr/>
      </dsp:nvSpPr>
      <dsp:spPr>
        <a:xfrm>
          <a:off x="5509393" y="0"/>
          <a:ext cx="5006206" cy="4806668"/>
        </a:xfrm>
        <a:prstGeom prst="rect">
          <a:avLst/>
        </a:prstGeom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bg1"/>
              </a:solidFill>
            </a:rPr>
            <a:t>                  📌 Use Cases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bg1"/>
              </a:solidFill>
            </a:rPr>
            <a:t>AI-generated personalized study plans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000" kern="1200" dirty="0">
              <a:solidFill>
                <a:schemeClr val="bg1"/>
              </a:solidFill>
            </a:rPr>
            <a:t>Chatbot for instant doubt-solving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000" kern="1200" dirty="0">
              <a:solidFill>
                <a:schemeClr val="bg1"/>
              </a:solidFill>
            </a:rPr>
            <a:t>Progress tracking dashboards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000" kern="1200" dirty="0">
              <a:solidFill>
                <a:schemeClr val="bg1"/>
              </a:solidFill>
            </a:rPr>
            <a:t>Adaptive rescheduling of tasks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000" kern="1200" dirty="0">
              <a:solidFill>
                <a:schemeClr val="bg1"/>
              </a:solidFill>
            </a:rPr>
            <a:t>Motivation via reminders &amp; gamification</a:t>
          </a:r>
          <a:endParaRPr lang="en-US" sz="16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sp:txBody>
      <dsp:txXfrm>
        <a:off x="5509393" y="1826533"/>
        <a:ext cx="5006206" cy="2884000"/>
      </dsp:txXfrm>
    </dsp:sp>
    <dsp:sp modelId="{AFA09309-0DCE-4477-82D3-AAF980A85A37}">
      <dsp:nvSpPr>
        <dsp:cNvPr id="0" name=""/>
        <dsp:cNvSpPr/>
      </dsp:nvSpPr>
      <dsp:spPr>
        <a:xfrm>
          <a:off x="7290213" y="455114"/>
          <a:ext cx="1442000" cy="1442000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424" tIns="12700" rIns="11242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800" kern="1200" dirty="0"/>
        </a:p>
      </dsp:txBody>
      <dsp:txXfrm>
        <a:off x="7290213" y="455114"/>
        <a:ext cx="1442000" cy="1442000"/>
      </dsp:txXfrm>
    </dsp:sp>
    <dsp:sp modelId="{70685E0F-5EC9-4D84-80D5-F2F78DC3CFFC}">
      <dsp:nvSpPr>
        <dsp:cNvPr id="0" name=""/>
        <dsp:cNvSpPr/>
      </dsp:nvSpPr>
      <dsp:spPr>
        <a:xfrm>
          <a:off x="5508110" y="4806596"/>
          <a:ext cx="5006206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Process3">
  <dgm:title val="Basic Linear Process"/>
  <dgm:desc val=""/>
  <dgm:catLst>
    <dgm:cat type="list" pri="500"/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9-04T20:04:56.49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</inkml:definitions>
  <iact:action type="add" startTime="5965">
    <iact:property name="dataType"/>
    <iact:actionData xml:id="d0">
      <inkml:trace xmlns:inkml="http://www.w3.org/2003/InkML" xml:id="stk0" contextRef="#ctx0" brushRef="#br0">6869 10410 0,'933'-191'350,"-478"191"-348,-287-24 5,143 24 18,287-48-23,-478 48 29,239-24-29,-263 24 2,239 0 28,120-48-29,-49 48 41,-262-24-43,-72 24 30,24 0-28,-49 0-3,384-24 60,72-24-58,-168 24 42,-168 24-42,216 0 44,48 48-44,-48-48 25,-311 24-26,72 0 62,-25-24-60,-71 24-3,72 0 34,23 24-32,1-24 18,-96 0-18,24 0 25,95 24-25,-95-1-1,72 49 40,-97-72-38,-23 0 29,24 24-30,0-48 2,0 24 39,0 0-40,-24-24-3,215 24 48,-23 0-46,-121 0 29,25-24-29,0 0 42,-1 0-42,-23 0 33,0 0-32,-72 0 2,0 0 21,95 0-25,-95 0 3,48 0 27,-24-24-28,-24 24-3,24 0 27,24 0-25,-49 0 29,49-24-29,-48-24 53,-48 48-53,-24-24 0,-47 24 37,-1 0-36,72 0 29,-215-72-30,167 48 29,-335-24-29,335 48 30,48 0-30,0-48 32,-167 1-32,167 23 13,0 0 14,0 24-27,0 0 14,-120-48-15,73 48 29,-1-48-28,-72 24 0,-47 0 44,23 0-43,96 24 25,-95 0-26,-1 0 0,-47 0 31,143 0-31,-143 0 30,-25 48-31,-286 120 47,358-145-45,25 1 11,-73 48-11,145 0 26,-360 24-26,311-96-3,-119 72 21,-168-1-19,-215 73 44,95-24-44,-335-49 58,360-47-57,406 0-1,-119-24 31,47-24-30,120 24 26,-48-72-27,49 72 27,47-23-27,24-1 35,-1 0 10,-23 0-45,24 24 26,24-24-26,-24-48 30,335-239-29,263-96 44,168 96-45,-359 215 46,-407 96-47,0 0 52,-24 24 57,-24-24-109,24 24 67,-24-24-3</inkml:trace>
    </iact:actionData>
  </iact:action>
  <iact:action type="remove" startTime="12025">
    <iact:property name="style" value="instant"/>
    <iact:actionData xml:id="d1" ref="#d0"/>
  </iact:action>
  <iact:action type="add" startTime="11742">
    <iact:property name="dataType" value="strokeEraser"/>
    <iact:actionData xml:id="d2">
      <inkml:trace xmlns:inkml="http://www.w3.org/2003/InkML" xml:id="stk1" contextRef="#ctx0" brushRef="#br1">13307 13905 0,'168'0'248,"95"0"-242,144 47 1,-48 1 0,120 0 1,23 24 3,-238-48-7,-49 0 2,96 48 5,0-1-8,144 1 3,-192 0 0,-23 24 1,-97-24-1,25-25 1,-96-23 0,-1 0 0,-23 0-1,24 0 1,-48-24 0,72 0-1,-24 48 1,-25-48-1,25 24 2,0 0-1,-24-24-1,24 24 2,23-24-2,-23 0 0,0 0 1,-24 24 0,0-24 1,24 0-2,-72 24 0,71-24 1,-47 0 0,0 0 0,0 0 6,0 0 0,0 0-6,-48 0 74,0-24-61,24 0-6,-48 0-8</inkml:trace>
    </iact:actionData>
  </iact:action>
  <iact:action type="add" startTime="16814">
    <iact:property name="dataType"/>
    <iact:actionData xml:id="d3">
      <inkml:trace xmlns:inkml="http://www.w3.org/2003/InkML" xml:id="stk2" contextRef="#ctx0" brushRef="#br0">8903 11296 0</inkml:trace>
    </iact:actionData>
  </iact:action>
  <iact:action type="add" startTime="17039">
    <iact:property name="dataType"/>
    <iact:actionData xml:id="d4">
      <inkml:trace xmlns:inkml="http://www.w3.org/2003/InkML" xml:id="stk3" contextRef="#ctx0" brushRef="#br0">8903 11296 0,'72'-240'228,"120"-238"-226,23 143 28,48 47-28,96 169 36,72 47-36,0 48 39,-192 24-38,-191 48-1,120-24 30,95 143-30,24 49 43,-143-1-42,-96-71-3,143 598 48,-239-288-46,24-334 16,-95 263-16,-25-168 12,-23 49-11,-25 47-3,-574 478 35,527-645-33,24 24 21,-599 95-22,311-120 19,360-119-18,-623-215 46,478-25-46,121 25 0,-72-503 42,215 215-43,95 192 2,264-359 41,-143 478-41,-120 145-2,0-1 28,167 0-26,-143 48-1,167 119 27,-24 96-27,-119-119 4,47 24 8,-71-1-12,24-47-1,119 239 39,-71-143-38,-168-216 62,0 0-63,24 24 56,95-72-54,-47 48-2,72-24 39,-1-72-37,-95 73 31,0-1-32,-48 0 1,-24-503 44,-48 408-45,25 95 55,190 263-5,73 49-48,-121-121-4,-23-23 30,72 143-28,-120-263 51,-24-24-52,-24 0 42,-120-454-41,72 166 4,-71 1 24,-49-191-29,216 502 44,287 167-43,288 336 46,-336-312-46,-191-143 4,-1-24 26,-71-72 15,-23-24-46,-1-741 30,24 693-29,0 24 44,263 96-45,120 144 35,0 24-34,-335-121-1,-24-47 30,-24 24-3,-623 240-26,-143 71 30,-1053 383-29,1149-359 26,-2393 1388-27,2680-1508 30,-527 599-29,862-719 17,48-95-18,96-24 39,598-239-38,-167-24 29,334-479-30,192 24 29,48-96-29,-215 455 45,-862 335-45,-24 48 80,0 0 44,24-24-126</inkml:trace>
    </iact:actionData>
  </iact:action>
  <iact:action type="add" startTime="21393">
    <iact:property name="dataType"/>
    <iact:actionData xml:id="d5">
      <inkml:trace xmlns:inkml="http://www.w3.org/2003/InkML" xml:id="stk4" contextRef="#ctx0" brushRef="#br0">9095 13665 0</inkml:trace>
    </iact:actionData>
  </iact:action>
  <iact:action type="remove" startTime="24690">
    <iact:property name="style" value="instant"/>
    <iact:actionData xml:id="d6" ref="#d4"/>
  </iact:action>
  <iact:action type="add" startTime="24402">
    <iact:property name="dataType" value="strokeEraser"/>
    <iact:actionData xml:id="d7">
      <inkml:trace xmlns:inkml="http://www.w3.org/2003/InkML" xml:id="stk5" contextRef="#ctx0" brushRef="#br1">14719 16537 0,'168'96'269,"-72"-24"-263,191 23 2,-143-71 2,47 120-7,0-96 4,168 143 7,-263-95-8,96-24 1,-73-24-1,25-1 1,-96-23 0,-24 0 0,0 0-1,71 0 1,-71-24 7,-24 24-8,48-24 1,-24 48 0,0-48 6,-24-24-7,0 0 14,0 0-6,0 0 0,0 0 13,0-24-20,24-23 0,72-193 1,23-71-2,-71 120 2,48 24-1,-96 71-1,48-48 1,-24 1 0,0-25 0,0 49-1,24-1 1,-24 72 0,-1 25-1,-23-1 1,24 72 215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4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inkAction" Target="../ink/inkAction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2">
            <a:extLst>
              <a:ext uri="{FF2B5EF4-FFF2-40B4-BE49-F238E27FC236}">
                <a16:creationId xmlns:a16="http://schemas.microsoft.com/office/drawing/2014/main" id="{236302CA-4048-E06A-338E-88E0910EF320}"/>
              </a:ext>
            </a:extLst>
          </p:cNvPr>
          <p:cNvSpPr/>
          <p:nvPr/>
        </p:nvSpPr>
        <p:spPr>
          <a:xfrm>
            <a:off x="0" y="0"/>
            <a:ext cx="3600314" cy="610835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C76469C-BFAA-DBB1-F041-D38139868C69}"/>
              </a:ext>
            </a:extLst>
          </p:cNvPr>
          <p:cNvGrpSpPr/>
          <p:nvPr/>
        </p:nvGrpSpPr>
        <p:grpSpPr>
          <a:xfrm>
            <a:off x="6875018" y="726585"/>
            <a:ext cx="5118412" cy="5118412"/>
            <a:chOff x="4423154" y="1538886"/>
            <a:chExt cx="5118412" cy="5118412"/>
          </a:xfrm>
        </p:grpSpPr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1DC56C14-73CD-3BCF-CD49-159C99517680}"/>
                </a:ext>
              </a:extLst>
            </p:cNvPr>
            <p:cNvSpPr/>
            <p:nvPr/>
          </p:nvSpPr>
          <p:spPr>
            <a:xfrm>
              <a:off x="4423154" y="1538886"/>
              <a:ext cx="5118412" cy="5118412"/>
            </a:xfrm>
            <a:custGeom>
              <a:avLst/>
              <a:gdLst/>
              <a:ahLst/>
              <a:cxnLst/>
              <a:rect l="l" t="t" r="r" b="b"/>
              <a:pathLst>
                <a:path w="5118412" h="5118412">
                  <a:moveTo>
                    <a:pt x="0" y="0"/>
                  </a:moveTo>
                  <a:lnTo>
                    <a:pt x="5118411" y="0"/>
                  </a:lnTo>
                  <a:lnTo>
                    <a:pt x="5118411" y="5118412"/>
                  </a:lnTo>
                  <a:lnTo>
                    <a:pt x="0" y="51184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64EA487D-185B-E5AD-FDE1-D2BDE03B2A3D}"/>
                </a:ext>
              </a:extLst>
            </p:cNvPr>
            <p:cNvSpPr/>
            <p:nvPr/>
          </p:nvSpPr>
          <p:spPr>
            <a:xfrm>
              <a:off x="4740253" y="1804226"/>
              <a:ext cx="4509888" cy="4540774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5"/>
              <a:stretch>
                <a:fillRect l="-28583" r="-28583"/>
              </a:stretch>
            </a:blipFill>
          </p:spPr>
        </p:sp>
      </p:grpSp>
      <p:sp>
        <p:nvSpPr>
          <p:cNvPr id="8" name="Freeform 20">
            <a:extLst>
              <a:ext uri="{FF2B5EF4-FFF2-40B4-BE49-F238E27FC236}">
                <a16:creationId xmlns:a16="http://schemas.microsoft.com/office/drawing/2014/main" id="{D4381960-E3C6-8FEF-5E41-6B79964D3443}"/>
              </a:ext>
            </a:extLst>
          </p:cNvPr>
          <p:cNvSpPr/>
          <p:nvPr/>
        </p:nvSpPr>
        <p:spPr>
          <a:xfrm>
            <a:off x="7095281" y="891251"/>
            <a:ext cx="4699322" cy="4674101"/>
          </a:xfrm>
          <a:custGeom>
            <a:avLst/>
            <a:gdLst/>
            <a:ahLst/>
            <a:cxnLst/>
            <a:rect l="l" t="t" r="r" b="b"/>
            <a:pathLst>
              <a:path w="6350889" h="6350762">
                <a:moveTo>
                  <a:pt x="6350889" y="3175381"/>
                </a:moveTo>
                <a:cubicBezTo>
                  <a:pt x="6350889" y="4023614"/>
                  <a:pt x="6020562" y="4821047"/>
                  <a:pt x="5420868" y="5420741"/>
                </a:cubicBezTo>
                <a:cubicBezTo>
                  <a:pt x="4821174" y="6020436"/>
                  <a:pt x="4023741" y="6350762"/>
                  <a:pt x="3175508" y="6350762"/>
                </a:cubicBezTo>
                <a:cubicBezTo>
                  <a:pt x="2327275" y="6350762"/>
                  <a:pt x="1529842" y="6020435"/>
                  <a:pt x="930148" y="5420741"/>
                </a:cubicBezTo>
                <a:cubicBezTo>
                  <a:pt x="330327" y="4821047"/>
                  <a:pt x="0" y="4023614"/>
                  <a:pt x="0" y="3175381"/>
                </a:cubicBezTo>
                <a:cubicBezTo>
                  <a:pt x="0" y="2327148"/>
                  <a:pt x="330327" y="1529715"/>
                  <a:pt x="930021" y="930021"/>
                </a:cubicBezTo>
                <a:cubicBezTo>
                  <a:pt x="1529715" y="330327"/>
                  <a:pt x="2327275" y="0"/>
                  <a:pt x="3175381" y="0"/>
                </a:cubicBezTo>
                <a:cubicBezTo>
                  <a:pt x="4023614" y="0"/>
                  <a:pt x="4821047" y="330327"/>
                  <a:pt x="5420741" y="930021"/>
                </a:cubicBezTo>
                <a:cubicBezTo>
                  <a:pt x="6020562" y="1529842"/>
                  <a:pt x="6350889" y="2327275"/>
                  <a:pt x="6350889" y="3175381"/>
                </a:cubicBezTo>
                <a:close/>
              </a:path>
            </a:pathLst>
          </a:custGeom>
          <a:blipFill>
            <a:blip r:embed="rId6"/>
            <a:stretch>
              <a:fillRect l="-30" r="-30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33B0E7-EA6E-4618-EFA0-BEDDA7E0094A}"/>
              </a:ext>
            </a:extLst>
          </p:cNvPr>
          <p:cNvGrpSpPr/>
          <p:nvPr/>
        </p:nvGrpSpPr>
        <p:grpSpPr>
          <a:xfrm>
            <a:off x="597901" y="4078988"/>
            <a:ext cx="5606131" cy="2250552"/>
            <a:chOff x="1028700" y="6205697"/>
            <a:chExt cx="5789975" cy="2172769"/>
          </a:xfrm>
        </p:grpSpPr>
        <p:grpSp>
          <p:nvGrpSpPr>
            <p:cNvPr id="22" name="Group 44">
              <a:extLst>
                <a:ext uri="{FF2B5EF4-FFF2-40B4-BE49-F238E27FC236}">
                  <a16:creationId xmlns:a16="http://schemas.microsoft.com/office/drawing/2014/main" id="{56B18B9C-0781-60F4-7CB3-2C47918436A9}"/>
                </a:ext>
              </a:extLst>
            </p:cNvPr>
            <p:cNvGrpSpPr/>
            <p:nvPr/>
          </p:nvGrpSpPr>
          <p:grpSpPr>
            <a:xfrm>
              <a:off x="1028700" y="6205697"/>
              <a:ext cx="5789975" cy="2172769"/>
              <a:chOff x="0" y="-38100"/>
              <a:chExt cx="1474898" cy="446404"/>
            </a:xfrm>
          </p:grpSpPr>
          <p:sp>
            <p:nvSpPr>
              <p:cNvPr id="27" name="Freeform 45">
                <a:extLst>
                  <a:ext uri="{FF2B5EF4-FFF2-40B4-BE49-F238E27FC236}">
                    <a16:creationId xmlns:a16="http://schemas.microsoft.com/office/drawing/2014/main" id="{C21942CA-B6B5-15C3-BF7B-3AD48DFFFBD1}"/>
                  </a:ext>
                </a:extLst>
              </p:cNvPr>
              <p:cNvSpPr/>
              <p:nvPr/>
            </p:nvSpPr>
            <p:spPr>
              <a:xfrm>
                <a:off x="0" y="-19050"/>
                <a:ext cx="1474898" cy="408304"/>
              </a:xfrm>
              <a:custGeom>
                <a:avLst/>
                <a:gdLst/>
                <a:ahLst/>
                <a:cxnLst/>
                <a:rect l="l" t="t" r="r" b="b"/>
                <a:pathLst>
                  <a:path w="1045532" h="408304">
                    <a:moveTo>
                      <a:pt x="44855" y="0"/>
                    </a:moveTo>
                    <a:lnTo>
                      <a:pt x="1000677" y="0"/>
                    </a:lnTo>
                    <a:cubicBezTo>
                      <a:pt x="1012573" y="0"/>
                      <a:pt x="1023982" y="4726"/>
                      <a:pt x="1032394" y="13138"/>
                    </a:cubicBezTo>
                    <a:cubicBezTo>
                      <a:pt x="1040806" y="21550"/>
                      <a:pt x="1045532" y="32959"/>
                      <a:pt x="1045532" y="44855"/>
                    </a:cubicBezTo>
                    <a:lnTo>
                      <a:pt x="1045532" y="363449"/>
                    </a:lnTo>
                    <a:cubicBezTo>
                      <a:pt x="1045532" y="375345"/>
                      <a:pt x="1040806" y="386754"/>
                      <a:pt x="1032394" y="395166"/>
                    </a:cubicBezTo>
                    <a:cubicBezTo>
                      <a:pt x="1023982" y="403578"/>
                      <a:pt x="1012573" y="408304"/>
                      <a:pt x="1000677" y="408304"/>
                    </a:cubicBezTo>
                    <a:lnTo>
                      <a:pt x="44855" y="408304"/>
                    </a:lnTo>
                    <a:cubicBezTo>
                      <a:pt x="20082" y="408304"/>
                      <a:pt x="0" y="388221"/>
                      <a:pt x="0" y="363449"/>
                    </a:cubicBezTo>
                    <a:lnTo>
                      <a:pt x="0" y="44855"/>
                    </a:lnTo>
                    <a:cubicBezTo>
                      <a:pt x="0" y="32959"/>
                      <a:pt x="4726" y="21550"/>
                      <a:pt x="13138" y="13138"/>
                    </a:cubicBezTo>
                    <a:cubicBezTo>
                      <a:pt x="21550" y="4726"/>
                      <a:pt x="32959" y="0"/>
                      <a:pt x="44855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rnd">
                <a:solidFill>
                  <a:srgbClr val="FFE012"/>
                </a:solidFill>
                <a:prstDash val="solid"/>
                <a:round/>
              </a:ln>
            </p:spPr>
          </p:sp>
          <p:sp>
            <p:nvSpPr>
              <p:cNvPr id="28" name="TextBox 46">
                <a:extLst>
                  <a:ext uri="{FF2B5EF4-FFF2-40B4-BE49-F238E27FC236}">
                    <a16:creationId xmlns:a16="http://schemas.microsoft.com/office/drawing/2014/main" id="{1A92725D-1A9A-6620-0E3D-1A6D39DC584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5532" cy="44640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3" name="TextBox 67">
              <a:extLst>
                <a:ext uri="{FF2B5EF4-FFF2-40B4-BE49-F238E27FC236}">
                  <a16:creationId xmlns:a16="http://schemas.microsoft.com/office/drawing/2014/main" id="{1A0ABB56-5DA8-E1AA-C0DD-B65803FC92A4}"/>
                </a:ext>
              </a:extLst>
            </p:cNvPr>
            <p:cNvSpPr txBox="1"/>
            <p:nvPr/>
          </p:nvSpPr>
          <p:spPr>
            <a:xfrm>
              <a:off x="1334101" y="6855103"/>
              <a:ext cx="4241329" cy="3949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474"/>
                </a:lnSpc>
                <a:spcBef>
                  <a:spcPct val="0"/>
                </a:spcBef>
              </a:pPr>
              <a:r>
                <a:rPr lang="en-US" sz="2481" b="1" dirty="0">
                  <a:solidFill>
                    <a:srgbClr val="FFE01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TEAM LEAD: Mansi Nair</a:t>
              </a:r>
            </a:p>
          </p:txBody>
        </p:sp>
        <p:sp>
          <p:nvSpPr>
            <p:cNvPr id="24" name="TextBox 68">
              <a:extLst>
                <a:ext uri="{FF2B5EF4-FFF2-40B4-BE49-F238E27FC236}">
                  <a16:creationId xmlns:a16="http://schemas.microsoft.com/office/drawing/2014/main" id="{02BB504C-5B88-CB4E-6E0F-BEA06F884F0E}"/>
                </a:ext>
              </a:extLst>
            </p:cNvPr>
            <p:cNvSpPr txBox="1"/>
            <p:nvPr/>
          </p:nvSpPr>
          <p:spPr>
            <a:xfrm>
              <a:off x="1334101" y="7280816"/>
              <a:ext cx="2875140" cy="3520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69"/>
                </a:lnSpc>
                <a:spcBef>
                  <a:spcPct val="0"/>
                </a:spcBef>
              </a:pPr>
              <a:endPara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5" name="TextBox 69">
              <a:extLst>
                <a:ext uri="{FF2B5EF4-FFF2-40B4-BE49-F238E27FC236}">
                  <a16:creationId xmlns:a16="http://schemas.microsoft.com/office/drawing/2014/main" id="{D1CBEA88-1BE9-1F94-B336-1D6FE633C801}"/>
                </a:ext>
              </a:extLst>
            </p:cNvPr>
            <p:cNvSpPr txBox="1"/>
            <p:nvPr/>
          </p:nvSpPr>
          <p:spPr>
            <a:xfrm>
              <a:off x="1334101" y="7418063"/>
              <a:ext cx="4859161" cy="3520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2969"/>
                </a:lnSpc>
                <a:spcBef>
                  <a:spcPct val="0"/>
                </a:spcBef>
              </a:pPr>
              <a:endPara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" name="TextBox 67">
              <a:extLst>
                <a:ext uri="{FF2B5EF4-FFF2-40B4-BE49-F238E27FC236}">
                  <a16:creationId xmlns:a16="http://schemas.microsoft.com/office/drawing/2014/main" id="{0FF92FF8-1B14-093F-4F8F-B185B58D2ABA}"/>
                </a:ext>
              </a:extLst>
            </p:cNvPr>
            <p:cNvSpPr txBox="1"/>
            <p:nvPr/>
          </p:nvSpPr>
          <p:spPr>
            <a:xfrm>
              <a:off x="1325937" y="6493989"/>
              <a:ext cx="4707255" cy="39494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474"/>
                </a:lnSpc>
                <a:spcBef>
                  <a:spcPct val="0"/>
                </a:spcBef>
              </a:pPr>
              <a:r>
                <a:rPr lang="en-US" sz="2481" b="1" dirty="0">
                  <a:solidFill>
                    <a:srgbClr val="FFE01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TEAM NAME: </a:t>
              </a:r>
              <a:r>
                <a:rPr lang="en-US" sz="2481" b="1" dirty="0" err="1">
                  <a:solidFill>
                    <a:srgbClr val="FFE01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CodeXplorers</a:t>
              </a:r>
              <a:r>
                <a:rPr lang="en-US" sz="2481" b="1" dirty="0">
                  <a:solidFill>
                    <a:srgbClr val="FFE01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</a:t>
              </a:r>
            </a:p>
          </p:txBody>
        </p:sp>
      </p:grpSp>
      <p:grpSp>
        <p:nvGrpSpPr>
          <p:cNvPr id="3" name="Group 40">
            <a:extLst>
              <a:ext uri="{FF2B5EF4-FFF2-40B4-BE49-F238E27FC236}">
                <a16:creationId xmlns:a16="http://schemas.microsoft.com/office/drawing/2014/main" id="{B33DCCCF-F7E5-553F-4684-05E13FCD4DC7}"/>
              </a:ext>
            </a:extLst>
          </p:cNvPr>
          <p:cNvGrpSpPr/>
          <p:nvPr/>
        </p:nvGrpSpPr>
        <p:grpSpPr>
          <a:xfrm>
            <a:off x="-718470" y="2736215"/>
            <a:ext cx="7394661" cy="1185360"/>
            <a:chOff x="0" y="0"/>
            <a:chExt cx="1947565" cy="197804"/>
          </a:xfrm>
        </p:grpSpPr>
        <p:sp>
          <p:nvSpPr>
            <p:cNvPr id="4" name="Freeform 41">
              <a:extLst>
                <a:ext uri="{FF2B5EF4-FFF2-40B4-BE49-F238E27FC236}">
                  <a16:creationId xmlns:a16="http://schemas.microsoft.com/office/drawing/2014/main" id="{BBA87370-1839-F033-20D8-DD97D1EA37BD}"/>
                </a:ext>
              </a:extLst>
            </p:cNvPr>
            <p:cNvSpPr/>
            <p:nvPr/>
          </p:nvSpPr>
          <p:spPr>
            <a:xfrm>
              <a:off x="0" y="0"/>
              <a:ext cx="1947565" cy="197804"/>
            </a:xfrm>
            <a:custGeom>
              <a:avLst/>
              <a:gdLst/>
              <a:ahLst/>
              <a:cxnLst/>
              <a:rect l="l" t="t" r="r" b="b"/>
              <a:pathLst>
                <a:path w="1947565" h="197804">
                  <a:moveTo>
                    <a:pt x="98902" y="0"/>
                  </a:moveTo>
                  <a:lnTo>
                    <a:pt x="1848663" y="0"/>
                  </a:lnTo>
                  <a:cubicBezTo>
                    <a:pt x="1903285" y="0"/>
                    <a:pt x="1947565" y="44280"/>
                    <a:pt x="1947565" y="98902"/>
                  </a:cubicBezTo>
                  <a:lnTo>
                    <a:pt x="1947565" y="98902"/>
                  </a:lnTo>
                  <a:cubicBezTo>
                    <a:pt x="1947565" y="153524"/>
                    <a:pt x="1903285" y="197804"/>
                    <a:pt x="1848663" y="197804"/>
                  </a:cubicBezTo>
                  <a:lnTo>
                    <a:pt x="98902" y="197804"/>
                  </a:lnTo>
                  <a:cubicBezTo>
                    <a:pt x="44280" y="197804"/>
                    <a:pt x="0" y="153524"/>
                    <a:pt x="0" y="98902"/>
                  </a:cubicBezTo>
                  <a:lnTo>
                    <a:pt x="0" y="98902"/>
                  </a:lnTo>
                  <a:cubicBezTo>
                    <a:pt x="0" y="44280"/>
                    <a:pt x="44280" y="0"/>
                    <a:pt x="98902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" name="TextBox 42">
              <a:extLst>
                <a:ext uri="{FF2B5EF4-FFF2-40B4-BE49-F238E27FC236}">
                  <a16:creationId xmlns:a16="http://schemas.microsoft.com/office/drawing/2014/main" id="{16E62F13-6DB1-0D6F-394F-5141B3BB4866}"/>
                </a:ext>
              </a:extLst>
            </p:cNvPr>
            <p:cNvSpPr txBox="1"/>
            <p:nvPr/>
          </p:nvSpPr>
          <p:spPr>
            <a:xfrm>
              <a:off x="0" y="-38100"/>
              <a:ext cx="1947565" cy="235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2ADCBB9-5FC7-4C05-27D7-7D45DE90E105}"/>
              </a:ext>
            </a:extLst>
          </p:cNvPr>
          <p:cNvSpPr/>
          <p:nvPr/>
        </p:nvSpPr>
        <p:spPr>
          <a:xfrm>
            <a:off x="361530" y="2704631"/>
            <a:ext cx="560613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/>
              <a:t>AI-Powered Study Planning and Personalized Learning</a:t>
            </a:r>
            <a:endParaRPr lang="en-US" sz="3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AE57CA-F67C-AA84-C495-4C34621A8815}"/>
              </a:ext>
            </a:extLst>
          </p:cNvPr>
          <p:cNvSpPr txBox="1"/>
          <p:nvPr/>
        </p:nvSpPr>
        <p:spPr>
          <a:xfrm>
            <a:off x="610354" y="793818"/>
            <a:ext cx="5108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2-days National Level Hackathon on 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C33929-9414-C459-2E87-6C3307D12784}"/>
              </a:ext>
            </a:extLst>
          </p:cNvPr>
          <p:cNvSpPr txBox="1"/>
          <p:nvPr/>
        </p:nvSpPr>
        <p:spPr>
          <a:xfrm>
            <a:off x="987518" y="1955497"/>
            <a:ext cx="341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-173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AI in education</a:t>
            </a:r>
            <a:endParaRPr lang="en-IN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DEFB04-53E4-03DB-8D8A-3335D4DB4DE1}"/>
              </a:ext>
            </a:extLst>
          </p:cNvPr>
          <p:cNvSpPr txBox="1"/>
          <p:nvPr/>
        </p:nvSpPr>
        <p:spPr>
          <a:xfrm>
            <a:off x="801007" y="5154239"/>
            <a:ext cx="435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Date of submission</a:t>
            </a:r>
            <a:r>
              <a:rPr lang="en-IN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5-SEP-2025</a:t>
            </a:r>
            <a:endParaRPr lang="en-US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C885C6-7507-8EBB-395E-764D4AB8E52A}"/>
              </a:ext>
            </a:extLst>
          </p:cNvPr>
          <p:cNvSpPr txBox="1"/>
          <p:nvPr/>
        </p:nvSpPr>
        <p:spPr>
          <a:xfrm>
            <a:off x="801007" y="5517082"/>
            <a:ext cx="5268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COLLEGE ADDRESS: Sagar institute of science and technology, Gandhi </a:t>
            </a:r>
            <a:r>
              <a:rPr lang="en-US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nagar</a:t>
            </a:r>
            <a:r>
              <a:rPr lang="en-US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Bhopal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4774">
        <p:blinds dir="vert"/>
      </p:transition>
    </mc:Choice>
    <mc:Fallback>
      <p:transition spd="slow" advTm="24774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F45F7-E46E-004C-C017-FFAC8A006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9">
            <a:extLst>
              <a:ext uri="{FF2B5EF4-FFF2-40B4-BE49-F238E27FC236}">
                <a16:creationId xmlns:a16="http://schemas.microsoft.com/office/drawing/2014/main" id="{A1FA2901-05FE-29FF-D28C-E5892262DBE4}"/>
              </a:ext>
            </a:extLst>
          </p:cNvPr>
          <p:cNvSpPr txBox="1"/>
          <p:nvPr/>
        </p:nvSpPr>
        <p:spPr>
          <a:xfrm>
            <a:off x="1803655" y="-25398"/>
            <a:ext cx="8584690" cy="794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48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8D76B-3024-646B-D364-077C314E382B}"/>
              </a:ext>
            </a:extLst>
          </p:cNvPr>
          <p:cNvSpPr txBox="1"/>
          <p:nvPr/>
        </p:nvSpPr>
        <p:spPr>
          <a:xfrm>
            <a:off x="393540" y="1412111"/>
            <a:ext cx="688693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</a:rPr>
              <a:t>Impact</a:t>
            </a:r>
            <a:endParaRPr lang="en-IN" sz="60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bg1"/>
                </a:solidFill>
              </a:rPr>
              <a:t>Improved student learning &amp; productivity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bg1"/>
                </a:solidFill>
              </a:rPr>
              <a:t>Reduced stress via smart planning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bg1"/>
                </a:solidFill>
              </a:rPr>
              <a:t>Higher study consistency &amp; satisfaction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DA737B-4432-1833-3A0C-EDDE8C78E61D}"/>
              </a:ext>
            </a:extLst>
          </p:cNvPr>
          <p:cNvSpPr/>
          <p:nvPr/>
        </p:nvSpPr>
        <p:spPr>
          <a:xfrm>
            <a:off x="7724171" y="1730883"/>
            <a:ext cx="4074289" cy="440120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8E224D-9FC6-BC80-2D1A-6EC47BD147E4}"/>
              </a:ext>
            </a:extLst>
          </p:cNvPr>
          <p:cNvSpPr/>
          <p:nvPr/>
        </p:nvSpPr>
        <p:spPr>
          <a:xfrm>
            <a:off x="7839918" y="1837339"/>
            <a:ext cx="3958542" cy="39087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b="1" dirty="0"/>
              <a:t>KPIs / Metrics</a:t>
            </a:r>
            <a:endParaRPr lang="en-IN" sz="3200" dirty="0"/>
          </a:p>
          <a:p>
            <a:endParaRPr lang="en-IN" sz="2400" dirty="0"/>
          </a:p>
          <a:p>
            <a:r>
              <a:rPr lang="en-IN" sz="2400" dirty="0"/>
              <a:t>📊 Accuracy of AI schedules</a:t>
            </a:r>
          </a:p>
          <a:p>
            <a:r>
              <a:rPr lang="en-IN" sz="2400" dirty="0"/>
              <a:t>⚡ Response time of chatbot</a:t>
            </a:r>
          </a:p>
          <a:p>
            <a:r>
              <a:rPr lang="en-IN" sz="2400" dirty="0"/>
              <a:t>🎯 Task completion &amp;      progress %</a:t>
            </a:r>
          </a:p>
          <a:p>
            <a:r>
              <a:rPr lang="en-IN" sz="2400" dirty="0"/>
              <a:t>📈 User engagement (daily active use)</a:t>
            </a:r>
          </a:p>
          <a:p>
            <a:r>
              <a:rPr lang="en-IN" sz="2400" dirty="0"/>
              <a:t>😊 Student satisfaction feedback</a:t>
            </a:r>
          </a:p>
        </p:txBody>
      </p:sp>
    </p:spTree>
    <p:extLst>
      <p:ext uri="{BB962C8B-B14F-4D97-AF65-F5344CB8AC3E}">
        <p14:creationId xmlns:p14="http://schemas.microsoft.com/office/powerpoint/2010/main" val="70767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250D0-CA57-9F4E-FB33-125C76A07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317899B2-EF5D-D2F8-DA63-8AA4F1ED8304}"/>
              </a:ext>
            </a:extLst>
          </p:cNvPr>
          <p:cNvSpPr/>
          <p:nvPr/>
        </p:nvSpPr>
        <p:spPr>
          <a:xfrm>
            <a:off x="2847372" y="2187615"/>
            <a:ext cx="6250329" cy="1241385"/>
          </a:xfrm>
          <a:prstGeom prst="round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F3BAAD-10A3-B53D-063F-8D0B0924E7E8}"/>
              </a:ext>
            </a:extLst>
          </p:cNvPr>
          <p:cNvSpPr/>
          <p:nvPr/>
        </p:nvSpPr>
        <p:spPr>
          <a:xfrm>
            <a:off x="3882141" y="2346642"/>
            <a:ext cx="40110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86559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9">
            <a:extLst>
              <a:ext uri="{FF2B5EF4-FFF2-40B4-BE49-F238E27FC236}">
                <a16:creationId xmlns:a16="http://schemas.microsoft.com/office/drawing/2014/main" id="{C0C0B966-8AB5-4F2A-0BEC-EAB1B9A23695}"/>
              </a:ext>
            </a:extLst>
          </p:cNvPr>
          <p:cNvSpPr txBox="1"/>
          <p:nvPr/>
        </p:nvSpPr>
        <p:spPr>
          <a:xfrm>
            <a:off x="290809" y="0"/>
            <a:ext cx="8584690" cy="8263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6807"/>
              </a:lnSpc>
            </a:pPr>
            <a:r>
              <a:rPr lang="en-US" sz="48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AREA OVERVIEW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51CC69B-C169-98FA-6A06-499BCCBE75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2495438"/>
              </p:ext>
            </p:extLst>
          </p:nvPr>
        </p:nvGraphicFramePr>
        <p:xfrm>
          <a:off x="2032000" y="10367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2A429C-D9E3-08D0-CA2E-12F1A3A6D729}"/>
              </a:ext>
            </a:extLst>
          </p:cNvPr>
          <p:cNvSpPr txBox="1"/>
          <p:nvPr/>
        </p:nvSpPr>
        <p:spPr>
          <a:xfrm>
            <a:off x="5019345" y="4215597"/>
            <a:ext cx="23653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Creates custom learning paths for every student.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Provides progress tracking &amp; instant academic help.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Automates reminders &amp; rescheduling, reducing stress.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CDAE09-C016-63DB-896D-EB2D7193402E}"/>
              </a:ext>
            </a:extLst>
          </p:cNvPr>
          <p:cNvSpPr txBox="1"/>
          <p:nvPr/>
        </p:nvSpPr>
        <p:spPr>
          <a:xfrm>
            <a:off x="2343021" y="4215597"/>
            <a:ext cx="23653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Students struggle with time management &amp; motivation.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AI can enable personalized planning, adaptive scheduling &amp; real-time support</a:t>
            </a:r>
            <a:r>
              <a:rPr lang="en-US" sz="16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9479A-BD3A-F444-9982-BF238450FF78}"/>
              </a:ext>
            </a:extLst>
          </p:cNvPr>
          <p:cNvSpPr txBox="1"/>
          <p:nvPr/>
        </p:nvSpPr>
        <p:spPr>
          <a:xfrm>
            <a:off x="7475960" y="4215597"/>
            <a:ext cx="25129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Students face issues like </a:t>
            </a:r>
            <a:r>
              <a:rPr lang="en-US" sz="1400" b="1" dirty="0">
                <a:solidFill>
                  <a:schemeClr val="bg1"/>
                </a:solidFill>
              </a:rPr>
              <a:t>procrastination &amp; poor planning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An </a:t>
            </a:r>
            <a:r>
              <a:rPr lang="en-US" sz="1400" b="1" dirty="0">
                <a:solidFill>
                  <a:schemeClr val="bg1"/>
                </a:solidFill>
              </a:rPr>
              <a:t>AI-powered planner + chatbot</a:t>
            </a:r>
            <a:r>
              <a:rPr lang="en-US" sz="1400" dirty="0">
                <a:solidFill>
                  <a:schemeClr val="bg1"/>
                </a:solidFill>
              </a:rPr>
              <a:t> acts as a tutor &amp; productivity coach.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Goal: </a:t>
            </a:r>
            <a:r>
              <a:rPr lang="en-US" sz="1400" b="1" dirty="0">
                <a:solidFill>
                  <a:schemeClr val="bg1"/>
                </a:solidFill>
              </a:rPr>
              <a:t>Smarter tools to guide, motivate &amp; adapt</a:t>
            </a:r>
            <a:r>
              <a:rPr lang="en-US" sz="1400" dirty="0">
                <a:solidFill>
                  <a:schemeClr val="bg1"/>
                </a:solidFill>
              </a:rPr>
              <a:t> to learning needs.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782522"/>
      </p:ext>
    </p:extLst>
  </p:cSld>
  <p:clrMapOvr>
    <a:masterClrMapping/>
  </p:clrMapOvr>
  <p:transition spd="slow" advTm="5601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316" y="254643"/>
            <a:ext cx="10181484" cy="1079468"/>
          </a:xfrm>
        </p:spPr>
        <p:txBody>
          <a:bodyPr/>
          <a:lstStyle/>
          <a:p>
            <a:pPr algn="ctr">
              <a:lnSpc>
                <a:spcPts val="6807"/>
              </a:lnSpc>
            </a:pPr>
            <a:r>
              <a:rPr lang="en-US" sz="36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Potential Challenges and Opportunities</a:t>
            </a: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FF315FDB-1604-F651-3964-AD16FCA98AD3}"/>
              </a:ext>
            </a:extLst>
          </p:cNvPr>
          <p:cNvSpPr/>
          <p:nvPr/>
        </p:nvSpPr>
        <p:spPr>
          <a:xfrm>
            <a:off x="1805650" y="1934782"/>
            <a:ext cx="4402241" cy="4026551"/>
          </a:xfrm>
          <a:prstGeom prst="round1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3D9CF672-772B-054B-77AB-1BAB8D1D529F}"/>
              </a:ext>
            </a:extLst>
          </p:cNvPr>
          <p:cNvSpPr/>
          <p:nvPr/>
        </p:nvSpPr>
        <p:spPr>
          <a:xfrm>
            <a:off x="6912016" y="1934782"/>
            <a:ext cx="4697392" cy="4026551"/>
          </a:xfrm>
          <a:prstGeom prst="round1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D6E741-4752-1AAB-3EF2-622234A2E3C2}"/>
              </a:ext>
            </a:extLst>
          </p:cNvPr>
          <p:cNvSpPr txBox="1"/>
          <p:nvPr/>
        </p:nvSpPr>
        <p:spPr>
          <a:xfrm>
            <a:off x="2052580" y="2096795"/>
            <a:ext cx="415531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2800" b="1" dirty="0"/>
              <a:t>Challenges</a:t>
            </a:r>
          </a:p>
          <a:p>
            <a:endParaRPr lang="en-US" sz="28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Poor time management.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No personalization in study tools.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Low consistency &amp; motivation.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Hard to track progress.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No instant academic help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9F27C-F145-D1F4-7BDD-0B37D60BBB14}"/>
              </a:ext>
            </a:extLst>
          </p:cNvPr>
          <p:cNvSpPr txBox="1"/>
          <p:nvPr/>
        </p:nvSpPr>
        <p:spPr>
          <a:xfrm>
            <a:off x="7158946" y="2096795"/>
            <a:ext cx="419485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2800" b="1" dirty="0"/>
              <a:t>Opportunities with AI</a:t>
            </a:r>
          </a:p>
          <a:p>
            <a:endParaRPr lang="en-US" sz="28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Smart &amp; adaptive scheduling.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Personalized learning paths.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24/7 AI tutor support.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Progress dashboards &amp; insights.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Motivation via reminders &amp; gamification.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A4DD6D-17A6-1102-97E8-4D90DE0B1F3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205080" y="4066560"/>
              <a:ext cx="69480" cy="85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A4DD6D-17A6-1102-97E8-4D90DE0B1F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5720" y="4057200"/>
                <a:ext cx="88200" cy="87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  <p:transition spd="slow" advTm="2952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stop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PRELIMINARY SOLUTION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CONCEPT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20C8A30-63CA-9633-679D-69CCC8557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244999"/>
              </p:ext>
            </p:extLst>
          </p:nvPr>
        </p:nvGraphicFramePr>
        <p:xfrm>
          <a:off x="4705350" y="365125"/>
          <a:ext cx="6648450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CB5D0B3-0DB6-DFA2-6A1B-D77231D07AD0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10" b="20010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B4AB148-DB41-8D1E-4178-0B6A5150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974" y="240697"/>
            <a:ext cx="4975548" cy="1252437"/>
          </a:xfrm>
        </p:spPr>
        <p:txBody>
          <a:bodyPr/>
          <a:lstStyle/>
          <a:p>
            <a:br>
              <a:rPr lang="en-US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</a:b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B53AB-39CF-5FCA-2A54-22985E233C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F6A742-13BD-6F11-57DA-400B559AB79A}"/>
              </a:ext>
            </a:extLst>
          </p:cNvPr>
          <p:cNvSpPr txBox="1"/>
          <p:nvPr/>
        </p:nvSpPr>
        <p:spPr>
          <a:xfrm>
            <a:off x="6237789" y="215176"/>
            <a:ext cx="5815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Key Features and Functionalities</a:t>
            </a:r>
            <a:endParaRPr lang="en-IN" sz="3600" dirty="0">
              <a:solidFill>
                <a:srgbClr val="FFFF00"/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204E5C3-6B1E-FCB1-AFBE-E6ACD7036F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57974" y="1837160"/>
            <a:ext cx="524080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AI-Powered Smart Scheduling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Personalized study plans based on time, deadlines &amp; subject difficulty.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AI Chatbot Tutor (24/7)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Doubt solving, topic explanations, and quick summaries.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Adaptive Rescheduling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Automatically adjusts plans if tasks are missed.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Progress Tracking 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Visual analytics of goals, completion, and performance trends.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Reminders &amp; Notifications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Smart nudges to keep students consistent.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Gamification &amp; Rewards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Streaks, badges, and motivation boosters.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Multilingual Support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Assistance in multiple languages for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143263614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2" descr="Content Placeholder">
            <a:extLst>
              <a:ext uri="{FF2B5EF4-FFF2-40B4-BE49-F238E27FC236}">
                <a16:creationId xmlns:a16="http://schemas.microsoft.com/office/drawing/2014/main" id="{47A11266-E870-4547-80E5-8133E862A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691020"/>
              </p:ext>
            </p:extLst>
          </p:nvPr>
        </p:nvGraphicFramePr>
        <p:xfrm>
          <a:off x="838200" y="1478385"/>
          <a:ext cx="10515600" cy="4806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2">
            <a:extLst>
              <a:ext uri="{FF2B5EF4-FFF2-40B4-BE49-F238E27FC236}">
                <a16:creationId xmlns:a16="http://schemas.microsoft.com/office/drawing/2014/main" id="{2B2B2402-9E8B-0D95-DD52-60A65BA50DBA}"/>
              </a:ext>
            </a:extLst>
          </p:cNvPr>
          <p:cNvSpPr txBox="1"/>
          <p:nvPr/>
        </p:nvSpPr>
        <p:spPr>
          <a:xfrm>
            <a:off x="593753" y="187521"/>
            <a:ext cx="11359450" cy="770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40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 and Expected Use Cases</a:t>
            </a:r>
          </a:p>
        </p:txBody>
      </p:sp>
    </p:spTree>
    <p:extLst>
      <p:ext uri="{BB962C8B-B14F-4D97-AF65-F5344CB8AC3E}">
        <p14:creationId xmlns:p14="http://schemas.microsoft.com/office/powerpoint/2010/main" val="38798042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BCF7D2-608C-CEA1-0A2B-15A460778637}"/>
              </a:ext>
            </a:extLst>
          </p:cNvPr>
          <p:cNvSpPr/>
          <p:nvPr/>
        </p:nvSpPr>
        <p:spPr>
          <a:xfrm>
            <a:off x="688931" y="1626584"/>
            <a:ext cx="4577550" cy="389490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📊 Data Requirements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Basic User Information</a:t>
            </a:r>
            <a:r>
              <a:rPr lang="en-US" dirty="0"/>
              <a:t> – Name, grade, subjects, study goals.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Academic Data</a:t>
            </a:r>
            <a:r>
              <a:rPr lang="en-US" dirty="0"/>
              <a:t> – Assignments, deadlines, exam schedules.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Usage Data</a:t>
            </a:r>
            <a:r>
              <a:rPr lang="en-US" dirty="0"/>
              <a:t> – Study time, completed tasks, progress tracking.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Interaction Data</a:t>
            </a:r>
            <a:r>
              <a:rPr lang="en-US" dirty="0"/>
              <a:t> – Chatbot queries and AI recommendations.</a:t>
            </a:r>
          </a:p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03A466-2FA9-9612-06CC-88267187B868}"/>
              </a:ext>
            </a:extLst>
          </p:cNvPr>
          <p:cNvSpPr/>
          <p:nvPr/>
        </p:nvSpPr>
        <p:spPr>
          <a:xfrm>
            <a:off x="5753883" y="1626583"/>
            <a:ext cx="5764967" cy="38949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🔒 Privacy &amp; Security Measures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Data Encryption</a:t>
            </a:r>
            <a:r>
              <a:rPr lang="en-US" dirty="0"/>
              <a:t> – Secure storage &amp; transfer of all user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Minimal Data Collection</a:t>
            </a:r>
            <a:r>
              <a:rPr lang="en-US" dirty="0"/>
              <a:t> – Collect only what is necessary for personalization.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User Consent &amp; Control</a:t>
            </a:r>
            <a:r>
              <a:rPr lang="en-US" dirty="0"/>
              <a:t> – Students can view, edit, or delete their data anytime.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Anonymized Analytics</a:t>
            </a:r>
            <a:r>
              <a:rPr lang="en-US" dirty="0"/>
              <a:t> – Progress trends used without exposing personal identity.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Compliance with Standards</a:t>
            </a:r>
            <a:r>
              <a:rPr lang="en-US" dirty="0"/>
              <a:t> – Following GDPR/FERPA-like guidelines for educational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noProof="1"/>
          </a:p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C65BDD-00BB-1309-40F3-CF68E31AC7FD}"/>
              </a:ext>
            </a:extLst>
          </p:cNvPr>
          <p:cNvSpPr txBox="1"/>
          <p:nvPr/>
        </p:nvSpPr>
        <p:spPr>
          <a:xfrm>
            <a:off x="274899" y="136525"/>
            <a:ext cx="11917101" cy="85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36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Data Requirements and Privacy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80384225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6807"/>
              </a:lnSpc>
            </a:pPr>
            <a:r>
              <a:rPr lang="en-US" sz="44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AI Technologies and Methods</a:t>
            </a:r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FBE0F54-6AF6-0D8D-83F4-DD9B43DF8D5F}"/>
              </a:ext>
            </a:extLst>
          </p:cNvPr>
          <p:cNvSpPr/>
          <p:nvPr/>
        </p:nvSpPr>
        <p:spPr>
          <a:xfrm>
            <a:off x="4713547" y="300154"/>
            <a:ext cx="4523050" cy="2883627"/>
          </a:xfrm>
          <a:prstGeom prst="round1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/>
              <a:t>⚙️ </a:t>
            </a:r>
            <a:r>
              <a:rPr lang="en-IN" sz="2800" b="1" dirty="0">
                <a:solidFill>
                  <a:schemeClr val="tx1"/>
                </a:solidFill>
              </a:rPr>
              <a:t>Technologies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</a:rPr>
              <a:t>NLP</a:t>
            </a:r>
            <a:r>
              <a:rPr lang="en-IN" dirty="0">
                <a:solidFill>
                  <a:schemeClr val="tx1"/>
                </a:solidFill>
              </a:rPr>
              <a:t> – Chatbot queries &amp; summaries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</a:rPr>
              <a:t>ML</a:t>
            </a:r>
            <a:r>
              <a:rPr lang="en-IN" dirty="0">
                <a:solidFill>
                  <a:schemeClr val="tx1"/>
                </a:solidFill>
              </a:rPr>
              <a:t> – Personalized study schedules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</a:rPr>
              <a:t>Predictive Analytics</a:t>
            </a:r>
            <a:r>
              <a:rPr lang="en-IN" dirty="0">
                <a:solidFill>
                  <a:schemeClr val="tx1"/>
                </a:solidFill>
              </a:rPr>
              <a:t> – Identify weak areas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</a:rPr>
              <a:t>Recommendations</a:t>
            </a:r>
            <a:r>
              <a:rPr lang="en-IN" dirty="0">
                <a:solidFill>
                  <a:schemeClr val="tx1"/>
                </a:solidFill>
              </a:rPr>
              <a:t> – Learning resources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</a:rPr>
              <a:t>Data Analytics</a:t>
            </a:r>
            <a:r>
              <a:rPr lang="en-IN" dirty="0">
                <a:solidFill>
                  <a:schemeClr val="tx1"/>
                </a:solidFill>
              </a:rPr>
              <a:t> – Dashboards &amp; progress</a:t>
            </a:r>
          </a:p>
          <a:p>
            <a:pPr algn="ctr"/>
            <a:endParaRPr lang="en-IN" dirty="0"/>
          </a:p>
        </p:txBody>
      </p:sp>
      <p:sp>
        <p:nvSpPr>
          <p:cNvPr id="11" name="Rectangle: Single Corner Rounded 10">
            <a:extLst>
              <a:ext uri="{FF2B5EF4-FFF2-40B4-BE49-F238E27FC236}">
                <a16:creationId xmlns:a16="http://schemas.microsoft.com/office/drawing/2014/main" id="{2AC4BEE3-1F59-0C53-F5E0-F10124B15E82}"/>
              </a:ext>
            </a:extLst>
          </p:cNvPr>
          <p:cNvSpPr/>
          <p:nvPr/>
        </p:nvSpPr>
        <p:spPr>
          <a:xfrm>
            <a:off x="6950087" y="3360737"/>
            <a:ext cx="4661562" cy="2777924"/>
          </a:xfrm>
          <a:prstGeom prst="round1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/>
              <a:t>🎯 </a:t>
            </a:r>
            <a:r>
              <a:rPr lang="en-IN" sz="2800" b="1" dirty="0">
                <a:solidFill>
                  <a:schemeClr val="tx1"/>
                </a:solidFill>
              </a:rPr>
              <a:t>Effectiveness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Personalized learning for each student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24/7 AI tutor support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Smarter study decisions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Motivation via nudges &amp; gamification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F4A81-123C-BFC5-0586-C19B2397D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7D6563D-376D-8A27-368E-BBFD44005593}"/>
              </a:ext>
            </a:extLst>
          </p:cNvPr>
          <p:cNvSpPr/>
          <p:nvPr/>
        </p:nvSpPr>
        <p:spPr>
          <a:xfrm>
            <a:off x="688931" y="1412112"/>
            <a:ext cx="4947940" cy="4109382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/>
              <a:t>🛠️ Tools &amp; Technologies</a:t>
            </a:r>
          </a:p>
          <a:p>
            <a:endParaRPr lang="en-IN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Frontend</a:t>
            </a:r>
            <a:r>
              <a:rPr lang="en-IN" sz="2000" dirty="0"/>
              <a:t>: React / Next.js + </a:t>
            </a:r>
            <a:r>
              <a:rPr lang="en-IN" sz="2000" dirty="0" err="1"/>
              <a:t>TailwindCSS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Backend</a:t>
            </a:r>
            <a:r>
              <a:rPr lang="en-IN" sz="2000" dirty="0"/>
              <a:t>: Node.js / Django / Flask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Database</a:t>
            </a:r>
            <a:r>
              <a:rPr lang="en-IN" sz="2000" dirty="0"/>
              <a:t>: MongoDB / PostgreSQL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AI Integration</a:t>
            </a:r>
            <a:r>
              <a:rPr lang="en-IN" sz="2000" dirty="0"/>
              <a:t>: OpenAI API (Chatbot), ML models for scheduling &amp; recommendations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Other Tools</a:t>
            </a:r>
            <a:r>
              <a:rPr lang="en-IN" sz="2000" dirty="0"/>
              <a:t>: Firebase (auth &amp; notifications), Recharts/Chart.js (analytics)</a:t>
            </a:r>
          </a:p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15E87A-32A0-6477-C5BC-D41266E09F89}"/>
              </a:ext>
            </a:extLst>
          </p:cNvPr>
          <p:cNvSpPr/>
          <p:nvPr/>
        </p:nvSpPr>
        <p:spPr>
          <a:xfrm>
            <a:off x="5753883" y="1412111"/>
            <a:ext cx="5764967" cy="41093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/>
              <a:t>📅 Development Plan (Rough Timeline)</a:t>
            </a:r>
          </a:p>
          <a:p>
            <a:endParaRPr lang="en-IN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Week 1–2</a:t>
            </a:r>
            <a:r>
              <a:rPr lang="en-IN" sz="2000" dirty="0"/>
              <a:t> – Requirement gathering &amp; UI/UX design.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Week 3–4</a:t>
            </a:r>
            <a:r>
              <a:rPr lang="en-IN" sz="2000" dirty="0"/>
              <a:t> – Core features: Study planner &amp; scheduling system.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Week 5–6</a:t>
            </a:r>
            <a:r>
              <a:rPr lang="en-IN" sz="2000" dirty="0"/>
              <a:t> – AI chatbot integration &amp; progress tracking dashboard.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Week 7–8</a:t>
            </a:r>
            <a:r>
              <a:rPr lang="en-IN" sz="2000" dirty="0"/>
              <a:t> – Testing, security, and performance optimization.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Week 9</a:t>
            </a:r>
            <a:r>
              <a:rPr lang="en-IN" sz="2000" dirty="0"/>
              <a:t> – Deployment &amp; user feedback.</a:t>
            </a:r>
            <a:endParaRPr lang="en-IN" sz="2000" b="1" dirty="0"/>
          </a:p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AE8B9-CBBC-1114-F972-C9E23660A7D3}"/>
              </a:ext>
            </a:extLst>
          </p:cNvPr>
          <p:cNvSpPr txBox="1"/>
          <p:nvPr/>
        </p:nvSpPr>
        <p:spPr>
          <a:xfrm>
            <a:off x="137449" y="90227"/>
            <a:ext cx="11917101" cy="85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36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Data Requirements and Privacy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6610300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7543618_win32_fixed.potx" id="{ADAA76EA-DF5A-4461-9F55-FB2239CA5BEE}" vid="{736839AE-787B-453A-8CE5-01202B88C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297</TotalTime>
  <Words>714</Words>
  <Application>Microsoft Office PowerPoint</Application>
  <PresentationFormat>Widescreen</PresentationFormat>
  <Paragraphs>118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Poppins Bold</vt:lpstr>
      <vt:lpstr>Wingdings</vt:lpstr>
      <vt:lpstr>Office Theme</vt:lpstr>
      <vt:lpstr>PowerPoint Presentation</vt:lpstr>
      <vt:lpstr>PowerPoint Presentation</vt:lpstr>
      <vt:lpstr>Potential Challenges and Opportunities</vt:lpstr>
      <vt:lpstr>PRELIMINARY SOLUTION CONCEPT</vt:lpstr>
      <vt:lpstr> </vt:lpstr>
      <vt:lpstr>PowerPoint Presentation</vt:lpstr>
      <vt:lpstr>PowerPoint Presentation</vt:lpstr>
      <vt:lpstr>AI Technologies and Methods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Mansi Nair</dc:creator>
  <cp:lastModifiedBy>Mansi Nair</cp:lastModifiedBy>
  <cp:revision>7</cp:revision>
  <dcterms:created xsi:type="dcterms:W3CDTF">2025-09-01T05:37:29Z</dcterms:created>
  <dcterms:modified xsi:type="dcterms:W3CDTF">2025-09-04T20:09:46Z</dcterms:modified>
</cp:coreProperties>
</file>