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3"/>
  </p:notesMasterIdLst>
  <p:sldIdLst>
    <p:sldId id="256" r:id="rId2"/>
    <p:sldId id="257" r:id="rId3"/>
    <p:sldId id="277" r:id="rId4"/>
    <p:sldId id="258" r:id="rId5"/>
    <p:sldId id="259" r:id="rId6"/>
    <p:sldId id="260" r:id="rId7"/>
    <p:sldId id="262" r:id="rId8"/>
    <p:sldId id="263" r:id="rId9"/>
    <p:sldId id="264" r:id="rId10"/>
    <p:sldId id="265" r:id="rId11"/>
    <p:sldId id="273" r:id="rId12"/>
    <p:sldId id="267" r:id="rId13"/>
    <p:sldId id="268" r:id="rId14"/>
    <p:sldId id="269" r:id="rId15"/>
    <p:sldId id="270" r:id="rId16"/>
    <p:sldId id="271" r:id="rId17"/>
    <p:sldId id="274" r:id="rId18"/>
    <p:sldId id="275" r:id="rId19"/>
    <p:sldId id="276" r:id="rId20"/>
    <p:sldId id="279"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52ED3-7EA8-424C-8797-3CDA68FD52FB}" type="datetimeFigureOut">
              <a:rPr lang="en-IN" smtClean="0"/>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6E642-66AD-4483-9152-7EBADDCA03F6}" type="slidenum">
              <a:rPr lang="en-IN" smtClean="0"/>
              <a:t>‹#›</a:t>
            </a:fld>
            <a:endParaRPr lang="en-IN"/>
          </a:p>
        </p:txBody>
      </p:sp>
    </p:spTree>
    <p:extLst>
      <p:ext uri="{BB962C8B-B14F-4D97-AF65-F5344CB8AC3E}">
        <p14:creationId xmlns:p14="http://schemas.microsoft.com/office/powerpoint/2010/main" val="145197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10-05-2023</a:t>
            </a:r>
          </a:p>
        </p:txBody>
      </p:sp>
      <p:sp>
        <p:nvSpPr>
          <p:cNvPr id="5" name="Footer Placeholder 4"/>
          <p:cNvSpPr>
            <a:spLocks noGrp="1"/>
          </p:cNvSpPr>
          <p:nvPr>
            <p:ph type="ftr" sz="quarter" idx="11"/>
          </p:nvPr>
        </p:nvSpPr>
        <p:spPr/>
        <p:txBody>
          <a:bodyPr/>
          <a:lstStyle/>
          <a:p>
            <a:r>
              <a:rPr lang="en-IN"/>
              <a:t>Tailoress</a:t>
            </a:r>
          </a:p>
        </p:txBody>
      </p:sp>
      <p:sp>
        <p:nvSpPr>
          <p:cNvPr id="6" name="Slide Number Placeholder 5"/>
          <p:cNvSpPr>
            <a:spLocks noGrp="1"/>
          </p:cNvSpPr>
          <p:nvPr>
            <p:ph type="sldNum" sz="quarter" idx="12"/>
          </p:nvPr>
        </p:nvSpPr>
        <p:spPr/>
        <p:txBody>
          <a:bodyPr/>
          <a:lstStyle/>
          <a:p>
            <a:fld id="{DFC588FB-8419-49C0-ADFD-6B533993D87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045124"/>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10-05-2023</a:t>
            </a:r>
          </a:p>
        </p:txBody>
      </p:sp>
      <p:sp>
        <p:nvSpPr>
          <p:cNvPr id="5" name="Footer Placeholder 4"/>
          <p:cNvSpPr>
            <a:spLocks noGrp="1"/>
          </p:cNvSpPr>
          <p:nvPr>
            <p:ph type="ftr" sz="quarter" idx="11"/>
          </p:nvPr>
        </p:nvSpPr>
        <p:spPr/>
        <p:txBody>
          <a:bodyPr/>
          <a:lstStyle/>
          <a:p>
            <a:r>
              <a:rPr lang="en-IN"/>
              <a:t>Tailoress</a:t>
            </a:r>
          </a:p>
        </p:txBody>
      </p:sp>
      <p:sp>
        <p:nvSpPr>
          <p:cNvPr id="6" name="Slide Number Placeholder 5"/>
          <p:cNvSpPr>
            <a:spLocks noGrp="1"/>
          </p:cNvSpPr>
          <p:nvPr>
            <p:ph type="sldNum" sz="quarter" idx="12"/>
          </p:nvPr>
        </p:nvSpPr>
        <p:spPr/>
        <p:txBody>
          <a:bodyPr/>
          <a:lstStyle/>
          <a:p>
            <a:fld id="{DFC588FB-8419-49C0-ADFD-6B533993D871}" type="slidenum">
              <a:rPr lang="en-IN" smtClean="0"/>
              <a:t>‹#›</a:t>
            </a:fld>
            <a:endParaRPr lang="en-IN"/>
          </a:p>
        </p:txBody>
      </p:sp>
    </p:spTree>
    <p:extLst>
      <p:ext uri="{BB962C8B-B14F-4D97-AF65-F5344CB8AC3E}">
        <p14:creationId xmlns:p14="http://schemas.microsoft.com/office/powerpoint/2010/main" val="856533442"/>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10-05-2023</a:t>
            </a:r>
          </a:p>
        </p:txBody>
      </p:sp>
      <p:sp>
        <p:nvSpPr>
          <p:cNvPr id="5" name="Footer Placeholder 4"/>
          <p:cNvSpPr>
            <a:spLocks noGrp="1"/>
          </p:cNvSpPr>
          <p:nvPr>
            <p:ph type="ftr" sz="quarter" idx="11"/>
          </p:nvPr>
        </p:nvSpPr>
        <p:spPr/>
        <p:txBody>
          <a:bodyPr/>
          <a:lstStyle/>
          <a:p>
            <a:r>
              <a:rPr lang="en-IN"/>
              <a:t>Tailoress</a:t>
            </a:r>
          </a:p>
        </p:txBody>
      </p:sp>
      <p:sp>
        <p:nvSpPr>
          <p:cNvPr id="6" name="Slide Number Placeholder 5"/>
          <p:cNvSpPr>
            <a:spLocks noGrp="1"/>
          </p:cNvSpPr>
          <p:nvPr>
            <p:ph type="sldNum" sz="quarter" idx="12"/>
          </p:nvPr>
        </p:nvSpPr>
        <p:spPr/>
        <p:txBody>
          <a:bodyPr/>
          <a:lstStyle/>
          <a:p>
            <a:fld id="{DFC588FB-8419-49C0-ADFD-6B533993D871}" type="slidenum">
              <a:rPr lang="en-IN" smtClean="0"/>
              <a:t>‹#›</a:t>
            </a:fld>
            <a:endParaRPr lang="en-IN"/>
          </a:p>
        </p:txBody>
      </p:sp>
    </p:spTree>
    <p:extLst>
      <p:ext uri="{BB962C8B-B14F-4D97-AF65-F5344CB8AC3E}">
        <p14:creationId xmlns:p14="http://schemas.microsoft.com/office/powerpoint/2010/main" val="4141685877"/>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10-05-2023</a:t>
            </a:r>
          </a:p>
        </p:txBody>
      </p:sp>
      <p:sp>
        <p:nvSpPr>
          <p:cNvPr id="5" name="Footer Placeholder 4"/>
          <p:cNvSpPr>
            <a:spLocks noGrp="1"/>
          </p:cNvSpPr>
          <p:nvPr>
            <p:ph type="ftr" sz="quarter" idx="11"/>
          </p:nvPr>
        </p:nvSpPr>
        <p:spPr/>
        <p:txBody>
          <a:bodyPr/>
          <a:lstStyle/>
          <a:p>
            <a:r>
              <a:rPr lang="en-IN"/>
              <a:t>Tailoress</a:t>
            </a:r>
          </a:p>
        </p:txBody>
      </p:sp>
      <p:sp>
        <p:nvSpPr>
          <p:cNvPr id="6" name="Slide Number Placeholder 5"/>
          <p:cNvSpPr>
            <a:spLocks noGrp="1"/>
          </p:cNvSpPr>
          <p:nvPr>
            <p:ph type="sldNum" sz="quarter" idx="12"/>
          </p:nvPr>
        </p:nvSpPr>
        <p:spPr/>
        <p:txBody>
          <a:bodyPr/>
          <a:lstStyle/>
          <a:p>
            <a:fld id="{DFC588FB-8419-49C0-ADFD-6B533993D871}" type="slidenum">
              <a:rPr lang="en-IN" smtClean="0"/>
              <a:t>‹#›</a:t>
            </a:fld>
            <a:endParaRPr lang="en-IN"/>
          </a:p>
        </p:txBody>
      </p:sp>
    </p:spTree>
    <p:extLst>
      <p:ext uri="{BB962C8B-B14F-4D97-AF65-F5344CB8AC3E}">
        <p14:creationId xmlns:p14="http://schemas.microsoft.com/office/powerpoint/2010/main" val="582251422"/>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10-05-2023</a:t>
            </a:r>
          </a:p>
        </p:txBody>
      </p:sp>
      <p:sp>
        <p:nvSpPr>
          <p:cNvPr id="5" name="Footer Placeholder 4"/>
          <p:cNvSpPr>
            <a:spLocks noGrp="1"/>
          </p:cNvSpPr>
          <p:nvPr>
            <p:ph type="ftr" sz="quarter" idx="11"/>
          </p:nvPr>
        </p:nvSpPr>
        <p:spPr/>
        <p:txBody>
          <a:bodyPr/>
          <a:lstStyle/>
          <a:p>
            <a:r>
              <a:rPr lang="en-IN"/>
              <a:t>Tailoress</a:t>
            </a:r>
          </a:p>
        </p:txBody>
      </p:sp>
      <p:sp>
        <p:nvSpPr>
          <p:cNvPr id="6" name="Slide Number Placeholder 5"/>
          <p:cNvSpPr>
            <a:spLocks noGrp="1"/>
          </p:cNvSpPr>
          <p:nvPr>
            <p:ph type="sldNum" sz="quarter" idx="12"/>
          </p:nvPr>
        </p:nvSpPr>
        <p:spPr/>
        <p:txBody>
          <a:bodyPr/>
          <a:lstStyle/>
          <a:p>
            <a:fld id="{DFC588FB-8419-49C0-ADFD-6B533993D87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297098"/>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10-05-2023</a:t>
            </a:r>
          </a:p>
        </p:txBody>
      </p:sp>
      <p:sp>
        <p:nvSpPr>
          <p:cNvPr id="6" name="Footer Placeholder 5"/>
          <p:cNvSpPr>
            <a:spLocks noGrp="1"/>
          </p:cNvSpPr>
          <p:nvPr>
            <p:ph type="ftr" sz="quarter" idx="11"/>
          </p:nvPr>
        </p:nvSpPr>
        <p:spPr/>
        <p:txBody>
          <a:bodyPr/>
          <a:lstStyle/>
          <a:p>
            <a:r>
              <a:rPr lang="en-IN"/>
              <a:t>Tailoress</a:t>
            </a:r>
          </a:p>
        </p:txBody>
      </p:sp>
      <p:sp>
        <p:nvSpPr>
          <p:cNvPr id="7" name="Slide Number Placeholder 6"/>
          <p:cNvSpPr>
            <a:spLocks noGrp="1"/>
          </p:cNvSpPr>
          <p:nvPr>
            <p:ph type="sldNum" sz="quarter" idx="12"/>
          </p:nvPr>
        </p:nvSpPr>
        <p:spPr/>
        <p:txBody>
          <a:bodyPr/>
          <a:lstStyle/>
          <a:p>
            <a:fld id="{DFC588FB-8419-49C0-ADFD-6B533993D871}" type="slidenum">
              <a:rPr lang="en-IN" smtClean="0"/>
              <a:t>‹#›</a:t>
            </a:fld>
            <a:endParaRPr lang="en-IN"/>
          </a:p>
        </p:txBody>
      </p:sp>
    </p:spTree>
    <p:extLst>
      <p:ext uri="{BB962C8B-B14F-4D97-AF65-F5344CB8AC3E}">
        <p14:creationId xmlns:p14="http://schemas.microsoft.com/office/powerpoint/2010/main" val="1766248278"/>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10-05-2023</a:t>
            </a:r>
          </a:p>
        </p:txBody>
      </p:sp>
      <p:sp>
        <p:nvSpPr>
          <p:cNvPr id="8" name="Footer Placeholder 7"/>
          <p:cNvSpPr>
            <a:spLocks noGrp="1"/>
          </p:cNvSpPr>
          <p:nvPr>
            <p:ph type="ftr" sz="quarter" idx="11"/>
          </p:nvPr>
        </p:nvSpPr>
        <p:spPr/>
        <p:txBody>
          <a:bodyPr/>
          <a:lstStyle/>
          <a:p>
            <a:r>
              <a:rPr lang="en-IN"/>
              <a:t>Tailoress</a:t>
            </a:r>
          </a:p>
        </p:txBody>
      </p:sp>
      <p:sp>
        <p:nvSpPr>
          <p:cNvPr id="9" name="Slide Number Placeholder 8"/>
          <p:cNvSpPr>
            <a:spLocks noGrp="1"/>
          </p:cNvSpPr>
          <p:nvPr>
            <p:ph type="sldNum" sz="quarter" idx="12"/>
          </p:nvPr>
        </p:nvSpPr>
        <p:spPr/>
        <p:txBody>
          <a:bodyPr/>
          <a:lstStyle/>
          <a:p>
            <a:fld id="{DFC588FB-8419-49C0-ADFD-6B533993D871}" type="slidenum">
              <a:rPr lang="en-IN" smtClean="0"/>
              <a:t>‹#›</a:t>
            </a:fld>
            <a:endParaRPr lang="en-IN"/>
          </a:p>
        </p:txBody>
      </p:sp>
    </p:spTree>
    <p:extLst>
      <p:ext uri="{BB962C8B-B14F-4D97-AF65-F5344CB8AC3E}">
        <p14:creationId xmlns:p14="http://schemas.microsoft.com/office/powerpoint/2010/main" val="3320210145"/>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10-05-2023</a:t>
            </a:r>
          </a:p>
        </p:txBody>
      </p:sp>
      <p:sp>
        <p:nvSpPr>
          <p:cNvPr id="4" name="Footer Placeholder 3"/>
          <p:cNvSpPr>
            <a:spLocks noGrp="1"/>
          </p:cNvSpPr>
          <p:nvPr>
            <p:ph type="ftr" sz="quarter" idx="11"/>
          </p:nvPr>
        </p:nvSpPr>
        <p:spPr/>
        <p:txBody>
          <a:bodyPr/>
          <a:lstStyle/>
          <a:p>
            <a:r>
              <a:rPr lang="en-IN"/>
              <a:t>Tailoress</a:t>
            </a:r>
          </a:p>
        </p:txBody>
      </p:sp>
      <p:sp>
        <p:nvSpPr>
          <p:cNvPr id="5" name="Slide Number Placeholder 4"/>
          <p:cNvSpPr>
            <a:spLocks noGrp="1"/>
          </p:cNvSpPr>
          <p:nvPr>
            <p:ph type="sldNum" sz="quarter" idx="12"/>
          </p:nvPr>
        </p:nvSpPr>
        <p:spPr/>
        <p:txBody>
          <a:bodyPr/>
          <a:lstStyle/>
          <a:p>
            <a:fld id="{DFC588FB-8419-49C0-ADFD-6B533993D871}" type="slidenum">
              <a:rPr lang="en-IN" smtClean="0"/>
              <a:t>‹#›</a:t>
            </a:fld>
            <a:endParaRPr lang="en-IN"/>
          </a:p>
        </p:txBody>
      </p:sp>
    </p:spTree>
    <p:extLst>
      <p:ext uri="{BB962C8B-B14F-4D97-AF65-F5344CB8AC3E}">
        <p14:creationId xmlns:p14="http://schemas.microsoft.com/office/powerpoint/2010/main" val="2516392449"/>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IN"/>
              <a:t>10-05-2023</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Tailoress</a:t>
            </a:r>
          </a:p>
        </p:txBody>
      </p:sp>
      <p:sp>
        <p:nvSpPr>
          <p:cNvPr id="9" name="Slide Number Placeholder 8"/>
          <p:cNvSpPr>
            <a:spLocks noGrp="1"/>
          </p:cNvSpPr>
          <p:nvPr>
            <p:ph type="sldNum" sz="quarter" idx="12"/>
          </p:nvPr>
        </p:nvSpPr>
        <p:spPr/>
        <p:txBody>
          <a:bodyPr/>
          <a:lstStyle/>
          <a:p>
            <a:fld id="{DFC588FB-8419-49C0-ADFD-6B533993D871}" type="slidenum">
              <a:rPr lang="en-IN" smtClean="0"/>
              <a:t>‹#›</a:t>
            </a:fld>
            <a:endParaRPr lang="en-IN"/>
          </a:p>
        </p:txBody>
      </p:sp>
    </p:spTree>
    <p:extLst>
      <p:ext uri="{BB962C8B-B14F-4D97-AF65-F5344CB8AC3E}">
        <p14:creationId xmlns:p14="http://schemas.microsoft.com/office/powerpoint/2010/main" val="3465140941"/>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IN"/>
              <a:t>10-05-2023</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Tailoress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C588FB-8419-49C0-ADFD-6B533993D871}" type="slidenum">
              <a:rPr lang="en-IN" smtClean="0"/>
              <a:t>‹#›</a:t>
            </a:fld>
            <a:endParaRPr lang="en-IN"/>
          </a:p>
        </p:txBody>
      </p:sp>
    </p:spTree>
    <p:extLst>
      <p:ext uri="{BB962C8B-B14F-4D97-AF65-F5344CB8AC3E}">
        <p14:creationId xmlns:p14="http://schemas.microsoft.com/office/powerpoint/2010/main" val="1387122740"/>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10-05-2023</a:t>
            </a:r>
          </a:p>
        </p:txBody>
      </p:sp>
      <p:sp>
        <p:nvSpPr>
          <p:cNvPr id="6" name="Footer Placeholder 5"/>
          <p:cNvSpPr>
            <a:spLocks noGrp="1"/>
          </p:cNvSpPr>
          <p:nvPr>
            <p:ph type="ftr" sz="quarter" idx="11"/>
          </p:nvPr>
        </p:nvSpPr>
        <p:spPr/>
        <p:txBody>
          <a:bodyPr/>
          <a:lstStyle/>
          <a:p>
            <a:r>
              <a:rPr lang="en-IN"/>
              <a:t>Tailoress</a:t>
            </a:r>
          </a:p>
        </p:txBody>
      </p:sp>
      <p:sp>
        <p:nvSpPr>
          <p:cNvPr id="7" name="Slide Number Placeholder 6"/>
          <p:cNvSpPr>
            <a:spLocks noGrp="1"/>
          </p:cNvSpPr>
          <p:nvPr>
            <p:ph type="sldNum" sz="quarter" idx="12"/>
          </p:nvPr>
        </p:nvSpPr>
        <p:spPr/>
        <p:txBody>
          <a:bodyPr/>
          <a:lstStyle/>
          <a:p>
            <a:fld id="{DFC588FB-8419-49C0-ADFD-6B533993D871}" type="slidenum">
              <a:rPr lang="en-IN" smtClean="0"/>
              <a:t>‹#›</a:t>
            </a:fld>
            <a:endParaRPr lang="en-IN"/>
          </a:p>
        </p:txBody>
      </p:sp>
    </p:spTree>
    <p:extLst>
      <p:ext uri="{BB962C8B-B14F-4D97-AF65-F5344CB8AC3E}">
        <p14:creationId xmlns:p14="http://schemas.microsoft.com/office/powerpoint/2010/main" val="2010204138"/>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IN"/>
              <a:t>10-05-2023</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Tailoress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C588FB-8419-49C0-ADFD-6B533993D87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48590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37E2E64-6B02-5D49-7663-254A372BA08F}"/>
              </a:ext>
            </a:extLst>
          </p:cNvPr>
          <p:cNvSpPr txBox="1"/>
          <p:nvPr/>
        </p:nvSpPr>
        <p:spPr>
          <a:xfrm>
            <a:off x="698500" y="4533900"/>
            <a:ext cx="8406999" cy="2554545"/>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tx2"/>
                </a:solidFill>
                <a:latin typeface="Times New Roman" panose="02020603050405020304" pitchFamily="18" charset="0"/>
                <a:cs typeface="Times New Roman" panose="02020603050405020304" pitchFamily="18" charset="0"/>
              </a:rPr>
              <a:t>Created by;</a:t>
            </a:r>
          </a:p>
          <a:p>
            <a:r>
              <a:rPr lang="en-IN" sz="2400" dirty="0">
                <a:solidFill>
                  <a:schemeClr val="tx2"/>
                </a:solidFill>
                <a:latin typeface="Times New Roman" panose="02020603050405020304" pitchFamily="18" charset="0"/>
                <a:cs typeface="Times New Roman" panose="02020603050405020304" pitchFamily="18" charset="0"/>
              </a:rPr>
              <a:t>200403001168:- Jani Mansi Riteshkumar.</a:t>
            </a:r>
          </a:p>
          <a:p>
            <a:r>
              <a:rPr lang="en-IN" sz="2400" dirty="0">
                <a:solidFill>
                  <a:schemeClr val="tx2"/>
                </a:solidFill>
                <a:latin typeface="Times New Roman" panose="02020603050405020304" pitchFamily="18" charset="0"/>
                <a:cs typeface="Times New Roman" panose="02020603050405020304" pitchFamily="18" charset="0"/>
              </a:rPr>
              <a:t>200403001180:-Panchal Vaibhavi Bharatbhai.</a:t>
            </a:r>
          </a:p>
          <a:p>
            <a:r>
              <a:rPr lang="en-IN" sz="2400" dirty="0">
                <a:solidFill>
                  <a:schemeClr val="tx2"/>
                </a:solidFill>
                <a:latin typeface="Times New Roman" panose="02020603050405020304" pitchFamily="18" charset="0"/>
                <a:cs typeface="Times New Roman" panose="02020603050405020304" pitchFamily="18" charset="0"/>
              </a:rPr>
              <a:t>200403001054:- Prajapati Dhruvi Kirtikumar.</a:t>
            </a:r>
          </a:p>
          <a:p>
            <a:endParaRPr lang="en-IN" sz="1600" dirty="0">
              <a:solidFill>
                <a:schemeClr val="tx2"/>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CB3E9B57-7461-42A2-48A5-BB960F875E92}"/>
              </a:ext>
            </a:extLst>
          </p:cNvPr>
          <p:cNvSpPr>
            <a:spLocks noGrp="1"/>
          </p:cNvSpPr>
          <p:nvPr>
            <p:ph type="title"/>
          </p:nvPr>
        </p:nvSpPr>
        <p:spPr>
          <a:xfrm>
            <a:off x="1066800" y="286603"/>
            <a:ext cx="10058400" cy="1450757"/>
          </a:xfrm>
        </p:spPr>
        <p:txBody>
          <a:bodyPr>
            <a:normAutofit/>
          </a:bodyPr>
          <a:lstStyle/>
          <a:p>
            <a:pPr algn="ctr"/>
            <a:r>
              <a:rPr lang="en-IN" sz="5400" dirty="0">
                <a:latin typeface="Times New Roman" panose="02020603050405020304" pitchFamily="18" charset="0"/>
                <a:cs typeface="Times New Roman" panose="02020603050405020304" pitchFamily="18" charset="0"/>
              </a:rPr>
              <a:t>Tailoress…</a:t>
            </a:r>
          </a:p>
        </p:txBody>
      </p:sp>
      <p:sp>
        <p:nvSpPr>
          <p:cNvPr id="2" name="Date Placeholder 1">
            <a:extLst>
              <a:ext uri="{FF2B5EF4-FFF2-40B4-BE49-F238E27FC236}">
                <a16:creationId xmlns:a16="http://schemas.microsoft.com/office/drawing/2014/main" id="{65C2BA33-2236-ECB2-84BC-2ECBEBDA758D}"/>
              </a:ext>
            </a:extLst>
          </p:cNvPr>
          <p:cNvSpPr>
            <a:spLocks noGrp="1"/>
          </p:cNvSpPr>
          <p:nvPr>
            <p:ph type="dt" sz="half" idx="10"/>
          </p:nvPr>
        </p:nvSpPr>
        <p:spPr/>
        <p:txBody>
          <a:bodyPr/>
          <a:lstStyle/>
          <a:p>
            <a:r>
              <a:rPr lang="en-IN"/>
              <a:t>10-05-2023</a:t>
            </a:r>
          </a:p>
        </p:txBody>
      </p:sp>
      <p:sp>
        <p:nvSpPr>
          <p:cNvPr id="3" name="Footer Placeholder 2">
            <a:extLst>
              <a:ext uri="{FF2B5EF4-FFF2-40B4-BE49-F238E27FC236}">
                <a16:creationId xmlns:a16="http://schemas.microsoft.com/office/drawing/2014/main" id="{E9D34133-F793-D6DE-0DB0-1FC462EF2322}"/>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3389826269"/>
      </p:ext>
    </p:extLst>
  </p:cSld>
  <p:clrMapOvr>
    <a:masterClrMapping/>
  </p:clrMapOvr>
  <mc:AlternateContent xmlns:mc="http://schemas.openxmlformats.org/markup-compatibility/2006" xmlns:p14="http://schemas.microsoft.com/office/powerpoint/2010/main">
    <mc:Choice Requires="p14">
      <p:transition spd="slow" p14:dur="100000" advTm="100000"/>
    </mc:Choice>
    <mc:Fallback xmlns="">
      <p:transition spd="slow" advTm="10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500"/>
                                        <p:tgtEl>
                                          <p:spTgt spid="8">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4E17-00F6-8256-C2F6-969D2076C1F1}"/>
              </a:ext>
            </a:extLst>
          </p:cNvPr>
          <p:cNvSpPr>
            <a:spLocks noGrp="1"/>
          </p:cNvSpPr>
          <p:nvPr>
            <p:ph type="title"/>
          </p:nvPr>
        </p:nvSpPr>
        <p:spPr>
          <a:xfrm>
            <a:off x="1485146" y="726306"/>
            <a:ext cx="10018713" cy="1027497"/>
          </a:xfrm>
        </p:spPr>
        <p:txBody>
          <a:bodyPr>
            <a:normAutofit/>
          </a:bodyPr>
          <a:lstStyle/>
          <a:p>
            <a:pPr algn="ctr"/>
            <a:r>
              <a:rPr lang="en-US" i="1" dirty="0">
                <a:solidFill>
                  <a:schemeClr val="tx1"/>
                </a:solidFill>
                <a:uFill>
                  <a:solidFill>
                    <a:srgbClr val="252525"/>
                  </a:solidFill>
                </a:uFill>
                <a:latin typeface="Times New Roman" panose="02020603050405020304" pitchFamily="18" charset="0"/>
                <a:cs typeface="Times New Roman" panose="02020603050405020304" pitchFamily="18" charset="0"/>
              </a:rPr>
              <a:t>Why</a:t>
            </a:r>
            <a:r>
              <a:rPr lang="en-US" i="1" spc="-15" dirty="0">
                <a:solidFill>
                  <a:schemeClr val="tx1"/>
                </a:solidFill>
                <a:uFill>
                  <a:solidFill>
                    <a:srgbClr val="252525"/>
                  </a:solidFill>
                </a:uFill>
                <a:latin typeface="Times New Roman" panose="02020603050405020304" pitchFamily="18" charset="0"/>
                <a:cs typeface="Times New Roman" panose="02020603050405020304" pitchFamily="18" charset="0"/>
              </a:rPr>
              <a:t> </a:t>
            </a:r>
            <a:r>
              <a:rPr lang="en-US" i="1" dirty="0">
                <a:solidFill>
                  <a:schemeClr val="tx1"/>
                </a:solidFill>
                <a:uFill>
                  <a:solidFill>
                    <a:srgbClr val="252525"/>
                  </a:solidFill>
                </a:uFill>
                <a:latin typeface="Times New Roman" panose="02020603050405020304" pitchFamily="18" charset="0"/>
                <a:cs typeface="Times New Roman" panose="02020603050405020304" pitchFamily="18" charset="0"/>
              </a:rPr>
              <a:t>we</a:t>
            </a:r>
            <a:r>
              <a:rPr lang="en-US" i="1" spc="-15" dirty="0">
                <a:solidFill>
                  <a:schemeClr val="tx1"/>
                </a:solidFill>
                <a:uFill>
                  <a:solidFill>
                    <a:srgbClr val="252525"/>
                  </a:solidFill>
                </a:uFill>
                <a:latin typeface="Times New Roman" panose="02020603050405020304" pitchFamily="18" charset="0"/>
                <a:cs typeface="Times New Roman" panose="02020603050405020304" pitchFamily="18" charset="0"/>
              </a:rPr>
              <a:t> </a:t>
            </a:r>
            <a:r>
              <a:rPr lang="en-US" i="1" spc="-5" dirty="0">
                <a:solidFill>
                  <a:schemeClr val="tx1"/>
                </a:solidFill>
                <a:uFill>
                  <a:solidFill>
                    <a:srgbClr val="252525"/>
                  </a:solidFill>
                </a:uFill>
                <a:latin typeface="Times New Roman" panose="02020603050405020304" pitchFamily="18" charset="0"/>
                <a:cs typeface="Times New Roman" panose="02020603050405020304" pitchFamily="18" charset="0"/>
              </a:rPr>
              <a:t>need</a:t>
            </a:r>
            <a:r>
              <a:rPr lang="en-US" i="1" spc="-10" dirty="0">
                <a:solidFill>
                  <a:schemeClr val="tx1"/>
                </a:solidFill>
                <a:uFill>
                  <a:solidFill>
                    <a:srgbClr val="252525"/>
                  </a:solidFill>
                </a:uFill>
                <a:latin typeface="Times New Roman" panose="02020603050405020304" pitchFamily="18" charset="0"/>
                <a:cs typeface="Times New Roman" panose="02020603050405020304" pitchFamily="18" charset="0"/>
              </a:rPr>
              <a:t> </a:t>
            </a:r>
            <a:r>
              <a:rPr lang="en-US" i="1" dirty="0">
                <a:solidFill>
                  <a:schemeClr val="tx1"/>
                </a:solidFill>
                <a:uFill>
                  <a:solidFill>
                    <a:srgbClr val="252525"/>
                  </a:solidFill>
                </a:uFill>
                <a:latin typeface="Times New Roman" panose="02020603050405020304" pitchFamily="18" charset="0"/>
                <a:cs typeface="Times New Roman" panose="02020603050405020304" pitchFamily="18" charset="0"/>
              </a:rPr>
              <a:t>new</a:t>
            </a:r>
            <a:r>
              <a:rPr lang="en-US" i="1" spc="-15" dirty="0">
                <a:solidFill>
                  <a:schemeClr val="tx1"/>
                </a:solidFill>
                <a:uFill>
                  <a:solidFill>
                    <a:srgbClr val="252525"/>
                  </a:solidFill>
                </a:uFill>
                <a:latin typeface="Times New Roman" panose="02020603050405020304" pitchFamily="18" charset="0"/>
                <a:cs typeface="Times New Roman" panose="02020603050405020304" pitchFamily="18" charset="0"/>
              </a:rPr>
              <a:t> </a:t>
            </a:r>
            <a:r>
              <a:rPr lang="en-US" i="1" spc="-5" dirty="0">
                <a:solidFill>
                  <a:schemeClr val="tx1"/>
                </a:solidFill>
                <a:uFill>
                  <a:solidFill>
                    <a:srgbClr val="252525"/>
                  </a:solidFill>
                </a:uFill>
                <a:latin typeface="Times New Roman" panose="02020603050405020304" pitchFamily="18" charset="0"/>
                <a:cs typeface="Times New Roman" panose="02020603050405020304" pitchFamily="18" charset="0"/>
              </a:rPr>
              <a:t>system?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04D0FA-12E6-B7A4-AA12-58E468B10DA0}"/>
              </a:ext>
            </a:extLst>
          </p:cNvPr>
          <p:cNvSpPr>
            <a:spLocks noGrp="1"/>
          </p:cNvSpPr>
          <p:nvPr>
            <p:ph idx="1"/>
          </p:nvPr>
        </p:nvSpPr>
        <p:spPr>
          <a:xfrm>
            <a:off x="1485146" y="2011680"/>
            <a:ext cx="10633060" cy="3606265"/>
          </a:xfrm>
        </p:spPr>
        <p:txBody>
          <a:bodyPr>
            <a:noAutofit/>
          </a:bodyPr>
          <a:lstStyle/>
          <a:p>
            <a:pPr marL="0" indent="0">
              <a:lnSpc>
                <a:spcPct val="100000"/>
              </a:lnSpc>
              <a:spcBef>
                <a:spcPts val="100"/>
              </a:spcBef>
              <a:buNone/>
            </a:pPr>
            <a:r>
              <a:rPr lang="en-US" dirty="0">
                <a:latin typeface="Times New Roman" panose="02020603050405020304" pitchFamily="18" charset="0"/>
                <a:cs typeface="Times New Roman" panose="02020603050405020304" pitchFamily="18" charset="0"/>
              </a:rPr>
              <a:t>As</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per</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client</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requirement</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they</a:t>
            </a:r>
            <a:r>
              <a:rPr lang="en-US" dirty="0">
                <a:latin typeface="Times New Roman" panose="02020603050405020304" pitchFamily="18" charset="0"/>
                <a:cs typeface="Times New Roman" panose="02020603050405020304" pitchFamily="18" charset="0"/>
              </a:rPr>
              <a:t> need</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such</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applications</a:t>
            </a:r>
            <a:r>
              <a:rPr lang="en-US" spc="1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for</a:t>
            </a:r>
            <a:r>
              <a:rPr lang="en-US" spc="-5" dirty="0">
                <a:latin typeface="Times New Roman" panose="02020603050405020304" pitchFamily="18" charset="0"/>
                <a:cs typeface="Times New Roman" panose="02020603050405020304" pitchFamily="18" charset="0"/>
              </a:rPr>
              <a:t> their</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company</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With</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some</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spc="-5" dirty="0">
                <a:latin typeface="Times New Roman" panose="02020603050405020304" pitchFamily="18" charset="0"/>
                <a:cs typeface="Times New Roman" panose="02020603050405020304" pitchFamily="18" charset="0"/>
              </a:rPr>
              <a:t>additional</a:t>
            </a:r>
            <a:r>
              <a:rPr lang="en-US" spc="-15" dirty="0">
                <a:latin typeface="Times New Roman" panose="02020603050405020304" pitchFamily="18" charset="0"/>
                <a:cs typeface="Times New Roman" panose="02020603050405020304" pitchFamily="18" charset="0"/>
              </a:rPr>
              <a:t> features</a:t>
            </a:r>
            <a:r>
              <a:rPr lang="en-US" spc="-4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like:-</a:t>
            </a:r>
          </a:p>
          <a:p>
            <a:pPr marL="12700">
              <a:lnSpc>
                <a:spcPct val="100000"/>
              </a:lnSpc>
              <a:spcBef>
                <a:spcPts val="1005"/>
              </a:spcBef>
              <a:tabLst>
                <a:tab pos="354965" algn="l"/>
              </a:tabLst>
            </a:pPr>
            <a:r>
              <a:rPr lang="en-US" spc="-5" dirty="0">
                <a:latin typeface="Times New Roman" panose="02020603050405020304" pitchFamily="18" charset="0"/>
                <a:cs typeface="Times New Roman" panose="02020603050405020304" pitchFamily="18" charset="0"/>
              </a:rPr>
              <a:t>Login.</a:t>
            </a:r>
            <a:endParaRPr lang="en-US" dirty="0">
              <a:latin typeface="Times New Roman" panose="02020603050405020304" pitchFamily="18" charset="0"/>
              <a:cs typeface="Times New Roman" panose="02020603050405020304" pitchFamily="18" charset="0"/>
            </a:endParaRPr>
          </a:p>
          <a:p>
            <a:pPr marL="12700">
              <a:lnSpc>
                <a:spcPct val="100000"/>
              </a:lnSpc>
              <a:spcBef>
                <a:spcPts val="994"/>
              </a:spcBef>
              <a:tabLst>
                <a:tab pos="354965" algn="l"/>
              </a:tabLst>
            </a:pPr>
            <a:r>
              <a:rPr lang="en-US" spc="-10" dirty="0">
                <a:latin typeface="Times New Roman" panose="02020603050405020304" pitchFamily="18" charset="0"/>
                <a:cs typeface="Times New Roman" panose="02020603050405020304" pitchFamily="18" charset="0"/>
              </a:rPr>
              <a:t>Customer</a:t>
            </a:r>
            <a:r>
              <a:rPr lang="en-US" spc="-3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Entry.</a:t>
            </a:r>
            <a:endParaRPr lang="en-US" dirty="0">
              <a:latin typeface="Times New Roman" panose="02020603050405020304" pitchFamily="18" charset="0"/>
              <a:cs typeface="Times New Roman" panose="02020603050405020304" pitchFamily="18" charset="0"/>
            </a:endParaRPr>
          </a:p>
          <a:p>
            <a:pPr marL="12700">
              <a:lnSpc>
                <a:spcPct val="100000"/>
              </a:lnSpc>
              <a:spcBef>
                <a:spcPts val="1000"/>
              </a:spcBef>
              <a:tabLst>
                <a:tab pos="354965" algn="l"/>
              </a:tabLst>
            </a:pPr>
            <a:r>
              <a:rPr lang="en-US" dirty="0">
                <a:latin typeface="Times New Roman" panose="02020603050405020304" pitchFamily="18" charset="0"/>
                <a:cs typeface="Times New Roman" panose="02020603050405020304" pitchFamily="18" charset="0"/>
              </a:rPr>
              <a:t>Manage</a:t>
            </a:r>
            <a:r>
              <a:rPr lang="en-US" spc="-2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Customer’s</a:t>
            </a:r>
            <a:r>
              <a:rPr lang="en-US" spc="-2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Measurements.</a:t>
            </a:r>
            <a:endParaRPr lang="en-US" dirty="0">
              <a:latin typeface="Times New Roman" panose="02020603050405020304" pitchFamily="18" charset="0"/>
              <a:cs typeface="Times New Roman" panose="02020603050405020304" pitchFamily="18" charset="0"/>
            </a:endParaRPr>
          </a:p>
          <a:p>
            <a:pPr marL="12700">
              <a:lnSpc>
                <a:spcPct val="100000"/>
              </a:lnSpc>
              <a:spcBef>
                <a:spcPts val="1010"/>
              </a:spcBef>
              <a:tabLst>
                <a:tab pos="354965" algn="l"/>
              </a:tabLst>
            </a:pPr>
            <a:r>
              <a:rPr lang="en-US" spc="-5" dirty="0">
                <a:latin typeface="Times New Roman" panose="02020603050405020304" pitchFamily="18" charset="0"/>
                <a:cs typeface="Times New Roman" panose="02020603050405020304" pitchFamily="18" charset="0"/>
              </a:rPr>
              <a:t>Special</a:t>
            </a:r>
            <a:r>
              <a:rPr lang="en-US" spc="-2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34755DA-C62F-5231-4CCC-73F4EA153D0E}"/>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2AA965F0-5C02-E79D-222C-60B37DC96E63}"/>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2038125510"/>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BE9C-BBBD-B6C5-9237-177251F68B63}"/>
              </a:ext>
            </a:extLst>
          </p:cNvPr>
          <p:cNvSpPr>
            <a:spLocks noGrp="1"/>
          </p:cNvSpPr>
          <p:nvPr>
            <p:ph type="title"/>
          </p:nvPr>
        </p:nvSpPr>
        <p:spPr>
          <a:xfrm>
            <a:off x="1484312" y="685800"/>
            <a:ext cx="10018713" cy="824501"/>
          </a:xfrm>
        </p:spPr>
        <p:txBody>
          <a:bodyPr>
            <a:noAutofit/>
          </a:bodyPr>
          <a:lstStyle/>
          <a:p>
            <a:pPr algn="ctr"/>
            <a:r>
              <a:rPr lang="en-US" dirty="0">
                <a:latin typeface="Times New Roman" panose="02020603050405020304" pitchFamily="18" charset="0"/>
                <a:cs typeface="Times New Roman" panose="02020603050405020304" pitchFamily="18" charset="0"/>
              </a:rPr>
              <a:t>E-R Diagram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A34C21-7811-EDC5-8DA4-8886192048F1}"/>
              </a:ext>
            </a:extLst>
          </p:cNvPr>
          <p:cNvSpPr>
            <a:spLocks noGrp="1"/>
          </p:cNvSpPr>
          <p:nvPr>
            <p:ph idx="1"/>
          </p:nvPr>
        </p:nvSpPr>
        <p:spPr>
          <a:xfrm>
            <a:off x="943277" y="1772292"/>
            <a:ext cx="10559748" cy="4513005"/>
          </a:xfrm>
        </p:spPr>
        <p:txBody>
          <a:bodyPr>
            <a:normAutofit/>
          </a:bodyPr>
          <a:lstStyle/>
          <a:p>
            <a:pPr marL="0" indent="0" algn="l">
              <a:buNone/>
            </a:pPr>
            <a:r>
              <a:rPr lang="en-US" i="0" dirty="0">
                <a:solidFill>
                  <a:srgbClr val="222222"/>
                </a:solidFill>
                <a:effectLst/>
                <a:latin typeface="Times New Roman" panose="02020603050405020304" pitchFamily="18" charset="0"/>
                <a:cs typeface="Times New Roman" panose="02020603050405020304" pitchFamily="18" charset="0"/>
              </a:rPr>
              <a:t>ER Diagram stands for Entity Relationship Diagram, also known as ERD is a diagram that displays the relationship of entity sets stored in a database. In other words, ER diagrams help to explain the logical structure of databases. ER diagrams are created based on three basic concepts: entities, attributes and relationships.</a:t>
            </a:r>
          </a:p>
          <a:p>
            <a:pPr marL="0" indent="0" algn="l">
              <a:buNone/>
            </a:pPr>
            <a:r>
              <a:rPr lang="en-US" i="0" dirty="0">
                <a:solidFill>
                  <a:srgbClr val="222222"/>
                </a:solidFill>
                <a:effectLst/>
                <a:latin typeface="Times New Roman" panose="02020603050405020304" pitchFamily="18" charset="0"/>
                <a:cs typeface="Times New Roman" panose="02020603050405020304" pitchFamily="18" charset="0"/>
              </a:rPr>
              <a:t>ER Diagrams contain different symbols that use rectangles to represent entities, ovals to define attributes and diamond shapes to represent relationships.</a:t>
            </a:r>
          </a:p>
          <a:p>
            <a:pPr marL="0" indent="0">
              <a:buNone/>
            </a:pPr>
            <a:r>
              <a:rPr lang="en-US" i="0" dirty="0">
                <a:solidFill>
                  <a:srgbClr val="222222"/>
                </a:solidFill>
                <a:effectLst/>
                <a:latin typeface="Source Sans Pro" panose="020B0503030403020204" pitchFamily="34" charset="0"/>
              </a:rPr>
              <a:t>ER diagram looks very similar to the flowchart.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12286DA-984A-C7B2-B485-073A4A843A97}"/>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7BEFA209-D8D7-2F2A-D76B-954DB147CA23}"/>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1997628057"/>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repeatCount="indefinite"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anim calcmode="lin" valueType="num">
                                      <p:cBhvr>
                                        <p:cTn id="8" dur="3000" fill="hold"/>
                                        <p:tgtEl>
                                          <p:spTgt spid="2"/>
                                        </p:tgtEl>
                                        <p:attrNameLst>
                                          <p:attrName>ppt_x</p:attrName>
                                        </p:attrNameLst>
                                      </p:cBhvr>
                                      <p:tavLst>
                                        <p:tav tm="0">
                                          <p:val>
                                            <p:strVal val="#ppt_x"/>
                                          </p:val>
                                        </p:tav>
                                        <p:tav tm="100000">
                                          <p:val>
                                            <p:strVal val="#ppt_x"/>
                                          </p:val>
                                        </p:tav>
                                      </p:tavLst>
                                    </p:anim>
                                    <p:anim calcmode="lin" valueType="num">
                                      <p:cBhvr>
                                        <p:cTn id="9" dur="3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0B96-6104-B912-4234-BA852340B2DE}"/>
              </a:ext>
            </a:extLst>
          </p:cNvPr>
          <p:cNvSpPr>
            <a:spLocks noGrp="1"/>
          </p:cNvSpPr>
          <p:nvPr>
            <p:ph type="title"/>
          </p:nvPr>
        </p:nvSpPr>
        <p:spPr>
          <a:xfrm>
            <a:off x="0" y="0"/>
            <a:ext cx="12192000" cy="6314173"/>
          </a:xfrm>
        </p:spPr>
        <p:txBody>
          <a:bodyPr/>
          <a:lstStyle/>
          <a:p>
            <a:endParaRPr lang="en-IN" dirty="0"/>
          </a:p>
        </p:txBody>
      </p:sp>
      <p:pic>
        <p:nvPicPr>
          <p:cNvPr id="4" name="Picture 3">
            <a:extLst>
              <a:ext uri="{FF2B5EF4-FFF2-40B4-BE49-F238E27FC236}">
                <a16:creationId xmlns:a16="http://schemas.microsoft.com/office/drawing/2014/main" id="{AA9237CB-2C62-B1B4-848F-6C15FE68B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766"/>
            <a:ext cx="12262585" cy="6192408"/>
          </a:xfrm>
          <a:prstGeom prst="rect">
            <a:avLst/>
          </a:prstGeom>
        </p:spPr>
      </p:pic>
      <p:sp>
        <p:nvSpPr>
          <p:cNvPr id="5" name="Date Placeholder 4">
            <a:extLst>
              <a:ext uri="{FF2B5EF4-FFF2-40B4-BE49-F238E27FC236}">
                <a16:creationId xmlns:a16="http://schemas.microsoft.com/office/drawing/2014/main" id="{FDB06545-BC34-8419-0321-648CEF09D566}"/>
              </a:ext>
            </a:extLst>
          </p:cNvPr>
          <p:cNvSpPr>
            <a:spLocks noGrp="1"/>
          </p:cNvSpPr>
          <p:nvPr>
            <p:ph type="dt" sz="half" idx="10"/>
          </p:nvPr>
        </p:nvSpPr>
        <p:spPr/>
        <p:txBody>
          <a:bodyPr/>
          <a:lstStyle/>
          <a:p>
            <a:r>
              <a:rPr lang="en-IN"/>
              <a:t>10-05-2023</a:t>
            </a:r>
          </a:p>
        </p:txBody>
      </p:sp>
      <p:sp>
        <p:nvSpPr>
          <p:cNvPr id="6" name="Footer Placeholder 5">
            <a:extLst>
              <a:ext uri="{FF2B5EF4-FFF2-40B4-BE49-F238E27FC236}">
                <a16:creationId xmlns:a16="http://schemas.microsoft.com/office/drawing/2014/main" id="{4A2F9CAF-63C3-E5B8-5DFC-5A98EDB758E2}"/>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2028815328"/>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223E-26B4-FAF1-2FD9-D8576B8E1A7E}"/>
              </a:ext>
            </a:extLst>
          </p:cNvPr>
          <p:cNvSpPr>
            <a:spLocks noGrp="1"/>
          </p:cNvSpPr>
          <p:nvPr>
            <p:ph type="title"/>
          </p:nvPr>
        </p:nvSpPr>
        <p:spPr>
          <a:xfrm>
            <a:off x="1320801" y="0"/>
            <a:ext cx="10182224" cy="1689100"/>
          </a:xfrm>
        </p:spPr>
        <p:txBody>
          <a:bodyPr>
            <a:normAutofit/>
          </a:bodyPr>
          <a:lstStyle/>
          <a:p>
            <a:pPr algn="ctr"/>
            <a:r>
              <a:rPr lang="en-IN" dirty="0">
                <a:latin typeface="Times New Roman" panose="02020603050405020304" pitchFamily="18" charset="0"/>
                <a:cs typeface="Times New Roman" panose="02020603050405020304" pitchFamily="18" charset="0"/>
              </a:rPr>
              <a:t>Sequence Diagram</a:t>
            </a:r>
          </a:p>
        </p:txBody>
      </p:sp>
      <p:sp>
        <p:nvSpPr>
          <p:cNvPr id="3" name="Content Placeholder 2">
            <a:extLst>
              <a:ext uri="{FF2B5EF4-FFF2-40B4-BE49-F238E27FC236}">
                <a16:creationId xmlns:a16="http://schemas.microsoft.com/office/drawing/2014/main" id="{81BA60C0-C6F9-F9CA-788C-903C348B828A}"/>
              </a:ext>
            </a:extLst>
          </p:cNvPr>
          <p:cNvSpPr>
            <a:spLocks noGrp="1"/>
          </p:cNvSpPr>
          <p:nvPr>
            <p:ph idx="1"/>
          </p:nvPr>
        </p:nvSpPr>
        <p:spPr>
          <a:xfrm>
            <a:off x="519765" y="2054831"/>
            <a:ext cx="10895798" cy="3922457"/>
          </a:xfrm>
        </p:spPr>
        <p:txBody>
          <a:bodyPr>
            <a:noAutofit/>
          </a:bodyPr>
          <a:lstStyle/>
          <a:p>
            <a:pPr marL="0" indent="0" algn="just">
              <a:buNone/>
            </a:pPr>
            <a:r>
              <a:rPr lang="en-US" i="0" dirty="0">
                <a:solidFill>
                  <a:srgbClr val="333333"/>
                </a:solidFill>
                <a:effectLst/>
                <a:latin typeface="Times New Roman" panose="02020603050405020304" pitchFamily="18" charset="0"/>
                <a:cs typeface="Times New Roman" panose="02020603050405020304" pitchFamily="18" charset="0"/>
              </a:rPr>
              <a:t>The sequence diagram represents the flow of messages in the system and is also termed as an event diagram. It helps in envisioning several dynamic scenarios. It portrays the communication between any two lifelines as a time-ordered sequence of events, such that these lifelines took part at the run time. In UML, the lifeline is represented by a vertical bar, whereas the message flow is represented by a vertical dotted line that extends across the bottom of the page. It incorporates the iterations as well as branching.</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7E83219-E160-29DB-14D2-345EBFCEEEB8}"/>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779FFEB3-61CC-4178-A41D-27DB744CC01F}"/>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3319648444"/>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A568F-B880-C74E-3E5B-94E1350BC80C}"/>
              </a:ext>
            </a:extLst>
          </p:cNvPr>
          <p:cNvSpPr>
            <a:spLocks noGrp="1"/>
          </p:cNvSpPr>
          <p:nvPr>
            <p:ph type="dt" sz="half" idx="10"/>
          </p:nvPr>
        </p:nvSpPr>
        <p:spPr/>
        <p:txBody>
          <a:bodyPr/>
          <a:lstStyle/>
          <a:p>
            <a:r>
              <a:rPr lang="en-IN"/>
              <a:t>10-05-2023</a:t>
            </a:r>
          </a:p>
        </p:txBody>
      </p:sp>
      <p:sp>
        <p:nvSpPr>
          <p:cNvPr id="3" name="Footer Placeholder 2">
            <a:extLst>
              <a:ext uri="{FF2B5EF4-FFF2-40B4-BE49-F238E27FC236}">
                <a16:creationId xmlns:a16="http://schemas.microsoft.com/office/drawing/2014/main" id="{31087684-7648-4340-0409-3AE5FBEC7703}"/>
              </a:ext>
            </a:extLst>
          </p:cNvPr>
          <p:cNvSpPr>
            <a:spLocks noGrp="1"/>
          </p:cNvSpPr>
          <p:nvPr>
            <p:ph type="ftr" sz="quarter" idx="11"/>
          </p:nvPr>
        </p:nvSpPr>
        <p:spPr/>
        <p:txBody>
          <a:bodyPr/>
          <a:lstStyle/>
          <a:p>
            <a:r>
              <a:rPr lang="en-IN"/>
              <a:t>Tailoress</a:t>
            </a:r>
          </a:p>
        </p:txBody>
      </p:sp>
      <p:pic>
        <p:nvPicPr>
          <p:cNvPr id="5" name="Picture 4">
            <a:extLst>
              <a:ext uri="{FF2B5EF4-FFF2-40B4-BE49-F238E27FC236}">
                <a16:creationId xmlns:a16="http://schemas.microsoft.com/office/drawing/2014/main" id="{07D5C05E-9257-38E9-7D4B-48C44003D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79" y="0"/>
            <a:ext cx="12336379" cy="6343048"/>
          </a:xfrm>
          <a:prstGeom prst="rect">
            <a:avLst/>
          </a:prstGeom>
        </p:spPr>
      </p:pic>
    </p:spTree>
    <p:custDataLst>
      <p:tags r:id="rId1"/>
    </p:custDataLst>
    <p:extLst>
      <p:ext uri="{BB962C8B-B14F-4D97-AF65-F5344CB8AC3E}">
        <p14:creationId xmlns:p14="http://schemas.microsoft.com/office/powerpoint/2010/main" val="4069600152"/>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C85A-21D0-B2A7-D8D0-B84CF36D3113}"/>
              </a:ext>
            </a:extLst>
          </p:cNvPr>
          <p:cNvSpPr>
            <a:spLocks noGrp="1"/>
          </p:cNvSpPr>
          <p:nvPr>
            <p:ph type="title"/>
          </p:nvPr>
        </p:nvSpPr>
        <p:spPr>
          <a:xfrm>
            <a:off x="1484311" y="685801"/>
            <a:ext cx="10018713" cy="988996"/>
          </a:xfrm>
        </p:spPr>
        <p:txBody>
          <a:bodyPr>
            <a:normAutofit/>
          </a:bodyPr>
          <a:lstStyle/>
          <a:p>
            <a:pPr algn="ctr"/>
            <a:r>
              <a:rPr lang="en-IN" dirty="0">
                <a:latin typeface="Times New Roman" panose="02020603050405020304" pitchFamily="18" charset="0"/>
                <a:cs typeface="Times New Roman" panose="02020603050405020304" pitchFamily="18" charset="0"/>
              </a:rPr>
              <a:t>DFD diagram</a:t>
            </a:r>
          </a:p>
        </p:txBody>
      </p:sp>
      <p:sp>
        <p:nvSpPr>
          <p:cNvPr id="3" name="Content Placeholder 2">
            <a:extLst>
              <a:ext uri="{FF2B5EF4-FFF2-40B4-BE49-F238E27FC236}">
                <a16:creationId xmlns:a16="http://schemas.microsoft.com/office/drawing/2014/main" id="{970947F1-30D5-57BF-91F2-18BB7ED5AC6A}"/>
              </a:ext>
            </a:extLst>
          </p:cNvPr>
          <p:cNvSpPr>
            <a:spLocks noGrp="1"/>
          </p:cNvSpPr>
          <p:nvPr>
            <p:ph idx="1"/>
          </p:nvPr>
        </p:nvSpPr>
        <p:spPr>
          <a:xfrm>
            <a:off x="847023" y="2013735"/>
            <a:ext cx="10656001" cy="3777465"/>
          </a:xfrm>
        </p:spPr>
        <p:txBody>
          <a:bodyPr>
            <a:noAutofit/>
          </a:bodyPr>
          <a:lstStyle/>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Data Flow</a:t>
            </a:r>
            <a:r>
              <a:rPr lang="en-US" b="0" i="0" dirty="0">
                <a:solidFill>
                  <a:srgbClr val="273239"/>
                </a:solidFill>
                <a:effectLst/>
                <a:latin typeface="Times New Roman" panose="02020603050405020304" pitchFamily="18" charset="0"/>
                <a:cs typeface="Times New Roman" panose="02020603050405020304" pitchFamily="18" charset="0"/>
              </a:rPr>
              <a:t> Data flow describes the information transferring between different parts of the systems. The arrow symbol is the symbol of data flow. A relatable name should be given to the flow to determine the information which is being moved. Data flow also represents material along with information that is being moved. Material shifts are modeled in systems that are not merely informative. A given flow should only transfer a single type of information. The direction of flow is represented by the arrow which can also be bi-directional.</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50F4882-D8F1-BD77-385D-E0EDBF55EDBD}"/>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D46C39F5-680C-07CE-CCC8-953118C3C93A}"/>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2531611851"/>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repeatCount="indefinite"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fltVal val="0"/>
                                          </p:val>
                                        </p:tav>
                                        <p:tav tm="100000">
                                          <p:val>
                                            <p:strVal val="#ppt_w"/>
                                          </p:val>
                                        </p:tav>
                                      </p:tavLst>
                                    </p:anim>
                                    <p:anim calcmode="lin" valueType="num">
                                      <p:cBhvr>
                                        <p:cTn id="8" dur="3000" fill="hold"/>
                                        <p:tgtEl>
                                          <p:spTgt spid="2"/>
                                        </p:tgtEl>
                                        <p:attrNameLst>
                                          <p:attrName>ppt_h</p:attrName>
                                        </p:attrNameLst>
                                      </p:cBhvr>
                                      <p:tavLst>
                                        <p:tav tm="0">
                                          <p:val>
                                            <p:fltVal val="0"/>
                                          </p:val>
                                        </p:tav>
                                        <p:tav tm="100000">
                                          <p:val>
                                            <p:strVal val="#ppt_h"/>
                                          </p:val>
                                        </p:tav>
                                      </p:tavLst>
                                    </p:anim>
                                    <p:anim calcmode="lin" valueType="num">
                                      <p:cBhvr>
                                        <p:cTn id="9" dur="3000" fill="hold"/>
                                        <p:tgtEl>
                                          <p:spTgt spid="2"/>
                                        </p:tgtEl>
                                        <p:attrNameLst>
                                          <p:attrName>style.rotation</p:attrName>
                                        </p:attrNameLst>
                                      </p:cBhvr>
                                      <p:tavLst>
                                        <p:tav tm="0">
                                          <p:val>
                                            <p:fltVal val="90"/>
                                          </p:val>
                                        </p:tav>
                                        <p:tav tm="100000">
                                          <p:val>
                                            <p:fltVal val="0"/>
                                          </p:val>
                                        </p:tav>
                                      </p:tavLst>
                                    </p:anim>
                                    <p:animEffect transition="in" filter="fade">
                                      <p:cBhvr>
                                        <p:cTn id="10" dur="3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3">
                                            <p:txEl>
                                              <p:pRg st="0" end="0"/>
                                            </p:txEl>
                                          </p:spTgt>
                                        </p:tgtEl>
                                        <p:attrNameLst>
                                          <p:attrName>style.fontWeight</p:attrName>
                                        </p:attrNameLst>
                                      </p:cBhvr>
                                      <p:to>
                                        <p:strVal val="bold"/>
                                      </p:to>
                                    </p:set>
                                  </p:childTnLst>
                                </p:cTn>
                              </p:par>
                              <p:par>
                                <p:cTn id="15" presetID="15" presetClass="emph" presetSubtype="0" grpId="0" nodeType="withEffect">
                                  <p:stCondLst>
                                    <p:cond delay="0"/>
                                  </p:stCondLst>
                                  <p:iterate type="lt">
                                    <p:tmAbs val="25"/>
                                  </p:iterate>
                                  <p:childTnLst>
                                    <p:set>
                                      <p:cBhvr override="childStyle">
                                        <p:cTn id="1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1CDF23-DEEA-DA74-0B44-6AE0F6C71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246796"/>
          </a:xfrm>
          <a:prstGeom prst="rect">
            <a:avLst/>
          </a:prstGeom>
        </p:spPr>
      </p:pic>
      <p:sp>
        <p:nvSpPr>
          <p:cNvPr id="5" name="Date Placeholder 4">
            <a:extLst>
              <a:ext uri="{FF2B5EF4-FFF2-40B4-BE49-F238E27FC236}">
                <a16:creationId xmlns:a16="http://schemas.microsoft.com/office/drawing/2014/main" id="{FBAAA753-AD22-640D-D66F-0A96C6326A44}"/>
              </a:ext>
            </a:extLst>
          </p:cNvPr>
          <p:cNvSpPr>
            <a:spLocks noGrp="1"/>
          </p:cNvSpPr>
          <p:nvPr>
            <p:ph type="dt" sz="half" idx="10"/>
          </p:nvPr>
        </p:nvSpPr>
        <p:spPr/>
        <p:txBody>
          <a:bodyPr/>
          <a:lstStyle/>
          <a:p>
            <a:r>
              <a:rPr lang="en-IN"/>
              <a:t>10-05-2023</a:t>
            </a:r>
          </a:p>
        </p:txBody>
      </p:sp>
      <p:sp>
        <p:nvSpPr>
          <p:cNvPr id="6" name="Footer Placeholder 5">
            <a:extLst>
              <a:ext uri="{FF2B5EF4-FFF2-40B4-BE49-F238E27FC236}">
                <a16:creationId xmlns:a16="http://schemas.microsoft.com/office/drawing/2014/main" id="{01C182AC-CCC9-75A7-2053-5021B86B2188}"/>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496323748"/>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3B79-9876-E53E-2839-FCB65DE713E3}"/>
              </a:ext>
            </a:extLst>
          </p:cNvPr>
          <p:cNvSpPr>
            <a:spLocks noGrp="1"/>
          </p:cNvSpPr>
          <p:nvPr>
            <p:ph type="title"/>
          </p:nvPr>
        </p:nvSpPr>
        <p:spPr>
          <a:xfrm>
            <a:off x="1484311" y="685800"/>
            <a:ext cx="10018713" cy="965199"/>
          </a:xfrm>
        </p:spPr>
        <p:txBody>
          <a:bodyPr>
            <a:noAutofit/>
          </a:bodyPr>
          <a:lstStyle/>
          <a:p>
            <a:pPr algn="ctr"/>
            <a:r>
              <a:rPr lang="en-US" dirty="0">
                <a:latin typeface="Times New Roman" panose="02020603050405020304" pitchFamily="18" charset="0"/>
                <a:cs typeface="Times New Roman" panose="02020603050405020304" pitchFamily="18" charset="0"/>
              </a:rPr>
              <a:t>Benefit’s of MEAN stack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73B749-447E-48D9-8E14-776DD2B67299}"/>
              </a:ext>
            </a:extLst>
          </p:cNvPr>
          <p:cNvSpPr>
            <a:spLocks noGrp="1"/>
          </p:cNvSpPr>
          <p:nvPr>
            <p:ph idx="1"/>
          </p:nvPr>
        </p:nvSpPr>
        <p:spPr>
          <a:xfrm>
            <a:off x="1193534" y="1742174"/>
            <a:ext cx="9230626" cy="4430026"/>
          </a:xfrm>
        </p:spPr>
        <p:txBody>
          <a:bodyPr>
            <a:noAutofit/>
          </a:bodyPr>
          <a:lstStyle/>
          <a:p>
            <a:pPr marL="0" indent="0" algn="l">
              <a:buNone/>
            </a:pPr>
            <a:r>
              <a:rPr lang="en-US" i="0" dirty="0">
                <a:solidFill>
                  <a:srgbClr val="42494F"/>
                </a:solidFill>
                <a:effectLst/>
                <a:latin typeface="Times New Roman" panose="02020603050405020304" pitchFamily="18" charset="0"/>
                <a:cs typeface="Times New Roman" panose="02020603050405020304" pitchFamily="18" charset="0"/>
              </a:rPr>
              <a:t>MEAN applications can be used in many ways with a cross-platform write-once approach. While MEAN is particularly suited to real-time applications, particularly those running natively in the cloud and single-page (dynamic) web applications built in Angular.js</a:t>
            </a:r>
            <a:r>
              <a:rPr lang="en-US" dirty="0">
                <a:solidFill>
                  <a:srgbClr val="42494F"/>
                </a:solidFill>
                <a:latin typeface="Times New Roman" panose="02020603050405020304" pitchFamily="18" charset="0"/>
                <a:cs typeface="Times New Roman" panose="02020603050405020304" pitchFamily="18" charset="0"/>
              </a:rPr>
              <a:t>.</a:t>
            </a:r>
          </a:p>
          <a:p>
            <a:pPr marL="0" indent="0" algn="l">
              <a:buNone/>
            </a:pPr>
            <a:r>
              <a:rPr lang="en-US" i="0" dirty="0">
                <a:solidFill>
                  <a:srgbClr val="42494F"/>
                </a:solidFill>
                <a:effectLst/>
                <a:latin typeface="Times New Roman" panose="02020603050405020304" pitchFamily="18" charset="0"/>
                <a:cs typeface="Times New Roman" panose="02020603050405020304" pitchFamily="18" charset="0"/>
              </a:rPr>
              <a:t>it can be used for other use cases such as:</a:t>
            </a:r>
          </a:p>
          <a:p>
            <a:pPr marL="0" indent="0" algn="l">
              <a:buNone/>
            </a:pPr>
            <a:r>
              <a:rPr lang="en-US" i="0" dirty="0">
                <a:solidFill>
                  <a:srgbClr val="42494F"/>
                </a:solidFill>
                <a:effectLst/>
                <a:latin typeface="Times New Roman" panose="02020603050405020304" pitchFamily="18" charset="0"/>
                <a:cs typeface="Times New Roman" panose="02020603050405020304" pitchFamily="18" charset="0"/>
              </a:rPr>
              <a:t>Workflow management tools</a:t>
            </a:r>
          </a:p>
          <a:p>
            <a:pPr marL="0" indent="0" algn="l">
              <a:buNone/>
            </a:pPr>
            <a:r>
              <a:rPr lang="en-US" i="0" dirty="0">
                <a:solidFill>
                  <a:srgbClr val="42494F"/>
                </a:solidFill>
                <a:effectLst/>
                <a:latin typeface="Times New Roman" panose="02020603050405020304" pitchFamily="18" charset="0"/>
                <a:cs typeface="Times New Roman" panose="02020603050405020304" pitchFamily="18" charset="0"/>
              </a:rPr>
              <a:t>News aggregation sites</a:t>
            </a:r>
          </a:p>
          <a:p>
            <a:pPr marL="0" indent="0" algn="l">
              <a:buNone/>
            </a:pPr>
            <a:r>
              <a:rPr lang="en-US" i="0" dirty="0">
                <a:solidFill>
                  <a:srgbClr val="42494F"/>
                </a:solidFill>
                <a:effectLst/>
                <a:latin typeface="Times New Roman" panose="02020603050405020304" pitchFamily="18" charset="0"/>
                <a:cs typeface="Times New Roman" panose="02020603050405020304" pitchFamily="18" charset="0"/>
              </a:rPr>
              <a:t>To-do and calendar applications</a:t>
            </a:r>
          </a:p>
          <a:p>
            <a:pPr marL="0" indent="0" algn="l">
              <a:buNone/>
            </a:pPr>
            <a:r>
              <a:rPr lang="en-US" i="0" dirty="0">
                <a:solidFill>
                  <a:srgbClr val="42494F"/>
                </a:solidFill>
                <a:effectLst/>
                <a:latin typeface="Times New Roman" panose="02020603050405020304" pitchFamily="18" charset="0"/>
                <a:cs typeface="Times New Roman" panose="02020603050405020304" pitchFamily="18" charset="0"/>
              </a:rPr>
              <a:t>Interactive forums</a:t>
            </a:r>
          </a:p>
          <a:p>
            <a:pPr marL="0" indent="0">
              <a:buNone/>
            </a:pPr>
            <a:r>
              <a:rPr lang="en-IN" dirty="0">
                <a:latin typeface="Times New Roman" panose="02020603050405020304" pitchFamily="18" charset="0"/>
                <a:cs typeface="Times New Roman" panose="02020603050405020304" pitchFamily="18" charset="0"/>
              </a:rPr>
              <a:t>It is also useful for enterprise application</a:t>
            </a:r>
          </a:p>
        </p:txBody>
      </p:sp>
      <p:sp>
        <p:nvSpPr>
          <p:cNvPr id="4" name="Date Placeholder 3">
            <a:extLst>
              <a:ext uri="{FF2B5EF4-FFF2-40B4-BE49-F238E27FC236}">
                <a16:creationId xmlns:a16="http://schemas.microsoft.com/office/drawing/2014/main" id="{45E76463-4070-E3ED-F617-A71EB91C5E51}"/>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356A4B39-6D51-3D0A-6476-54947340A72F}"/>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519926366"/>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500"/>
                                  </p:stCondLst>
                                  <p:iterate type="lt">
                                    <p:tmAbs val="25"/>
                                  </p:iterate>
                                  <p:childTnLst>
                                    <p:set>
                                      <p:cBhvr override="childStyle">
                                        <p:cTn id="10" dur="indefinite"/>
                                        <p:tgtEl>
                                          <p:spTgt spid="3">
                                            <p:txEl>
                                              <p:pRg st="0" end="0"/>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500"/>
                                  </p:stCondLst>
                                  <p:iterate type="lt">
                                    <p:tmAbs val="25"/>
                                  </p:iterate>
                                  <p:childTnLst>
                                    <p:set>
                                      <p:cBhvr override="childStyle">
                                        <p:cTn id="14" dur="indefinite"/>
                                        <p:tgtEl>
                                          <p:spTgt spid="3">
                                            <p:txEl>
                                              <p:pRg st="1" end="1"/>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grpId="0" nodeType="clickEffect">
                                  <p:stCondLst>
                                    <p:cond delay="500"/>
                                  </p:stCondLst>
                                  <p:iterate type="lt">
                                    <p:tmAbs val="25"/>
                                  </p:iterate>
                                  <p:childTnLst>
                                    <p:set>
                                      <p:cBhvr override="childStyle">
                                        <p:cTn id="18" dur="indefinite"/>
                                        <p:tgtEl>
                                          <p:spTgt spid="3">
                                            <p:txEl>
                                              <p:pRg st="2" end="2"/>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grpId="0" nodeType="clickEffect">
                                  <p:stCondLst>
                                    <p:cond delay="500"/>
                                  </p:stCondLst>
                                  <p:iterate type="lt">
                                    <p:tmAbs val="25"/>
                                  </p:iterate>
                                  <p:childTnLst>
                                    <p:set>
                                      <p:cBhvr override="childStyle">
                                        <p:cTn id="22" dur="indefinite"/>
                                        <p:tgtEl>
                                          <p:spTgt spid="3">
                                            <p:txEl>
                                              <p:pRg st="3" end="3"/>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grpId="0" nodeType="clickEffect">
                                  <p:stCondLst>
                                    <p:cond delay="500"/>
                                  </p:stCondLst>
                                  <p:iterate type="lt">
                                    <p:tmAbs val="25"/>
                                  </p:iterate>
                                  <p:childTnLst>
                                    <p:set>
                                      <p:cBhvr override="childStyle">
                                        <p:cTn id="26" dur="indefinite"/>
                                        <p:tgtEl>
                                          <p:spTgt spid="3">
                                            <p:txEl>
                                              <p:pRg st="4" end="4"/>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grpId="0" nodeType="clickEffect">
                                  <p:stCondLst>
                                    <p:cond delay="500"/>
                                  </p:stCondLst>
                                  <p:iterate type="lt">
                                    <p:tmAbs val="25"/>
                                  </p:iterate>
                                  <p:childTnLst>
                                    <p:set>
                                      <p:cBhvr override="childStyle">
                                        <p:cTn id="30" dur="indefinite"/>
                                        <p:tgtEl>
                                          <p:spTgt spid="3">
                                            <p:txEl>
                                              <p:pRg st="5" end="5"/>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grpId="0" nodeType="clickEffect">
                                  <p:stCondLst>
                                    <p:cond delay="500"/>
                                  </p:stCondLst>
                                  <p:iterate type="lt">
                                    <p:tmAbs val="25"/>
                                  </p:iterate>
                                  <p:childTnLst>
                                    <p:set>
                                      <p:cBhvr override="childStyle">
                                        <p:cTn id="34" dur="indefinite"/>
                                        <p:tgtEl>
                                          <p:spTgt spid="3">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5FD852-C6EF-F60A-FE1C-6D2E1F091831}"/>
              </a:ext>
            </a:extLst>
          </p:cNvPr>
          <p:cNvSpPr>
            <a:spLocks noGrp="1"/>
          </p:cNvSpPr>
          <p:nvPr>
            <p:ph type="dt" sz="half" idx="10"/>
          </p:nvPr>
        </p:nvSpPr>
        <p:spPr/>
        <p:txBody>
          <a:bodyPr/>
          <a:lstStyle/>
          <a:p>
            <a:r>
              <a:rPr lang="en-IN"/>
              <a:t>10-05-2023</a:t>
            </a:r>
          </a:p>
        </p:txBody>
      </p:sp>
      <p:sp>
        <p:nvSpPr>
          <p:cNvPr id="3" name="Footer Placeholder 2">
            <a:extLst>
              <a:ext uri="{FF2B5EF4-FFF2-40B4-BE49-F238E27FC236}">
                <a16:creationId xmlns:a16="http://schemas.microsoft.com/office/drawing/2014/main" id="{2211F40E-E363-A8F4-4251-8214F50CAC35}"/>
              </a:ext>
            </a:extLst>
          </p:cNvPr>
          <p:cNvSpPr>
            <a:spLocks noGrp="1"/>
          </p:cNvSpPr>
          <p:nvPr>
            <p:ph type="ftr" sz="quarter" idx="11"/>
          </p:nvPr>
        </p:nvSpPr>
        <p:spPr/>
        <p:txBody>
          <a:bodyPr/>
          <a:lstStyle/>
          <a:p>
            <a:r>
              <a:rPr lang="en-IN"/>
              <a:t>Tailoress</a:t>
            </a:r>
          </a:p>
        </p:txBody>
      </p:sp>
      <p:pic>
        <p:nvPicPr>
          <p:cNvPr id="6" name="Picture 5">
            <a:extLst>
              <a:ext uri="{FF2B5EF4-FFF2-40B4-BE49-F238E27FC236}">
                <a16:creationId xmlns:a16="http://schemas.microsoft.com/office/drawing/2014/main" id="{25C6D9AB-0547-41E4-C8D1-28D948D05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627"/>
            <a:ext cx="12192000" cy="6420050"/>
          </a:xfrm>
          <a:prstGeom prst="rect">
            <a:avLst/>
          </a:prstGeom>
        </p:spPr>
      </p:pic>
    </p:spTree>
    <p:custDataLst>
      <p:tags r:id="rId1"/>
    </p:custDataLst>
    <p:extLst>
      <p:ext uri="{BB962C8B-B14F-4D97-AF65-F5344CB8AC3E}">
        <p14:creationId xmlns:p14="http://schemas.microsoft.com/office/powerpoint/2010/main" val="522536397"/>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C790-92D7-3115-D831-AF4C8D8129B6}"/>
              </a:ext>
            </a:extLst>
          </p:cNvPr>
          <p:cNvSpPr>
            <a:spLocks noGrp="1"/>
          </p:cNvSpPr>
          <p:nvPr>
            <p:ph type="title"/>
          </p:nvPr>
        </p:nvSpPr>
        <p:spPr>
          <a:xfrm>
            <a:off x="1484311" y="133564"/>
            <a:ext cx="10018713" cy="1541233"/>
          </a:xfrm>
        </p:spPr>
        <p:txBody>
          <a:bodyPr>
            <a:normAutofit/>
          </a:bodyPr>
          <a:lstStyle/>
          <a:p>
            <a:pPr algn="ctr"/>
            <a:r>
              <a:rPr lang="en-US" sz="4000" dirty="0">
                <a:latin typeface="Times New Roman" panose="02020603050405020304" pitchFamily="18" charset="0"/>
                <a:cs typeface="Times New Roman" panose="02020603050405020304" pitchFamily="18" charset="0"/>
              </a:rPr>
              <a:t>Process of MEAN Stack</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066893-47D9-8E57-48F4-5DC907DA6C39}"/>
              </a:ext>
            </a:extLst>
          </p:cNvPr>
          <p:cNvSpPr>
            <a:spLocks noGrp="1"/>
          </p:cNvSpPr>
          <p:nvPr>
            <p:ph idx="1"/>
          </p:nvPr>
        </p:nvSpPr>
        <p:spPr>
          <a:xfrm>
            <a:off x="770021" y="1674797"/>
            <a:ext cx="11280807" cy="4360244"/>
          </a:xfrm>
        </p:spPr>
        <p:txBody>
          <a:bodyPr>
            <a:noAutofit/>
          </a:bodyPr>
          <a:lstStyle/>
          <a:p>
            <a:pPr marL="0" indent="0" algn="l" fontAlgn="base">
              <a:buNone/>
            </a:pPr>
            <a:r>
              <a:rPr lang="en-US" i="0" dirty="0">
                <a:solidFill>
                  <a:srgbClr val="0A0A23"/>
                </a:solidFill>
                <a:effectLst/>
                <a:latin typeface="Times New Roman" panose="02020603050405020304" pitchFamily="18" charset="0"/>
                <a:cs typeface="Times New Roman" panose="02020603050405020304" pitchFamily="18" charset="0"/>
              </a:rPr>
              <a:t>The scenario described above involves a user accessing a tailoress store application. When the user enters the URL, JavaScript will be run and will hit the router of the front-end server, which is the AppRoutingModule. The App Routing Module will call the </a:t>
            </a:r>
            <a:r>
              <a:rPr lang="en-US" dirty="0">
                <a:solidFill>
                  <a:srgbClr val="0A0A23"/>
                </a:solidFill>
                <a:latin typeface="Times New Roman" panose="02020603050405020304" pitchFamily="18" charset="0"/>
                <a:cs typeface="Times New Roman" panose="02020603050405020304" pitchFamily="18" charset="0"/>
              </a:rPr>
              <a:t>Tailoress </a:t>
            </a:r>
            <a:r>
              <a:rPr lang="en-US" i="0" dirty="0">
                <a:solidFill>
                  <a:srgbClr val="0A0A23"/>
                </a:solidFill>
                <a:effectLst/>
                <a:latin typeface="Times New Roman" panose="02020603050405020304" pitchFamily="18" charset="0"/>
                <a:cs typeface="Times New Roman" panose="02020603050405020304" pitchFamily="18" charset="0"/>
              </a:rPr>
              <a:t>Component, which will load fetch User input as its dependency injection.</a:t>
            </a:r>
          </a:p>
          <a:p>
            <a:pPr marL="0" indent="0" algn="l" fontAlgn="base">
              <a:buNone/>
            </a:pPr>
            <a:r>
              <a:rPr lang="en-US" i="0" dirty="0">
                <a:solidFill>
                  <a:srgbClr val="0A0A23"/>
                </a:solidFill>
                <a:effectLst/>
                <a:latin typeface="Times New Roman" panose="02020603050405020304" pitchFamily="18" charset="0"/>
                <a:cs typeface="Times New Roman" panose="02020603050405020304" pitchFamily="18" charset="0"/>
              </a:rPr>
              <a:t>Fetch user input will then create an HTTP request to the back-end server that has a router, controller, and model to process the request and query the database server.</a:t>
            </a:r>
          </a:p>
          <a:p>
            <a:pPr marL="0" indent="0" algn="l" fontAlgn="base">
              <a:buNone/>
            </a:pPr>
            <a:r>
              <a:rPr lang="en-US" i="0" dirty="0">
                <a:solidFill>
                  <a:srgbClr val="0A0A23"/>
                </a:solidFill>
                <a:effectLst/>
                <a:latin typeface="Times New Roman" panose="02020603050405020304" pitchFamily="18" charset="0"/>
                <a:cs typeface="Times New Roman" panose="02020603050405020304" pitchFamily="18" charset="0"/>
              </a:rPr>
              <a:t>The database server processes the query, and with the back-end server waiting, will grab the data and sent it back to the front-end server as a JSON response.</a:t>
            </a:r>
          </a:p>
          <a:p>
            <a:pPr algn="l" fontAlgn="base"/>
            <a:r>
              <a:rPr lang="en-US" i="0" dirty="0">
                <a:solidFill>
                  <a:srgbClr val="0A0A23"/>
                </a:solidFill>
                <a:effectLst/>
                <a:latin typeface="Times New Roman" panose="02020603050405020304" pitchFamily="18" charset="0"/>
                <a:cs typeface="Times New Roman" panose="02020603050405020304" pitchFamily="18" charset="0"/>
              </a:rPr>
              <a:t>The front-end will now have the data and the template view to show to the user.</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631EB43-A95D-EB53-7239-A6664B3367AF}"/>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CF5BFB46-CA69-97F2-8B6F-6E44E903FA86}"/>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2542418968"/>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9C2B-B287-6565-27D9-78243CF6F1B2}"/>
              </a:ext>
            </a:extLst>
          </p:cNvPr>
          <p:cNvSpPr>
            <a:spLocks noGrp="1"/>
          </p:cNvSpPr>
          <p:nvPr>
            <p:ph type="title"/>
          </p:nvPr>
        </p:nvSpPr>
        <p:spPr>
          <a:xfrm>
            <a:off x="1086643" y="1"/>
            <a:ext cx="10018713" cy="1280160"/>
          </a:xfrm>
        </p:spPr>
        <p:txBody>
          <a:bodyPr>
            <a:normAutofit/>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68E5276-AA8B-07BB-F487-6873BAC01A19}"/>
              </a:ext>
            </a:extLst>
          </p:cNvPr>
          <p:cNvSpPr>
            <a:spLocks noGrp="1"/>
          </p:cNvSpPr>
          <p:nvPr>
            <p:ph idx="1"/>
          </p:nvPr>
        </p:nvSpPr>
        <p:spPr>
          <a:xfrm>
            <a:off x="1" y="1809549"/>
            <a:ext cx="12191999" cy="4552750"/>
          </a:xfrm>
        </p:spPr>
        <p:txBody>
          <a:bodyPr>
            <a:noAutofit/>
          </a:bodyPr>
          <a:lstStyle/>
          <a:p>
            <a:pPr marL="0" indent="0" algn="ctr">
              <a:buNone/>
            </a:pPr>
            <a:r>
              <a:rPr lang="en-US" sz="2000" dirty="0">
                <a:latin typeface="Times New Roman" panose="02020603050405020304" pitchFamily="18" charset="0"/>
                <a:ea typeface="Source Serif Pro Light" panose="02040303050405020204" pitchFamily="18" charset="0"/>
                <a:cs typeface="Times New Roman" panose="02020603050405020304" pitchFamily="18" charset="0"/>
              </a:rPr>
              <a:t>Tailoress applications are computer programs that allow users to create custom-made garment.it is a great way to get the perfect fit with minimal effort. With the help of these applications, users can create unique pieces of clothing that fit their exact body measurements. these applications provide users with a wide range of Fabrics,Colours and pattern to choose form. Additionally, users can also customize the design of their garments with help of advanced tools and techniques. This makes it easy for users to create unique pieces of clothing that meet their individual needs. Tailoress application with mean stack technology over traditional web development techniques.it powerful tool that allows us to create applications quickly and easily access and modify the code freely. The technology is also highly scalable, making it easy to adjust the application to fit the needs of users. additionally, mean stack technology is open source. First we must create the application’s front-end interface, which is the user-facing part of the application. Then</a:t>
            </a:r>
            <a:r>
              <a:rPr lang="en-US" dirty="0">
                <a:latin typeface="Times New Roman" panose="02020603050405020304" pitchFamily="18" charset="0"/>
                <a:ea typeface="Source Serif Pro Light" panose="02040303050405020204" pitchFamily="18" charset="0"/>
                <a:cs typeface="Times New Roman" panose="02020603050405020304" pitchFamily="18" charset="0"/>
              </a:rPr>
              <a:t>, the back-end of the application must be created, which is responsible for the application’s data storage and processing.   finally, the application must be tested and deployed to ensure that it works an intendent.</a:t>
            </a:r>
            <a:endParaRPr lang="en-US" sz="2000" dirty="0">
              <a:latin typeface="Times New Roman" panose="02020603050405020304" pitchFamily="18" charset="0"/>
              <a:ea typeface="Source Serif Pro Light" panose="02040303050405020204" pitchFamily="18" charset="0"/>
              <a:cs typeface="Times New Roman" panose="02020603050405020304" pitchFamily="18" charset="0"/>
            </a:endParaRPr>
          </a:p>
          <a:p>
            <a:pPr marL="0" indent="0" algn="ctr">
              <a:buNone/>
            </a:pPr>
            <a:endParaRPr lang="en-US" dirty="0">
              <a:latin typeface="Times New Roman" panose="02020603050405020304" pitchFamily="18" charset="0"/>
              <a:ea typeface="Source Serif Pro Light" panose="02040303050405020204" pitchFamily="18" charset="0"/>
              <a:cs typeface="Times New Roman" panose="02020603050405020304" pitchFamily="18" charset="0"/>
            </a:endParaRPr>
          </a:p>
          <a:p>
            <a:pPr marL="0" indent="0" algn="ctr">
              <a:buNone/>
            </a:pPr>
            <a:endParaRPr lang="en-US" sz="2000" dirty="0">
              <a:latin typeface="Times New Roman" panose="02020603050405020304" pitchFamily="18" charset="0"/>
              <a:ea typeface="Source Serif Pro Light" panose="02040303050405020204" pitchFamily="18" charset="0"/>
              <a:cs typeface="Times New Roman" panose="02020603050405020304" pitchFamily="18" charset="0"/>
            </a:endParaRPr>
          </a:p>
          <a:p>
            <a:pPr marL="0" indent="0" algn="ctr">
              <a:buNone/>
            </a:pPr>
            <a:endParaRPr lang="en-US" dirty="0">
              <a:latin typeface="Times New Roman" panose="02020603050405020304" pitchFamily="18" charset="0"/>
              <a:ea typeface="Source Serif Pro Light" panose="02040303050405020204" pitchFamily="18" charset="0"/>
              <a:cs typeface="Times New Roman" panose="02020603050405020304" pitchFamily="18" charset="0"/>
            </a:endParaRPr>
          </a:p>
          <a:p>
            <a:pPr marL="0" indent="0" algn="ctr">
              <a:buNone/>
            </a:pPr>
            <a:endParaRPr lang="en-US" sz="2000" dirty="0">
              <a:latin typeface="Times New Roman" panose="02020603050405020304" pitchFamily="18" charset="0"/>
              <a:ea typeface="Source Serif Pro Light" panose="02040303050405020204" pitchFamily="18" charset="0"/>
              <a:cs typeface="Times New Roman" panose="02020603050405020304" pitchFamily="18" charset="0"/>
            </a:endParaRPr>
          </a:p>
          <a:p>
            <a:pPr marL="0" indent="0" algn="ctr">
              <a:buNone/>
            </a:pPr>
            <a:endParaRPr lang="en-US" dirty="0">
              <a:latin typeface="Times New Roman" panose="02020603050405020304" pitchFamily="18" charset="0"/>
              <a:ea typeface="Source Serif Pro Light" panose="02040303050405020204" pitchFamily="18" charset="0"/>
              <a:cs typeface="Times New Roman" panose="02020603050405020304" pitchFamily="18" charset="0"/>
            </a:endParaRPr>
          </a:p>
          <a:p>
            <a:pPr marL="0" indent="0" algn="ctr">
              <a:buNone/>
            </a:pPr>
            <a:endParaRPr lang="en-US" sz="2000" dirty="0">
              <a:latin typeface="Times New Roman" panose="02020603050405020304" pitchFamily="18" charset="0"/>
              <a:ea typeface="Source Serif Pro Light" panose="02040303050405020204" pitchFamily="18" charset="0"/>
              <a:cs typeface="Times New Roman" panose="02020603050405020304" pitchFamily="18" charset="0"/>
            </a:endParaRPr>
          </a:p>
          <a:p>
            <a:pPr marL="0" indent="0" algn="ctr">
              <a:buNone/>
            </a:pPr>
            <a:endParaRPr lang="en-US" dirty="0">
              <a:latin typeface="Times New Roman" panose="02020603050405020304" pitchFamily="18" charset="0"/>
              <a:ea typeface="Source Serif Pro Light" panose="02040303050405020204" pitchFamily="18" charset="0"/>
              <a:cs typeface="Times New Roman" panose="02020603050405020304" pitchFamily="18" charset="0"/>
            </a:endParaRPr>
          </a:p>
          <a:p>
            <a:pPr marL="0" indent="0" algn="ctr">
              <a:buNone/>
            </a:pPr>
            <a:endParaRPr lang="en-US" sz="2000" dirty="0">
              <a:latin typeface="Times New Roman" panose="02020603050405020304" pitchFamily="18" charset="0"/>
              <a:ea typeface="Source Serif Pro Light" panose="02040303050405020204" pitchFamily="18" charset="0"/>
              <a:cs typeface="Times New Roman" panose="02020603050405020304" pitchFamily="18" charset="0"/>
            </a:endParaRPr>
          </a:p>
          <a:p>
            <a:pPr marL="0" indent="0" algn="ctr">
              <a:buNone/>
            </a:pPr>
            <a:endParaRPr lang="en-US" dirty="0">
              <a:latin typeface="Times New Roman" panose="02020603050405020304" pitchFamily="18" charset="0"/>
              <a:ea typeface="Source Serif Pro Light" panose="02040303050405020204" pitchFamily="18" charset="0"/>
              <a:cs typeface="Times New Roman" panose="02020603050405020304" pitchFamily="18" charset="0"/>
            </a:endParaRPr>
          </a:p>
          <a:p>
            <a:pPr marL="0" indent="0" algn="ctr">
              <a:buNone/>
            </a:pPr>
            <a:endParaRPr lang="en-US" sz="2000" dirty="0">
              <a:latin typeface="Times New Roman" panose="02020603050405020304" pitchFamily="18" charset="0"/>
              <a:ea typeface="Source Serif Pro Light" panose="02040303050405020204" pitchFamily="18" charset="0"/>
              <a:cs typeface="Times New Roman" panose="02020603050405020304" pitchFamily="18" charset="0"/>
            </a:endParaRPr>
          </a:p>
          <a:p>
            <a:pPr marL="0" indent="0" algn="ctr">
              <a:buNone/>
            </a:pPr>
            <a:endParaRPr lang="en-US" sz="2000" dirty="0">
              <a:latin typeface="Times New Roman" panose="02020603050405020304" pitchFamily="18" charset="0"/>
              <a:ea typeface="Source Serif Pro Light" panose="02040303050405020204" pitchFamily="18" charset="0"/>
              <a:cs typeface="Times New Roman" panose="02020603050405020304" pitchFamily="18" charset="0"/>
            </a:endParaRPr>
          </a:p>
          <a:p>
            <a:pPr algn="ctr">
              <a:buFont typeface="Wingdings" panose="05000000000000000000" pitchFamily="2" charset="2"/>
              <a:buChar char="Ø"/>
            </a:pPr>
            <a:endParaRPr lang="en-US" sz="2000" dirty="0">
              <a:latin typeface="Times New Roman" panose="02020603050405020304" pitchFamily="18" charset="0"/>
              <a:ea typeface="Source Serif Pro Light" panose="020403030504050202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2F307FE-E2C0-E357-60DA-6B06ADAFC4B1}"/>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5CDFEDF6-5A8A-2FD5-974B-56B92BFA5042}"/>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648333049"/>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AA8B-4EC9-52D1-C183-2D25D189A6C9}"/>
              </a:ext>
            </a:extLst>
          </p:cNvPr>
          <p:cNvSpPr>
            <a:spLocks noGrp="1"/>
          </p:cNvSpPr>
          <p:nvPr>
            <p:ph type="title"/>
          </p:nvPr>
        </p:nvSpPr>
        <p:spPr>
          <a:xfrm>
            <a:off x="1097280" y="257727"/>
            <a:ext cx="10058400" cy="1450757"/>
          </a:xfrm>
        </p:spPr>
        <p:txBody>
          <a:bodyPr>
            <a:normAutofit/>
          </a:bodyPr>
          <a:lstStyle/>
          <a:p>
            <a:pPr algn="ctr"/>
            <a:r>
              <a:rPr lang="en-IN" dirty="0">
                <a:latin typeface="Times New Roman" panose="02020603050405020304" pitchFamily="18" charset="0"/>
                <a:cs typeface="Times New Roman" panose="02020603050405020304" pitchFamily="18" charset="0"/>
              </a:rPr>
              <a:t>Scope of Tailoress</a:t>
            </a:r>
          </a:p>
        </p:txBody>
      </p:sp>
      <p:sp>
        <p:nvSpPr>
          <p:cNvPr id="3" name="Content Placeholder 2">
            <a:extLst>
              <a:ext uri="{FF2B5EF4-FFF2-40B4-BE49-F238E27FC236}">
                <a16:creationId xmlns:a16="http://schemas.microsoft.com/office/drawing/2014/main" id="{E334C5D8-A121-ADB1-7B06-9A1465B372D0}"/>
              </a:ext>
            </a:extLst>
          </p:cNvPr>
          <p:cNvSpPr>
            <a:spLocks noGrp="1"/>
          </p:cNvSpPr>
          <p:nvPr>
            <p:ph idx="1"/>
          </p:nvPr>
        </p:nvSpPr>
        <p:spPr/>
        <p:txBody>
          <a:bodyPr>
            <a:normAutofit/>
          </a:bodyPr>
          <a:lstStyle/>
          <a:p>
            <a:pPr marL="0" indent="0" algn="l">
              <a:buNone/>
            </a:pPr>
            <a:r>
              <a:rPr lang="en-US" sz="2800" dirty="0">
                <a:solidFill>
                  <a:srgbClr val="202124"/>
                </a:solidFill>
                <a:latin typeface="Times New Roman" panose="02020603050405020304" pitchFamily="18" charset="0"/>
                <a:cs typeface="Times New Roman" panose="02020603050405020304" pitchFamily="18" charset="0"/>
              </a:rPr>
              <a:t>As a  tailoress, your duties  include constructing,modifying,altering and repairing garments for our customer. You should also help customers in selecting the type of material as well as the design for the clothing. </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1620660-7584-8B52-5442-C8CE1F9A8427}"/>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784611DF-BE73-0435-720E-F76C7BD7EEAA}"/>
              </a:ext>
            </a:extLst>
          </p:cNvPr>
          <p:cNvSpPr>
            <a:spLocks noGrp="1"/>
          </p:cNvSpPr>
          <p:nvPr>
            <p:ph type="ftr" sz="quarter" idx="11"/>
          </p:nvPr>
        </p:nvSpPr>
        <p:spPr/>
        <p:txBody>
          <a:bodyPr/>
          <a:lstStyle/>
          <a:p>
            <a:r>
              <a:rPr lang="en-IN"/>
              <a:t>Tailoress</a:t>
            </a:r>
          </a:p>
        </p:txBody>
      </p:sp>
    </p:spTree>
    <p:extLst>
      <p:ext uri="{BB962C8B-B14F-4D97-AF65-F5344CB8AC3E}">
        <p14:creationId xmlns:p14="http://schemas.microsoft.com/office/powerpoint/2010/main" val="4197038545"/>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8327-C6BB-5440-4D11-6990598F3C07}"/>
              </a:ext>
            </a:extLst>
          </p:cNvPr>
          <p:cNvSpPr>
            <a:spLocks noGrp="1"/>
          </p:cNvSpPr>
          <p:nvPr>
            <p:ph type="title"/>
          </p:nvPr>
        </p:nvSpPr>
        <p:spPr>
          <a:xfrm>
            <a:off x="798897" y="685800"/>
            <a:ext cx="10704127" cy="5166360"/>
          </a:xfrm>
        </p:spPr>
        <p:txBody>
          <a:bodyPr/>
          <a:lstStyle/>
          <a:p>
            <a:pPr algn="ctr"/>
            <a:r>
              <a:rPr lang="en-IN" dirty="0">
                <a:latin typeface="Times New Roman" panose="02020603050405020304" pitchFamily="18" charset="0"/>
                <a:cs typeface="Times New Roman" panose="02020603050405020304" pitchFamily="18" charset="0"/>
              </a:rPr>
              <a:t>Thank you!!!</a:t>
            </a:r>
          </a:p>
        </p:txBody>
      </p:sp>
      <p:sp>
        <p:nvSpPr>
          <p:cNvPr id="3" name="Date Placeholder 2">
            <a:extLst>
              <a:ext uri="{FF2B5EF4-FFF2-40B4-BE49-F238E27FC236}">
                <a16:creationId xmlns:a16="http://schemas.microsoft.com/office/drawing/2014/main" id="{C711F52F-FFB2-3A17-AA2C-DA9452843D4E}"/>
              </a:ext>
            </a:extLst>
          </p:cNvPr>
          <p:cNvSpPr>
            <a:spLocks noGrp="1"/>
          </p:cNvSpPr>
          <p:nvPr>
            <p:ph type="dt" sz="half" idx="10"/>
          </p:nvPr>
        </p:nvSpPr>
        <p:spPr/>
        <p:txBody>
          <a:bodyPr/>
          <a:lstStyle/>
          <a:p>
            <a:r>
              <a:rPr lang="en-IN"/>
              <a:t>10-05-2023</a:t>
            </a:r>
          </a:p>
        </p:txBody>
      </p:sp>
      <p:sp>
        <p:nvSpPr>
          <p:cNvPr id="4" name="Footer Placeholder 3">
            <a:extLst>
              <a:ext uri="{FF2B5EF4-FFF2-40B4-BE49-F238E27FC236}">
                <a16:creationId xmlns:a16="http://schemas.microsoft.com/office/drawing/2014/main" id="{29081799-A7CA-0B86-8974-AC3AA922B38A}"/>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3434408960"/>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repeatCount="indefinite"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anim calcmode="lin" valueType="num">
                                      <p:cBhvr>
                                        <p:cTn id="8" dur="3000" fill="hold"/>
                                        <p:tgtEl>
                                          <p:spTgt spid="2"/>
                                        </p:tgtEl>
                                        <p:attrNameLst>
                                          <p:attrName>ppt_x</p:attrName>
                                        </p:attrNameLst>
                                      </p:cBhvr>
                                      <p:tavLst>
                                        <p:tav tm="0">
                                          <p:val>
                                            <p:strVal val="#ppt_x"/>
                                          </p:val>
                                        </p:tav>
                                        <p:tav tm="100000">
                                          <p:val>
                                            <p:strVal val="#ppt_x"/>
                                          </p:val>
                                        </p:tav>
                                      </p:tavLst>
                                    </p:anim>
                                    <p:anim calcmode="lin" valueType="num">
                                      <p:cBhvr>
                                        <p:cTn id="9" dur="3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8D7B-99DE-DD31-C3F2-76B6CDA5FA06}"/>
              </a:ext>
            </a:extLst>
          </p:cNvPr>
          <p:cNvSpPr>
            <a:spLocks noGrp="1"/>
          </p:cNvSpPr>
          <p:nvPr>
            <p:ph type="title"/>
          </p:nvPr>
        </p:nvSpPr>
        <p:spPr/>
        <p:txBody>
          <a:bodyPr/>
          <a:lstStyle/>
          <a:p>
            <a:pPr algn="ctr"/>
            <a:r>
              <a:rPr lang="en-US" sz="4000" spc="-10" dirty="0">
                <a:latin typeface="Times New Roman" panose="02020603050405020304" pitchFamily="18" charset="0"/>
                <a:ea typeface="Source Serif Pro Light" panose="02040303050405020204" pitchFamily="18" charset="0"/>
                <a:cs typeface="Times New Roman" panose="02020603050405020304" pitchFamily="18" charset="0"/>
              </a:rPr>
              <a:t>Mean stack technology</a:t>
            </a:r>
            <a:br>
              <a:rPr lang="en-US" sz="4800" spc="-10" dirty="0">
                <a:latin typeface="Times New Roman" panose="02020603050405020304" pitchFamily="18" charset="0"/>
                <a:ea typeface="Source Serif Pro Light" panose="020403030504050202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EC5EEC6-8806-C640-22E7-1DE1096837AB}"/>
              </a:ext>
            </a:extLst>
          </p:cNvPr>
          <p:cNvSpPr>
            <a:spLocks noGrp="1"/>
          </p:cNvSpPr>
          <p:nvPr>
            <p:ph idx="4294967295"/>
          </p:nvPr>
        </p:nvSpPr>
        <p:spPr>
          <a:xfrm>
            <a:off x="317634" y="1876926"/>
            <a:ext cx="11874366" cy="4417512"/>
          </a:xfrm>
        </p:spPr>
        <p:txBody>
          <a:bodyPr>
            <a:normAutofit/>
          </a:bodyPr>
          <a:lstStyle/>
          <a:p>
            <a:pPr marL="0" indent="0" algn="ctr">
              <a:buNone/>
            </a:pPr>
            <a:endParaRPr lang="en-US" sz="2400" spc="-10" dirty="0">
              <a:latin typeface="Times New Roman" panose="02020603050405020304" pitchFamily="18" charset="0"/>
              <a:ea typeface="Source Serif Pro Light" panose="02040303050405020204" pitchFamily="18" charset="0"/>
              <a:cs typeface="Times New Roman" panose="02020603050405020304" pitchFamily="18" charset="0"/>
            </a:endParaRPr>
          </a:p>
          <a:p>
            <a:pPr marL="12700" marR="196215">
              <a:lnSpc>
                <a:spcPct val="100000"/>
              </a:lnSpc>
            </a:pPr>
            <a:r>
              <a:rPr lang="en-US" sz="2400" spc="-5" dirty="0">
                <a:latin typeface="Times New Roman" panose="02020603050405020304" pitchFamily="18" charset="0"/>
                <a:cs typeface="Times New Roman" panose="02020603050405020304" pitchFamily="18" charset="0"/>
              </a:rPr>
              <a:t>E and A of </a:t>
            </a:r>
            <a:r>
              <a:rPr lang="en-US" sz="2400" spc="-15" dirty="0">
                <a:latin typeface="Times New Roman" panose="02020603050405020304" pitchFamily="18" charset="0"/>
                <a:cs typeface="Times New Roman" panose="02020603050405020304" pitchFamily="18" charset="0"/>
              </a:rPr>
              <a:t>MEAN (express </a:t>
            </a:r>
            <a:r>
              <a:rPr lang="en-US" sz="2400" spc="-5" dirty="0">
                <a:latin typeface="Times New Roman" panose="02020603050405020304" pitchFamily="18" charset="0"/>
                <a:cs typeface="Times New Roman" panose="02020603050405020304" pitchFamily="18" charset="0"/>
              </a:rPr>
              <a:t>and angular) </a:t>
            </a:r>
            <a:r>
              <a:rPr lang="en-US" sz="2400" spc="-10" dirty="0">
                <a:latin typeface="Times New Roman" panose="02020603050405020304" pitchFamily="18" charset="0"/>
                <a:cs typeface="Times New Roman" panose="02020603050405020304" pitchFamily="18" charset="0"/>
              </a:rPr>
              <a:t>are two </a:t>
            </a:r>
            <a:r>
              <a:rPr lang="en-US" sz="2400" spc="-5" dirty="0">
                <a:latin typeface="Times New Roman" panose="02020603050405020304" pitchFamily="18" charset="0"/>
                <a:cs typeface="Times New Roman" panose="02020603050405020304" pitchFamily="18" charset="0"/>
              </a:rPr>
              <a:t>of </a:t>
            </a:r>
            <a:r>
              <a:rPr lang="en-US" sz="2400" spc="-10" dirty="0">
                <a:latin typeface="Times New Roman" panose="02020603050405020304" pitchFamily="18" charset="0"/>
                <a:cs typeface="Times New Roman" panose="02020603050405020304" pitchFamily="18" charset="0"/>
              </a:rPr>
              <a:t>the most </a:t>
            </a:r>
            <a:r>
              <a:rPr lang="en-US" sz="2400" spc="-5" dirty="0">
                <a:latin typeface="Times New Roman" panose="02020603050405020304" pitchFamily="18" charset="0"/>
                <a:cs typeface="Times New Roman" panose="02020603050405020304" pitchFamily="18" charset="0"/>
              </a:rPr>
              <a:t>popular and well-supported </a:t>
            </a:r>
            <a:r>
              <a:rPr lang="en-US" sz="2400" spc="-10" dirty="0">
                <a:latin typeface="Times New Roman" panose="02020603050405020304" pitchFamily="18" charset="0"/>
                <a:cs typeface="Times New Roman" panose="02020603050405020304" pitchFamily="18" charset="0"/>
              </a:rPr>
              <a:t>Java script </a:t>
            </a:r>
            <a:r>
              <a:rPr lang="en-US" sz="2400" spc="-15" dirty="0">
                <a:latin typeface="Times New Roman" panose="02020603050405020304" pitchFamily="18" charset="0"/>
                <a:cs typeface="Times New Roman" panose="02020603050405020304" pitchFamily="18" charset="0"/>
              </a:rPr>
              <a:t>frameworks </a:t>
            </a:r>
            <a:r>
              <a:rPr lang="en-US" sz="2400" spc="-10" dirty="0">
                <a:latin typeface="Times New Roman" panose="02020603050405020304" pitchFamily="18" charset="0"/>
                <a:cs typeface="Times New Roman" panose="02020603050405020304" pitchFamily="18" charset="0"/>
              </a:rPr>
              <a:t> for </a:t>
            </a:r>
            <a:r>
              <a:rPr lang="en-US" sz="2400" spc="-5" dirty="0">
                <a:latin typeface="Times New Roman" panose="02020603050405020304" pitchFamily="18" charset="0"/>
                <a:cs typeface="Times New Roman" panose="02020603050405020304" pitchFamily="18" charset="0"/>
              </a:rPr>
              <a:t>back-end and </a:t>
            </a:r>
            <a:r>
              <a:rPr lang="en-US" sz="2400" spc="-10" dirty="0">
                <a:latin typeface="Times New Roman" panose="02020603050405020304" pitchFamily="18" charset="0"/>
                <a:cs typeface="Times New Roman" panose="02020603050405020304" pitchFamily="18" charset="0"/>
              </a:rPr>
              <a:t>front-end development, </a:t>
            </a:r>
            <a:r>
              <a:rPr lang="en-US" sz="2400" spc="-15" dirty="0">
                <a:latin typeface="Times New Roman" panose="02020603050405020304" pitchFamily="18" charset="0"/>
                <a:cs typeface="Times New Roman" panose="02020603050405020304" pitchFamily="18" charset="0"/>
              </a:rPr>
              <a:t>respectively. </a:t>
            </a:r>
            <a:r>
              <a:rPr lang="en-US" sz="2400" spc="-10" dirty="0">
                <a:latin typeface="Times New Roman" panose="02020603050405020304" pitchFamily="18" charset="0"/>
                <a:cs typeface="Times New Roman" panose="02020603050405020304" pitchFamily="18" charset="0"/>
              </a:rPr>
              <a:t>Express </a:t>
            </a:r>
            <a:r>
              <a:rPr lang="en-US" sz="2400" spc="-20" dirty="0">
                <a:latin typeface="Times New Roman" panose="02020603050405020304" pitchFamily="18" charset="0"/>
                <a:cs typeface="Times New Roman" panose="02020603050405020304" pitchFamily="18" charset="0"/>
              </a:rPr>
              <a:t>makes </a:t>
            </a:r>
            <a:r>
              <a:rPr lang="en-US" sz="2400" spc="-10" dirty="0">
                <a:latin typeface="Times New Roman" panose="02020603050405020304" pitchFamily="18" charset="0"/>
                <a:cs typeface="Times New Roman" panose="02020603050405020304" pitchFamily="18" charset="0"/>
              </a:rPr>
              <a:t>routing </a:t>
            </a:r>
            <a:r>
              <a:rPr lang="en-US" sz="2400" spc="-5" dirty="0">
                <a:latin typeface="Times New Roman" panose="02020603050405020304" pitchFamily="18" charset="0"/>
                <a:cs typeface="Times New Roman" panose="02020603050405020304" pitchFamily="18" charset="0"/>
              </a:rPr>
              <a:t>and </a:t>
            </a:r>
            <a:r>
              <a:rPr lang="en-US" sz="2400" spc="-10" dirty="0">
                <a:latin typeface="Times New Roman" panose="02020603050405020304" pitchFamily="18" charset="0"/>
                <a:cs typeface="Times New Roman" panose="02020603050405020304" pitchFamily="18" charset="0"/>
              </a:rPr>
              <a:t>managing </a:t>
            </a:r>
            <a:r>
              <a:rPr lang="en-US" sz="2400" dirty="0">
                <a:latin typeface="Times New Roman" panose="02020603050405020304" pitchFamily="18" charset="0"/>
                <a:cs typeface="Times New Roman" panose="02020603050405020304" pitchFamily="18" charset="0"/>
              </a:rPr>
              <a:t>HTTP </a:t>
            </a:r>
            <a:r>
              <a:rPr lang="en-US" sz="2400" spc="-10" dirty="0">
                <a:latin typeface="Times New Roman" panose="02020603050405020304" pitchFamily="18" charset="0"/>
                <a:cs typeface="Times New Roman" panose="02020603050405020304" pitchFamily="18" charset="0"/>
              </a:rPr>
              <a:t>requests </a:t>
            </a:r>
            <a:r>
              <a:rPr lang="en-US" sz="2400" spc="-5" dirty="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responses</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super</a:t>
            </a:r>
            <a:r>
              <a:rPr lang="en-US" sz="2400" spc="30"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easy,</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and</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includes</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great</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support</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for</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middleware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to</a:t>
            </a:r>
            <a:r>
              <a:rPr lang="en-US" sz="2400" spc="-5" dirty="0">
                <a:latin typeface="Times New Roman" panose="02020603050405020304" pitchFamily="18" charset="0"/>
                <a:cs typeface="Times New Roman" panose="02020603050405020304" pitchFamily="18" charset="0"/>
              </a:rPr>
              <a:t> handle</a:t>
            </a:r>
            <a:r>
              <a:rPr lang="en-US" sz="2400" spc="3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JSON</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endpoints</a:t>
            </a:r>
            <a:r>
              <a:rPr lang="en-US" sz="2400" spc="3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form</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posts.</a:t>
            </a:r>
            <a:r>
              <a:rPr lang="en-US" sz="2400" spc="-5" dirty="0">
                <a:solidFill>
                  <a:schemeClr val="tx1"/>
                </a:solidFill>
                <a:latin typeface="Times New Roman" panose="02020603050405020304" pitchFamily="18" charset="0"/>
                <a:cs typeface="Times New Roman" panose="02020603050405020304" pitchFamily="18" charset="0"/>
              </a:rPr>
              <a:t> Angular</a:t>
            </a:r>
            <a:r>
              <a:rPr lang="en-US" sz="2400" spc="30" dirty="0">
                <a:solidFill>
                  <a:schemeClr val="tx1"/>
                </a:solidFill>
                <a:latin typeface="Times New Roman" panose="02020603050405020304" pitchFamily="18" charset="0"/>
                <a:cs typeface="Times New Roman" panose="02020603050405020304" pitchFamily="18" charset="0"/>
              </a:rPr>
              <a:t> </a:t>
            </a:r>
            <a:r>
              <a:rPr lang="en-US" sz="2400" spc="-5" dirty="0">
                <a:solidFill>
                  <a:schemeClr val="tx1"/>
                </a:solidFill>
                <a:latin typeface="Times New Roman" panose="02020603050405020304" pitchFamily="18" charset="0"/>
                <a:cs typeface="Times New Roman" panose="02020603050405020304" pitchFamily="18" charset="0"/>
              </a:rPr>
              <a:t>is</a:t>
            </a:r>
            <a:r>
              <a:rPr lang="en-US" sz="2400" spc="-10" dirty="0">
                <a:solidFill>
                  <a:schemeClr val="tx1"/>
                </a:solidFill>
                <a:latin typeface="Times New Roman" panose="02020603050405020304" pitchFamily="18" charset="0"/>
                <a:cs typeface="Times New Roman" panose="02020603050405020304" pitchFamily="18" charset="0"/>
              </a:rPr>
              <a:t> </a:t>
            </a:r>
            <a:r>
              <a:rPr lang="en-US" sz="2400" spc="-5" dirty="0">
                <a:solidFill>
                  <a:schemeClr val="tx1"/>
                </a:solidFill>
                <a:latin typeface="Times New Roman" panose="02020603050405020304" pitchFamily="18" charset="0"/>
                <a:cs typeface="Times New Roman" panose="02020603050405020304" pitchFamily="18" charset="0"/>
              </a:rPr>
              <a:t>a</a:t>
            </a:r>
            <a:r>
              <a:rPr lang="en-US" sz="2400" spc="5" dirty="0">
                <a:solidFill>
                  <a:schemeClr val="tx1"/>
                </a:solidFill>
                <a:latin typeface="Times New Roman" panose="02020603050405020304" pitchFamily="18" charset="0"/>
                <a:cs typeface="Times New Roman" panose="02020603050405020304" pitchFamily="18" charset="0"/>
              </a:rPr>
              <a:t> </a:t>
            </a:r>
            <a:r>
              <a:rPr lang="en-US" sz="2400" spc="-10" dirty="0">
                <a:solidFill>
                  <a:schemeClr val="tx1"/>
                </a:solidFill>
                <a:latin typeface="Times New Roman" panose="02020603050405020304" pitchFamily="18" charset="0"/>
                <a:cs typeface="Times New Roman" panose="02020603050405020304" pitchFamily="18" charset="0"/>
              </a:rPr>
              <a:t>powerful</a:t>
            </a:r>
            <a:r>
              <a:rPr lang="en-US" sz="2400" spc="25" dirty="0">
                <a:solidFill>
                  <a:schemeClr val="tx1"/>
                </a:solidFill>
                <a:latin typeface="Times New Roman" panose="02020603050405020304" pitchFamily="18" charset="0"/>
                <a:cs typeface="Times New Roman" panose="02020603050405020304" pitchFamily="18" charset="0"/>
              </a:rPr>
              <a:t> </a:t>
            </a:r>
            <a:r>
              <a:rPr lang="en-US" sz="2400" spc="-5" dirty="0">
                <a:solidFill>
                  <a:schemeClr val="tx1"/>
                </a:solidFill>
                <a:latin typeface="Times New Roman" panose="02020603050405020304" pitchFamily="18" charset="0"/>
                <a:cs typeface="Times New Roman" panose="02020603050405020304" pitchFamily="18" charset="0"/>
              </a:rPr>
              <a:t>tool</a:t>
            </a:r>
            <a:r>
              <a:rPr lang="en-US" sz="2400" spc="-10" dirty="0">
                <a:solidFill>
                  <a:schemeClr val="tx1"/>
                </a:solidFill>
                <a:latin typeface="Times New Roman" panose="02020603050405020304" pitchFamily="18" charset="0"/>
                <a:cs typeface="Times New Roman" panose="02020603050405020304" pitchFamily="18" charset="0"/>
              </a:rPr>
              <a:t> </a:t>
            </a:r>
            <a:r>
              <a:rPr lang="en-US" sz="2400" spc="-15" dirty="0">
                <a:solidFill>
                  <a:schemeClr val="tx1"/>
                </a:solidFill>
                <a:latin typeface="Times New Roman" panose="02020603050405020304" pitchFamily="18" charset="0"/>
                <a:cs typeface="Times New Roman" panose="02020603050405020304" pitchFamily="18" charset="0"/>
              </a:rPr>
              <a:t>for</a:t>
            </a:r>
            <a:r>
              <a:rPr lang="en-US" sz="2400" spc="30" dirty="0">
                <a:solidFill>
                  <a:schemeClr val="tx1"/>
                </a:solidFill>
                <a:latin typeface="Times New Roman" panose="02020603050405020304" pitchFamily="18" charset="0"/>
                <a:cs typeface="Times New Roman" panose="02020603050405020304" pitchFamily="18" charset="0"/>
              </a:rPr>
              <a:t> </a:t>
            </a:r>
            <a:r>
              <a:rPr lang="en-US" sz="2400" spc="-5" dirty="0">
                <a:solidFill>
                  <a:schemeClr val="tx1"/>
                </a:solidFill>
                <a:latin typeface="Times New Roman" panose="02020603050405020304" pitchFamily="18" charset="0"/>
                <a:cs typeface="Times New Roman" panose="02020603050405020304" pitchFamily="18" charset="0"/>
              </a:rPr>
              <a:t>building</a:t>
            </a:r>
            <a:r>
              <a:rPr lang="en-US" sz="2400" spc="20" dirty="0">
                <a:solidFill>
                  <a:schemeClr val="tx1"/>
                </a:solidFill>
                <a:latin typeface="Times New Roman" panose="02020603050405020304" pitchFamily="18" charset="0"/>
                <a:cs typeface="Times New Roman" panose="02020603050405020304" pitchFamily="18" charset="0"/>
              </a:rPr>
              <a:t> </a:t>
            </a:r>
            <a:r>
              <a:rPr lang="en-US" sz="2400" spc="-5" dirty="0">
                <a:solidFill>
                  <a:schemeClr val="tx1"/>
                </a:solidFill>
                <a:latin typeface="Times New Roman" panose="02020603050405020304" pitchFamily="18" charset="0"/>
                <a:cs typeface="Times New Roman" panose="02020603050405020304" pitchFamily="18" charset="0"/>
              </a:rPr>
              <a:t>dynamic</a:t>
            </a:r>
            <a:r>
              <a:rPr lang="en-US" sz="2400" spc="25" dirty="0">
                <a:solidFill>
                  <a:schemeClr val="tx1"/>
                </a:solidFill>
                <a:latin typeface="Times New Roman" panose="02020603050405020304" pitchFamily="18" charset="0"/>
                <a:cs typeface="Times New Roman" panose="02020603050405020304" pitchFamily="18" charset="0"/>
              </a:rPr>
              <a:t> </a:t>
            </a:r>
            <a:r>
              <a:rPr lang="en-US" sz="2400" spc="-5" dirty="0">
                <a:solidFill>
                  <a:schemeClr val="tx1"/>
                </a:solidFill>
                <a:latin typeface="Times New Roman" panose="02020603050405020304" pitchFamily="18" charset="0"/>
                <a:cs typeface="Times New Roman" panose="02020603050405020304" pitchFamily="18" charset="0"/>
              </a:rPr>
              <a:t>HTML</a:t>
            </a:r>
            <a:r>
              <a:rPr lang="en-US" sz="2400" spc="5" dirty="0">
                <a:solidFill>
                  <a:schemeClr val="tx1"/>
                </a:solidFill>
                <a:latin typeface="Times New Roman" panose="02020603050405020304" pitchFamily="18" charset="0"/>
                <a:cs typeface="Times New Roman" panose="02020603050405020304" pitchFamily="18" charset="0"/>
              </a:rPr>
              <a:t> </a:t>
            </a:r>
            <a:r>
              <a:rPr lang="en-US" sz="2400" spc="-10" dirty="0">
                <a:solidFill>
                  <a:schemeClr val="tx1"/>
                </a:solidFill>
                <a:latin typeface="Times New Roman" panose="02020603050405020304" pitchFamily="18" charset="0"/>
                <a:cs typeface="Times New Roman" panose="02020603050405020304" pitchFamily="18" charset="0"/>
              </a:rPr>
              <a:t>pages</a:t>
            </a:r>
            <a:r>
              <a:rPr lang="en-US" sz="2400" spc="10" dirty="0">
                <a:solidFill>
                  <a:schemeClr val="tx1"/>
                </a:solidFill>
                <a:latin typeface="Times New Roman" panose="02020603050405020304" pitchFamily="18" charset="0"/>
                <a:cs typeface="Times New Roman" panose="02020603050405020304" pitchFamily="18" charset="0"/>
              </a:rPr>
              <a:t> </a:t>
            </a:r>
            <a:r>
              <a:rPr lang="en-US" sz="2400" spc="-10" dirty="0">
                <a:solidFill>
                  <a:schemeClr val="tx1"/>
                </a:solidFill>
                <a:latin typeface="Times New Roman" panose="02020603050405020304" pitchFamily="18" charset="0"/>
                <a:cs typeface="Times New Roman" panose="02020603050405020304" pitchFamily="18" charset="0"/>
              </a:rPr>
              <a:t>that</a:t>
            </a:r>
            <a:r>
              <a:rPr lang="en-US" sz="2400" spc="5" dirty="0">
                <a:solidFill>
                  <a:schemeClr val="tx1"/>
                </a:solidFill>
                <a:latin typeface="Times New Roman" panose="02020603050405020304" pitchFamily="18" charset="0"/>
                <a:cs typeface="Times New Roman" panose="02020603050405020304" pitchFamily="18" charset="0"/>
              </a:rPr>
              <a:t> </a:t>
            </a:r>
            <a:r>
              <a:rPr lang="en-US" sz="2400" spc="-10" dirty="0">
                <a:solidFill>
                  <a:schemeClr val="tx1"/>
                </a:solidFill>
                <a:latin typeface="Times New Roman" panose="02020603050405020304" pitchFamily="18" charset="0"/>
                <a:cs typeface="Times New Roman" panose="02020603050405020304" pitchFamily="18" charset="0"/>
              </a:rPr>
              <a:t>communicate</a:t>
            </a:r>
            <a:r>
              <a:rPr lang="en-US" sz="2400" spc="25" dirty="0">
                <a:solidFill>
                  <a:schemeClr val="tx1"/>
                </a:solidFill>
                <a:latin typeface="Times New Roman" panose="02020603050405020304" pitchFamily="18" charset="0"/>
                <a:cs typeface="Times New Roman" panose="02020603050405020304" pitchFamily="18" charset="0"/>
              </a:rPr>
              <a:t> </a:t>
            </a:r>
            <a:r>
              <a:rPr lang="en-US" sz="2400" spc="-5" dirty="0">
                <a:solidFill>
                  <a:schemeClr val="tx1"/>
                </a:solidFill>
                <a:latin typeface="Times New Roman" panose="02020603050405020304" pitchFamily="18" charset="0"/>
                <a:cs typeface="Times New Roman" panose="02020603050405020304" pitchFamily="18" charset="0"/>
              </a:rPr>
              <a:t>with</a:t>
            </a:r>
            <a:r>
              <a:rPr lang="en-US" sz="2400" spc="-10" dirty="0">
                <a:solidFill>
                  <a:schemeClr val="tx1"/>
                </a:solidFill>
                <a:latin typeface="Times New Roman" panose="02020603050405020304" pitchFamily="18" charset="0"/>
                <a:cs typeface="Times New Roman" panose="02020603050405020304" pitchFamily="18" charset="0"/>
              </a:rPr>
              <a:t> </a:t>
            </a:r>
            <a:r>
              <a:rPr lang="en-US" sz="2400" spc="-5" dirty="0">
                <a:solidFill>
                  <a:schemeClr val="tx1"/>
                </a:solidFill>
                <a:latin typeface="Times New Roman" panose="02020603050405020304" pitchFamily="18" charset="0"/>
                <a:cs typeface="Times New Roman" panose="02020603050405020304" pitchFamily="18" charset="0"/>
              </a:rPr>
              <a:t>a</a:t>
            </a:r>
            <a:r>
              <a:rPr lang="en-US" sz="2400" spc="5" dirty="0">
                <a:solidFill>
                  <a:schemeClr val="tx1"/>
                </a:solidFill>
                <a:latin typeface="Times New Roman" panose="02020603050405020304" pitchFamily="18" charset="0"/>
                <a:cs typeface="Times New Roman" panose="02020603050405020304" pitchFamily="18" charset="0"/>
              </a:rPr>
              <a:t> </a:t>
            </a:r>
            <a:r>
              <a:rPr lang="en-US" sz="2400" spc="-5" dirty="0">
                <a:solidFill>
                  <a:schemeClr val="tx1"/>
                </a:solidFill>
                <a:latin typeface="Times New Roman" panose="02020603050405020304" pitchFamily="18" charset="0"/>
                <a:cs typeface="Times New Roman" panose="02020603050405020304" pitchFamily="18" charset="0"/>
              </a:rPr>
              <a:t>back-end</a:t>
            </a:r>
            <a:r>
              <a:rPr lang="en-US" sz="2400" spc="5" dirty="0">
                <a:solidFill>
                  <a:schemeClr val="tx1"/>
                </a:solidFill>
                <a:latin typeface="Times New Roman" panose="02020603050405020304" pitchFamily="18" charset="0"/>
                <a:cs typeface="Times New Roman" panose="02020603050405020304" pitchFamily="18" charset="0"/>
              </a:rPr>
              <a:t> </a:t>
            </a:r>
            <a:r>
              <a:rPr lang="en-US" sz="2400" spc="-25" dirty="0">
                <a:solidFill>
                  <a:schemeClr val="tx1"/>
                </a:solidFill>
                <a:latin typeface="Times New Roman" panose="02020603050405020304" pitchFamily="18" charset="0"/>
                <a:cs typeface="Times New Roman" panose="02020603050405020304" pitchFamily="18" charset="0"/>
              </a:rPr>
              <a:t>server. </a:t>
            </a:r>
            <a:r>
              <a:rPr lang="en-US" sz="2400" spc="-10" dirty="0">
                <a:latin typeface="Times New Roman" panose="02020603050405020304" pitchFamily="18" charset="0"/>
                <a:cs typeface="Times New Roman" panose="02020603050405020304" pitchFamily="18" charset="0"/>
              </a:rPr>
              <a:t>Whether</a:t>
            </a:r>
            <a:r>
              <a:rPr lang="en-US" sz="2400" spc="1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you’re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building</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high-throughput</a:t>
            </a:r>
            <a:r>
              <a:rPr lang="en-US" sz="2400" spc="6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API,</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simple</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web</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application,</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or</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microservice,</a:t>
            </a:r>
            <a:r>
              <a:rPr lang="en-US" sz="2400" spc="2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MEAN</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is </a:t>
            </a:r>
            <a:r>
              <a:rPr lang="en-US" sz="2400" spc="-10" dirty="0">
                <a:latin typeface="Times New Roman" panose="02020603050405020304" pitchFamily="18" charset="0"/>
                <a:cs typeface="Times New Roman" panose="02020603050405020304" pitchFamily="18" charset="0"/>
              </a:rPr>
              <a:t>the</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ideal </a:t>
            </a:r>
            <a:r>
              <a:rPr lang="en-US" sz="2400" spc="-34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stack</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for</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building</a:t>
            </a:r>
            <a:r>
              <a:rPr lang="en-US" sz="2400" spc="3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node.js</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applications.</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All of</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the</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MEAN</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stack</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components</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are</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open</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source</a:t>
            </a:r>
            <a:r>
              <a:rPr lang="en-US" sz="2400" spc="3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nature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a:t>
            </a:r>
            <a:r>
              <a:rPr lang="en-US" sz="2400" spc="1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therefore</a:t>
            </a:r>
            <a:r>
              <a:rPr lang="en-US" sz="2400" spc="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allow</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generous,</a:t>
            </a:r>
            <a:r>
              <a:rPr lang="en-US" sz="2400" spc="3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free-of-charge </a:t>
            </a:r>
            <a:r>
              <a:rPr lang="en-US" sz="2400" spc="-35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opportunity</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for</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developers.</a:t>
            </a:r>
            <a:endParaRPr lang="en-US" sz="2400" dirty="0">
              <a:latin typeface="Times New Roman" panose="02020603050405020304" pitchFamily="18" charset="0"/>
              <a:ea typeface="Source Serif Pro Light" panose="020403030504050202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AF1980A-EC62-A008-91C7-EE2B0F46A8BA}"/>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AB58433A-41B9-4D1F-3CAA-8D599E8805C8}"/>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2903825363"/>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0BC9-11A7-C3EF-6E86-C9FE54A0B73D}"/>
              </a:ext>
            </a:extLst>
          </p:cNvPr>
          <p:cNvSpPr>
            <a:spLocks noGrp="1"/>
          </p:cNvSpPr>
          <p:nvPr>
            <p:ph type="title"/>
          </p:nvPr>
        </p:nvSpPr>
        <p:spPr>
          <a:xfrm>
            <a:off x="1484310" y="685800"/>
            <a:ext cx="10018713" cy="990600"/>
          </a:xfrm>
        </p:spPr>
        <p:txBody>
          <a:bodyPr>
            <a:normAutofit/>
          </a:bodyPr>
          <a:lstStyle/>
          <a:p>
            <a:pPr algn="ctr"/>
            <a:r>
              <a:rPr lang="en-IN"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327AD28C-5698-6C17-FB96-CBFF3C2D9F84}"/>
              </a:ext>
            </a:extLst>
          </p:cNvPr>
          <p:cNvSpPr>
            <a:spLocks noGrp="1"/>
          </p:cNvSpPr>
          <p:nvPr>
            <p:ph idx="1"/>
          </p:nvPr>
        </p:nvSpPr>
        <p:spPr>
          <a:xfrm>
            <a:off x="1484310" y="2666999"/>
            <a:ext cx="10018713" cy="1962753"/>
          </a:xfrm>
        </p:spPr>
        <p:txBody>
          <a:bodyPr>
            <a:normAutofit/>
          </a:bodyPr>
          <a:lstStyle/>
          <a:p>
            <a:pPr marL="0" indent="0">
              <a:buNone/>
            </a:pPr>
            <a:r>
              <a:rPr lang="en-US" sz="2000" spc="-10" dirty="0">
                <a:latin typeface="Times New Roman" panose="02020603050405020304" pitchFamily="18" charset="0"/>
                <a:cs typeface="Times New Roman" panose="02020603050405020304" pitchFamily="18" charset="0"/>
              </a:rPr>
              <a:t>Most</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people</a:t>
            </a:r>
            <a:r>
              <a:rPr lang="en-US" sz="2000" spc="30"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prefer</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custom-made</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clothes.</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The</a:t>
            </a:r>
            <a:r>
              <a:rPr lang="en-US" sz="2000" spc="2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issue</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that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individuals</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lack</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access</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to </a:t>
            </a:r>
            <a:r>
              <a:rPr lang="en-US" sz="2000" spc="-39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5" dirty="0">
                <a:latin typeface="Times New Roman" panose="02020603050405020304" pitchFamily="18" charset="0"/>
                <a:cs typeface="Times New Roman" panose="02020603050405020304" pitchFamily="18" charset="0"/>
              </a:rPr>
              <a:t> skilled</a:t>
            </a:r>
            <a:r>
              <a:rPr lang="en-US" sz="2000" spc="2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tailor</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in</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their</a:t>
            </a:r>
            <a:r>
              <a:rPr lang="en-US" sz="2000" spc="5"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vicinity.</a:t>
            </a:r>
            <a:r>
              <a:rPr lang="en-US" sz="2000" spc="2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Finding</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a:t>
            </a:r>
            <a:r>
              <a:rPr lang="en-US" sz="2000" spc="-10" dirty="0">
                <a:latin typeface="Times New Roman" panose="02020603050405020304" pitchFamily="18" charset="0"/>
                <a:cs typeface="Times New Roman" panose="02020603050405020304" pitchFamily="18" charset="0"/>
              </a:rPr>
              <a:t>reputable</a:t>
            </a:r>
            <a:r>
              <a:rPr lang="en-US" sz="2000" spc="1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tailor</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shop</a:t>
            </a:r>
            <a:r>
              <a:rPr lang="en-US" sz="2000" dirty="0">
                <a:latin typeface="Times New Roman" panose="02020603050405020304" pitchFamily="18" charset="0"/>
                <a:cs typeface="Times New Roman" panose="02020603050405020304" pitchFamily="18" charset="0"/>
              </a:rPr>
              <a:t> is</a:t>
            </a:r>
            <a:r>
              <a:rPr lang="en-US" sz="2000" spc="5"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like</a:t>
            </a:r>
            <a:r>
              <a:rPr lang="en-US" sz="2000" spc="1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discovering</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a:t>
            </a:r>
            <a:r>
              <a:rPr lang="en-US" sz="2000" spc="-10" dirty="0">
                <a:latin typeface="Times New Roman" panose="02020603050405020304" pitchFamily="18" charset="0"/>
                <a:cs typeface="Times New Roman" panose="02020603050405020304" pitchFamily="18" charset="0"/>
              </a:rPr>
              <a:t>lost </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penny</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in</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5" dirty="0">
                <a:latin typeface="Times New Roman" panose="02020603050405020304" pitchFamily="18" charset="0"/>
                <a:cs typeface="Times New Roman" panose="02020603050405020304" pitchFamily="18" charset="0"/>
              </a:rPr>
              <a:t> </a:t>
            </a:r>
            <a:r>
              <a:rPr lang="en-US" sz="2000" spc="-35" dirty="0">
                <a:latin typeface="Times New Roman" panose="02020603050405020304" pitchFamily="18" charset="0"/>
                <a:cs typeface="Times New Roman" panose="02020603050405020304" pitchFamily="18" charset="0"/>
              </a:rPr>
              <a:t>river.</a:t>
            </a:r>
            <a:r>
              <a:rPr lang="en-US" sz="2000" spc="-5" dirty="0">
                <a:latin typeface="Times New Roman" panose="02020603050405020304" pitchFamily="18" charset="0"/>
                <a:cs typeface="Times New Roman" panose="02020603050405020304" pitchFamily="18" charset="0"/>
              </a:rPr>
              <a:t> </a:t>
            </a:r>
            <a:r>
              <a:rPr lang="en-US" sz="2000" spc="-35" dirty="0">
                <a:latin typeface="Times New Roman" panose="02020603050405020304" pitchFamily="18" charset="0"/>
                <a:cs typeface="Times New Roman" panose="02020603050405020304" pitchFamily="18" charset="0"/>
              </a:rPr>
              <a:t>We</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design</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on-demand</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Sewing</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Online</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app</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convenient</a:t>
            </a:r>
            <a:r>
              <a:rPr lang="en-US" sz="2000" dirty="0">
                <a:latin typeface="Times New Roman" panose="02020603050405020304" pitchFamily="18" charset="0"/>
                <a:cs typeface="Times New Roman" panose="02020603050405020304" pitchFamily="18" charset="0"/>
              </a:rPr>
              <a:t> service-</a:t>
            </a:r>
            <a:r>
              <a:rPr lang="en-US" sz="2000" spc="1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providing</a:t>
            </a:r>
            <a:r>
              <a:rPr lang="en-US" sz="2000" spc="2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capabilities,</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such</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taking</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measures </a:t>
            </a:r>
            <a:r>
              <a:rPr lang="en-US" sz="2000" spc="-10" dirty="0">
                <a:latin typeface="Times New Roman" panose="02020603050405020304" pitchFamily="18" charset="0"/>
                <a:cs typeface="Times New Roman" panose="02020603050405020304" pitchFamily="18" charset="0"/>
              </a:rPr>
              <a:t>according</a:t>
            </a:r>
            <a:r>
              <a:rPr lang="en-US" sz="2000" spc="3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to</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booked</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appointment.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93DCF67-AC7A-B0B0-AC01-BD7C23C6A8DE}"/>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D5852557-CDE1-B8FC-B3D1-9DDE1B927D81}"/>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1417239974"/>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repeatCount="1100" fill="hold" grpId="0" nodeType="clickEffect">
                                  <p:stCondLst>
                                    <p:cond delay="11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46E9-7A9E-F8FA-7604-7F0E0AF61038}"/>
              </a:ext>
            </a:extLst>
          </p:cNvPr>
          <p:cNvSpPr>
            <a:spLocks noGrp="1"/>
          </p:cNvSpPr>
          <p:nvPr>
            <p:ph type="title"/>
          </p:nvPr>
        </p:nvSpPr>
        <p:spPr>
          <a:xfrm>
            <a:off x="1164656" y="685801"/>
            <a:ext cx="10338367" cy="1037121"/>
          </a:xfrm>
        </p:spPr>
        <p:txBody>
          <a:bodyPr>
            <a:normAutofit/>
          </a:bodyPr>
          <a:lstStyle/>
          <a:p>
            <a:pPr algn="ctr"/>
            <a:r>
              <a:rPr lang="en-IN"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A33CD823-6391-0E52-E6B6-796A41B0A5D0}"/>
              </a:ext>
            </a:extLst>
          </p:cNvPr>
          <p:cNvSpPr>
            <a:spLocks noGrp="1"/>
          </p:cNvSpPr>
          <p:nvPr>
            <p:ph idx="1"/>
          </p:nvPr>
        </p:nvSpPr>
        <p:spPr>
          <a:xfrm>
            <a:off x="1484310" y="1934679"/>
            <a:ext cx="10018713" cy="4237520"/>
          </a:xfrm>
        </p:spPr>
        <p:txBody>
          <a:bodyPr>
            <a:normAutofit/>
          </a:bodyPr>
          <a:lstStyle/>
          <a:p>
            <a:pPr marL="0" indent="0">
              <a:buNone/>
            </a:pPr>
            <a:r>
              <a:rPr lang="en-US" spc="-25" dirty="0">
                <a:latin typeface="Times New Roman" panose="02020603050405020304" pitchFamily="18" charset="0"/>
                <a:cs typeface="Times New Roman" panose="02020603050405020304" pitchFamily="18" charset="0"/>
              </a:rPr>
              <a:t>Tailoress</a:t>
            </a:r>
            <a:r>
              <a:rPr lang="en-US" spc="2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applications</a:t>
            </a:r>
            <a:r>
              <a:rPr lang="en-US" spc="2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provide</a:t>
            </a:r>
            <a:r>
              <a:rPr lang="en-US" spc="2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users</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with</a:t>
            </a:r>
            <a:r>
              <a:rPr lang="en-US" spc="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a:t>
            </a:r>
            <a:r>
              <a:rPr lang="en-US" spc="-5" dirty="0">
                <a:latin typeface="Times New Roman" panose="02020603050405020304" pitchFamily="18" charset="0"/>
                <a:cs typeface="Times New Roman" panose="02020603050405020304" pitchFamily="18" charset="0"/>
              </a:rPr>
              <a:t>number</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of benefits.</a:t>
            </a:r>
            <a:r>
              <a:rPr lang="en-US" spc="10" dirty="0">
                <a:latin typeface="Times New Roman" panose="02020603050405020304" pitchFamily="18" charset="0"/>
                <a:cs typeface="Times New Roman" panose="02020603050405020304" pitchFamily="18" charset="0"/>
              </a:rPr>
              <a:t> </a:t>
            </a:r>
            <a:r>
              <a:rPr lang="en-US" spc="-30" dirty="0">
                <a:latin typeface="Times New Roman" panose="02020603050405020304" pitchFamily="18" charset="0"/>
                <a:cs typeface="Times New Roman" panose="02020603050405020304" pitchFamily="18" charset="0"/>
              </a:rPr>
              <a:t>Firstly,</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they</a:t>
            </a:r>
            <a:r>
              <a:rPr lang="en-US" spc="1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allow</a:t>
            </a:r>
            <a:r>
              <a:rPr lang="en-US" spc="1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users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to </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create</a:t>
            </a:r>
            <a:r>
              <a:rPr lang="en-US" spc="2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garments</a:t>
            </a:r>
            <a:r>
              <a:rPr lang="en-US" spc="-5" dirty="0">
                <a:latin typeface="Times New Roman" panose="02020603050405020304" pitchFamily="18" charset="0"/>
                <a:cs typeface="Times New Roman" panose="02020603050405020304" pitchFamily="18" charset="0"/>
              </a:rPr>
              <a:t> that</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fit</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their</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exact</a:t>
            </a:r>
            <a:r>
              <a:rPr lang="en-US" spc="-5" dirty="0">
                <a:latin typeface="Times New Roman" panose="02020603050405020304" pitchFamily="18" charset="0"/>
                <a:cs typeface="Times New Roman" panose="02020603050405020304" pitchFamily="18" charset="0"/>
              </a:rPr>
              <a:t> body</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measurements,</a:t>
            </a:r>
            <a:r>
              <a:rPr lang="en-US" spc="-1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providing</a:t>
            </a:r>
            <a:r>
              <a:rPr lang="en-US" spc="2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them</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with</a:t>
            </a:r>
            <a:r>
              <a:rPr lang="en-US" spc="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a:t>
            </a:r>
            <a:r>
              <a:rPr lang="en-US" spc="-10" dirty="0">
                <a:latin typeface="Times New Roman" panose="02020603050405020304" pitchFamily="18" charset="0"/>
                <a:cs typeface="Times New Roman" panose="02020603050405020304" pitchFamily="18" charset="0"/>
              </a:rPr>
              <a:t>perfect</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fit. </a:t>
            </a:r>
            <a:r>
              <a:rPr lang="en-US" spc="-39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Additionally,</a:t>
            </a:r>
            <a:r>
              <a:rPr lang="en-US" spc="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these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applications</a:t>
            </a:r>
            <a:r>
              <a:rPr lang="en-US" spc="2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also</a:t>
            </a:r>
            <a:r>
              <a:rPr lang="en-US" spc="1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provide</a:t>
            </a:r>
            <a:r>
              <a:rPr lang="en-US" spc="2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users </a:t>
            </a:r>
            <a:r>
              <a:rPr lang="en-US" spc="-5" dirty="0">
                <a:latin typeface="Times New Roman" panose="02020603050405020304" pitchFamily="18" charset="0"/>
                <a:cs typeface="Times New Roman" panose="02020603050405020304" pitchFamily="18" charset="0"/>
              </a:rPr>
              <a:t>with</a:t>
            </a:r>
            <a:r>
              <a:rPr lang="en-US" spc="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wide</a:t>
            </a:r>
            <a:r>
              <a:rPr lang="en-US" spc="2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range</a:t>
            </a:r>
            <a:r>
              <a:rPr lang="en-US" spc="-5" dirty="0">
                <a:latin typeface="Times New Roman" panose="02020603050405020304" pitchFamily="18" charset="0"/>
                <a:cs typeface="Times New Roman" panose="02020603050405020304" pitchFamily="18" charset="0"/>
              </a:rPr>
              <a:t> of</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fabrics,</a:t>
            </a:r>
            <a:r>
              <a:rPr lang="en-US" spc="5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colors, </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1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patterns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to</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choose</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from.</a:t>
            </a:r>
          </a:p>
          <a:p>
            <a:pPr marL="0" indent="0">
              <a:buNone/>
            </a:pPr>
            <a:r>
              <a:rPr lang="en-US" spc="-25" dirty="0">
                <a:latin typeface="Times New Roman" panose="02020603050405020304" pitchFamily="18" charset="0"/>
                <a:cs typeface="Times New Roman" panose="02020603050405020304" pitchFamily="18" charset="0"/>
              </a:rPr>
              <a:t>Moreover,</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with</a:t>
            </a:r>
            <a:r>
              <a:rPr lang="en-US" spc="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help</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these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applications,</a:t>
            </a:r>
            <a:r>
              <a:rPr lang="en-US" spc="2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users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can</a:t>
            </a:r>
            <a:r>
              <a:rPr lang="en-US" dirty="0">
                <a:latin typeface="Times New Roman" panose="02020603050405020304" pitchFamily="18" charset="0"/>
                <a:cs typeface="Times New Roman" panose="02020603050405020304" pitchFamily="18" charset="0"/>
              </a:rPr>
              <a:t> also</a:t>
            </a:r>
            <a:r>
              <a:rPr lang="en-US" spc="1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customize</a:t>
            </a:r>
            <a:r>
              <a:rPr lang="en-US" dirty="0">
                <a:latin typeface="Times New Roman" panose="02020603050405020304" pitchFamily="18" charset="0"/>
                <a:cs typeface="Times New Roman" panose="02020603050405020304" pitchFamily="18" charset="0"/>
              </a:rPr>
              <a:t> the</a:t>
            </a:r>
            <a:r>
              <a:rPr lang="en-US" spc="2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design</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their </a:t>
            </a:r>
            <a:r>
              <a:rPr lang="en-US" spc="-39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garments.</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This </a:t>
            </a:r>
            <a:r>
              <a:rPr lang="en-US" spc="-15" dirty="0">
                <a:latin typeface="Times New Roman" panose="02020603050405020304" pitchFamily="18" charset="0"/>
                <a:cs typeface="Times New Roman" panose="02020603050405020304" pitchFamily="18" charset="0"/>
              </a:rPr>
              <a:t>makes</a:t>
            </a:r>
            <a:r>
              <a:rPr lang="en-US" spc="-5" dirty="0">
                <a:latin typeface="Times New Roman" panose="02020603050405020304" pitchFamily="18" charset="0"/>
                <a:cs typeface="Times New Roman" panose="02020603050405020304" pitchFamily="18" charset="0"/>
              </a:rPr>
              <a:t> it</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easy</a:t>
            </a:r>
            <a:r>
              <a:rPr lang="en-US"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for</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users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to</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create</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unique</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pieces</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of clothing</a:t>
            </a:r>
            <a:r>
              <a:rPr lang="en-US" spc="2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that</a:t>
            </a:r>
            <a:r>
              <a:rPr lang="en-US" dirty="0">
                <a:latin typeface="Times New Roman" panose="02020603050405020304" pitchFamily="18" charset="0"/>
                <a:cs typeface="Times New Roman" panose="02020603050405020304" pitchFamily="18" charset="0"/>
              </a:rPr>
              <a:t> meet their </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individual</a:t>
            </a:r>
            <a:r>
              <a:rPr lang="en-US" spc="2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needs.</a:t>
            </a:r>
            <a:r>
              <a:rPr lang="en-US" spc="10"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Finally,</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these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applications</a:t>
            </a:r>
            <a:r>
              <a:rPr lang="en-US" spc="3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also </a:t>
            </a:r>
            <a:r>
              <a:rPr lang="en-US" spc="-10" dirty="0">
                <a:latin typeface="Times New Roman" panose="02020603050405020304" pitchFamily="18" charset="0"/>
                <a:cs typeface="Times New Roman" panose="02020603050405020304" pitchFamily="18" charset="0"/>
              </a:rPr>
              <a:t>save</a:t>
            </a:r>
            <a:r>
              <a:rPr lang="en-US" spc="-1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users</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time</a:t>
            </a:r>
            <a:r>
              <a:rPr lang="en-US" spc="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20"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money,</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a:t>
            </a:r>
            <a:r>
              <a:rPr lang="en-US" spc="-5" dirty="0">
                <a:latin typeface="Times New Roman" panose="02020603050405020304" pitchFamily="18" charset="0"/>
                <a:cs typeface="Times New Roman" panose="02020603050405020304" pitchFamily="18" charset="0"/>
              </a:rPr>
              <a:t> they</a:t>
            </a:r>
            <a:r>
              <a:rPr lang="en-US" spc="1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can </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create</a:t>
            </a:r>
            <a:r>
              <a:rPr lang="en-US" spc="1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garments </a:t>
            </a:r>
            <a:r>
              <a:rPr lang="en-US" spc="-5" dirty="0">
                <a:latin typeface="Times New Roman" panose="02020603050405020304" pitchFamily="18" charset="0"/>
                <a:cs typeface="Times New Roman" panose="02020603050405020304" pitchFamily="18" charset="0"/>
              </a:rPr>
              <a:t>without</a:t>
            </a:r>
            <a:r>
              <a:rPr lang="en-US" spc="2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having</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to</a:t>
            </a:r>
            <a:r>
              <a:rPr lang="en-US" spc="-5" dirty="0">
                <a:latin typeface="Times New Roman" panose="02020603050405020304" pitchFamily="18" charset="0"/>
                <a:cs typeface="Times New Roman" panose="02020603050405020304" pitchFamily="18" charset="0"/>
              </a:rPr>
              <a:t> go </a:t>
            </a:r>
            <a:r>
              <a:rPr lang="en-US" spc="-10" dirty="0">
                <a:latin typeface="Times New Roman" panose="02020603050405020304" pitchFamily="18" charset="0"/>
                <a:cs typeface="Times New Roman" panose="02020603050405020304" pitchFamily="18" charset="0"/>
              </a:rPr>
              <a:t>to</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spc="1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tailor</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27C5011-65A0-5C7E-784A-78550CA5FD88}"/>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A841D9EA-5BA9-1F01-4C18-389776FDB404}"/>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3193531970"/>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repeatCount="indefinite"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repeatCount="indefinite"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repeatCount="indefinite" fill="hold" grpId="0" nodeType="click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576D-8055-2819-9423-03728B13F8B8}"/>
              </a:ext>
            </a:extLst>
          </p:cNvPr>
          <p:cNvSpPr>
            <a:spLocks noGrp="1"/>
          </p:cNvSpPr>
          <p:nvPr>
            <p:ph type="title"/>
          </p:nvPr>
        </p:nvSpPr>
        <p:spPr>
          <a:xfrm>
            <a:off x="1212783" y="685800"/>
            <a:ext cx="10290241" cy="1056373"/>
          </a:xfrm>
        </p:spPr>
        <p:txBody>
          <a:bodyPr>
            <a:normAutofit/>
          </a:bodyPr>
          <a:lstStyle/>
          <a:p>
            <a:pPr algn="ctr"/>
            <a:r>
              <a:rPr lang="en-IN"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77C3BB25-D07C-FA28-9107-033175D96AAA}"/>
              </a:ext>
            </a:extLst>
          </p:cNvPr>
          <p:cNvSpPr>
            <a:spLocks noGrp="1"/>
          </p:cNvSpPr>
          <p:nvPr>
            <p:ph idx="1"/>
          </p:nvPr>
        </p:nvSpPr>
        <p:spPr>
          <a:xfrm>
            <a:off x="1484310" y="1934679"/>
            <a:ext cx="10018713" cy="3856522"/>
          </a:xfrm>
        </p:spPr>
        <p:txBody>
          <a:bodyPr>
            <a:normAutofit/>
          </a:bodyPr>
          <a:lstStyle/>
          <a:p>
            <a:pPr marL="12700" marR="60960" indent="0">
              <a:lnSpc>
                <a:spcPct val="100000"/>
              </a:lnSpc>
              <a:spcBef>
                <a:spcPts val="100"/>
              </a:spcBef>
              <a:buNone/>
              <a:tabLst>
                <a:tab pos="354965" algn="l"/>
              </a:tabLst>
            </a:pPr>
            <a:r>
              <a:rPr lang="en-US" sz="2000" spc="-25" dirty="0">
                <a:solidFill>
                  <a:srgbClr val="404040"/>
                </a:solidFill>
                <a:latin typeface="Times New Roman" panose="02020603050405020304" pitchFamily="18" charset="0"/>
                <a:cs typeface="Times New Roman" panose="02020603050405020304" pitchFamily="18" charset="0"/>
              </a:rPr>
              <a:t>Tailoress </a:t>
            </a:r>
            <a:r>
              <a:rPr lang="en-US" sz="2000" spc="-5" dirty="0">
                <a:solidFill>
                  <a:srgbClr val="404040"/>
                </a:solidFill>
                <a:latin typeface="Times New Roman" panose="02020603050405020304" pitchFamily="18" charset="0"/>
                <a:cs typeface="Times New Roman" panose="02020603050405020304" pitchFamily="18" charset="0"/>
              </a:rPr>
              <a:t>applications</a:t>
            </a:r>
            <a:r>
              <a:rPr lang="en-US" sz="2000" spc="2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can</a:t>
            </a:r>
            <a:r>
              <a:rPr lang="en-US" sz="2000" spc="20"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be</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used</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for</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a </a:t>
            </a:r>
            <a:r>
              <a:rPr lang="en-US" sz="2000" spc="-5" dirty="0">
                <a:solidFill>
                  <a:srgbClr val="404040"/>
                </a:solidFill>
                <a:latin typeface="Times New Roman" panose="02020603050405020304" pitchFamily="18" charset="0"/>
                <a:cs typeface="Times New Roman" panose="02020603050405020304" pitchFamily="18" charset="0"/>
              </a:rPr>
              <a:t>number</a:t>
            </a:r>
            <a:r>
              <a:rPr lang="en-US" sz="2000" spc="1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of</a:t>
            </a:r>
            <a:r>
              <a:rPr lang="en-US" sz="2000"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different</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purposes.</a:t>
            </a:r>
            <a:r>
              <a:rPr lang="en-US" sz="2000" dirty="0">
                <a:solidFill>
                  <a:srgbClr val="404040"/>
                </a:solidFill>
                <a:latin typeface="Times New Roman" panose="02020603050405020304" pitchFamily="18" charset="0"/>
                <a:cs typeface="Times New Roman" panose="02020603050405020304" pitchFamily="18" charset="0"/>
              </a:rPr>
              <a:t> </a:t>
            </a:r>
            <a:r>
              <a:rPr lang="en-US" sz="2000" spc="-30" dirty="0">
                <a:solidFill>
                  <a:srgbClr val="404040"/>
                </a:solidFill>
                <a:latin typeface="Times New Roman" panose="02020603050405020304" pitchFamily="18" charset="0"/>
                <a:cs typeface="Times New Roman" panose="02020603050405020304" pitchFamily="18" charset="0"/>
              </a:rPr>
              <a:t>Firstly,</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they</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can</a:t>
            </a:r>
            <a:r>
              <a:rPr lang="en-US" sz="2000" spc="20"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be </a:t>
            </a:r>
            <a:r>
              <a:rPr lang="en-US" sz="2000"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used</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to</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create</a:t>
            </a:r>
            <a:r>
              <a:rPr lang="en-US" sz="2000" spc="20"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custom-made</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garments</a:t>
            </a:r>
            <a:r>
              <a:rPr lang="en-US" sz="2000"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for</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individuals.</a:t>
            </a:r>
            <a:r>
              <a:rPr lang="en-US" sz="2000" spc="25"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Additionally,</a:t>
            </a:r>
            <a:r>
              <a:rPr lang="en-US" sz="2000" spc="25"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these</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applications</a:t>
            </a:r>
            <a:r>
              <a:rPr lang="en-US" sz="2000" spc="2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can </a:t>
            </a:r>
            <a:r>
              <a:rPr lang="en-US" sz="2000" spc="-395"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also</a:t>
            </a:r>
            <a:r>
              <a:rPr lang="en-US" sz="2000" spc="-5" dirty="0">
                <a:solidFill>
                  <a:srgbClr val="404040"/>
                </a:solidFill>
                <a:latin typeface="Times New Roman" panose="02020603050405020304" pitchFamily="18" charset="0"/>
                <a:cs typeface="Times New Roman" panose="02020603050405020304" pitchFamily="18" charset="0"/>
              </a:rPr>
              <a:t> be</a:t>
            </a:r>
            <a:r>
              <a:rPr lang="en-US" sz="2000" spc="1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used</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to</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create</a:t>
            </a:r>
            <a:r>
              <a:rPr lang="en-US" sz="2000" spc="2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garments </a:t>
            </a:r>
            <a:r>
              <a:rPr lang="en-US" sz="2000" spc="-15" dirty="0">
                <a:solidFill>
                  <a:srgbClr val="404040"/>
                </a:solidFill>
                <a:latin typeface="Times New Roman" panose="02020603050405020304" pitchFamily="18" charset="0"/>
                <a:cs typeface="Times New Roman" panose="02020603050405020304" pitchFamily="18" charset="0"/>
              </a:rPr>
              <a:t>for</a:t>
            </a:r>
            <a:r>
              <a:rPr lang="en-US" sz="2000" spc="-5" dirty="0">
                <a:solidFill>
                  <a:srgbClr val="404040"/>
                </a:solidFill>
                <a:latin typeface="Times New Roman" panose="02020603050405020304" pitchFamily="18" charset="0"/>
                <a:cs typeface="Times New Roman" panose="02020603050405020304" pitchFamily="18" charset="0"/>
              </a:rPr>
              <a:t> businesses,</a:t>
            </a:r>
            <a:r>
              <a:rPr lang="en-US" sz="2000" spc="-1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such</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as</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uniforms</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for</a:t>
            </a:r>
            <a:r>
              <a:rPr lang="en-US" sz="2000" spc="-5" dirty="0">
                <a:solidFill>
                  <a:srgbClr val="404040"/>
                </a:solidFill>
                <a:latin typeface="Times New Roman" panose="02020603050405020304" pitchFamily="18" charset="0"/>
                <a:cs typeface="Times New Roman" panose="02020603050405020304" pitchFamily="18" charset="0"/>
              </a:rPr>
              <a:t> employees. Furthermore</a:t>
            </a:r>
            <a:r>
              <a:rPr lang="en-US" sz="2000" spc="-10" dirty="0">
                <a:solidFill>
                  <a:srgbClr val="404040"/>
                </a:solidFill>
                <a:latin typeface="Times New Roman" panose="02020603050405020304" pitchFamily="18" charset="0"/>
                <a:cs typeface="Times New Roman" panose="02020603050405020304" pitchFamily="18" charset="0"/>
              </a:rPr>
              <a:t>,</a:t>
            </a:r>
            <a:r>
              <a:rPr lang="en-US" sz="2000" spc="15"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these</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applications</a:t>
            </a:r>
            <a:r>
              <a:rPr lang="en-US" sz="2000" spc="2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can</a:t>
            </a:r>
            <a:r>
              <a:rPr lang="en-US" sz="2000" spc="25"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also </a:t>
            </a:r>
            <a:r>
              <a:rPr lang="en-US" sz="2000" spc="-5" dirty="0">
                <a:solidFill>
                  <a:srgbClr val="404040"/>
                </a:solidFill>
                <a:latin typeface="Times New Roman" panose="02020603050405020304" pitchFamily="18" charset="0"/>
                <a:cs typeface="Times New Roman" panose="02020603050405020304" pitchFamily="18" charset="0"/>
              </a:rPr>
              <a:t>be</a:t>
            </a:r>
            <a:r>
              <a:rPr lang="en-US" sz="2000" spc="2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used</a:t>
            </a:r>
            <a:r>
              <a:rPr lang="en-US" sz="2000" spc="1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to</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create</a:t>
            </a:r>
            <a:r>
              <a:rPr lang="en-US" sz="2000" spc="2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garments</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for</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special</a:t>
            </a:r>
            <a:r>
              <a:rPr lang="en-US" sz="2000" spc="1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occasions, </a:t>
            </a:r>
            <a:r>
              <a:rPr lang="en-US" sz="2000" spc="-39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such</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as</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weddings.</a:t>
            </a:r>
          </a:p>
          <a:p>
            <a:pPr marL="12700" marR="60960" indent="0">
              <a:lnSpc>
                <a:spcPct val="100000"/>
              </a:lnSpc>
              <a:spcBef>
                <a:spcPts val="100"/>
              </a:spcBef>
              <a:buNone/>
              <a:tabLst>
                <a:tab pos="354965" algn="l"/>
              </a:tabLst>
            </a:pPr>
            <a:r>
              <a:rPr lang="en-US" sz="2000" spc="-25" dirty="0">
                <a:solidFill>
                  <a:srgbClr val="404040"/>
                </a:solidFill>
                <a:latin typeface="Times New Roman" panose="02020603050405020304" pitchFamily="18" charset="0"/>
                <a:cs typeface="Times New Roman" panose="02020603050405020304" pitchFamily="18" charset="0"/>
              </a:rPr>
              <a:t>Moreover,</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these</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applications</a:t>
            </a:r>
            <a:r>
              <a:rPr lang="en-US" sz="2000" spc="2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can</a:t>
            </a:r>
            <a:r>
              <a:rPr lang="en-US" sz="2000" spc="20"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also</a:t>
            </a:r>
            <a:r>
              <a:rPr lang="en-US" sz="2000" spc="-5" dirty="0">
                <a:solidFill>
                  <a:srgbClr val="404040"/>
                </a:solidFill>
                <a:latin typeface="Times New Roman" panose="02020603050405020304" pitchFamily="18" charset="0"/>
                <a:cs typeface="Times New Roman" panose="02020603050405020304" pitchFamily="18" charset="0"/>
              </a:rPr>
              <a:t> be</a:t>
            </a:r>
            <a:r>
              <a:rPr lang="en-US" sz="2000" spc="20"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used</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to</a:t>
            </a:r>
            <a:r>
              <a:rPr lang="en-US" sz="2000"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create</a:t>
            </a:r>
            <a:r>
              <a:rPr lang="en-US" sz="2000" spc="1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garments</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for</a:t>
            </a:r>
            <a:r>
              <a:rPr lang="en-US" sz="200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theatrical </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productions.</a:t>
            </a:r>
            <a:r>
              <a:rPr lang="en-US" sz="2000" spc="15" dirty="0">
                <a:solidFill>
                  <a:srgbClr val="404040"/>
                </a:solidFill>
                <a:latin typeface="Times New Roman" panose="02020603050405020304" pitchFamily="18" charset="0"/>
                <a:cs typeface="Times New Roman" panose="02020603050405020304" pitchFamily="18" charset="0"/>
              </a:rPr>
              <a:t> </a:t>
            </a:r>
            <a:r>
              <a:rPr lang="en-US" sz="2000" spc="-25" dirty="0">
                <a:solidFill>
                  <a:srgbClr val="404040"/>
                </a:solidFill>
                <a:latin typeface="Times New Roman" panose="02020603050405020304" pitchFamily="18" charset="0"/>
                <a:cs typeface="Times New Roman" panose="02020603050405020304" pitchFamily="18" charset="0"/>
              </a:rPr>
              <a:t>Finally,</a:t>
            </a:r>
            <a:r>
              <a:rPr lang="en-US" sz="2000" spc="20"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these</a:t>
            </a:r>
            <a:r>
              <a:rPr lang="en-US" sz="2000" spc="-5" dirty="0">
                <a:solidFill>
                  <a:srgbClr val="404040"/>
                </a:solidFill>
                <a:latin typeface="Times New Roman" panose="02020603050405020304" pitchFamily="18" charset="0"/>
                <a:cs typeface="Times New Roman" panose="02020603050405020304" pitchFamily="18" charset="0"/>
              </a:rPr>
              <a:t> applications</a:t>
            </a:r>
            <a:r>
              <a:rPr lang="en-US" sz="2000" spc="3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can</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also </a:t>
            </a:r>
            <a:r>
              <a:rPr lang="en-US" sz="2000" spc="-5" dirty="0">
                <a:solidFill>
                  <a:srgbClr val="404040"/>
                </a:solidFill>
                <a:latin typeface="Times New Roman" panose="02020603050405020304" pitchFamily="18" charset="0"/>
                <a:cs typeface="Times New Roman" panose="02020603050405020304" pitchFamily="18" charset="0"/>
              </a:rPr>
              <a:t>be</a:t>
            </a:r>
            <a:r>
              <a:rPr lang="en-US" sz="2000" spc="2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used</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to</a:t>
            </a:r>
            <a:r>
              <a:rPr lang="en-US" sz="2000"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create</a:t>
            </a:r>
            <a:r>
              <a:rPr lang="en-US" sz="2000" spc="2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garments</a:t>
            </a:r>
            <a:r>
              <a:rPr lang="en-US" sz="2000"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for</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fashion </a:t>
            </a:r>
            <a:r>
              <a:rPr lang="en-US" sz="2000" spc="-39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shows</a:t>
            </a:r>
            <a:r>
              <a:rPr lang="en-US" sz="2000" dirty="0">
                <a:solidFill>
                  <a:srgbClr val="404040"/>
                </a:solidFill>
                <a:latin typeface="Times New Roman" panose="02020603050405020304" pitchFamily="18" charset="0"/>
                <a:cs typeface="Times New Roman" panose="02020603050405020304" pitchFamily="18" charset="0"/>
              </a:rPr>
              <a:t> and</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other</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events.</a:t>
            </a:r>
            <a:r>
              <a:rPr lang="en-US" sz="2000" spc="-10"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This </a:t>
            </a:r>
            <a:r>
              <a:rPr lang="en-US" sz="2000" spc="-15" dirty="0">
                <a:solidFill>
                  <a:srgbClr val="404040"/>
                </a:solidFill>
                <a:latin typeface="Times New Roman" panose="02020603050405020304" pitchFamily="18" charset="0"/>
                <a:cs typeface="Times New Roman" panose="02020603050405020304" pitchFamily="18" charset="0"/>
              </a:rPr>
              <a:t>makes</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tailoring</a:t>
            </a:r>
            <a:r>
              <a:rPr lang="en-US" sz="2000" spc="25" dirty="0">
                <a:solidFill>
                  <a:srgbClr val="404040"/>
                </a:solidFill>
                <a:latin typeface="Times New Roman" panose="02020603050405020304" pitchFamily="18" charset="0"/>
                <a:cs typeface="Times New Roman" panose="02020603050405020304" pitchFamily="18" charset="0"/>
              </a:rPr>
              <a:t> </a:t>
            </a:r>
            <a:r>
              <a:rPr lang="en-US" sz="2000" spc="-5" dirty="0">
                <a:solidFill>
                  <a:srgbClr val="404040"/>
                </a:solidFill>
                <a:latin typeface="Times New Roman" panose="02020603050405020304" pitchFamily="18" charset="0"/>
                <a:cs typeface="Times New Roman" panose="02020603050405020304" pitchFamily="18" charset="0"/>
              </a:rPr>
              <a:t>applications</a:t>
            </a:r>
            <a:r>
              <a:rPr lang="en-US" sz="2000" spc="15"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a</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versatile</a:t>
            </a:r>
            <a:r>
              <a:rPr lang="en-US" sz="2000"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tool</a:t>
            </a:r>
            <a:r>
              <a:rPr lang="en-US" sz="2000" dirty="0">
                <a:solidFill>
                  <a:srgbClr val="404040"/>
                </a:solidFill>
                <a:latin typeface="Times New Roman" panose="02020603050405020304" pitchFamily="18" charset="0"/>
                <a:cs typeface="Times New Roman" panose="02020603050405020304" pitchFamily="18" charset="0"/>
              </a:rPr>
              <a:t> </a:t>
            </a:r>
            <a:r>
              <a:rPr lang="en-US" sz="2000" spc="-15" dirty="0">
                <a:solidFill>
                  <a:srgbClr val="404040"/>
                </a:solidFill>
                <a:latin typeface="Times New Roman" panose="02020603050405020304" pitchFamily="18" charset="0"/>
                <a:cs typeface="Times New Roman" panose="02020603050405020304" pitchFamily="18" charset="0"/>
              </a:rPr>
              <a:t>for</a:t>
            </a:r>
            <a:r>
              <a:rPr lang="en-US" sz="2000" spc="-5" dirty="0">
                <a:solidFill>
                  <a:srgbClr val="404040"/>
                </a:solidFill>
                <a:latin typeface="Times New Roman" panose="02020603050405020304" pitchFamily="18" charset="0"/>
                <a:cs typeface="Times New Roman" panose="02020603050405020304" pitchFamily="18" charset="0"/>
              </a:rPr>
              <a:t> </a:t>
            </a:r>
            <a:r>
              <a:rPr lang="en-US" sz="2000" spc="-10" dirty="0">
                <a:solidFill>
                  <a:srgbClr val="404040"/>
                </a:solidFill>
                <a:latin typeface="Times New Roman" panose="02020603050405020304" pitchFamily="18" charset="0"/>
                <a:cs typeface="Times New Roman" panose="02020603050405020304" pitchFamily="18" charset="0"/>
              </a:rPr>
              <a:t>creating </a:t>
            </a:r>
            <a:r>
              <a:rPr lang="en-US" sz="2000" spc="-5" dirty="0">
                <a:solidFill>
                  <a:srgbClr val="404040"/>
                </a:solidFill>
                <a:latin typeface="Times New Roman" panose="02020603050405020304" pitchFamily="18" charset="0"/>
                <a:cs typeface="Times New Roman" panose="02020603050405020304" pitchFamily="18" charset="0"/>
              </a:rPr>
              <a:t> custom-made garments.</a:t>
            </a: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E703A5A-8DF4-E9E3-CD90-BC9EDB1A3A6C}"/>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0DF074BB-A496-5D3E-1491-D45CAB2DACE5}"/>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581391375"/>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FDCA-C400-2A8A-FFC6-E9E4FE3E37CA}"/>
              </a:ext>
            </a:extLst>
          </p:cNvPr>
          <p:cNvSpPr>
            <a:spLocks noGrp="1"/>
          </p:cNvSpPr>
          <p:nvPr>
            <p:ph type="title"/>
          </p:nvPr>
        </p:nvSpPr>
        <p:spPr>
          <a:xfrm>
            <a:off x="1384300" y="88901"/>
            <a:ext cx="10118724" cy="1662898"/>
          </a:xfrm>
        </p:spPr>
        <p:txBody>
          <a:bodyPr>
            <a:noAutofit/>
          </a:bodyPr>
          <a:lstStyle/>
          <a:p>
            <a:pPr algn="ctr"/>
            <a:r>
              <a:rPr lang="en-IN" dirty="0">
                <a:latin typeface="Times New Roman" panose="02020603050405020304" pitchFamily="18" charset="0"/>
                <a:cs typeface="Times New Roman" panose="02020603050405020304" pitchFamily="18" charset="0"/>
              </a:rPr>
              <a:t>Hardware &amp; Software Requirements </a:t>
            </a:r>
          </a:p>
        </p:txBody>
      </p:sp>
      <p:sp>
        <p:nvSpPr>
          <p:cNvPr id="3" name="Content Placeholder 2">
            <a:extLst>
              <a:ext uri="{FF2B5EF4-FFF2-40B4-BE49-F238E27FC236}">
                <a16:creationId xmlns:a16="http://schemas.microsoft.com/office/drawing/2014/main" id="{2208734B-743D-0674-1DB8-24A147697696}"/>
              </a:ext>
            </a:extLst>
          </p:cNvPr>
          <p:cNvSpPr>
            <a:spLocks noGrp="1"/>
          </p:cNvSpPr>
          <p:nvPr>
            <p:ph idx="1"/>
          </p:nvPr>
        </p:nvSpPr>
        <p:spPr>
          <a:xfrm>
            <a:off x="1484310" y="2358189"/>
            <a:ext cx="10018713" cy="3433011"/>
          </a:xfrm>
        </p:spPr>
        <p:txBody>
          <a:bodyPr>
            <a:noAutofit/>
          </a:bodyPr>
          <a:lstStyle/>
          <a:p>
            <a:pPr marL="0" indent="0">
              <a:lnSpc>
                <a:spcPct val="100000"/>
              </a:lnSpc>
              <a:spcBef>
                <a:spcPts val="1105"/>
              </a:spcBef>
              <a:buNone/>
              <a:tabLst>
                <a:tab pos="354965" algn="l"/>
              </a:tabLst>
            </a:pPr>
            <a:r>
              <a:rPr lang="en-IN" sz="1800" spc="-60" dirty="0">
                <a:latin typeface="Times New Roman" panose="02020603050405020304" pitchFamily="18" charset="0"/>
                <a:cs typeface="Times New Roman" panose="02020603050405020304" pitchFamily="18" charset="0"/>
              </a:rPr>
              <a:t>	</a:t>
            </a:r>
            <a:r>
              <a:rPr lang="en-IN" sz="1800" spc="-15" dirty="0">
                <a:latin typeface="Times New Roman" panose="02020603050405020304" pitchFamily="18" charset="0"/>
                <a:cs typeface="Times New Roman" panose="02020603050405020304" pitchFamily="18" charset="0"/>
              </a:rPr>
              <a:t>Hardware</a:t>
            </a:r>
            <a:r>
              <a:rPr lang="en-IN" sz="1800" spc="-2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Requirement</a:t>
            </a:r>
            <a:endParaRPr lang="en-IN" sz="1800" dirty="0">
              <a:latin typeface="Times New Roman" panose="02020603050405020304" pitchFamily="18" charset="0"/>
              <a:cs typeface="Times New Roman" panose="02020603050405020304" pitchFamily="18" charset="0"/>
            </a:endParaRPr>
          </a:p>
          <a:p>
            <a:pPr marL="0" indent="0">
              <a:lnSpc>
                <a:spcPct val="100000"/>
              </a:lnSpc>
              <a:spcBef>
                <a:spcPts val="1010"/>
              </a:spcBef>
              <a:buNone/>
              <a:tabLst>
                <a:tab pos="354965" algn="l"/>
              </a:tabLst>
            </a:pPr>
            <a:r>
              <a:rPr lang="en-IN" sz="1800" spc="-6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Laptop</a:t>
            </a:r>
            <a:endParaRPr lang="en-IN" sz="1800" dirty="0">
              <a:latin typeface="Times New Roman" panose="02020603050405020304" pitchFamily="18" charset="0"/>
              <a:cs typeface="Times New Roman" panose="02020603050405020304" pitchFamily="18" charset="0"/>
            </a:endParaRPr>
          </a:p>
          <a:p>
            <a:pPr marL="0" indent="0">
              <a:lnSpc>
                <a:spcPct val="100000"/>
              </a:lnSpc>
              <a:spcBef>
                <a:spcPts val="994"/>
              </a:spcBef>
              <a:buNone/>
              <a:tabLst>
                <a:tab pos="354965" algn="l"/>
              </a:tabLst>
            </a:pPr>
            <a:r>
              <a:rPr lang="en-IN" sz="1800" spc="-6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Software</a:t>
            </a:r>
            <a:r>
              <a:rPr lang="en-IN" sz="1800" spc="-15"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Requirement</a:t>
            </a:r>
            <a:endParaRPr lang="en-IN" sz="1800" dirty="0">
              <a:latin typeface="Times New Roman" panose="02020603050405020304" pitchFamily="18" charset="0"/>
              <a:cs typeface="Times New Roman" panose="02020603050405020304" pitchFamily="18" charset="0"/>
            </a:endParaRPr>
          </a:p>
          <a:p>
            <a:pPr marL="0" indent="0">
              <a:lnSpc>
                <a:spcPct val="100000"/>
              </a:lnSpc>
              <a:spcBef>
                <a:spcPts val="994"/>
              </a:spcBef>
              <a:buNone/>
              <a:tabLst>
                <a:tab pos="354965" algn="l"/>
              </a:tabLst>
            </a:pPr>
            <a:r>
              <a:rPr lang="en-IN" sz="1800" spc="-6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Visual</a:t>
            </a:r>
            <a:r>
              <a:rPr lang="en-IN" sz="1800" spc="-4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Studio</a:t>
            </a:r>
            <a:r>
              <a:rPr lang="en-IN" sz="1800" spc="-35"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Code</a:t>
            </a:r>
            <a:endParaRPr lang="en-IN" sz="1800" dirty="0">
              <a:latin typeface="Times New Roman" panose="02020603050405020304" pitchFamily="18" charset="0"/>
              <a:cs typeface="Times New Roman" panose="02020603050405020304" pitchFamily="18" charset="0"/>
            </a:endParaRPr>
          </a:p>
          <a:p>
            <a:pPr marL="0" indent="0">
              <a:lnSpc>
                <a:spcPct val="100000"/>
              </a:lnSpc>
              <a:spcBef>
                <a:spcPts val="1010"/>
              </a:spcBef>
              <a:buNone/>
              <a:tabLst>
                <a:tab pos="354965" algn="l"/>
              </a:tabLst>
            </a:pPr>
            <a:r>
              <a:rPr lang="en-IN" sz="1800" spc="-6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Angular(Frontend)</a:t>
            </a:r>
            <a:endParaRPr lang="en-IN" sz="1800" dirty="0">
              <a:latin typeface="Times New Roman" panose="02020603050405020304" pitchFamily="18" charset="0"/>
              <a:cs typeface="Times New Roman" panose="02020603050405020304" pitchFamily="18" charset="0"/>
            </a:endParaRPr>
          </a:p>
          <a:p>
            <a:pPr marL="0" indent="0">
              <a:lnSpc>
                <a:spcPct val="100000"/>
              </a:lnSpc>
              <a:spcBef>
                <a:spcPts val="994"/>
              </a:spcBef>
              <a:buNone/>
              <a:tabLst>
                <a:tab pos="354965" algn="l"/>
              </a:tabLst>
            </a:pPr>
            <a:r>
              <a:rPr lang="en-IN" sz="1800" spc="-6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Node(Backend)</a:t>
            </a:r>
            <a:endParaRPr lang="en-IN" sz="1800" dirty="0">
              <a:latin typeface="Times New Roman" panose="02020603050405020304" pitchFamily="18" charset="0"/>
              <a:cs typeface="Times New Roman" panose="02020603050405020304" pitchFamily="18" charset="0"/>
            </a:endParaRPr>
          </a:p>
          <a:p>
            <a:pPr marL="0" indent="0">
              <a:lnSpc>
                <a:spcPct val="100000"/>
              </a:lnSpc>
              <a:spcBef>
                <a:spcPts val="1000"/>
              </a:spcBef>
              <a:buNone/>
              <a:tabLst>
                <a:tab pos="354965" algn="l"/>
              </a:tabLst>
            </a:pPr>
            <a:r>
              <a:rPr lang="en-IN" sz="1800" spc="-6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Mongoose(Backend)</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9742F2-59EB-A614-5F13-2366EF32EB76}"/>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028CF695-0FB8-9633-24A3-E161B479EFF6}"/>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3366235753"/>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15B5-3C9F-FB67-63A8-BF4D46676DCF}"/>
              </a:ext>
            </a:extLst>
          </p:cNvPr>
          <p:cNvSpPr>
            <a:spLocks noGrp="1"/>
          </p:cNvSpPr>
          <p:nvPr>
            <p:ph type="title"/>
          </p:nvPr>
        </p:nvSpPr>
        <p:spPr>
          <a:xfrm>
            <a:off x="1174283" y="685800"/>
            <a:ext cx="10328742" cy="998621"/>
          </a:xfrm>
        </p:spPr>
        <p:txBody>
          <a:bodyPr>
            <a:normAutofit/>
          </a:bodyPr>
          <a:lstStyle/>
          <a:p>
            <a:pPr algn="ctr"/>
            <a:r>
              <a:rPr lang="en-IN" dirty="0">
                <a:latin typeface="Times New Roman" panose="02020603050405020304" pitchFamily="18" charset="0"/>
                <a:cs typeface="Times New Roman" panose="02020603050405020304" pitchFamily="18" charset="0"/>
              </a:rPr>
              <a:t>Module:-1</a:t>
            </a:r>
          </a:p>
        </p:txBody>
      </p:sp>
      <p:sp>
        <p:nvSpPr>
          <p:cNvPr id="3" name="Content Placeholder 2">
            <a:extLst>
              <a:ext uri="{FF2B5EF4-FFF2-40B4-BE49-F238E27FC236}">
                <a16:creationId xmlns:a16="http://schemas.microsoft.com/office/drawing/2014/main" id="{473B834C-352A-5BBF-FDBD-DE37C9E86B84}"/>
              </a:ext>
            </a:extLst>
          </p:cNvPr>
          <p:cNvSpPr>
            <a:spLocks noGrp="1"/>
          </p:cNvSpPr>
          <p:nvPr>
            <p:ph idx="1"/>
          </p:nvPr>
        </p:nvSpPr>
        <p:spPr>
          <a:xfrm>
            <a:off x="1484310" y="1771049"/>
            <a:ext cx="10018713" cy="379155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Tailoress measurement</a:t>
            </a:r>
          </a:p>
          <a:p>
            <a:r>
              <a:rPr lang="en-US" sz="2000" dirty="0">
                <a:latin typeface="Times New Roman" panose="02020603050405020304" pitchFamily="18" charset="0"/>
                <a:cs typeface="Times New Roman" panose="02020603050405020304" pitchFamily="18" charset="0"/>
              </a:rPr>
              <a:t>Login</a:t>
            </a:r>
          </a:p>
          <a:p>
            <a:r>
              <a:rPr lang="en-US" sz="2000" dirty="0">
                <a:latin typeface="Times New Roman" panose="02020603050405020304" pitchFamily="18" charset="0"/>
                <a:cs typeface="Times New Roman" panose="02020603050405020304" pitchFamily="18" charset="0"/>
              </a:rPr>
              <a:t>Customer Entry</a:t>
            </a:r>
          </a:p>
          <a:p>
            <a:pPr marL="0" indent="0">
              <a:buNone/>
            </a:pPr>
            <a:r>
              <a:rPr lang="en-US" sz="2000" dirty="0">
                <a:latin typeface="Times New Roman" panose="02020603050405020304" pitchFamily="18" charset="0"/>
                <a:cs typeface="Times New Roman" panose="02020603050405020304" pitchFamily="18" charset="0"/>
              </a:rPr>
              <a:t>Manage Customer’s Measurements</a:t>
            </a:r>
          </a:p>
          <a:p>
            <a:r>
              <a:rPr lang="en-US" sz="2000" dirty="0">
                <a:latin typeface="Times New Roman" panose="02020603050405020304" pitchFamily="18" charset="0"/>
                <a:cs typeface="Times New Roman" panose="02020603050405020304" pitchFamily="18" charset="0"/>
              </a:rPr>
              <a:t>    Mange Category : Suit, Jacket, Formal Shirt, Trouser </a:t>
            </a:r>
          </a:p>
          <a:p>
            <a:r>
              <a:rPr lang="en-US" sz="2000" dirty="0">
                <a:latin typeface="Times New Roman" panose="02020603050405020304" pitchFamily="18" charset="0"/>
                <a:cs typeface="Times New Roman" panose="02020603050405020304" pitchFamily="18" charset="0"/>
              </a:rPr>
              <a:t>Manage Units : size measurement </a:t>
            </a:r>
          </a:p>
          <a:p>
            <a:pPr marL="0" indent="0">
              <a:buNone/>
            </a:pPr>
            <a:r>
              <a:rPr lang="en-US" sz="2000" dirty="0">
                <a:latin typeface="Times New Roman" panose="02020603050405020304" pitchFamily="18" charset="0"/>
                <a:cs typeface="Times New Roman" panose="02020603050405020304" pitchFamily="18" charset="0"/>
              </a:rPr>
              <a:t>Invoice</a:t>
            </a:r>
          </a:p>
          <a:p>
            <a:r>
              <a:rPr lang="en-US" sz="2000" dirty="0">
                <a:latin typeface="Times New Roman" panose="02020603050405020304" pitchFamily="18" charset="0"/>
                <a:cs typeface="Times New Roman" panose="02020603050405020304" pitchFamily="18" charset="0"/>
              </a:rPr>
              <a:t>Receipt print &amp;download</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482A688-9071-0E69-31BA-5B1E4E5DDBD7}"/>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9DD07F58-D496-9E55-5793-2CC6DA0482CA}"/>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1941253455"/>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repeatCount="indefinite"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70">
                                          <p:stCondLst>
                                            <p:cond delay="0"/>
                                          </p:stCondLst>
                                        </p:cTn>
                                        <p:tgtEl>
                                          <p:spTgt spid="2"/>
                                        </p:tgtEl>
                                      </p:cBhvr>
                                    </p:animEffect>
                                    <p:anim calcmode="lin" valueType="num">
                                      <p:cBhvr>
                                        <p:cTn id="8" dur="273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2"/>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2"/>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2"/>
                                        </p:tgtEl>
                                        <p:attrNameLst>
                                          <p:attrName>ppt_y</p:attrName>
                                        </p:attrNameLst>
                                      </p:cBhvr>
                                      <p:tavLst>
                                        <p:tav tm="0" fmla="#ppt_y-sin(pi*$)/81">
                                          <p:val>
                                            <p:fltVal val="0"/>
                                          </p:val>
                                        </p:tav>
                                        <p:tav tm="100000">
                                          <p:val>
                                            <p:fltVal val="1"/>
                                          </p:val>
                                        </p:tav>
                                      </p:tavLst>
                                    </p:anim>
                                    <p:animScale>
                                      <p:cBhvr>
                                        <p:cTn id="13" dur="39">
                                          <p:stCondLst>
                                            <p:cond delay="975"/>
                                          </p:stCondLst>
                                        </p:cTn>
                                        <p:tgtEl>
                                          <p:spTgt spid="2"/>
                                        </p:tgtEl>
                                      </p:cBhvr>
                                      <p:to x="100000" y="60000"/>
                                    </p:animScale>
                                    <p:animScale>
                                      <p:cBhvr>
                                        <p:cTn id="14" dur="249" decel="50000">
                                          <p:stCondLst>
                                            <p:cond delay="1014"/>
                                          </p:stCondLst>
                                        </p:cTn>
                                        <p:tgtEl>
                                          <p:spTgt spid="2"/>
                                        </p:tgtEl>
                                      </p:cBhvr>
                                      <p:to x="100000" y="100000"/>
                                    </p:animScale>
                                    <p:animScale>
                                      <p:cBhvr>
                                        <p:cTn id="15" dur="39">
                                          <p:stCondLst>
                                            <p:cond delay="1968"/>
                                          </p:stCondLst>
                                        </p:cTn>
                                        <p:tgtEl>
                                          <p:spTgt spid="2"/>
                                        </p:tgtEl>
                                      </p:cBhvr>
                                      <p:to x="100000" y="80000"/>
                                    </p:animScale>
                                    <p:animScale>
                                      <p:cBhvr>
                                        <p:cTn id="16" dur="249" decel="50000">
                                          <p:stCondLst>
                                            <p:cond delay="2007"/>
                                          </p:stCondLst>
                                        </p:cTn>
                                        <p:tgtEl>
                                          <p:spTgt spid="2"/>
                                        </p:tgtEl>
                                      </p:cBhvr>
                                      <p:to x="100000" y="100000"/>
                                    </p:animScale>
                                    <p:animScale>
                                      <p:cBhvr>
                                        <p:cTn id="17" dur="39">
                                          <p:stCondLst>
                                            <p:cond delay="2463"/>
                                          </p:stCondLst>
                                        </p:cTn>
                                        <p:tgtEl>
                                          <p:spTgt spid="2"/>
                                        </p:tgtEl>
                                      </p:cBhvr>
                                      <p:to x="100000" y="90000"/>
                                    </p:animScale>
                                    <p:animScale>
                                      <p:cBhvr>
                                        <p:cTn id="18" dur="249" decel="50000">
                                          <p:stCondLst>
                                            <p:cond delay="2502"/>
                                          </p:stCondLst>
                                        </p:cTn>
                                        <p:tgtEl>
                                          <p:spTgt spid="2"/>
                                        </p:tgtEl>
                                      </p:cBhvr>
                                      <p:to x="100000" y="100000"/>
                                    </p:animScale>
                                    <p:animScale>
                                      <p:cBhvr>
                                        <p:cTn id="19" dur="39">
                                          <p:stCondLst>
                                            <p:cond delay="2712"/>
                                          </p:stCondLst>
                                        </p:cTn>
                                        <p:tgtEl>
                                          <p:spTgt spid="2"/>
                                        </p:tgtEl>
                                      </p:cBhvr>
                                      <p:to x="100000" y="95000"/>
                                    </p:animScale>
                                    <p:animScale>
                                      <p:cBhvr>
                                        <p:cTn id="20" dur="249" decel="50000">
                                          <p:stCondLst>
                                            <p:cond delay="2751"/>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6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D79E-F6B6-7B2D-4019-E5B4ECFD9631}"/>
              </a:ext>
            </a:extLst>
          </p:cNvPr>
          <p:cNvSpPr>
            <a:spLocks noGrp="1"/>
          </p:cNvSpPr>
          <p:nvPr>
            <p:ph type="title"/>
          </p:nvPr>
        </p:nvSpPr>
        <p:spPr>
          <a:xfrm>
            <a:off x="1174283" y="785269"/>
            <a:ext cx="9880572" cy="918403"/>
          </a:xfrm>
        </p:spPr>
        <p:txBody>
          <a:bodyPr>
            <a:normAutofit/>
          </a:bodyPr>
          <a:lstStyle/>
          <a:p>
            <a:pPr algn="ctr"/>
            <a:r>
              <a:rPr lang="en-IN" dirty="0">
                <a:latin typeface="Times New Roman" panose="02020603050405020304" pitchFamily="18" charset="0"/>
                <a:cs typeface="Times New Roman" panose="02020603050405020304" pitchFamily="18" charset="0"/>
              </a:rPr>
              <a:t>Module:-2</a:t>
            </a:r>
          </a:p>
        </p:txBody>
      </p:sp>
      <p:sp>
        <p:nvSpPr>
          <p:cNvPr id="3" name="Content Placeholder 2">
            <a:extLst>
              <a:ext uri="{FF2B5EF4-FFF2-40B4-BE49-F238E27FC236}">
                <a16:creationId xmlns:a16="http://schemas.microsoft.com/office/drawing/2014/main" id="{2E0E5F0F-F77A-12B5-6D7A-B65394E63C8B}"/>
              </a:ext>
            </a:extLst>
          </p:cNvPr>
          <p:cNvSpPr>
            <a:spLocks noGrp="1"/>
          </p:cNvSpPr>
          <p:nvPr>
            <p:ph idx="1"/>
          </p:nvPr>
        </p:nvSpPr>
        <p:spPr>
          <a:xfrm>
            <a:off x="935670" y="1933868"/>
            <a:ext cx="10018713" cy="4341804"/>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 Product management system.</a:t>
            </a:r>
          </a:p>
          <a:p>
            <a:r>
              <a:rPr lang="en-US" spc="-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ea typeface="Source Serif Pro Light" panose="02040303050405020204" pitchFamily="18" charset="0"/>
                <a:cs typeface="Times New Roman" panose="02020603050405020304" pitchFamily="18" charset="0"/>
              </a:rPr>
              <a:t>User can see all the available products.</a:t>
            </a:r>
          </a:p>
          <a:p>
            <a:r>
              <a:rPr lang="en-US" dirty="0">
                <a:latin typeface="Times New Roman" panose="02020603050405020304" pitchFamily="18" charset="0"/>
                <a:ea typeface="Source Serif Pro Light" panose="02040303050405020204" pitchFamily="18" charset="0"/>
                <a:cs typeface="Times New Roman" panose="02020603050405020304" pitchFamily="18" charset="0"/>
              </a:rPr>
              <a:t> choose </a:t>
            </a:r>
            <a:r>
              <a:rPr lang="en-US" spc="-10" dirty="0">
                <a:latin typeface="Times New Roman" panose="02020603050405020304" pitchFamily="18" charset="0"/>
                <a:ea typeface="Source Serif Pro Light" panose="02040303050405020204" pitchFamily="18" charset="0"/>
                <a:cs typeface="Times New Roman" panose="02020603050405020304" pitchFamily="18" charset="0"/>
              </a:rPr>
              <a:t>products</a:t>
            </a:r>
            <a:r>
              <a:rPr lang="en-US" spc="5" dirty="0">
                <a:latin typeface="Times New Roman" panose="02020603050405020304" pitchFamily="18" charset="0"/>
                <a:ea typeface="Source Serif Pro Light" panose="02040303050405020204" pitchFamily="18" charset="0"/>
                <a:cs typeface="Times New Roman" panose="02020603050405020304" pitchFamily="18" charset="0"/>
              </a:rPr>
              <a:t> </a:t>
            </a:r>
            <a:r>
              <a:rPr lang="en-US" spc="-5" dirty="0">
                <a:latin typeface="Times New Roman" panose="02020603050405020304" pitchFamily="18" charset="0"/>
                <a:ea typeface="Source Serif Pro Light" panose="02040303050405020204" pitchFamily="18" charset="0"/>
                <a:cs typeface="Times New Roman" panose="02020603050405020304" pitchFamily="18" charset="0"/>
              </a:rPr>
              <a:t>base</a:t>
            </a:r>
            <a:r>
              <a:rPr lang="en-US" spc="10" dirty="0">
                <a:latin typeface="Times New Roman" panose="02020603050405020304" pitchFamily="18" charset="0"/>
                <a:ea typeface="Source Serif Pro Light" panose="02040303050405020204" pitchFamily="18" charset="0"/>
                <a:cs typeface="Times New Roman" panose="02020603050405020304" pitchFamily="18" charset="0"/>
              </a:rPr>
              <a:t> </a:t>
            </a:r>
            <a:r>
              <a:rPr lang="en-US" spc="-5" dirty="0">
                <a:latin typeface="Times New Roman" panose="02020603050405020304" pitchFamily="18" charset="0"/>
                <a:ea typeface="Source Serif Pro Light" panose="02040303050405020204" pitchFamily="18" charset="0"/>
                <a:cs typeface="Times New Roman" panose="02020603050405020304" pitchFamily="18" charset="0"/>
              </a:rPr>
              <a:t> different</a:t>
            </a:r>
            <a:r>
              <a:rPr lang="en-US" spc="25" dirty="0">
                <a:latin typeface="Times New Roman" panose="02020603050405020304" pitchFamily="18" charset="0"/>
                <a:ea typeface="Source Serif Pro Light" panose="02040303050405020204" pitchFamily="18" charset="0"/>
                <a:cs typeface="Times New Roman" panose="02020603050405020304" pitchFamily="18" charset="0"/>
              </a:rPr>
              <a:t> </a:t>
            </a:r>
            <a:r>
              <a:rPr lang="en-US" dirty="0">
                <a:latin typeface="Times New Roman" panose="02020603050405020304" pitchFamily="18" charset="0"/>
                <a:ea typeface="Source Serif Pro Light" panose="02040303050405020204" pitchFamily="18" charset="0"/>
                <a:cs typeface="Times New Roman" panose="02020603050405020304" pitchFamily="18" charset="0"/>
              </a:rPr>
              <a:t>category</a:t>
            </a:r>
            <a:r>
              <a:rPr lang="en-US" spc="-5" dirty="0">
                <a:latin typeface="Times New Roman" panose="02020603050405020304" pitchFamily="18" charset="0"/>
                <a:ea typeface="Source Serif Pro Light" panose="02040303050405020204" pitchFamily="18" charset="0"/>
                <a:cs typeface="Times New Roman" panose="02020603050405020304" pitchFamily="18" charset="0"/>
              </a:rPr>
              <a:t>.</a:t>
            </a:r>
          </a:p>
          <a:p>
            <a:pPr marL="0" indent="0">
              <a:buNone/>
            </a:pPr>
            <a:r>
              <a:rPr lang="en-US" spc="-5" dirty="0">
                <a:latin typeface="Times New Roman" panose="02020603050405020304" pitchFamily="18" charset="0"/>
                <a:ea typeface="Source Serif Pro Light" panose="02040303050405020204" pitchFamily="18" charset="0"/>
                <a:cs typeface="Times New Roman" panose="02020603050405020304" pitchFamily="18" charset="0"/>
              </a:rPr>
              <a:t>Select product like Fabric, Cotton.</a:t>
            </a:r>
          </a:p>
          <a:p>
            <a:pPr marL="12700">
              <a:lnSpc>
                <a:spcPct val="100000"/>
              </a:lnSpc>
              <a:spcBef>
                <a:spcPts val="994"/>
              </a:spcBef>
              <a:tabLst>
                <a:tab pos="354965" algn="l"/>
              </a:tabLst>
            </a:pPr>
            <a:r>
              <a:rPr lang="en-IN" spc="-60" dirty="0">
                <a:latin typeface="Times New Roman" panose="02020603050405020304" pitchFamily="18" charset="0"/>
                <a:ea typeface="Source Serif Pro Light" panose="02040303050405020204" pitchFamily="18" charset="0"/>
                <a:cs typeface="Times New Roman" panose="02020603050405020304" pitchFamily="18" charset="0"/>
              </a:rPr>
              <a:t>	</a:t>
            </a:r>
            <a:endParaRPr lang="en-IN" dirty="0">
              <a:latin typeface="Times New Roman" panose="02020603050405020304" pitchFamily="18" charset="0"/>
              <a:ea typeface="Source Serif Pro Light" panose="020403030504050202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26E44A-A39A-FB6A-AF3C-86C1FAC8F9C3}"/>
              </a:ext>
            </a:extLst>
          </p:cNvPr>
          <p:cNvSpPr>
            <a:spLocks noGrp="1"/>
          </p:cNvSpPr>
          <p:nvPr>
            <p:ph type="dt" sz="half" idx="10"/>
          </p:nvPr>
        </p:nvSpPr>
        <p:spPr/>
        <p:txBody>
          <a:bodyPr/>
          <a:lstStyle/>
          <a:p>
            <a:r>
              <a:rPr lang="en-IN"/>
              <a:t>10-05-2023</a:t>
            </a:r>
          </a:p>
        </p:txBody>
      </p:sp>
      <p:sp>
        <p:nvSpPr>
          <p:cNvPr id="5" name="Footer Placeholder 4">
            <a:extLst>
              <a:ext uri="{FF2B5EF4-FFF2-40B4-BE49-F238E27FC236}">
                <a16:creationId xmlns:a16="http://schemas.microsoft.com/office/drawing/2014/main" id="{50598CD3-9206-9E22-6CD3-0DD469536073}"/>
              </a:ext>
            </a:extLst>
          </p:cNvPr>
          <p:cNvSpPr>
            <a:spLocks noGrp="1"/>
          </p:cNvSpPr>
          <p:nvPr>
            <p:ph type="ftr" sz="quarter" idx="11"/>
          </p:nvPr>
        </p:nvSpPr>
        <p:spPr/>
        <p:txBody>
          <a:bodyPr/>
          <a:lstStyle/>
          <a:p>
            <a:r>
              <a:rPr lang="en-IN"/>
              <a:t>Tailoress</a:t>
            </a:r>
          </a:p>
        </p:txBody>
      </p:sp>
    </p:spTree>
    <p:custDataLst>
      <p:tags r:id="rId1"/>
    </p:custDataLst>
    <p:extLst>
      <p:ext uri="{BB962C8B-B14F-4D97-AF65-F5344CB8AC3E}">
        <p14:creationId xmlns:p14="http://schemas.microsoft.com/office/powerpoint/2010/main" val="49977462"/>
      </p:ext>
    </p:extLst>
  </p:cSld>
  <p:clrMapOvr>
    <a:masterClrMapping/>
  </p:clrMapOvr>
  <mc:AlternateContent xmlns:mc="http://schemas.openxmlformats.org/markup-compatibility/2006" xmlns:p14="http://schemas.microsoft.com/office/powerpoint/2010/main">
    <mc:Choice Requires="p14">
      <p:transition spd="slow" p14:dur="100000" advTm="100000">
        <p:push dir="u"/>
      </p:transition>
    </mc:Choice>
    <mc:Fallback xmlns="">
      <p:transition spd="slow" advTm="10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repeatCount="indefinite"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70">
                                          <p:stCondLst>
                                            <p:cond delay="0"/>
                                          </p:stCondLst>
                                        </p:cTn>
                                        <p:tgtEl>
                                          <p:spTgt spid="2"/>
                                        </p:tgtEl>
                                      </p:cBhvr>
                                    </p:animEffect>
                                    <p:anim calcmode="lin" valueType="num">
                                      <p:cBhvr>
                                        <p:cTn id="8" dur="273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2"/>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2"/>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2"/>
                                        </p:tgtEl>
                                        <p:attrNameLst>
                                          <p:attrName>ppt_y</p:attrName>
                                        </p:attrNameLst>
                                      </p:cBhvr>
                                      <p:tavLst>
                                        <p:tav tm="0" fmla="#ppt_y-sin(pi*$)/81">
                                          <p:val>
                                            <p:fltVal val="0"/>
                                          </p:val>
                                        </p:tav>
                                        <p:tav tm="100000">
                                          <p:val>
                                            <p:fltVal val="1"/>
                                          </p:val>
                                        </p:tav>
                                      </p:tavLst>
                                    </p:anim>
                                    <p:animScale>
                                      <p:cBhvr>
                                        <p:cTn id="13" dur="39">
                                          <p:stCondLst>
                                            <p:cond delay="975"/>
                                          </p:stCondLst>
                                        </p:cTn>
                                        <p:tgtEl>
                                          <p:spTgt spid="2"/>
                                        </p:tgtEl>
                                      </p:cBhvr>
                                      <p:to x="100000" y="60000"/>
                                    </p:animScale>
                                    <p:animScale>
                                      <p:cBhvr>
                                        <p:cTn id="14" dur="249" decel="50000">
                                          <p:stCondLst>
                                            <p:cond delay="1014"/>
                                          </p:stCondLst>
                                        </p:cTn>
                                        <p:tgtEl>
                                          <p:spTgt spid="2"/>
                                        </p:tgtEl>
                                      </p:cBhvr>
                                      <p:to x="100000" y="100000"/>
                                    </p:animScale>
                                    <p:animScale>
                                      <p:cBhvr>
                                        <p:cTn id="15" dur="39">
                                          <p:stCondLst>
                                            <p:cond delay="1968"/>
                                          </p:stCondLst>
                                        </p:cTn>
                                        <p:tgtEl>
                                          <p:spTgt spid="2"/>
                                        </p:tgtEl>
                                      </p:cBhvr>
                                      <p:to x="100000" y="80000"/>
                                    </p:animScale>
                                    <p:animScale>
                                      <p:cBhvr>
                                        <p:cTn id="16" dur="249" decel="50000">
                                          <p:stCondLst>
                                            <p:cond delay="2007"/>
                                          </p:stCondLst>
                                        </p:cTn>
                                        <p:tgtEl>
                                          <p:spTgt spid="2"/>
                                        </p:tgtEl>
                                      </p:cBhvr>
                                      <p:to x="100000" y="100000"/>
                                    </p:animScale>
                                    <p:animScale>
                                      <p:cBhvr>
                                        <p:cTn id="17" dur="39">
                                          <p:stCondLst>
                                            <p:cond delay="2463"/>
                                          </p:stCondLst>
                                        </p:cTn>
                                        <p:tgtEl>
                                          <p:spTgt spid="2"/>
                                        </p:tgtEl>
                                      </p:cBhvr>
                                      <p:to x="100000" y="90000"/>
                                    </p:animScale>
                                    <p:animScale>
                                      <p:cBhvr>
                                        <p:cTn id="18" dur="249" decel="50000">
                                          <p:stCondLst>
                                            <p:cond delay="2502"/>
                                          </p:stCondLst>
                                        </p:cTn>
                                        <p:tgtEl>
                                          <p:spTgt spid="2"/>
                                        </p:tgtEl>
                                      </p:cBhvr>
                                      <p:to x="100000" y="100000"/>
                                    </p:animScale>
                                    <p:animScale>
                                      <p:cBhvr>
                                        <p:cTn id="19" dur="39">
                                          <p:stCondLst>
                                            <p:cond delay="2712"/>
                                          </p:stCondLst>
                                        </p:cTn>
                                        <p:tgtEl>
                                          <p:spTgt spid="2"/>
                                        </p:tgtEl>
                                      </p:cBhvr>
                                      <p:to x="100000" y="95000"/>
                                    </p:animScale>
                                    <p:animScale>
                                      <p:cBhvr>
                                        <p:cTn id="20" dur="249" decel="50000">
                                          <p:stCondLst>
                                            <p:cond delay="2751"/>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repeatCount="indefinite" fill="hold" grpId="0" nodeType="clickEffect">
                                  <p:stCondLst>
                                    <p:cond delay="50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par>
                                <p:cTn id="26" presetID="14" presetClass="entr" presetSubtype="10" repeatCount="indefinite" fill="hold" grpId="0" nodeType="withEffect">
                                  <p:stCondLst>
                                    <p:cond delay="50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par>
                                <p:cTn id="29" presetID="14" presetClass="entr" presetSubtype="10" repeatCount="indefinite" fill="hold" grpId="0" nodeType="withEffect">
                                  <p:stCondLst>
                                    <p:cond delay="50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1" dur="500"/>
                                        <p:tgtEl>
                                          <p:spTgt spid="3">
                                            <p:txEl>
                                              <p:pRg st="2" end="2"/>
                                            </p:txEl>
                                          </p:spTgt>
                                        </p:tgtEl>
                                      </p:cBhvr>
                                    </p:animEffect>
                                  </p:childTnLst>
                                </p:cTn>
                              </p:par>
                              <p:par>
                                <p:cTn id="32" presetID="14" presetClass="entr" presetSubtype="10" repeatCount="indefinite" fill="hold" grpId="0" nodeType="withEffect">
                                  <p:stCondLst>
                                    <p:cond delay="50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par>
                                <p:cTn id="35" presetID="14" presetClass="entr" presetSubtype="10" repeatCount="indefinite" fill="hold" grpId="0" nodeType="withEffect">
                                  <p:stCondLst>
                                    <p:cond delay="50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9"/>
</p:tagLst>
</file>

<file path=ppt/tags/tag10.xml><?xml version="1.0" encoding="utf-8"?>
<p:tagLst xmlns:a="http://schemas.openxmlformats.org/drawingml/2006/main" xmlns:r="http://schemas.openxmlformats.org/officeDocument/2006/relationships" xmlns:p="http://schemas.openxmlformats.org/presentationml/2006/main">
  <p:tag name="TIMING" val="|0.9|1.4|0.9|0.9|0.7|0.8"/>
</p:tagLst>
</file>

<file path=ppt/tags/tag11.xml><?xml version="1.0" encoding="utf-8"?>
<p:tagLst xmlns:a="http://schemas.openxmlformats.org/drawingml/2006/main" xmlns:r="http://schemas.openxmlformats.org/officeDocument/2006/relationships" xmlns:p="http://schemas.openxmlformats.org/presentationml/2006/main">
  <p:tag name="TIMING" val="|1.4|1.5|0.8"/>
</p:tagLst>
</file>

<file path=ppt/tags/tag12.xml><?xml version="1.0" encoding="utf-8"?>
<p:tagLst xmlns:a="http://schemas.openxmlformats.org/drawingml/2006/main" xmlns:r="http://schemas.openxmlformats.org/officeDocument/2006/relationships" xmlns:p="http://schemas.openxmlformats.org/presentationml/2006/main">
  <p:tag name="TIMING" val="|0.7"/>
</p:tagLst>
</file>

<file path=ppt/tags/tag13.xml><?xml version="1.0" encoding="utf-8"?>
<p:tagLst xmlns:a="http://schemas.openxmlformats.org/drawingml/2006/main" xmlns:r="http://schemas.openxmlformats.org/officeDocument/2006/relationships" xmlns:p="http://schemas.openxmlformats.org/presentationml/2006/main">
  <p:tag name="TIMING" val="|0.9"/>
</p:tagLst>
</file>

<file path=ppt/tags/tag14.xml><?xml version="1.0" encoding="utf-8"?>
<p:tagLst xmlns:a="http://schemas.openxmlformats.org/drawingml/2006/main" xmlns:r="http://schemas.openxmlformats.org/officeDocument/2006/relationships" xmlns:p="http://schemas.openxmlformats.org/presentationml/2006/main">
  <p:tag name="TIMING" val="|0.6"/>
</p:tagLst>
</file>

<file path=ppt/tags/tag15.xml><?xml version="1.0" encoding="utf-8"?>
<p:tagLst xmlns:a="http://schemas.openxmlformats.org/drawingml/2006/main" xmlns:r="http://schemas.openxmlformats.org/officeDocument/2006/relationships" xmlns:p="http://schemas.openxmlformats.org/presentationml/2006/main">
  <p:tag name="TIMING" val="|0.7|1.8"/>
</p:tagLst>
</file>

<file path=ppt/tags/tag16.xml><?xml version="1.0" encoding="utf-8"?>
<p:tagLst xmlns:a="http://schemas.openxmlformats.org/drawingml/2006/main" xmlns:r="http://schemas.openxmlformats.org/officeDocument/2006/relationships" xmlns:p="http://schemas.openxmlformats.org/presentationml/2006/main">
  <p:tag name="TIMING" val="|0.7"/>
</p:tagLst>
</file>

<file path=ppt/tags/tag17.xml><?xml version="1.0" encoding="utf-8"?>
<p:tagLst xmlns:a="http://schemas.openxmlformats.org/drawingml/2006/main" xmlns:r="http://schemas.openxmlformats.org/officeDocument/2006/relationships" xmlns:p="http://schemas.openxmlformats.org/presentationml/2006/main">
  <p:tag name="TIMING" val="|3.9|0.9|1.4|5.9|2.2|1.4|1.1"/>
</p:tagLst>
</file>

<file path=ppt/tags/tag18.xml><?xml version="1.0" encoding="utf-8"?>
<p:tagLst xmlns:a="http://schemas.openxmlformats.org/drawingml/2006/main" xmlns:r="http://schemas.openxmlformats.org/officeDocument/2006/relationships" xmlns:p="http://schemas.openxmlformats.org/presentationml/2006/main">
  <p:tag name="TIMING" val="|0.7"/>
</p:tagLst>
</file>

<file path=ppt/tags/tag19.xml><?xml version="1.0" encoding="utf-8"?>
<p:tagLst xmlns:a="http://schemas.openxmlformats.org/drawingml/2006/main" xmlns:r="http://schemas.openxmlformats.org/officeDocument/2006/relationships" xmlns:p="http://schemas.openxmlformats.org/presentationml/2006/main">
  <p:tag name="TIMING" val="|1.2|1.4|0.9|0.7"/>
</p:tagLst>
</file>

<file path=ppt/tags/tag2.xml><?xml version="1.0" encoding="utf-8"?>
<p:tagLst xmlns:a="http://schemas.openxmlformats.org/drawingml/2006/main" xmlns:r="http://schemas.openxmlformats.org/officeDocument/2006/relationships" xmlns:p="http://schemas.openxmlformats.org/presentationml/2006/main">
  <p:tag name="TIMING" val="|0.8|1.6|1.5|1.1"/>
</p:tagLst>
</file>

<file path=ppt/tags/tag20.xml><?xml version="1.0" encoding="utf-8"?>
<p:tagLst xmlns:a="http://schemas.openxmlformats.org/drawingml/2006/main" xmlns:r="http://schemas.openxmlformats.org/officeDocument/2006/relationships" xmlns:p="http://schemas.openxmlformats.org/presentationml/2006/main">
  <p:tag name="TIMING" val="|1.6"/>
</p:tagLst>
</file>

<file path=ppt/tags/tag3.xml><?xml version="1.0" encoding="utf-8"?>
<p:tagLst xmlns:a="http://schemas.openxmlformats.org/drawingml/2006/main" xmlns:r="http://schemas.openxmlformats.org/officeDocument/2006/relationships" xmlns:p="http://schemas.openxmlformats.org/presentationml/2006/main">
  <p:tag name="TIMING" val="|1.4"/>
</p:tagLst>
</file>

<file path=ppt/tags/tag4.xml><?xml version="1.0" encoding="utf-8"?>
<p:tagLst xmlns:a="http://schemas.openxmlformats.org/drawingml/2006/main" xmlns:r="http://schemas.openxmlformats.org/officeDocument/2006/relationships" xmlns:p="http://schemas.openxmlformats.org/presentationml/2006/main">
  <p:tag name="TIMING" val="|1.2"/>
</p:tagLst>
</file>

<file path=ppt/tags/tag5.xml><?xml version="1.0" encoding="utf-8"?>
<p:tagLst xmlns:a="http://schemas.openxmlformats.org/drawingml/2006/main" xmlns:r="http://schemas.openxmlformats.org/officeDocument/2006/relationships" xmlns:p="http://schemas.openxmlformats.org/presentationml/2006/main">
  <p:tag name="TIMING" val="|0.8|1.4"/>
</p:tagLst>
</file>

<file path=ppt/tags/tag6.xml><?xml version="1.0" encoding="utf-8"?>
<p:tagLst xmlns:a="http://schemas.openxmlformats.org/drawingml/2006/main" xmlns:r="http://schemas.openxmlformats.org/officeDocument/2006/relationships" xmlns:p="http://schemas.openxmlformats.org/presentationml/2006/main">
  <p:tag name="TIMING" val="|1.3|2.4|2.3"/>
</p:tagLst>
</file>

<file path=ppt/tags/tag7.xml><?xml version="1.0" encoding="utf-8"?>
<p:tagLst xmlns:a="http://schemas.openxmlformats.org/drawingml/2006/main" xmlns:r="http://schemas.openxmlformats.org/officeDocument/2006/relationships" xmlns:p="http://schemas.openxmlformats.org/presentationml/2006/main">
  <p:tag name="TIMING" val="|0.8|1.8|1.3|1.3|1.2|1.3|1.3"/>
</p:tagLst>
</file>

<file path=ppt/tags/tag8.xml><?xml version="1.0" encoding="utf-8"?>
<p:tagLst xmlns:a="http://schemas.openxmlformats.org/drawingml/2006/main" xmlns:r="http://schemas.openxmlformats.org/officeDocument/2006/relationships" xmlns:p="http://schemas.openxmlformats.org/presentationml/2006/main">
  <p:tag name="TIMING" val="|1|2.4|2.2|2|1.8|2.2|2.1|2.2"/>
</p:tagLst>
</file>

<file path=ppt/tags/tag9.xml><?xml version="1.0" encoding="utf-8"?>
<p:tagLst xmlns:a="http://schemas.openxmlformats.org/drawingml/2006/main" xmlns:r="http://schemas.openxmlformats.org/officeDocument/2006/relationships" xmlns:p="http://schemas.openxmlformats.org/presentationml/2006/main">
  <p:tag name="TIMING" val="|0.8|2.3|2.4|2.2|2.2|2.2|2.3"/>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3425</TotalTime>
  <Words>1389</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Calibri Light</vt:lpstr>
      <vt:lpstr>Source Sans Pro</vt:lpstr>
      <vt:lpstr>Times New Roman</vt:lpstr>
      <vt:lpstr>Wingdings</vt:lpstr>
      <vt:lpstr>Retrospect</vt:lpstr>
      <vt:lpstr>Tailoress…</vt:lpstr>
      <vt:lpstr>Introduction</vt:lpstr>
      <vt:lpstr>Mean stack technology </vt:lpstr>
      <vt:lpstr>Objectives</vt:lpstr>
      <vt:lpstr>Benefits</vt:lpstr>
      <vt:lpstr>Applications</vt:lpstr>
      <vt:lpstr>Hardware &amp; Software Requirements </vt:lpstr>
      <vt:lpstr>Module:-1</vt:lpstr>
      <vt:lpstr>Module:-2</vt:lpstr>
      <vt:lpstr>Why we need new system? </vt:lpstr>
      <vt:lpstr>E-R Diagram</vt:lpstr>
      <vt:lpstr>PowerPoint Presentation</vt:lpstr>
      <vt:lpstr>Sequence Diagram</vt:lpstr>
      <vt:lpstr>PowerPoint Presentation</vt:lpstr>
      <vt:lpstr>DFD diagram</vt:lpstr>
      <vt:lpstr>PowerPoint Presentation</vt:lpstr>
      <vt:lpstr>Benefit’s of MEAN stack</vt:lpstr>
      <vt:lpstr>PowerPoint Presentation</vt:lpstr>
      <vt:lpstr>Process of MEAN Stack</vt:lpstr>
      <vt:lpstr>Scope of Tailoress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Dhruvi Prajapati</dc:creator>
  <cp:lastModifiedBy>Dhruvi Prajapati</cp:lastModifiedBy>
  <cp:revision>73</cp:revision>
  <dcterms:created xsi:type="dcterms:W3CDTF">2023-04-25T07:12:49Z</dcterms:created>
  <dcterms:modified xsi:type="dcterms:W3CDTF">2023-05-15T12:14:45Z</dcterms:modified>
</cp:coreProperties>
</file>