
<file path=[Content_Types].xml><?xml version="1.0" encoding="utf-8"?>
<Types xmlns="http://schemas.openxmlformats.org/package/2006/content-types">
  <Default Extension="fntdata" ContentType="application/x-fontdata"/>
  <Default Extension="gif" ContentType="image/gi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0" r:id="rId1"/>
  </p:sldMasterIdLst>
  <p:notesMasterIdLst>
    <p:notesMasterId r:id="rId21"/>
  </p:notesMasterIdLst>
  <p:sldIdLst>
    <p:sldId id="256" r:id="rId2"/>
    <p:sldId id="258" r:id="rId3"/>
    <p:sldId id="261" r:id="rId4"/>
    <p:sldId id="262" r:id="rId5"/>
    <p:sldId id="305" r:id="rId6"/>
    <p:sldId id="263" r:id="rId7"/>
    <p:sldId id="264" r:id="rId8"/>
    <p:sldId id="306" r:id="rId9"/>
    <p:sldId id="308" r:id="rId10"/>
    <p:sldId id="307" r:id="rId11"/>
    <p:sldId id="309" r:id="rId12"/>
    <p:sldId id="310" r:id="rId13"/>
    <p:sldId id="311" r:id="rId14"/>
    <p:sldId id="312" r:id="rId15"/>
    <p:sldId id="313" r:id="rId16"/>
    <p:sldId id="314" r:id="rId17"/>
    <p:sldId id="315" r:id="rId18"/>
    <p:sldId id="316" r:id="rId19"/>
    <p:sldId id="283" r:id="rId20"/>
  </p:sldIdLst>
  <p:sldSz cx="9144000" cy="5143500" type="screen16x9"/>
  <p:notesSz cx="6858000" cy="9144000"/>
  <p:embeddedFontLst>
    <p:embeddedFont>
      <p:font typeface="Archivo" pitchFamily="2" charset="77"/>
      <p:regular r:id="rId22"/>
      <p:bold r:id="rId23"/>
      <p:italic r:id="rId24"/>
      <p:boldItalic r:id="rId25"/>
    </p:embeddedFont>
    <p:embeddedFont>
      <p:font typeface="Archivo Light" pitchFamily="2" charset="77"/>
      <p:regular r:id="rId26"/>
      <p:bold r:id="rId27"/>
      <p:italic r:id="rId28"/>
      <p:boldItalic r:id="rId29"/>
    </p:embeddedFont>
    <p:embeddedFont>
      <p:font typeface="Cuprum" pitchFamily="2" charset="0"/>
      <p:regular r:id="rId30"/>
      <p:bold r:id="rId31"/>
      <p:italic r:id="rId32"/>
      <p:boldItalic r:id="rId33"/>
    </p:embeddedFont>
    <p:embeddedFont>
      <p:font typeface="Noto Sans Old Permic" panose="020B0502040504020204" pitchFamily="34" charset="0"/>
      <p:regular r:id="rId34"/>
    </p:embeddedFont>
    <p:embeddedFont>
      <p:font typeface="Orbitron" pitchFamily="2" charset="0"/>
      <p:regular r:id="rId35"/>
      <p:bold r:id="rId36"/>
    </p:embeddedFont>
    <p:embeddedFont>
      <p:font typeface="Roboto Condensed Light" panose="020F0302020204030204" pitchFamily="34" charset="0"/>
      <p:regular r:id="rId37"/>
      <p:italic r:id="rId3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2D2C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3FC6D66-8C1B-42E2-8047-28164C6649AD}">
  <a:tblStyle styleId="{53FC6D66-8C1B-42E2-8047-28164C6649AD}"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235"/>
    <p:restoredTop sz="94646"/>
  </p:normalViewPr>
  <p:slideViewPr>
    <p:cSldViewPr snapToGrid="0">
      <p:cViewPr varScale="1">
        <p:scale>
          <a:sx n="126" d="100"/>
          <a:sy n="126" d="100"/>
        </p:scale>
        <p:origin x="192" y="3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9" Type="http://schemas.openxmlformats.org/officeDocument/2006/relationships/presProps" Target="presProps.xml"/><Relationship Id="rId21" Type="http://schemas.openxmlformats.org/officeDocument/2006/relationships/notesMaster" Target="notesMasters/notesMaster1.xml"/><Relationship Id="rId34" Type="http://schemas.openxmlformats.org/officeDocument/2006/relationships/font" Target="fonts/font13.fntdata"/><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8.fntdata"/><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font" Target="fonts/font11.fntdata"/><Relationship Id="rId37" Type="http://schemas.openxmlformats.org/officeDocument/2006/relationships/font" Target="fonts/font16.fntdata"/><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36" Type="http://schemas.openxmlformats.org/officeDocument/2006/relationships/font" Target="fonts/font1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35" Type="http://schemas.openxmlformats.org/officeDocument/2006/relationships/font" Target="fonts/font14.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font" Target="fonts/font12.fntdata"/><Relationship Id="rId38" Type="http://schemas.openxmlformats.org/officeDocument/2006/relationships/font" Target="fonts/font17.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7"/>
        <p:cNvGrpSpPr/>
        <p:nvPr/>
      </p:nvGrpSpPr>
      <p:grpSpPr>
        <a:xfrm>
          <a:off x="0" y="0"/>
          <a:ext cx="0" cy="0"/>
          <a:chOff x="0" y="0"/>
          <a:chExt cx="0" cy="0"/>
        </a:xfrm>
      </p:grpSpPr>
      <p:sp>
        <p:nvSpPr>
          <p:cNvPr id="1378" name="Google Shape;1378;g11ff4044692_0_6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9" name="Google Shape;1379;g11ff4044692_0_6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9"/>
        <p:cNvGrpSpPr/>
        <p:nvPr/>
      </p:nvGrpSpPr>
      <p:grpSpPr>
        <a:xfrm>
          <a:off x="0" y="0"/>
          <a:ext cx="0" cy="0"/>
          <a:chOff x="0" y="0"/>
          <a:chExt cx="0" cy="0"/>
        </a:xfrm>
      </p:grpSpPr>
      <p:sp>
        <p:nvSpPr>
          <p:cNvPr id="1540" name="Google Shape;1540;g99f2f57a71_0_2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1" name="Google Shape;1541;g99f2f57a71_0_2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5"/>
        <p:cNvGrpSpPr/>
        <p:nvPr/>
      </p:nvGrpSpPr>
      <p:grpSpPr>
        <a:xfrm>
          <a:off x="0" y="0"/>
          <a:ext cx="0" cy="0"/>
          <a:chOff x="0" y="0"/>
          <a:chExt cx="0" cy="0"/>
        </a:xfrm>
      </p:grpSpPr>
      <p:sp>
        <p:nvSpPr>
          <p:cNvPr id="1636" name="Google Shape;1636;gf7d89ae380_1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7" name="Google Shape;1637;gf7d89ae380_1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4"/>
        <p:cNvGrpSpPr/>
        <p:nvPr/>
      </p:nvGrpSpPr>
      <p:grpSpPr>
        <a:xfrm>
          <a:off x="0" y="0"/>
          <a:ext cx="0" cy="0"/>
          <a:chOff x="0" y="0"/>
          <a:chExt cx="0" cy="0"/>
        </a:xfrm>
      </p:grpSpPr>
      <p:sp>
        <p:nvSpPr>
          <p:cNvPr id="1765" name="Google Shape;1765;gf7d89ae380_1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6" name="Google Shape;1766;gf7d89ae380_1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8"/>
        <p:cNvGrpSpPr/>
        <p:nvPr/>
      </p:nvGrpSpPr>
      <p:grpSpPr>
        <a:xfrm>
          <a:off x="0" y="0"/>
          <a:ext cx="0" cy="0"/>
          <a:chOff x="0" y="0"/>
          <a:chExt cx="0" cy="0"/>
        </a:xfrm>
      </p:grpSpPr>
      <p:sp>
        <p:nvSpPr>
          <p:cNvPr id="1789" name="Google Shape;1789;g112e1aada3f_0_25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0" name="Google Shape;1790;g112e1aada3f_0_25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8"/>
        <p:cNvGrpSpPr/>
        <p:nvPr/>
      </p:nvGrpSpPr>
      <p:grpSpPr>
        <a:xfrm>
          <a:off x="0" y="0"/>
          <a:ext cx="0" cy="0"/>
          <a:chOff x="0" y="0"/>
          <a:chExt cx="0" cy="0"/>
        </a:xfrm>
      </p:grpSpPr>
      <p:sp>
        <p:nvSpPr>
          <p:cNvPr id="1809" name="Google Shape;1809;g112e1aada3f_0_25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0" name="Google Shape;1810;g112e1aada3f_0_25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7"/>
        <p:cNvGrpSpPr/>
        <p:nvPr/>
      </p:nvGrpSpPr>
      <p:grpSpPr>
        <a:xfrm>
          <a:off x="0" y="0"/>
          <a:ext cx="0" cy="0"/>
          <a:chOff x="0" y="0"/>
          <a:chExt cx="0" cy="0"/>
        </a:xfrm>
      </p:grpSpPr>
      <p:sp>
        <p:nvSpPr>
          <p:cNvPr id="2868" name="Google Shape;2868;gf7d89ae380_1_1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69" name="Google Shape;2869;gf7d89ae380_1_1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13100" y="1166625"/>
            <a:ext cx="4640100" cy="2232300"/>
          </a:xfrm>
          <a:prstGeom prst="rect">
            <a:avLst/>
          </a:prstGeom>
          <a:noFill/>
        </p:spPr>
        <p:txBody>
          <a:bodyPr spcFirstLastPara="1" wrap="square" lIns="91425" tIns="91425" rIns="91425" bIns="91425" anchor="ctr" anchorCtr="0">
            <a:noAutofit/>
          </a:bodyPr>
          <a:lstStyle>
            <a:lvl1pPr lvl="0" algn="l">
              <a:spcBef>
                <a:spcPts val="0"/>
              </a:spcBef>
              <a:spcAft>
                <a:spcPts val="0"/>
              </a:spcAft>
              <a:buSzPts val="5200"/>
              <a:buNone/>
              <a:defRPr sz="52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713093" y="3398924"/>
            <a:ext cx="4232700" cy="4758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4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grpSp>
        <p:nvGrpSpPr>
          <p:cNvPr id="11" name="Google Shape;11;p2"/>
          <p:cNvGrpSpPr/>
          <p:nvPr/>
        </p:nvGrpSpPr>
        <p:grpSpPr>
          <a:xfrm>
            <a:off x="198627" y="452709"/>
            <a:ext cx="232368" cy="973684"/>
            <a:chOff x="6656577" y="3252597"/>
            <a:chExt cx="232368" cy="973684"/>
          </a:xfrm>
        </p:grpSpPr>
        <p:sp>
          <p:nvSpPr>
            <p:cNvPr id="12" name="Google Shape;12;p2"/>
            <p:cNvSpPr/>
            <p:nvPr/>
          </p:nvSpPr>
          <p:spPr>
            <a:xfrm>
              <a:off x="6797232" y="3252597"/>
              <a:ext cx="91712" cy="91712"/>
            </a:xfrm>
            <a:custGeom>
              <a:avLst/>
              <a:gdLst/>
              <a:ahLst/>
              <a:cxnLst/>
              <a:rect l="l" t="t" r="r" b="b"/>
              <a:pathLst>
                <a:path w="3937" h="3937" extrusionOk="0">
                  <a:moveTo>
                    <a:pt x="1968" y="0"/>
                  </a:moveTo>
                  <a:cubicBezTo>
                    <a:pt x="901" y="0"/>
                    <a:pt x="0" y="901"/>
                    <a:pt x="0" y="1969"/>
                  </a:cubicBezTo>
                  <a:cubicBezTo>
                    <a:pt x="0" y="3069"/>
                    <a:pt x="901" y="3937"/>
                    <a:pt x="1968" y="3937"/>
                  </a:cubicBezTo>
                  <a:cubicBezTo>
                    <a:pt x="3069" y="3937"/>
                    <a:pt x="3936" y="3069"/>
                    <a:pt x="3936" y="1969"/>
                  </a:cubicBezTo>
                  <a:cubicBezTo>
                    <a:pt x="3936" y="901"/>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6797232" y="3434438"/>
              <a:ext cx="91712" cy="91712"/>
            </a:xfrm>
            <a:custGeom>
              <a:avLst/>
              <a:gdLst/>
              <a:ahLst/>
              <a:cxnLst/>
              <a:rect l="l" t="t" r="r" b="b"/>
              <a:pathLst>
                <a:path w="3937" h="3937" extrusionOk="0">
                  <a:moveTo>
                    <a:pt x="1968" y="0"/>
                  </a:moveTo>
                  <a:cubicBezTo>
                    <a:pt x="901" y="0"/>
                    <a:pt x="0" y="901"/>
                    <a:pt x="0" y="1968"/>
                  </a:cubicBezTo>
                  <a:cubicBezTo>
                    <a:pt x="0" y="3036"/>
                    <a:pt x="901" y="3936"/>
                    <a:pt x="1968" y="3936"/>
                  </a:cubicBezTo>
                  <a:cubicBezTo>
                    <a:pt x="3069" y="3936"/>
                    <a:pt x="3936" y="3036"/>
                    <a:pt x="3936" y="1968"/>
                  </a:cubicBezTo>
                  <a:cubicBezTo>
                    <a:pt x="3936" y="901"/>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6797232" y="3617047"/>
              <a:ext cx="91712" cy="91712"/>
            </a:xfrm>
            <a:custGeom>
              <a:avLst/>
              <a:gdLst/>
              <a:ahLst/>
              <a:cxnLst/>
              <a:rect l="l" t="t" r="r" b="b"/>
              <a:pathLst>
                <a:path w="3937" h="3937" extrusionOk="0">
                  <a:moveTo>
                    <a:pt x="1968" y="0"/>
                  </a:moveTo>
                  <a:cubicBezTo>
                    <a:pt x="901" y="0"/>
                    <a:pt x="0" y="901"/>
                    <a:pt x="0" y="1968"/>
                  </a:cubicBezTo>
                  <a:cubicBezTo>
                    <a:pt x="0" y="3036"/>
                    <a:pt x="901" y="3936"/>
                    <a:pt x="1968" y="3936"/>
                  </a:cubicBezTo>
                  <a:cubicBezTo>
                    <a:pt x="3069" y="3936"/>
                    <a:pt x="3936" y="3036"/>
                    <a:pt x="3936" y="1968"/>
                  </a:cubicBezTo>
                  <a:cubicBezTo>
                    <a:pt x="3936" y="901"/>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6656577" y="3252597"/>
              <a:ext cx="91712" cy="91712"/>
            </a:xfrm>
            <a:custGeom>
              <a:avLst/>
              <a:gdLst/>
              <a:ahLst/>
              <a:cxnLst/>
              <a:rect l="l" t="t" r="r" b="b"/>
              <a:pathLst>
                <a:path w="3937" h="3937" extrusionOk="0">
                  <a:moveTo>
                    <a:pt x="1968" y="0"/>
                  </a:moveTo>
                  <a:cubicBezTo>
                    <a:pt x="901" y="0"/>
                    <a:pt x="0" y="901"/>
                    <a:pt x="0" y="1969"/>
                  </a:cubicBezTo>
                  <a:cubicBezTo>
                    <a:pt x="0" y="3069"/>
                    <a:pt x="901" y="3937"/>
                    <a:pt x="1968" y="3937"/>
                  </a:cubicBezTo>
                  <a:cubicBezTo>
                    <a:pt x="3036" y="3937"/>
                    <a:pt x="3937" y="3069"/>
                    <a:pt x="3937" y="1969"/>
                  </a:cubicBezTo>
                  <a:cubicBezTo>
                    <a:pt x="3937" y="901"/>
                    <a:pt x="3036"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6656577" y="3434438"/>
              <a:ext cx="91712" cy="91712"/>
            </a:xfrm>
            <a:custGeom>
              <a:avLst/>
              <a:gdLst/>
              <a:ahLst/>
              <a:cxnLst/>
              <a:rect l="l" t="t" r="r" b="b"/>
              <a:pathLst>
                <a:path w="3937" h="3937" extrusionOk="0">
                  <a:moveTo>
                    <a:pt x="1968" y="0"/>
                  </a:moveTo>
                  <a:cubicBezTo>
                    <a:pt x="901" y="0"/>
                    <a:pt x="0" y="901"/>
                    <a:pt x="0" y="1968"/>
                  </a:cubicBezTo>
                  <a:cubicBezTo>
                    <a:pt x="0" y="3036"/>
                    <a:pt x="901" y="3936"/>
                    <a:pt x="1968" y="3936"/>
                  </a:cubicBezTo>
                  <a:cubicBezTo>
                    <a:pt x="3036" y="3936"/>
                    <a:pt x="3937" y="3036"/>
                    <a:pt x="3937" y="1968"/>
                  </a:cubicBezTo>
                  <a:cubicBezTo>
                    <a:pt x="3937" y="901"/>
                    <a:pt x="3036"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6656577" y="3617047"/>
              <a:ext cx="91712" cy="91712"/>
            </a:xfrm>
            <a:custGeom>
              <a:avLst/>
              <a:gdLst/>
              <a:ahLst/>
              <a:cxnLst/>
              <a:rect l="l" t="t" r="r" b="b"/>
              <a:pathLst>
                <a:path w="3937" h="3937" extrusionOk="0">
                  <a:moveTo>
                    <a:pt x="1968" y="0"/>
                  </a:moveTo>
                  <a:cubicBezTo>
                    <a:pt x="901" y="0"/>
                    <a:pt x="0" y="901"/>
                    <a:pt x="0" y="1968"/>
                  </a:cubicBezTo>
                  <a:cubicBezTo>
                    <a:pt x="0" y="3036"/>
                    <a:pt x="901" y="3936"/>
                    <a:pt x="1968" y="3936"/>
                  </a:cubicBezTo>
                  <a:cubicBezTo>
                    <a:pt x="3036" y="3936"/>
                    <a:pt x="3937" y="3036"/>
                    <a:pt x="3937" y="1968"/>
                  </a:cubicBezTo>
                  <a:cubicBezTo>
                    <a:pt x="3937" y="901"/>
                    <a:pt x="3036"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6797232" y="3769350"/>
              <a:ext cx="91712" cy="91712"/>
            </a:xfrm>
            <a:custGeom>
              <a:avLst/>
              <a:gdLst/>
              <a:ahLst/>
              <a:cxnLst/>
              <a:rect l="l" t="t" r="r" b="b"/>
              <a:pathLst>
                <a:path w="3937" h="3937" extrusionOk="0">
                  <a:moveTo>
                    <a:pt x="1968" y="0"/>
                  </a:moveTo>
                  <a:cubicBezTo>
                    <a:pt x="901" y="0"/>
                    <a:pt x="0" y="901"/>
                    <a:pt x="0" y="1968"/>
                  </a:cubicBezTo>
                  <a:cubicBezTo>
                    <a:pt x="0" y="3069"/>
                    <a:pt x="901" y="3936"/>
                    <a:pt x="1968" y="3936"/>
                  </a:cubicBezTo>
                  <a:cubicBezTo>
                    <a:pt x="3069" y="3936"/>
                    <a:pt x="3936" y="3069"/>
                    <a:pt x="3936" y="1968"/>
                  </a:cubicBezTo>
                  <a:cubicBezTo>
                    <a:pt x="3936" y="901"/>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6797232" y="3951936"/>
              <a:ext cx="91712" cy="91736"/>
            </a:xfrm>
            <a:custGeom>
              <a:avLst/>
              <a:gdLst/>
              <a:ahLst/>
              <a:cxnLst/>
              <a:rect l="l" t="t" r="r" b="b"/>
              <a:pathLst>
                <a:path w="3937" h="3938" extrusionOk="0">
                  <a:moveTo>
                    <a:pt x="1968" y="1"/>
                  </a:moveTo>
                  <a:cubicBezTo>
                    <a:pt x="901" y="1"/>
                    <a:pt x="0" y="902"/>
                    <a:pt x="0" y="1969"/>
                  </a:cubicBezTo>
                  <a:cubicBezTo>
                    <a:pt x="0" y="3070"/>
                    <a:pt x="901" y="3937"/>
                    <a:pt x="1968" y="3937"/>
                  </a:cubicBezTo>
                  <a:cubicBezTo>
                    <a:pt x="3069" y="3937"/>
                    <a:pt x="3936" y="3070"/>
                    <a:pt x="3936" y="1969"/>
                  </a:cubicBezTo>
                  <a:cubicBezTo>
                    <a:pt x="3936" y="902"/>
                    <a:pt x="3069" y="1"/>
                    <a:pt x="1968" y="1"/>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6798001" y="4135338"/>
              <a:ext cx="90944" cy="90944"/>
            </a:xfrm>
            <a:custGeom>
              <a:avLst/>
              <a:gdLst/>
              <a:ahLst/>
              <a:cxnLst/>
              <a:rect l="l" t="t" r="r" b="b"/>
              <a:pathLst>
                <a:path w="3904" h="3904" extrusionOk="0">
                  <a:moveTo>
                    <a:pt x="1935" y="0"/>
                  </a:moveTo>
                  <a:cubicBezTo>
                    <a:pt x="868" y="0"/>
                    <a:pt x="0" y="868"/>
                    <a:pt x="0" y="1935"/>
                  </a:cubicBezTo>
                  <a:cubicBezTo>
                    <a:pt x="0" y="3036"/>
                    <a:pt x="868" y="3903"/>
                    <a:pt x="1935" y="3903"/>
                  </a:cubicBezTo>
                  <a:cubicBezTo>
                    <a:pt x="3036" y="3903"/>
                    <a:pt x="3903" y="3036"/>
                    <a:pt x="3903" y="1935"/>
                  </a:cubicBezTo>
                  <a:cubicBezTo>
                    <a:pt x="3903" y="868"/>
                    <a:pt x="3036" y="0"/>
                    <a:pt x="1935"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6656577" y="3769350"/>
              <a:ext cx="91712" cy="91712"/>
            </a:xfrm>
            <a:custGeom>
              <a:avLst/>
              <a:gdLst/>
              <a:ahLst/>
              <a:cxnLst/>
              <a:rect l="l" t="t" r="r" b="b"/>
              <a:pathLst>
                <a:path w="3937" h="3937" extrusionOk="0">
                  <a:moveTo>
                    <a:pt x="1968" y="0"/>
                  </a:moveTo>
                  <a:cubicBezTo>
                    <a:pt x="901" y="0"/>
                    <a:pt x="0" y="901"/>
                    <a:pt x="0" y="1968"/>
                  </a:cubicBezTo>
                  <a:cubicBezTo>
                    <a:pt x="0" y="3069"/>
                    <a:pt x="901" y="3936"/>
                    <a:pt x="1968" y="3936"/>
                  </a:cubicBezTo>
                  <a:cubicBezTo>
                    <a:pt x="3036" y="3936"/>
                    <a:pt x="3937" y="3069"/>
                    <a:pt x="3937" y="1968"/>
                  </a:cubicBezTo>
                  <a:cubicBezTo>
                    <a:pt x="3937" y="901"/>
                    <a:pt x="3036"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6656577" y="3951936"/>
              <a:ext cx="91712" cy="91736"/>
            </a:xfrm>
            <a:custGeom>
              <a:avLst/>
              <a:gdLst/>
              <a:ahLst/>
              <a:cxnLst/>
              <a:rect l="l" t="t" r="r" b="b"/>
              <a:pathLst>
                <a:path w="3937" h="3938" extrusionOk="0">
                  <a:moveTo>
                    <a:pt x="1968" y="1"/>
                  </a:moveTo>
                  <a:cubicBezTo>
                    <a:pt x="901" y="1"/>
                    <a:pt x="0" y="902"/>
                    <a:pt x="0" y="1969"/>
                  </a:cubicBezTo>
                  <a:cubicBezTo>
                    <a:pt x="0" y="3070"/>
                    <a:pt x="901" y="3937"/>
                    <a:pt x="1968" y="3937"/>
                  </a:cubicBezTo>
                  <a:cubicBezTo>
                    <a:pt x="3036" y="3937"/>
                    <a:pt x="3937" y="3070"/>
                    <a:pt x="3937" y="1969"/>
                  </a:cubicBezTo>
                  <a:cubicBezTo>
                    <a:pt x="3937" y="902"/>
                    <a:pt x="3036" y="1"/>
                    <a:pt x="1968" y="1"/>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6656577" y="4135338"/>
              <a:ext cx="91712" cy="90944"/>
            </a:xfrm>
            <a:custGeom>
              <a:avLst/>
              <a:gdLst/>
              <a:ahLst/>
              <a:cxnLst/>
              <a:rect l="l" t="t" r="r" b="b"/>
              <a:pathLst>
                <a:path w="3937" h="3904" extrusionOk="0">
                  <a:moveTo>
                    <a:pt x="1968" y="0"/>
                  </a:moveTo>
                  <a:cubicBezTo>
                    <a:pt x="901" y="0"/>
                    <a:pt x="0" y="868"/>
                    <a:pt x="0" y="1935"/>
                  </a:cubicBezTo>
                  <a:cubicBezTo>
                    <a:pt x="0" y="3036"/>
                    <a:pt x="868" y="3903"/>
                    <a:pt x="1968" y="3903"/>
                  </a:cubicBezTo>
                  <a:cubicBezTo>
                    <a:pt x="3069" y="3903"/>
                    <a:pt x="3937" y="3036"/>
                    <a:pt x="3937" y="1935"/>
                  </a:cubicBezTo>
                  <a:cubicBezTo>
                    <a:pt x="3937" y="868"/>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 name="Google Shape;24;p2"/>
          <p:cNvGrpSpPr/>
          <p:nvPr/>
        </p:nvGrpSpPr>
        <p:grpSpPr>
          <a:xfrm>
            <a:off x="783960" y="4261704"/>
            <a:ext cx="518269" cy="328105"/>
            <a:chOff x="783960" y="4261704"/>
            <a:chExt cx="518269" cy="328105"/>
          </a:xfrm>
        </p:grpSpPr>
        <p:sp>
          <p:nvSpPr>
            <p:cNvPr id="25" name="Google Shape;25;p2"/>
            <p:cNvSpPr/>
            <p:nvPr/>
          </p:nvSpPr>
          <p:spPr>
            <a:xfrm>
              <a:off x="1072397" y="4333585"/>
              <a:ext cx="69145" cy="69145"/>
            </a:xfrm>
            <a:custGeom>
              <a:avLst/>
              <a:gdLst/>
              <a:ahLst/>
              <a:cxnLst/>
              <a:rect l="l" t="t" r="r" b="b"/>
              <a:pathLst>
                <a:path w="2503" h="2503" extrusionOk="0">
                  <a:moveTo>
                    <a:pt x="1234" y="1"/>
                  </a:moveTo>
                  <a:cubicBezTo>
                    <a:pt x="534" y="1"/>
                    <a:pt x="0" y="535"/>
                    <a:pt x="0" y="1268"/>
                  </a:cubicBezTo>
                  <a:cubicBezTo>
                    <a:pt x="0" y="1969"/>
                    <a:pt x="534" y="2503"/>
                    <a:pt x="1234" y="2503"/>
                  </a:cubicBezTo>
                  <a:cubicBezTo>
                    <a:pt x="1968" y="2503"/>
                    <a:pt x="2502" y="1969"/>
                    <a:pt x="2502" y="1268"/>
                  </a:cubicBezTo>
                  <a:cubicBezTo>
                    <a:pt x="2502" y="601"/>
                    <a:pt x="1902" y="1"/>
                    <a:pt x="1234"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 name="Google Shape;26;p2"/>
            <p:cNvGrpSpPr/>
            <p:nvPr/>
          </p:nvGrpSpPr>
          <p:grpSpPr>
            <a:xfrm>
              <a:off x="783960" y="4261704"/>
              <a:ext cx="518269" cy="328105"/>
              <a:chOff x="783960" y="4261704"/>
              <a:chExt cx="518269" cy="328105"/>
            </a:xfrm>
          </p:grpSpPr>
          <p:sp>
            <p:nvSpPr>
              <p:cNvPr id="27" name="Google Shape;27;p2"/>
              <p:cNvSpPr/>
              <p:nvPr/>
            </p:nvSpPr>
            <p:spPr>
              <a:xfrm>
                <a:off x="1216509" y="4325297"/>
                <a:ext cx="85720" cy="85720"/>
              </a:xfrm>
              <a:custGeom>
                <a:avLst/>
                <a:gdLst/>
                <a:ahLst/>
                <a:cxnLst/>
                <a:rect l="l" t="t" r="r" b="b"/>
                <a:pathLst>
                  <a:path w="3103" h="3103" extrusionOk="0">
                    <a:moveTo>
                      <a:pt x="1534" y="601"/>
                    </a:moveTo>
                    <a:cubicBezTo>
                      <a:pt x="2035" y="601"/>
                      <a:pt x="2502" y="1001"/>
                      <a:pt x="2502" y="1568"/>
                    </a:cubicBezTo>
                    <a:cubicBezTo>
                      <a:pt x="2502" y="2102"/>
                      <a:pt x="2102" y="2502"/>
                      <a:pt x="1534" y="2502"/>
                    </a:cubicBezTo>
                    <a:cubicBezTo>
                      <a:pt x="1001" y="2502"/>
                      <a:pt x="600" y="2102"/>
                      <a:pt x="600" y="1568"/>
                    </a:cubicBezTo>
                    <a:cubicBezTo>
                      <a:pt x="600" y="1001"/>
                      <a:pt x="1001" y="601"/>
                      <a:pt x="1534" y="601"/>
                    </a:cubicBezTo>
                    <a:close/>
                    <a:moveTo>
                      <a:pt x="1534" y="1"/>
                    </a:moveTo>
                    <a:cubicBezTo>
                      <a:pt x="701" y="1"/>
                      <a:pt x="0" y="734"/>
                      <a:pt x="0" y="1568"/>
                    </a:cubicBezTo>
                    <a:cubicBezTo>
                      <a:pt x="0" y="2402"/>
                      <a:pt x="701" y="3103"/>
                      <a:pt x="1534" y="3103"/>
                    </a:cubicBezTo>
                    <a:cubicBezTo>
                      <a:pt x="2368" y="3103"/>
                      <a:pt x="3036" y="2436"/>
                      <a:pt x="3102" y="1568"/>
                    </a:cubicBezTo>
                    <a:cubicBezTo>
                      <a:pt x="3102" y="734"/>
                      <a:pt x="2368" y="1"/>
                      <a:pt x="1534"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1057995" y="4504061"/>
                <a:ext cx="84809" cy="85748"/>
              </a:xfrm>
              <a:custGeom>
                <a:avLst/>
                <a:gdLst/>
                <a:ahLst/>
                <a:cxnLst/>
                <a:rect l="l" t="t" r="r" b="b"/>
                <a:pathLst>
                  <a:path w="3070" h="3104" extrusionOk="0">
                    <a:moveTo>
                      <a:pt x="1535" y="601"/>
                    </a:moveTo>
                    <a:cubicBezTo>
                      <a:pt x="2069" y="601"/>
                      <a:pt x="2536" y="1035"/>
                      <a:pt x="2502" y="1535"/>
                    </a:cubicBezTo>
                    <a:cubicBezTo>
                      <a:pt x="2502" y="2069"/>
                      <a:pt x="2069" y="2503"/>
                      <a:pt x="1535" y="2503"/>
                    </a:cubicBezTo>
                    <a:cubicBezTo>
                      <a:pt x="1001" y="2503"/>
                      <a:pt x="568" y="2069"/>
                      <a:pt x="568" y="1535"/>
                    </a:cubicBezTo>
                    <a:cubicBezTo>
                      <a:pt x="568" y="1002"/>
                      <a:pt x="1001" y="601"/>
                      <a:pt x="1535" y="601"/>
                    </a:cubicBezTo>
                    <a:close/>
                    <a:moveTo>
                      <a:pt x="1535" y="1"/>
                    </a:moveTo>
                    <a:cubicBezTo>
                      <a:pt x="701" y="1"/>
                      <a:pt x="1" y="701"/>
                      <a:pt x="1" y="1535"/>
                    </a:cubicBezTo>
                    <a:cubicBezTo>
                      <a:pt x="1" y="2369"/>
                      <a:pt x="701" y="3103"/>
                      <a:pt x="1535" y="3103"/>
                    </a:cubicBezTo>
                    <a:cubicBezTo>
                      <a:pt x="2402" y="3103"/>
                      <a:pt x="3069" y="2369"/>
                      <a:pt x="3069" y="1535"/>
                    </a:cubicBezTo>
                    <a:cubicBezTo>
                      <a:pt x="3069" y="701"/>
                      <a:pt x="2369" y="1"/>
                      <a:pt x="1535"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883495" y="4261704"/>
                <a:ext cx="15691" cy="213818"/>
              </a:xfrm>
              <a:custGeom>
                <a:avLst/>
                <a:gdLst/>
                <a:ahLst/>
                <a:cxnLst/>
                <a:rect l="l" t="t" r="r" b="b"/>
                <a:pathLst>
                  <a:path w="568" h="7740" extrusionOk="0">
                    <a:moveTo>
                      <a:pt x="300" y="1"/>
                    </a:moveTo>
                    <a:cubicBezTo>
                      <a:pt x="133" y="1"/>
                      <a:pt x="0" y="134"/>
                      <a:pt x="0" y="301"/>
                    </a:cubicBezTo>
                    <a:lnTo>
                      <a:pt x="0" y="7440"/>
                    </a:lnTo>
                    <a:cubicBezTo>
                      <a:pt x="0" y="7606"/>
                      <a:pt x="133" y="7740"/>
                      <a:pt x="300" y="7740"/>
                    </a:cubicBezTo>
                    <a:cubicBezTo>
                      <a:pt x="400" y="7740"/>
                      <a:pt x="534" y="7606"/>
                      <a:pt x="567" y="7440"/>
                    </a:cubicBezTo>
                    <a:lnTo>
                      <a:pt x="567" y="301"/>
                    </a:lnTo>
                    <a:cubicBezTo>
                      <a:pt x="567" y="134"/>
                      <a:pt x="467" y="1"/>
                      <a:pt x="300"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783960" y="4360326"/>
                <a:ext cx="213818" cy="15691"/>
              </a:xfrm>
              <a:custGeom>
                <a:avLst/>
                <a:gdLst/>
                <a:ahLst/>
                <a:cxnLst/>
                <a:rect l="l" t="t" r="r" b="b"/>
                <a:pathLst>
                  <a:path w="7740" h="568" extrusionOk="0">
                    <a:moveTo>
                      <a:pt x="301" y="0"/>
                    </a:moveTo>
                    <a:cubicBezTo>
                      <a:pt x="134" y="0"/>
                      <a:pt x="0" y="134"/>
                      <a:pt x="0" y="300"/>
                    </a:cubicBezTo>
                    <a:cubicBezTo>
                      <a:pt x="0" y="467"/>
                      <a:pt x="134" y="567"/>
                      <a:pt x="301" y="567"/>
                    </a:cubicBezTo>
                    <a:lnTo>
                      <a:pt x="7439" y="567"/>
                    </a:lnTo>
                    <a:cubicBezTo>
                      <a:pt x="7606" y="567"/>
                      <a:pt x="7739" y="467"/>
                      <a:pt x="7739" y="300"/>
                    </a:cubicBezTo>
                    <a:cubicBezTo>
                      <a:pt x="7739" y="100"/>
                      <a:pt x="7606" y="0"/>
                      <a:pt x="7439" y="0"/>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1" name="Google Shape;31;p2"/>
          <p:cNvGrpSpPr/>
          <p:nvPr/>
        </p:nvGrpSpPr>
        <p:grpSpPr>
          <a:xfrm>
            <a:off x="107062" y="345649"/>
            <a:ext cx="4182177" cy="4176917"/>
            <a:chOff x="3047674" y="939549"/>
            <a:chExt cx="4182177" cy="4176917"/>
          </a:xfrm>
        </p:grpSpPr>
        <p:sp>
          <p:nvSpPr>
            <p:cNvPr id="32" name="Google Shape;32;p2"/>
            <p:cNvSpPr/>
            <p:nvPr/>
          </p:nvSpPr>
          <p:spPr>
            <a:xfrm>
              <a:off x="6974568" y="939549"/>
              <a:ext cx="15691" cy="212906"/>
            </a:xfrm>
            <a:custGeom>
              <a:avLst/>
              <a:gdLst/>
              <a:ahLst/>
              <a:cxnLst/>
              <a:rect l="l" t="t" r="r" b="b"/>
              <a:pathLst>
                <a:path w="568" h="7707" extrusionOk="0">
                  <a:moveTo>
                    <a:pt x="267" y="1"/>
                  </a:moveTo>
                  <a:cubicBezTo>
                    <a:pt x="100" y="1"/>
                    <a:pt x="0" y="101"/>
                    <a:pt x="0" y="268"/>
                  </a:cubicBezTo>
                  <a:lnTo>
                    <a:pt x="0" y="7406"/>
                  </a:lnTo>
                  <a:cubicBezTo>
                    <a:pt x="0" y="7573"/>
                    <a:pt x="100" y="7706"/>
                    <a:pt x="267" y="7706"/>
                  </a:cubicBezTo>
                  <a:cubicBezTo>
                    <a:pt x="400" y="7706"/>
                    <a:pt x="534" y="7573"/>
                    <a:pt x="567" y="7406"/>
                  </a:cubicBezTo>
                  <a:lnTo>
                    <a:pt x="567" y="268"/>
                  </a:lnTo>
                  <a:cubicBezTo>
                    <a:pt x="567" y="101"/>
                    <a:pt x="434" y="1"/>
                    <a:pt x="2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6875033" y="1037232"/>
              <a:ext cx="212906" cy="15691"/>
            </a:xfrm>
            <a:custGeom>
              <a:avLst/>
              <a:gdLst/>
              <a:ahLst/>
              <a:cxnLst/>
              <a:rect l="l" t="t" r="r" b="b"/>
              <a:pathLst>
                <a:path w="7707" h="568" extrusionOk="0">
                  <a:moveTo>
                    <a:pt x="301" y="1"/>
                  </a:moveTo>
                  <a:cubicBezTo>
                    <a:pt x="134" y="1"/>
                    <a:pt x="1" y="134"/>
                    <a:pt x="1" y="301"/>
                  </a:cubicBezTo>
                  <a:cubicBezTo>
                    <a:pt x="1" y="468"/>
                    <a:pt x="134" y="568"/>
                    <a:pt x="301" y="568"/>
                  </a:cubicBezTo>
                  <a:lnTo>
                    <a:pt x="7439" y="568"/>
                  </a:lnTo>
                  <a:cubicBezTo>
                    <a:pt x="7606" y="568"/>
                    <a:pt x="7706" y="468"/>
                    <a:pt x="7706" y="301"/>
                  </a:cubicBezTo>
                  <a:cubicBezTo>
                    <a:pt x="7706" y="101"/>
                    <a:pt x="7606" y="1"/>
                    <a:pt x="74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7074406" y="1181381"/>
              <a:ext cx="155446" cy="160916"/>
            </a:xfrm>
            <a:custGeom>
              <a:avLst/>
              <a:gdLst/>
              <a:ahLst/>
              <a:cxnLst/>
              <a:rect l="l" t="t" r="r" b="b"/>
              <a:pathLst>
                <a:path w="5627" h="5825" extrusionOk="0">
                  <a:moveTo>
                    <a:pt x="673" y="0"/>
                  </a:moveTo>
                  <a:cubicBezTo>
                    <a:pt x="305" y="0"/>
                    <a:pt x="1" y="343"/>
                    <a:pt x="55" y="754"/>
                  </a:cubicBezTo>
                  <a:lnTo>
                    <a:pt x="623" y="5290"/>
                  </a:lnTo>
                  <a:cubicBezTo>
                    <a:pt x="669" y="5613"/>
                    <a:pt x="955" y="5825"/>
                    <a:pt x="1248" y="5825"/>
                  </a:cubicBezTo>
                  <a:cubicBezTo>
                    <a:pt x="1378" y="5825"/>
                    <a:pt x="1510" y="5783"/>
                    <a:pt x="1623" y="5690"/>
                  </a:cubicBezTo>
                  <a:lnTo>
                    <a:pt x="5259" y="2922"/>
                  </a:lnTo>
                  <a:cubicBezTo>
                    <a:pt x="5626" y="2622"/>
                    <a:pt x="5526" y="2021"/>
                    <a:pt x="5126" y="1821"/>
                  </a:cubicBezTo>
                  <a:lnTo>
                    <a:pt x="923" y="53"/>
                  </a:lnTo>
                  <a:cubicBezTo>
                    <a:pt x="839" y="17"/>
                    <a:pt x="754" y="0"/>
                    <a:pt x="6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6656876" y="5030718"/>
              <a:ext cx="84809" cy="85748"/>
            </a:xfrm>
            <a:custGeom>
              <a:avLst/>
              <a:gdLst/>
              <a:ahLst/>
              <a:cxnLst/>
              <a:rect l="l" t="t" r="r" b="b"/>
              <a:pathLst>
                <a:path w="3070" h="3104" extrusionOk="0">
                  <a:moveTo>
                    <a:pt x="1535" y="1"/>
                  </a:moveTo>
                  <a:cubicBezTo>
                    <a:pt x="701" y="1"/>
                    <a:pt x="1" y="701"/>
                    <a:pt x="1" y="1535"/>
                  </a:cubicBezTo>
                  <a:cubicBezTo>
                    <a:pt x="1" y="2369"/>
                    <a:pt x="701" y="3103"/>
                    <a:pt x="1535" y="3103"/>
                  </a:cubicBezTo>
                  <a:cubicBezTo>
                    <a:pt x="2369" y="3103"/>
                    <a:pt x="3070" y="2369"/>
                    <a:pt x="3070" y="1535"/>
                  </a:cubicBezTo>
                  <a:cubicBezTo>
                    <a:pt x="3070" y="701"/>
                    <a:pt x="2369" y="1"/>
                    <a:pt x="15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6533418" y="4684960"/>
              <a:ext cx="175087" cy="191303"/>
            </a:xfrm>
            <a:custGeom>
              <a:avLst/>
              <a:gdLst/>
              <a:ahLst/>
              <a:cxnLst/>
              <a:rect l="l" t="t" r="r" b="b"/>
              <a:pathLst>
                <a:path w="6338" h="6925" extrusionOk="0">
                  <a:moveTo>
                    <a:pt x="749" y="0"/>
                  </a:moveTo>
                  <a:cubicBezTo>
                    <a:pt x="358" y="0"/>
                    <a:pt x="0" y="307"/>
                    <a:pt x="0" y="708"/>
                  </a:cubicBezTo>
                  <a:lnTo>
                    <a:pt x="0" y="6179"/>
                  </a:lnTo>
                  <a:cubicBezTo>
                    <a:pt x="0" y="6626"/>
                    <a:pt x="351" y="6925"/>
                    <a:pt x="737" y="6925"/>
                  </a:cubicBezTo>
                  <a:cubicBezTo>
                    <a:pt x="870" y="6925"/>
                    <a:pt x="1006" y="6890"/>
                    <a:pt x="1134" y="6813"/>
                  </a:cubicBezTo>
                  <a:lnTo>
                    <a:pt x="5838" y="4111"/>
                  </a:lnTo>
                  <a:cubicBezTo>
                    <a:pt x="6338" y="3811"/>
                    <a:pt x="6338" y="3077"/>
                    <a:pt x="5838" y="2810"/>
                  </a:cubicBezTo>
                  <a:lnTo>
                    <a:pt x="1134" y="108"/>
                  </a:lnTo>
                  <a:cubicBezTo>
                    <a:pt x="1010" y="34"/>
                    <a:pt x="878" y="0"/>
                    <a:pt x="7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3047674" y="3856443"/>
              <a:ext cx="69145" cy="69118"/>
            </a:xfrm>
            <a:custGeom>
              <a:avLst/>
              <a:gdLst/>
              <a:ahLst/>
              <a:cxnLst/>
              <a:rect l="l" t="t" r="r" b="b"/>
              <a:pathLst>
                <a:path w="2503" h="2502" extrusionOk="0">
                  <a:moveTo>
                    <a:pt x="1268" y="0"/>
                  </a:moveTo>
                  <a:cubicBezTo>
                    <a:pt x="534" y="0"/>
                    <a:pt x="1" y="534"/>
                    <a:pt x="1" y="1234"/>
                  </a:cubicBezTo>
                  <a:cubicBezTo>
                    <a:pt x="1" y="1968"/>
                    <a:pt x="534" y="2502"/>
                    <a:pt x="1268" y="2502"/>
                  </a:cubicBezTo>
                  <a:cubicBezTo>
                    <a:pt x="1969" y="2502"/>
                    <a:pt x="2502" y="1968"/>
                    <a:pt x="2502" y="1234"/>
                  </a:cubicBezTo>
                  <a:cubicBezTo>
                    <a:pt x="2502" y="534"/>
                    <a:pt x="1935" y="0"/>
                    <a:pt x="12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3191437" y="3990978"/>
              <a:ext cx="85720" cy="85720"/>
            </a:xfrm>
            <a:custGeom>
              <a:avLst/>
              <a:gdLst/>
              <a:ahLst/>
              <a:cxnLst/>
              <a:rect l="l" t="t" r="r" b="b"/>
              <a:pathLst>
                <a:path w="3103" h="3103" extrusionOk="0">
                  <a:moveTo>
                    <a:pt x="1568" y="0"/>
                  </a:moveTo>
                  <a:cubicBezTo>
                    <a:pt x="734" y="0"/>
                    <a:pt x="0" y="701"/>
                    <a:pt x="0" y="1535"/>
                  </a:cubicBezTo>
                  <a:cubicBezTo>
                    <a:pt x="0" y="2369"/>
                    <a:pt x="734" y="3102"/>
                    <a:pt x="1568" y="3102"/>
                  </a:cubicBezTo>
                  <a:cubicBezTo>
                    <a:pt x="2402" y="3102"/>
                    <a:pt x="3102" y="2369"/>
                    <a:pt x="3102" y="1535"/>
                  </a:cubicBezTo>
                  <a:cubicBezTo>
                    <a:pt x="3102" y="667"/>
                    <a:pt x="2402" y="0"/>
                    <a:pt x="15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3165635" y="3676741"/>
              <a:ext cx="200917" cy="171662"/>
            </a:xfrm>
            <a:custGeom>
              <a:avLst/>
              <a:gdLst/>
              <a:ahLst/>
              <a:cxnLst/>
              <a:rect l="l" t="t" r="r" b="b"/>
              <a:pathLst>
                <a:path w="7273" h="6214" extrusionOk="0">
                  <a:moveTo>
                    <a:pt x="934" y="0"/>
                  </a:moveTo>
                  <a:cubicBezTo>
                    <a:pt x="367" y="0"/>
                    <a:pt x="0" y="634"/>
                    <a:pt x="267" y="1135"/>
                  </a:cubicBezTo>
                  <a:lnTo>
                    <a:pt x="3002" y="5838"/>
                  </a:lnTo>
                  <a:cubicBezTo>
                    <a:pt x="3136" y="6088"/>
                    <a:pt x="3386" y="6213"/>
                    <a:pt x="3636" y="6213"/>
                  </a:cubicBezTo>
                  <a:cubicBezTo>
                    <a:pt x="3886" y="6213"/>
                    <a:pt x="4137" y="6088"/>
                    <a:pt x="4270" y="5838"/>
                  </a:cubicBezTo>
                  <a:lnTo>
                    <a:pt x="7005" y="1135"/>
                  </a:lnTo>
                  <a:cubicBezTo>
                    <a:pt x="7272" y="601"/>
                    <a:pt x="6905" y="0"/>
                    <a:pt x="63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 name="Google Shape;40;p2"/>
          <p:cNvGrpSpPr/>
          <p:nvPr/>
        </p:nvGrpSpPr>
        <p:grpSpPr>
          <a:xfrm>
            <a:off x="1714228" y="4261677"/>
            <a:ext cx="1271472" cy="625139"/>
            <a:chOff x="855125" y="612150"/>
            <a:chExt cx="511700" cy="251575"/>
          </a:xfrm>
        </p:grpSpPr>
        <p:sp>
          <p:nvSpPr>
            <p:cNvPr id="41" name="Google Shape;41;p2"/>
            <p:cNvSpPr/>
            <p:nvPr/>
          </p:nvSpPr>
          <p:spPr>
            <a:xfrm>
              <a:off x="1309725" y="612150"/>
              <a:ext cx="57100" cy="57100"/>
            </a:xfrm>
            <a:custGeom>
              <a:avLst/>
              <a:gdLst/>
              <a:ahLst/>
              <a:cxnLst/>
              <a:rect l="l" t="t" r="r" b="b"/>
              <a:pathLst>
                <a:path w="2284" h="2284" extrusionOk="0">
                  <a:moveTo>
                    <a:pt x="1" y="1"/>
                  </a:moveTo>
                  <a:lnTo>
                    <a:pt x="1" y="2283"/>
                  </a:lnTo>
                  <a:lnTo>
                    <a:pt x="2283" y="2283"/>
                  </a:lnTo>
                  <a:lnTo>
                    <a:pt x="2283"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855125" y="730100"/>
              <a:ext cx="103700" cy="104150"/>
            </a:xfrm>
            <a:custGeom>
              <a:avLst/>
              <a:gdLst/>
              <a:ahLst/>
              <a:cxnLst/>
              <a:rect l="l" t="t" r="r" b="b"/>
              <a:pathLst>
                <a:path w="4148" h="4166" extrusionOk="0">
                  <a:moveTo>
                    <a:pt x="1" y="0"/>
                  </a:moveTo>
                  <a:lnTo>
                    <a:pt x="1" y="4166"/>
                  </a:lnTo>
                  <a:lnTo>
                    <a:pt x="4147" y="4166"/>
                  </a:lnTo>
                  <a:lnTo>
                    <a:pt x="4147"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917425" y="792375"/>
              <a:ext cx="71350" cy="71350"/>
            </a:xfrm>
            <a:custGeom>
              <a:avLst/>
              <a:gdLst/>
              <a:ahLst/>
              <a:cxnLst/>
              <a:rect l="l" t="t" r="r" b="b"/>
              <a:pathLst>
                <a:path w="2854" h="2854" extrusionOk="0">
                  <a:moveTo>
                    <a:pt x="1" y="1"/>
                  </a:moveTo>
                  <a:lnTo>
                    <a:pt x="1" y="2854"/>
                  </a:lnTo>
                  <a:lnTo>
                    <a:pt x="2854" y="2854"/>
                  </a:lnTo>
                  <a:lnTo>
                    <a:pt x="2854"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 name="Google Shape;44;p2"/>
          <p:cNvGrpSpPr/>
          <p:nvPr/>
        </p:nvGrpSpPr>
        <p:grpSpPr>
          <a:xfrm>
            <a:off x="1476312" y="221824"/>
            <a:ext cx="609540" cy="583574"/>
            <a:chOff x="3105300" y="593625"/>
            <a:chExt cx="256800" cy="245850"/>
          </a:xfrm>
        </p:grpSpPr>
        <p:sp>
          <p:nvSpPr>
            <p:cNvPr id="45" name="Google Shape;45;p2"/>
            <p:cNvSpPr/>
            <p:nvPr/>
          </p:nvSpPr>
          <p:spPr>
            <a:xfrm>
              <a:off x="3130975" y="695850"/>
              <a:ext cx="109875" cy="109875"/>
            </a:xfrm>
            <a:custGeom>
              <a:avLst/>
              <a:gdLst/>
              <a:ahLst/>
              <a:cxnLst/>
              <a:rect l="l" t="t" r="r" b="b"/>
              <a:pathLst>
                <a:path w="4395" h="4395" extrusionOk="0">
                  <a:moveTo>
                    <a:pt x="1" y="1"/>
                  </a:moveTo>
                  <a:lnTo>
                    <a:pt x="1" y="4394"/>
                  </a:lnTo>
                  <a:lnTo>
                    <a:pt x="4394" y="4394"/>
                  </a:lnTo>
                  <a:lnTo>
                    <a:pt x="4394"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3202300" y="765275"/>
              <a:ext cx="74200" cy="74200"/>
            </a:xfrm>
            <a:custGeom>
              <a:avLst/>
              <a:gdLst/>
              <a:ahLst/>
              <a:cxnLst/>
              <a:rect l="l" t="t" r="r" b="b"/>
              <a:pathLst>
                <a:path w="2968" h="2968" extrusionOk="0">
                  <a:moveTo>
                    <a:pt x="1" y="1"/>
                  </a:moveTo>
                  <a:lnTo>
                    <a:pt x="1" y="2968"/>
                  </a:lnTo>
                  <a:lnTo>
                    <a:pt x="2968" y="2968"/>
                  </a:lnTo>
                  <a:lnTo>
                    <a:pt x="2968"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3293125" y="652575"/>
              <a:ext cx="68975" cy="68975"/>
            </a:xfrm>
            <a:custGeom>
              <a:avLst/>
              <a:gdLst/>
              <a:ahLst/>
              <a:cxnLst/>
              <a:rect l="l" t="t" r="r" b="b"/>
              <a:pathLst>
                <a:path w="2759" h="2759" extrusionOk="0">
                  <a:moveTo>
                    <a:pt x="1" y="1"/>
                  </a:moveTo>
                  <a:lnTo>
                    <a:pt x="1" y="2759"/>
                  </a:lnTo>
                  <a:lnTo>
                    <a:pt x="2759" y="2759"/>
                  </a:lnTo>
                  <a:lnTo>
                    <a:pt x="2759"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3105300" y="593625"/>
              <a:ext cx="35675" cy="35675"/>
            </a:xfrm>
            <a:custGeom>
              <a:avLst/>
              <a:gdLst/>
              <a:ahLst/>
              <a:cxnLst/>
              <a:rect l="l" t="t" r="r" b="b"/>
              <a:pathLst>
                <a:path w="1427" h="1427" extrusionOk="0">
                  <a:moveTo>
                    <a:pt x="0" y="0"/>
                  </a:moveTo>
                  <a:lnTo>
                    <a:pt x="0" y="1427"/>
                  </a:lnTo>
                  <a:lnTo>
                    <a:pt x="1427" y="1427"/>
                  </a:lnTo>
                  <a:lnTo>
                    <a:pt x="1427"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 name="Google Shape;49;p2"/>
          <p:cNvGrpSpPr/>
          <p:nvPr/>
        </p:nvGrpSpPr>
        <p:grpSpPr>
          <a:xfrm>
            <a:off x="3963663" y="-2091225"/>
            <a:ext cx="8043475" cy="8043475"/>
            <a:chOff x="1241175" y="-1300650"/>
            <a:chExt cx="8043475" cy="8043475"/>
          </a:xfrm>
        </p:grpSpPr>
        <p:sp>
          <p:nvSpPr>
            <p:cNvPr id="50" name="Google Shape;50;p2"/>
            <p:cNvSpPr/>
            <p:nvPr/>
          </p:nvSpPr>
          <p:spPr>
            <a:xfrm>
              <a:off x="1241175" y="-1300650"/>
              <a:ext cx="8043475" cy="8043475"/>
            </a:xfrm>
            <a:custGeom>
              <a:avLst/>
              <a:gdLst/>
              <a:ahLst/>
              <a:cxnLst/>
              <a:rect l="l" t="t" r="r" b="b"/>
              <a:pathLst>
                <a:path w="321739" h="321739" extrusionOk="0">
                  <a:moveTo>
                    <a:pt x="160885" y="3831"/>
                  </a:moveTo>
                  <a:cubicBezTo>
                    <a:pt x="182071" y="3831"/>
                    <a:pt x="202679" y="7965"/>
                    <a:pt x="222011" y="16141"/>
                  </a:cubicBezTo>
                  <a:cubicBezTo>
                    <a:pt x="240704" y="24044"/>
                    <a:pt x="257482" y="35351"/>
                    <a:pt x="271920" y="49789"/>
                  </a:cubicBezTo>
                  <a:cubicBezTo>
                    <a:pt x="286358" y="64227"/>
                    <a:pt x="297696" y="81036"/>
                    <a:pt x="305599" y="99729"/>
                  </a:cubicBezTo>
                  <a:cubicBezTo>
                    <a:pt x="313806" y="119121"/>
                    <a:pt x="317939" y="139669"/>
                    <a:pt x="317939" y="160854"/>
                  </a:cubicBezTo>
                  <a:cubicBezTo>
                    <a:pt x="317939" y="182070"/>
                    <a:pt x="313806" y="202618"/>
                    <a:pt x="305599" y="222010"/>
                  </a:cubicBezTo>
                  <a:cubicBezTo>
                    <a:pt x="297696" y="240703"/>
                    <a:pt x="286358" y="257482"/>
                    <a:pt x="271920" y="271920"/>
                  </a:cubicBezTo>
                  <a:cubicBezTo>
                    <a:pt x="257482" y="286358"/>
                    <a:pt x="240704" y="297695"/>
                    <a:pt x="222011" y="305598"/>
                  </a:cubicBezTo>
                  <a:cubicBezTo>
                    <a:pt x="202618" y="313805"/>
                    <a:pt x="182071" y="317939"/>
                    <a:pt x="160885" y="317939"/>
                  </a:cubicBezTo>
                  <a:cubicBezTo>
                    <a:pt x="139669" y="317939"/>
                    <a:pt x="119121" y="313805"/>
                    <a:pt x="99729" y="305598"/>
                  </a:cubicBezTo>
                  <a:cubicBezTo>
                    <a:pt x="81035" y="297695"/>
                    <a:pt x="64257" y="286358"/>
                    <a:pt x="49819" y="271920"/>
                  </a:cubicBezTo>
                  <a:cubicBezTo>
                    <a:pt x="35381" y="257482"/>
                    <a:pt x="24043" y="240703"/>
                    <a:pt x="16140" y="222010"/>
                  </a:cubicBezTo>
                  <a:cubicBezTo>
                    <a:pt x="7934" y="202618"/>
                    <a:pt x="3800" y="182070"/>
                    <a:pt x="3800" y="160854"/>
                  </a:cubicBezTo>
                  <a:cubicBezTo>
                    <a:pt x="3800" y="139669"/>
                    <a:pt x="7934" y="119121"/>
                    <a:pt x="16140" y="99729"/>
                  </a:cubicBezTo>
                  <a:cubicBezTo>
                    <a:pt x="24104" y="81036"/>
                    <a:pt x="35381" y="64288"/>
                    <a:pt x="49819" y="49850"/>
                  </a:cubicBezTo>
                  <a:cubicBezTo>
                    <a:pt x="64257" y="35412"/>
                    <a:pt x="81035" y="24074"/>
                    <a:pt x="99729" y="16171"/>
                  </a:cubicBezTo>
                  <a:cubicBezTo>
                    <a:pt x="119121" y="7965"/>
                    <a:pt x="139669" y="3831"/>
                    <a:pt x="160885" y="3831"/>
                  </a:cubicBezTo>
                  <a:close/>
                  <a:moveTo>
                    <a:pt x="160885" y="1"/>
                  </a:moveTo>
                  <a:cubicBezTo>
                    <a:pt x="139121" y="1"/>
                    <a:pt x="118088" y="4256"/>
                    <a:pt x="98239" y="12645"/>
                  </a:cubicBezTo>
                  <a:cubicBezTo>
                    <a:pt x="79090" y="20731"/>
                    <a:pt x="61856" y="32311"/>
                    <a:pt x="47114" y="47114"/>
                  </a:cubicBezTo>
                  <a:cubicBezTo>
                    <a:pt x="32372" y="61886"/>
                    <a:pt x="20730" y="79090"/>
                    <a:pt x="12645" y="98239"/>
                  </a:cubicBezTo>
                  <a:cubicBezTo>
                    <a:pt x="4256" y="118088"/>
                    <a:pt x="0" y="139121"/>
                    <a:pt x="0" y="160854"/>
                  </a:cubicBezTo>
                  <a:cubicBezTo>
                    <a:pt x="0" y="182587"/>
                    <a:pt x="4256" y="203651"/>
                    <a:pt x="12645" y="223469"/>
                  </a:cubicBezTo>
                  <a:cubicBezTo>
                    <a:pt x="20730" y="242618"/>
                    <a:pt x="32341" y="259822"/>
                    <a:pt x="47114" y="274625"/>
                  </a:cubicBezTo>
                  <a:cubicBezTo>
                    <a:pt x="61886" y="289397"/>
                    <a:pt x="79120" y="300978"/>
                    <a:pt x="98270" y="309094"/>
                  </a:cubicBezTo>
                  <a:cubicBezTo>
                    <a:pt x="118088" y="317483"/>
                    <a:pt x="139152" y="321738"/>
                    <a:pt x="160885" y="321738"/>
                  </a:cubicBezTo>
                  <a:cubicBezTo>
                    <a:pt x="182618" y="321738"/>
                    <a:pt x="203652" y="317483"/>
                    <a:pt x="223500" y="309094"/>
                  </a:cubicBezTo>
                  <a:cubicBezTo>
                    <a:pt x="242649" y="300978"/>
                    <a:pt x="259884" y="289397"/>
                    <a:pt x="274626" y="274625"/>
                  </a:cubicBezTo>
                  <a:cubicBezTo>
                    <a:pt x="289367" y="259822"/>
                    <a:pt x="301009" y="242618"/>
                    <a:pt x="309094" y="223469"/>
                  </a:cubicBezTo>
                  <a:cubicBezTo>
                    <a:pt x="317483" y="203651"/>
                    <a:pt x="321739" y="182587"/>
                    <a:pt x="321739" y="160854"/>
                  </a:cubicBezTo>
                  <a:cubicBezTo>
                    <a:pt x="321739" y="139121"/>
                    <a:pt x="317483" y="118088"/>
                    <a:pt x="309094" y="98239"/>
                  </a:cubicBezTo>
                  <a:cubicBezTo>
                    <a:pt x="301009" y="79090"/>
                    <a:pt x="289398" y="61856"/>
                    <a:pt x="274626" y="47114"/>
                  </a:cubicBezTo>
                  <a:cubicBezTo>
                    <a:pt x="259853" y="32372"/>
                    <a:pt x="242649" y="20731"/>
                    <a:pt x="223500" y="12645"/>
                  </a:cubicBezTo>
                  <a:cubicBezTo>
                    <a:pt x="203652" y="4256"/>
                    <a:pt x="182618" y="1"/>
                    <a:pt x="160885"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1787525" y="-755050"/>
              <a:ext cx="6950775" cy="6951500"/>
            </a:xfrm>
            <a:custGeom>
              <a:avLst/>
              <a:gdLst/>
              <a:ahLst/>
              <a:cxnLst/>
              <a:rect l="l" t="t" r="r" b="b"/>
              <a:pathLst>
                <a:path w="278031" h="278060" extrusionOk="0">
                  <a:moveTo>
                    <a:pt x="139031" y="3800"/>
                  </a:moveTo>
                  <a:cubicBezTo>
                    <a:pt x="175141" y="3800"/>
                    <a:pt x="209123" y="17874"/>
                    <a:pt x="234656" y="43406"/>
                  </a:cubicBezTo>
                  <a:cubicBezTo>
                    <a:pt x="260188" y="68969"/>
                    <a:pt x="274231" y="102890"/>
                    <a:pt x="274231" y="139030"/>
                  </a:cubicBezTo>
                  <a:cubicBezTo>
                    <a:pt x="274231" y="175171"/>
                    <a:pt x="260188" y="209153"/>
                    <a:pt x="234656" y="234685"/>
                  </a:cubicBezTo>
                  <a:cubicBezTo>
                    <a:pt x="209093" y="260187"/>
                    <a:pt x="175110" y="274260"/>
                    <a:pt x="139031" y="274260"/>
                  </a:cubicBezTo>
                  <a:cubicBezTo>
                    <a:pt x="102921" y="274260"/>
                    <a:pt x="68969" y="260187"/>
                    <a:pt x="43406" y="234716"/>
                  </a:cubicBezTo>
                  <a:cubicBezTo>
                    <a:pt x="17904" y="209153"/>
                    <a:pt x="3831" y="175201"/>
                    <a:pt x="3831" y="139091"/>
                  </a:cubicBezTo>
                  <a:cubicBezTo>
                    <a:pt x="3831" y="102951"/>
                    <a:pt x="17904" y="68969"/>
                    <a:pt x="43406" y="43436"/>
                  </a:cubicBezTo>
                  <a:cubicBezTo>
                    <a:pt x="68969" y="17874"/>
                    <a:pt x="102921" y="3800"/>
                    <a:pt x="139031" y="3800"/>
                  </a:cubicBezTo>
                  <a:close/>
                  <a:moveTo>
                    <a:pt x="139031" y="1"/>
                  </a:moveTo>
                  <a:cubicBezTo>
                    <a:pt x="120246" y="1"/>
                    <a:pt x="102039" y="3709"/>
                    <a:pt x="84926" y="10943"/>
                  </a:cubicBezTo>
                  <a:cubicBezTo>
                    <a:pt x="68361" y="17934"/>
                    <a:pt x="53497" y="27995"/>
                    <a:pt x="40731" y="40761"/>
                  </a:cubicBezTo>
                  <a:cubicBezTo>
                    <a:pt x="27965" y="53497"/>
                    <a:pt x="17934" y="68361"/>
                    <a:pt x="10943" y="84926"/>
                  </a:cubicBezTo>
                  <a:cubicBezTo>
                    <a:pt x="3679" y="102069"/>
                    <a:pt x="1" y="120276"/>
                    <a:pt x="1" y="139030"/>
                  </a:cubicBezTo>
                  <a:cubicBezTo>
                    <a:pt x="1" y="157815"/>
                    <a:pt x="3679" y="176022"/>
                    <a:pt x="10943" y="193134"/>
                  </a:cubicBezTo>
                  <a:cubicBezTo>
                    <a:pt x="17934" y="209700"/>
                    <a:pt x="27965" y="224563"/>
                    <a:pt x="40731" y="237330"/>
                  </a:cubicBezTo>
                  <a:cubicBezTo>
                    <a:pt x="53497" y="250096"/>
                    <a:pt x="68361" y="260126"/>
                    <a:pt x="84926" y="267117"/>
                  </a:cubicBezTo>
                  <a:cubicBezTo>
                    <a:pt x="102039" y="274382"/>
                    <a:pt x="120246" y="278060"/>
                    <a:pt x="139031" y="278060"/>
                  </a:cubicBezTo>
                  <a:cubicBezTo>
                    <a:pt x="157785" y="278060"/>
                    <a:pt x="175992" y="274412"/>
                    <a:pt x="193135" y="267117"/>
                  </a:cubicBezTo>
                  <a:cubicBezTo>
                    <a:pt x="209670" y="260126"/>
                    <a:pt x="224534" y="250096"/>
                    <a:pt x="237300" y="237330"/>
                  </a:cubicBezTo>
                  <a:cubicBezTo>
                    <a:pt x="250066" y="224563"/>
                    <a:pt x="260097" y="209700"/>
                    <a:pt x="267088" y="193134"/>
                  </a:cubicBezTo>
                  <a:cubicBezTo>
                    <a:pt x="274352" y="176022"/>
                    <a:pt x="278030" y="157815"/>
                    <a:pt x="278030" y="139030"/>
                  </a:cubicBezTo>
                  <a:cubicBezTo>
                    <a:pt x="278030" y="120276"/>
                    <a:pt x="274352" y="102069"/>
                    <a:pt x="267088" y="84926"/>
                  </a:cubicBezTo>
                  <a:cubicBezTo>
                    <a:pt x="260097" y="68361"/>
                    <a:pt x="250066" y="53528"/>
                    <a:pt x="237300" y="40761"/>
                  </a:cubicBezTo>
                  <a:cubicBezTo>
                    <a:pt x="224534" y="27965"/>
                    <a:pt x="209701" y="17934"/>
                    <a:pt x="193135" y="10943"/>
                  </a:cubicBezTo>
                  <a:cubicBezTo>
                    <a:pt x="175992" y="3709"/>
                    <a:pt x="157785" y="1"/>
                    <a:pt x="139031"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2333125" y="-208675"/>
              <a:ext cx="5859575" cy="5860300"/>
            </a:xfrm>
            <a:custGeom>
              <a:avLst/>
              <a:gdLst/>
              <a:ahLst/>
              <a:cxnLst/>
              <a:rect l="l" t="t" r="r" b="b"/>
              <a:pathLst>
                <a:path w="234383" h="234412" extrusionOk="0">
                  <a:moveTo>
                    <a:pt x="117207" y="3800"/>
                  </a:moveTo>
                  <a:cubicBezTo>
                    <a:pt x="147481" y="3800"/>
                    <a:pt x="175962" y="15593"/>
                    <a:pt x="197360" y="37022"/>
                  </a:cubicBezTo>
                  <a:cubicBezTo>
                    <a:pt x="218789" y="58390"/>
                    <a:pt x="230583" y="86901"/>
                    <a:pt x="230583" y="117175"/>
                  </a:cubicBezTo>
                  <a:cubicBezTo>
                    <a:pt x="230583" y="147449"/>
                    <a:pt x="218789" y="175930"/>
                    <a:pt x="197360" y="197359"/>
                  </a:cubicBezTo>
                  <a:cubicBezTo>
                    <a:pt x="175962" y="218788"/>
                    <a:pt x="147481" y="230551"/>
                    <a:pt x="117207" y="230551"/>
                  </a:cubicBezTo>
                  <a:cubicBezTo>
                    <a:pt x="86902" y="230551"/>
                    <a:pt x="58452" y="218788"/>
                    <a:pt x="37023" y="197359"/>
                  </a:cubicBezTo>
                  <a:cubicBezTo>
                    <a:pt x="15594" y="175960"/>
                    <a:pt x="3831" y="147480"/>
                    <a:pt x="3831" y="117175"/>
                  </a:cubicBezTo>
                  <a:cubicBezTo>
                    <a:pt x="3831" y="86901"/>
                    <a:pt x="15594" y="58451"/>
                    <a:pt x="37023" y="37022"/>
                  </a:cubicBezTo>
                  <a:cubicBezTo>
                    <a:pt x="58422" y="15593"/>
                    <a:pt x="86902" y="3800"/>
                    <a:pt x="117207" y="3800"/>
                  </a:cubicBezTo>
                  <a:close/>
                  <a:moveTo>
                    <a:pt x="117207" y="0"/>
                  </a:moveTo>
                  <a:cubicBezTo>
                    <a:pt x="85899" y="0"/>
                    <a:pt x="56446" y="12189"/>
                    <a:pt x="34318" y="34347"/>
                  </a:cubicBezTo>
                  <a:cubicBezTo>
                    <a:pt x="12220" y="56506"/>
                    <a:pt x="1" y="85898"/>
                    <a:pt x="1" y="117206"/>
                  </a:cubicBezTo>
                  <a:cubicBezTo>
                    <a:pt x="1" y="148513"/>
                    <a:pt x="12159" y="177966"/>
                    <a:pt x="34318" y="200094"/>
                  </a:cubicBezTo>
                  <a:cubicBezTo>
                    <a:pt x="56476" y="222192"/>
                    <a:pt x="85899" y="234411"/>
                    <a:pt x="117207" y="234411"/>
                  </a:cubicBezTo>
                  <a:cubicBezTo>
                    <a:pt x="148514" y="234411"/>
                    <a:pt x="177907" y="222162"/>
                    <a:pt x="200065" y="200064"/>
                  </a:cubicBezTo>
                  <a:cubicBezTo>
                    <a:pt x="222224" y="177936"/>
                    <a:pt x="234382" y="148483"/>
                    <a:pt x="234382" y="117175"/>
                  </a:cubicBezTo>
                  <a:cubicBezTo>
                    <a:pt x="234382" y="85868"/>
                    <a:pt x="222224" y="56445"/>
                    <a:pt x="200065" y="34317"/>
                  </a:cubicBezTo>
                  <a:cubicBezTo>
                    <a:pt x="177907" y="12189"/>
                    <a:pt x="148514" y="0"/>
                    <a:pt x="117207" y="0"/>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2878750" y="336925"/>
              <a:ext cx="4768350" cy="4768325"/>
            </a:xfrm>
            <a:custGeom>
              <a:avLst/>
              <a:gdLst/>
              <a:ahLst/>
              <a:cxnLst/>
              <a:rect l="l" t="t" r="r" b="b"/>
              <a:pathLst>
                <a:path w="190734" h="190733" extrusionOk="0">
                  <a:moveTo>
                    <a:pt x="95382" y="3800"/>
                  </a:moveTo>
                  <a:cubicBezTo>
                    <a:pt x="119850" y="3800"/>
                    <a:pt x="142829" y="13344"/>
                    <a:pt x="160125" y="30609"/>
                  </a:cubicBezTo>
                  <a:cubicBezTo>
                    <a:pt x="177389" y="47904"/>
                    <a:pt x="186934" y="70883"/>
                    <a:pt x="186934" y="95351"/>
                  </a:cubicBezTo>
                  <a:cubicBezTo>
                    <a:pt x="186934" y="119820"/>
                    <a:pt x="177389" y="142799"/>
                    <a:pt x="160125" y="160094"/>
                  </a:cubicBezTo>
                  <a:cubicBezTo>
                    <a:pt x="142829" y="177389"/>
                    <a:pt x="119850" y="186933"/>
                    <a:pt x="95382" y="186933"/>
                  </a:cubicBezTo>
                  <a:cubicBezTo>
                    <a:pt x="70913" y="186933"/>
                    <a:pt x="47904" y="177389"/>
                    <a:pt x="30639" y="160094"/>
                  </a:cubicBezTo>
                  <a:cubicBezTo>
                    <a:pt x="13344" y="142829"/>
                    <a:pt x="3800" y="119789"/>
                    <a:pt x="3800" y="95351"/>
                  </a:cubicBezTo>
                  <a:cubicBezTo>
                    <a:pt x="3800" y="70944"/>
                    <a:pt x="13344" y="47904"/>
                    <a:pt x="30639" y="30609"/>
                  </a:cubicBezTo>
                  <a:cubicBezTo>
                    <a:pt x="47904" y="13344"/>
                    <a:pt x="70913" y="3800"/>
                    <a:pt x="95382" y="3800"/>
                  </a:cubicBezTo>
                  <a:close/>
                  <a:moveTo>
                    <a:pt x="95382" y="0"/>
                  </a:moveTo>
                  <a:cubicBezTo>
                    <a:pt x="69910" y="0"/>
                    <a:pt x="45928" y="9909"/>
                    <a:pt x="27934" y="27934"/>
                  </a:cubicBezTo>
                  <a:cubicBezTo>
                    <a:pt x="9909" y="45928"/>
                    <a:pt x="0" y="69880"/>
                    <a:pt x="0" y="95351"/>
                  </a:cubicBezTo>
                  <a:cubicBezTo>
                    <a:pt x="0" y="120853"/>
                    <a:pt x="9909" y="144805"/>
                    <a:pt x="27934" y="162799"/>
                  </a:cubicBezTo>
                  <a:cubicBezTo>
                    <a:pt x="45928" y="180793"/>
                    <a:pt x="69910" y="190733"/>
                    <a:pt x="95382" y="190733"/>
                  </a:cubicBezTo>
                  <a:cubicBezTo>
                    <a:pt x="120853" y="190733"/>
                    <a:pt x="144805" y="180793"/>
                    <a:pt x="162799" y="162799"/>
                  </a:cubicBezTo>
                  <a:cubicBezTo>
                    <a:pt x="180824" y="144805"/>
                    <a:pt x="190733" y="120823"/>
                    <a:pt x="190733" y="95351"/>
                  </a:cubicBezTo>
                  <a:cubicBezTo>
                    <a:pt x="190733" y="69910"/>
                    <a:pt x="180824" y="45928"/>
                    <a:pt x="162799" y="27934"/>
                  </a:cubicBezTo>
                  <a:cubicBezTo>
                    <a:pt x="144805" y="9909"/>
                    <a:pt x="120823" y="0"/>
                    <a:pt x="95382" y="0"/>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3425100" y="883275"/>
              <a:ext cx="3675625" cy="3675625"/>
            </a:xfrm>
            <a:custGeom>
              <a:avLst/>
              <a:gdLst/>
              <a:ahLst/>
              <a:cxnLst/>
              <a:rect l="l" t="t" r="r" b="b"/>
              <a:pathLst>
                <a:path w="147025" h="147025" extrusionOk="0">
                  <a:moveTo>
                    <a:pt x="73528" y="3800"/>
                  </a:moveTo>
                  <a:cubicBezTo>
                    <a:pt x="111978" y="3800"/>
                    <a:pt x="143225" y="35047"/>
                    <a:pt x="143225" y="73497"/>
                  </a:cubicBezTo>
                  <a:cubicBezTo>
                    <a:pt x="143225" y="111948"/>
                    <a:pt x="111978" y="143225"/>
                    <a:pt x="73528" y="143225"/>
                  </a:cubicBezTo>
                  <a:cubicBezTo>
                    <a:pt x="35077" y="143225"/>
                    <a:pt x="3800" y="111948"/>
                    <a:pt x="3800" y="73497"/>
                  </a:cubicBezTo>
                  <a:cubicBezTo>
                    <a:pt x="3800" y="35047"/>
                    <a:pt x="35077" y="3800"/>
                    <a:pt x="73528" y="3800"/>
                  </a:cubicBezTo>
                  <a:close/>
                  <a:moveTo>
                    <a:pt x="73528" y="1"/>
                  </a:moveTo>
                  <a:cubicBezTo>
                    <a:pt x="32980" y="1"/>
                    <a:pt x="1" y="32950"/>
                    <a:pt x="1" y="73497"/>
                  </a:cubicBezTo>
                  <a:cubicBezTo>
                    <a:pt x="1" y="114045"/>
                    <a:pt x="32980" y="147024"/>
                    <a:pt x="73528" y="147024"/>
                  </a:cubicBezTo>
                  <a:cubicBezTo>
                    <a:pt x="114045" y="147024"/>
                    <a:pt x="147025" y="114045"/>
                    <a:pt x="147025" y="73497"/>
                  </a:cubicBezTo>
                  <a:cubicBezTo>
                    <a:pt x="147025" y="32950"/>
                    <a:pt x="114045" y="1"/>
                    <a:pt x="73528"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3971475" y="1430400"/>
              <a:ext cx="2583650" cy="2583650"/>
            </a:xfrm>
            <a:custGeom>
              <a:avLst/>
              <a:gdLst/>
              <a:ahLst/>
              <a:cxnLst/>
              <a:rect l="l" t="t" r="r" b="b"/>
              <a:pathLst>
                <a:path w="103346" h="103346" extrusionOk="0">
                  <a:moveTo>
                    <a:pt x="51673" y="3739"/>
                  </a:moveTo>
                  <a:cubicBezTo>
                    <a:pt x="78056" y="3739"/>
                    <a:pt x="99546" y="25199"/>
                    <a:pt x="99546" y="51612"/>
                  </a:cubicBezTo>
                  <a:cubicBezTo>
                    <a:pt x="99546" y="78026"/>
                    <a:pt x="78056" y="99485"/>
                    <a:pt x="51673" y="99485"/>
                  </a:cubicBezTo>
                  <a:cubicBezTo>
                    <a:pt x="25259" y="99485"/>
                    <a:pt x="3800" y="78026"/>
                    <a:pt x="3800" y="51612"/>
                  </a:cubicBezTo>
                  <a:cubicBezTo>
                    <a:pt x="3800" y="25229"/>
                    <a:pt x="25259" y="3739"/>
                    <a:pt x="51673" y="3739"/>
                  </a:cubicBezTo>
                  <a:close/>
                  <a:moveTo>
                    <a:pt x="51673" y="1"/>
                  </a:moveTo>
                  <a:cubicBezTo>
                    <a:pt x="23162" y="1"/>
                    <a:pt x="0" y="23162"/>
                    <a:pt x="0" y="51673"/>
                  </a:cubicBezTo>
                  <a:cubicBezTo>
                    <a:pt x="0" y="80154"/>
                    <a:pt x="23162" y="103346"/>
                    <a:pt x="51673" y="103346"/>
                  </a:cubicBezTo>
                  <a:cubicBezTo>
                    <a:pt x="80154" y="103346"/>
                    <a:pt x="103345" y="80154"/>
                    <a:pt x="103345" y="51673"/>
                  </a:cubicBezTo>
                  <a:cubicBezTo>
                    <a:pt x="103345" y="23162"/>
                    <a:pt x="80154" y="1"/>
                    <a:pt x="51673"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4516300" y="1974475"/>
              <a:ext cx="1493225" cy="1493225"/>
            </a:xfrm>
            <a:custGeom>
              <a:avLst/>
              <a:gdLst/>
              <a:ahLst/>
              <a:cxnLst/>
              <a:rect l="l" t="t" r="r" b="b"/>
              <a:pathLst>
                <a:path w="59729" h="59729" extrusionOk="0">
                  <a:moveTo>
                    <a:pt x="29880" y="3800"/>
                  </a:moveTo>
                  <a:cubicBezTo>
                    <a:pt x="44227" y="3800"/>
                    <a:pt x="55929" y="15503"/>
                    <a:pt x="55929" y="29849"/>
                  </a:cubicBezTo>
                  <a:cubicBezTo>
                    <a:pt x="55929" y="44226"/>
                    <a:pt x="44227" y="55929"/>
                    <a:pt x="29880" y="55929"/>
                  </a:cubicBezTo>
                  <a:cubicBezTo>
                    <a:pt x="15503" y="55929"/>
                    <a:pt x="3800" y="44226"/>
                    <a:pt x="3800" y="29849"/>
                  </a:cubicBezTo>
                  <a:cubicBezTo>
                    <a:pt x="3800" y="15503"/>
                    <a:pt x="15503" y="3800"/>
                    <a:pt x="29880" y="3800"/>
                  </a:cubicBezTo>
                  <a:close/>
                  <a:moveTo>
                    <a:pt x="29880" y="1"/>
                  </a:moveTo>
                  <a:cubicBezTo>
                    <a:pt x="13405" y="1"/>
                    <a:pt x="1" y="13405"/>
                    <a:pt x="1" y="29849"/>
                  </a:cubicBezTo>
                  <a:cubicBezTo>
                    <a:pt x="1" y="46324"/>
                    <a:pt x="13405" y="59728"/>
                    <a:pt x="29880" y="59728"/>
                  </a:cubicBezTo>
                  <a:cubicBezTo>
                    <a:pt x="46354" y="59728"/>
                    <a:pt x="59728" y="46324"/>
                    <a:pt x="59728" y="29849"/>
                  </a:cubicBezTo>
                  <a:cubicBezTo>
                    <a:pt x="59728" y="13405"/>
                    <a:pt x="46324" y="1"/>
                    <a:pt x="29880"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hanks">
  <p:cSld name="CUSTOM_3">
    <p:spTree>
      <p:nvGrpSpPr>
        <p:cNvPr id="1" name="Shape 1192"/>
        <p:cNvGrpSpPr/>
        <p:nvPr/>
      </p:nvGrpSpPr>
      <p:grpSpPr>
        <a:xfrm>
          <a:off x="0" y="0"/>
          <a:ext cx="0" cy="0"/>
          <a:chOff x="0" y="0"/>
          <a:chExt cx="0" cy="0"/>
        </a:xfrm>
      </p:grpSpPr>
      <p:sp>
        <p:nvSpPr>
          <p:cNvPr id="1193" name="Google Shape;1193;p28"/>
          <p:cNvSpPr txBox="1">
            <a:spLocks noGrp="1"/>
          </p:cNvSpPr>
          <p:nvPr>
            <p:ph type="title"/>
          </p:nvPr>
        </p:nvSpPr>
        <p:spPr>
          <a:xfrm flipH="1">
            <a:off x="725995" y="720375"/>
            <a:ext cx="4738800" cy="8979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3200"/>
              <a:buNone/>
              <a:defRPr sz="5600">
                <a:solidFill>
                  <a:schemeClr val="accen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194" name="Google Shape;1194;p28"/>
          <p:cNvSpPr txBox="1">
            <a:spLocks noGrp="1"/>
          </p:cNvSpPr>
          <p:nvPr>
            <p:ph type="subTitle" idx="1"/>
          </p:nvPr>
        </p:nvSpPr>
        <p:spPr>
          <a:xfrm flipH="1">
            <a:off x="725995" y="1683175"/>
            <a:ext cx="3434700" cy="1174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95" name="Google Shape;1195;p28"/>
          <p:cNvSpPr txBox="1"/>
          <p:nvPr/>
        </p:nvSpPr>
        <p:spPr>
          <a:xfrm flipH="1">
            <a:off x="713175" y="4205150"/>
            <a:ext cx="4284300" cy="4797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sz="1000">
                <a:solidFill>
                  <a:schemeClr val="dk1"/>
                </a:solidFill>
                <a:latin typeface="Archivo"/>
                <a:ea typeface="Archivo"/>
                <a:cs typeface="Archivo"/>
                <a:sym typeface="Archivo"/>
              </a:rPr>
              <a:t>CREDITS: This presentation template was created by </a:t>
            </a:r>
            <a:r>
              <a:rPr lang="en" sz="1000" b="1">
                <a:solidFill>
                  <a:schemeClr val="dk1"/>
                </a:solidFill>
                <a:uFill>
                  <a:noFill/>
                </a:uFill>
                <a:latin typeface="Archivo"/>
                <a:ea typeface="Archivo"/>
                <a:cs typeface="Archivo"/>
                <a:sym typeface="Archivo"/>
                <a:hlinkClick r:id="rId2">
                  <a:extLst>
                    <a:ext uri="{A12FA001-AC4F-418D-AE19-62706E023703}">
                      <ahyp:hlinkClr xmlns:ahyp="http://schemas.microsoft.com/office/drawing/2018/hyperlinkcolor" val="tx"/>
                    </a:ext>
                  </a:extLst>
                </a:hlinkClick>
              </a:rPr>
              <a:t>Slidesgo</a:t>
            </a:r>
            <a:r>
              <a:rPr lang="en" sz="1000">
                <a:solidFill>
                  <a:schemeClr val="dk1"/>
                </a:solidFill>
                <a:latin typeface="Archivo"/>
                <a:ea typeface="Archivo"/>
                <a:cs typeface="Archivo"/>
                <a:sym typeface="Archivo"/>
              </a:rPr>
              <a:t>, and includes icons by </a:t>
            </a:r>
            <a:r>
              <a:rPr lang="en" sz="1000" b="1">
                <a:solidFill>
                  <a:schemeClr val="dk1"/>
                </a:solidFill>
                <a:uFill>
                  <a:noFill/>
                </a:uFill>
                <a:latin typeface="Archivo"/>
                <a:ea typeface="Archivo"/>
                <a:cs typeface="Archivo"/>
                <a:sym typeface="Archivo"/>
                <a:hlinkClick r:id="rId3">
                  <a:extLst>
                    <a:ext uri="{A12FA001-AC4F-418D-AE19-62706E023703}">
                      <ahyp:hlinkClr xmlns:ahyp="http://schemas.microsoft.com/office/drawing/2018/hyperlinkcolor" val="tx"/>
                    </a:ext>
                  </a:extLst>
                </a:hlinkClick>
              </a:rPr>
              <a:t>Flaticon</a:t>
            </a:r>
            <a:r>
              <a:rPr lang="en" sz="1000">
                <a:solidFill>
                  <a:schemeClr val="dk1"/>
                </a:solidFill>
                <a:latin typeface="Archivo"/>
                <a:ea typeface="Archivo"/>
                <a:cs typeface="Archivo"/>
                <a:sym typeface="Archivo"/>
              </a:rPr>
              <a:t>, and infographics and images by </a:t>
            </a:r>
            <a:r>
              <a:rPr lang="en" sz="1000" b="1">
                <a:solidFill>
                  <a:schemeClr val="dk1"/>
                </a:solidFill>
                <a:uFill>
                  <a:noFill/>
                </a:uFill>
                <a:latin typeface="Archivo"/>
                <a:ea typeface="Archivo"/>
                <a:cs typeface="Archivo"/>
                <a:sym typeface="Archivo"/>
                <a:hlinkClick r:id="rId4">
                  <a:extLst>
                    <a:ext uri="{A12FA001-AC4F-418D-AE19-62706E023703}">
                      <ahyp:hlinkClr xmlns:ahyp="http://schemas.microsoft.com/office/drawing/2018/hyperlinkcolor" val="tx"/>
                    </a:ext>
                  </a:extLst>
                </a:hlinkClick>
              </a:rPr>
              <a:t>Freepik</a:t>
            </a:r>
            <a:endParaRPr sz="1000" b="1">
              <a:solidFill>
                <a:schemeClr val="dk1"/>
              </a:solidFill>
              <a:latin typeface="Archivo"/>
              <a:ea typeface="Archivo"/>
              <a:cs typeface="Archivo"/>
              <a:sym typeface="Archivo"/>
            </a:endParaRPr>
          </a:p>
        </p:txBody>
      </p:sp>
      <p:grpSp>
        <p:nvGrpSpPr>
          <p:cNvPr id="1196" name="Google Shape;1196;p28"/>
          <p:cNvGrpSpPr/>
          <p:nvPr/>
        </p:nvGrpSpPr>
        <p:grpSpPr>
          <a:xfrm>
            <a:off x="3963663" y="-2091225"/>
            <a:ext cx="8043475" cy="8043475"/>
            <a:chOff x="1241175" y="-1300650"/>
            <a:chExt cx="8043475" cy="8043475"/>
          </a:xfrm>
        </p:grpSpPr>
        <p:sp>
          <p:nvSpPr>
            <p:cNvPr id="1197" name="Google Shape;1197;p28"/>
            <p:cNvSpPr/>
            <p:nvPr/>
          </p:nvSpPr>
          <p:spPr>
            <a:xfrm>
              <a:off x="1241175" y="-1300650"/>
              <a:ext cx="8043475" cy="8043475"/>
            </a:xfrm>
            <a:custGeom>
              <a:avLst/>
              <a:gdLst/>
              <a:ahLst/>
              <a:cxnLst/>
              <a:rect l="l" t="t" r="r" b="b"/>
              <a:pathLst>
                <a:path w="321739" h="321739" extrusionOk="0">
                  <a:moveTo>
                    <a:pt x="160885" y="3831"/>
                  </a:moveTo>
                  <a:cubicBezTo>
                    <a:pt x="182071" y="3831"/>
                    <a:pt x="202679" y="7965"/>
                    <a:pt x="222011" y="16141"/>
                  </a:cubicBezTo>
                  <a:cubicBezTo>
                    <a:pt x="240704" y="24044"/>
                    <a:pt x="257482" y="35351"/>
                    <a:pt x="271920" y="49789"/>
                  </a:cubicBezTo>
                  <a:cubicBezTo>
                    <a:pt x="286358" y="64227"/>
                    <a:pt x="297696" y="81036"/>
                    <a:pt x="305599" y="99729"/>
                  </a:cubicBezTo>
                  <a:cubicBezTo>
                    <a:pt x="313806" y="119121"/>
                    <a:pt x="317939" y="139669"/>
                    <a:pt x="317939" y="160854"/>
                  </a:cubicBezTo>
                  <a:cubicBezTo>
                    <a:pt x="317939" y="182070"/>
                    <a:pt x="313806" y="202618"/>
                    <a:pt x="305599" y="222010"/>
                  </a:cubicBezTo>
                  <a:cubicBezTo>
                    <a:pt x="297696" y="240703"/>
                    <a:pt x="286358" y="257482"/>
                    <a:pt x="271920" y="271920"/>
                  </a:cubicBezTo>
                  <a:cubicBezTo>
                    <a:pt x="257482" y="286358"/>
                    <a:pt x="240704" y="297695"/>
                    <a:pt x="222011" y="305598"/>
                  </a:cubicBezTo>
                  <a:cubicBezTo>
                    <a:pt x="202618" y="313805"/>
                    <a:pt x="182071" y="317939"/>
                    <a:pt x="160885" y="317939"/>
                  </a:cubicBezTo>
                  <a:cubicBezTo>
                    <a:pt x="139669" y="317939"/>
                    <a:pt x="119121" y="313805"/>
                    <a:pt x="99729" y="305598"/>
                  </a:cubicBezTo>
                  <a:cubicBezTo>
                    <a:pt x="81035" y="297695"/>
                    <a:pt x="64257" y="286358"/>
                    <a:pt x="49819" y="271920"/>
                  </a:cubicBezTo>
                  <a:cubicBezTo>
                    <a:pt x="35381" y="257482"/>
                    <a:pt x="24043" y="240703"/>
                    <a:pt x="16140" y="222010"/>
                  </a:cubicBezTo>
                  <a:cubicBezTo>
                    <a:pt x="7934" y="202618"/>
                    <a:pt x="3800" y="182070"/>
                    <a:pt x="3800" y="160854"/>
                  </a:cubicBezTo>
                  <a:cubicBezTo>
                    <a:pt x="3800" y="139669"/>
                    <a:pt x="7934" y="119121"/>
                    <a:pt x="16140" y="99729"/>
                  </a:cubicBezTo>
                  <a:cubicBezTo>
                    <a:pt x="24104" y="81036"/>
                    <a:pt x="35381" y="64288"/>
                    <a:pt x="49819" y="49850"/>
                  </a:cubicBezTo>
                  <a:cubicBezTo>
                    <a:pt x="64257" y="35412"/>
                    <a:pt x="81035" y="24074"/>
                    <a:pt x="99729" y="16171"/>
                  </a:cubicBezTo>
                  <a:cubicBezTo>
                    <a:pt x="119121" y="7965"/>
                    <a:pt x="139669" y="3831"/>
                    <a:pt x="160885" y="3831"/>
                  </a:cubicBezTo>
                  <a:close/>
                  <a:moveTo>
                    <a:pt x="160885" y="1"/>
                  </a:moveTo>
                  <a:cubicBezTo>
                    <a:pt x="139121" y="1"/>
                    <a:pt x="118088" y="4256"/>
                    <a:pt x="98239" y="12645"/>
                  </a:cubicBezTo>
                  <a:cubicBezTo>
                    <a:pt x="79090" y="20731"/>
                    <a:pt x="61856" y="32311"/>
                    <a:pt x="47114" y="47114"/>
                  </a:cubicBezTo>
                  <a:cubicBezTo>
                    <a:pt x="32372" y="61886"/>
                    <a:pt x="20730" y="79090"/>
                    <a:pt x="12645" y="98239"/>
                  </a:cubicBezTo>
                  <a:cubicBezTo>
                    <a:pt x="4256" y="118088"/>
                    <a:pt x="0" y="139121"/>
                    <a:pt x="0" y="160854"/>
                  </a:cubicBezTo>
                  <a:cubicBezTo>
                    <a:pt x="0" y="182587"/>
                    <a:pt x="4256" y="203651"/>
                    <a:pt x="12645" y="223469"/>
                  </a:cubicBezTo>
                  <a:cubicBezTo>
                    <a:pt x="20730" y="242618"/>
                    <a:pt x="32341" y="259822"/>
                    <a:pt x="47114" y="274625"/>
                  </a:cubicBezTo>
                  <a:cubicBezTo>
                    <a:pt x="61886" y="289397"/>
                    <a:pt x="79120" y="300978"/>
                    <a:pt x="98270" y="309094"/>
                  </a:cubicBezTo>
                  <a:cubicBezTo>
                    <a:pt x="118088" y="317483"/>
                    <a:pt x="139152" y="321738"/>
                    <a:pt x="160885" y="321738"/>
                  </a:cubicBezTo>
                  <a:cubicBezTo>
                    <a:pt x="182618" y="321738"/>
                    <a:pt x="203652" y="317483"/>
                    <a:pt x="223500" y="309094"/>
                  </a:cubicBezTo>
                  <a:cubicBezTo>
                    <a:pt x="242649" y="300978"/>
                    <a:pt x="259884" y="289397"/>
                    <a:pt x="274626" y="274625"/>
                  </a:cubicBezTo>
                  <a:cubicBezTo>
                    <a:pt x="289367" y="259822"/>
                    <a:pt x="301009" y="242618"/>
                    <a:pt x="309094" y="223469"/>
                  </a:cubicBezTo>
                  <a:cubicBezTo>
                    <a:pt x="317483" y="203651"/>
                    <a:pt x="321739" y="182587"/>
                    <a:pt x="321739" y="160854"/>
                  </a:cubicBezTo>
                  <a:cubicBezTo>
                    <a:pt x="321739" y="139121"/>
                    <a:pt x="317483" y="118088"/>
                    <a:pt x="309094" y="98239"/>
                  </a:cubicBezTo>
                  <a:cubicBezTo>
                    <a:pt x="301009" y="79090"/>
                    <a:pt x="289398" y="61856"/>
                    <a:pt x="274626" y="47114"/>
                  </a:cubicBezTo>
                  <a:cubicBezTo>
                    <a:pt x="259853" y="32372"/>
                    <a:pt x="242649" y="20731"/>
                    <a:pt x="223500" y="12645"/>
                  </a:cubicBezTo>
                  <a:cubicBezTo>
                    <a:pt x="203652" y="4256"/>
                    <a:pt x="182618" y="1"/>
                    <a:pt x="160885"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28"/>
            <p:cNvSpPr/>
            <p:nvPr/>
          </p:nvSpPr>
          <p:spPr>
            <a:xfrm>
              <a:off x="1787525" y="-755050"/>
              <a:ext cx="6950775" cy="6951500"/>
            </a:xfrm>
            <a:custGeom>
              <a:avLst/>
              <a:gdLst/>
              <a:ahLst/>
              <a:cxnLst/>
              <a:rect l="l" t="t" r="r" b="b"/>
              <a:pathLst>
                <a:path w="278031" h="278060" extrusionOk="0">
                  <a:moveTo>
                    <a:pt x="139031" y="3800"/>
                  </a:moveTo>
                  <a:cubicBezTo>
                    <a:pt x="175141" y="3800"/>
                    <a:pt x="209123" y="17874"/>
                    <a:pt x="234656" y="43406"/>
                  </a:cubicBezTo>
                  <a:cubicBezTo>
                    <a:pt x="260188" y="68969"/>
                    <a:pt x="274231" y="102890"/>
                    <a:pt x="274231" y="139030"/>
                  </a:cubicBezTo>
                  <a:cubicBezTo>
                    <a:pt x="274231" y="175171"/>
                    <a:pt x="260188" y="209153"/>
                    <a:pt x="234656" y="234685"/>
                  </a:cubicBezTo>
                  <a:cubicBezTo>
                    <a:pt x="209093" y="260187"/>
                    <a:pt x="175110" y="274260"/>
                    <a:pt x="139031" y="274260"/>
                  </a:cubicBezTo>
                  <a:cubicBezTo>
                    <a:pt x="102921" y="274260"/>
                    <a:pt x="68969" y="260187"/>
                    <a:pt x="43406" y="234716"/>
                  </a:cubicBezTo>
                  <a:cubicBezTo>
                    <a:pt x="17904" y="209153"/>
                    <a:pt x="3831" y="175201"/>
                    <a:pt x="3831" y="139091"/>
                  </a:cubicBezTo>
                  <a:cubicBezTo>
                    <a:pt x="3831" y="102951"/>
                    <a:pt x="17904" y="68969"/>
                    <a:pt x="43406" y="43436"/>
                  </a:cubicBezTo>
                  <a:cubicBezTo>
                    <a:pt x="68969" y="17874"/>
                    <a:pt x="102921" y="3800"/>
                    <a:pt x="139031" y="3800"/>
                  </a:cubicBezTo>
                  <a:close/>
                  <a:moveTo>
                    <a:pt x="139031" y="1"/>
                  </a:moveTo>
                  <a:cubicBezTo>
                    <a:pt x="120246" y="1"/>
                    <a:pt x="102039" y="3709"/>
                    <a:pt x="84926" y="10943"/>
                  </a:cubicBezTo>
                  <a:cubicBezTo>
                    <a:pt x="68361" y="17934"/>
                    <a:pt x="53497" y="27995"/>
                    <a:pt x="40731" y="40761"/>
                  </a:cubicBezTo>
                  <a:cubicBezTo>
                    <a:pt x="27965" y="53497"/>
                    <a:pt x="17934" y="68361"/>
                    <a:pt x="10943" y="84926"/>
                  </a:cubicBezTo>
                  <a:cubicBezTo>
                    <a:pt x="3679" y="102069"/>
                    <a:pt x="1" y="120276"/>
                    <a:pt x="1" y="139030"/>
                  </a:cubicBezTo>
                  <a:cubicBezTo>
                    <a:pt x="1" y="157815"/>
                    <a:pt x="3679" y="176022"/>
                    <a:pt x="10943" y="193134"/>
                  </a:cubicBezTo>
                  <a:cubicBezTo>
                    <a:pt x="17934" y="209700"/>
                    <a:pt x="27965" y="224563"/>
                    <a:pt x="40731" y="237330"/>
                  </a:cubicBezTo>
                  <a:cubicBezTo>
                    <a:pt x="53497" y="250096"/>
                    <a:pt x="68361" y="260126"/>
                    <a:pt x="84926" y="267117"/>
                  </a:cubicBezTo>
                  <a:cubicBezTo>
                    <a:pt x="102039" y="274382"/>
                    <a:pt x="120246" y="278060"/>
                    <a:pt x="139031" y="278060"/>
                  </a:cubicBezTo>
                  <a:cubicBezTo>
                    <a:pt x="157785" y="278060"/>
                    <a:pt x="175992" y="274412"/>
                    <a:pt x="193135" y="267117"/>
                  </a:cubicBezTo>
                  <a:cubicBezTo>
                    <a:pt x="209670" y="260126"/>
                    <a:pt x="224534" y="250096"/>
                    <a:pt x="237300" y="237330"/>
                  </a:cubicBezTo>
                  <a:cubicBezTo>
                    <a:pt x="250066" y="224563"/>
                    <a:pt x="260097" y="209700"/>
                    <a:pt x="267088" y="193134"/>
                  </a:cubicBezTo>
                  <a:cubicBezTo>
                    <a:pt x="274352" y="176022"/>
                    <a:pt x="278030" y="157815"/>
                    <a:pt x="278030" y="139030"/>
                  </a:cubicBezTo>
                  <a:cubicBezTo>
                    <a:pt x="278030" y="120276"/>
                    <a:pt x="274352" y="102069"/>
                    <a:pt x="267088" y="84926"/>
                  </a:cubicBezTo>
                  <a:cubicBezTo>
                    <a:pt x="260097" y="68361"/>
                    <a:pt x="250066" y="53528"/>
                    <a:pt x="237300" y="40761"/>
                  </a:cubicBezTo>
                  <a:cubicBezTo>
                    <a:pt x="224534" y="27965"/>
                    <a:pt x="209701" y="17934"/>
                    <a:pt x="193135" y="10943"/>
                  </a:cubicBezTo>
                  <a:cubicBezTo>
                    <a:pt x="175992" y="3709"/>
                    <a:pt x="157785" y="1"/>
                    <a:pt x="139031"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28"/>
            <p:cNvSpPr/>
            <p:nvPr/>
          </p:nvSpPr>
          <p:spPr>
            <a:xfrm>
              <a:off x="2333125" y="-208675"/>
              <a:ext cx="5859575" cy="5860300"/>
            </a:xfrm>
            <a:custGeom>
              <a:avLst/>
              <a:gdLst/>
              <a:ahLst/>
              <a:cxnLst/>
              <a:rect l="l" t="t" r="r" b="b"/>
              <a:pathLst>
                <a:path w="234383" h="234412" extrusionOk="0">
                  <a:moveTo>
                    <a:pt x="117207" y="3800"/>
                  </a:moveTo>
                  <a:cubicBezTo>
                    <a:pt x="147481" y="3800"/>
                    <a:pt x="175962" y="15593"/>
                    <a:pt x="197360" y="37022"/>
                  </a:cubicBezTo>
                  <a:cubicBezTo>
                    <a:pt x="218789" y="58390"/>
                    <a:pt x="230583" y="86901"/>
                    <a:pt x="230583" y="117175"/>
                  </a:cubicBezTo>
                  <a:cubicBezTo>
                    <a:pt x="230583" y="147449"/>
                    <a:pt x="218789" y="175930"/>
                    <a:pt x="197360" y="197359"/>
                  </a:cubicBezTo>
                  <a:cubicBezTo>
                    <a:pt x="175962" y="218788"/>
                    <a:pt x="147481" y="230551"/>
                    <a:pt x="117207" y="230551"/>
                  </a:cubicBezTo>
                  <a:cubicBezTo>
                    <a:pt x="86902" y="230551"/>
                    <a:pt x="58452" y="218788"/>
                    <a:pt x="37023" y="197359"/>
                  </a:cubicBezTo>
                  <a:cubicBezTo>
                    <a:pt x="15594" y="175960"/>
                    <a:pt x="3831" y="147480"/>
                    <a:pt x="3831" y="117175"/>
                  </a:cubicBezTo>
                  <a:cubicBezTo>
                    <a:pt x="3831" y="86901"/>
                    <a:pt x="15594" y="58451"/>
                    <a:pt x="37023" y="37022"/>
                  </a:cubicBezTo>
                  <a:cubicBezTo>
                    <a:pt x="58422" y="15593"/>
                    <a:pt x="86902" y="3800"/>
                    <a:pt x="117207" y="3800"/>
                  </a:cubicBezTo>
                  <a:close/>
                  <a:moveTo>
                    <a:pt x="117207" y="0"/>
                  </a:moveTo>
                  <a:cubicBezTo>
                    <a:pt x="85899" y="0"/>
                    <a:pt x="56446" y="12189"/>
                    <a:pt x="34318" y="34347"/>
                  </a:cubicBezTo>
                  <a:cubicBezTo>
                    <a:pt x="12220" y="56506"/>
                    <a:pt x="1" y="85898"/>
                    <a:pt x="1" y="117206"/>
                  </a:cubicBezTo>
                  <a:cubicBezTo>
                    <a:pt x="1" y="148513"/>
                    <a:pt x="12159" y="177966"/>
                    <a:pt x="34318" y="200094"/>
                  </a:cubicBezTo>
                  <a:cubicBezTo>
                    <a:pt x="56476" y="222192"/>
                    <a:pt x="85899" y="234411"/>
                    <a:pt x="117207" y="234411"/>
                  </a:cubicBezTo>
                  <a:cubicBezTo>
                    <a:pt x="148514" y="234411"/>
                    <a:pt x="177907" y="222162"/>
                    <a:pt x="200065" y="200064"/>
                  </a:cubicBezTo>
                  <a:cubicBezTo>
                    <a:pt x="222224" y="177936"/>
                    <a:pt x="234382" y="148483"/>
                    <a:pt x="234382" y="117175"/>
                  </a:cubicBezTo>
                  <a:cubicBezTo>
                    <a:pt x="234382" y="85868"/>
                    <a:pt x="222224" y="56445"/>
                    <a:pt x="200065" y="34317"/>
                  </a:cubicBezTo>
                  <a:cubicBezTo>
                    <a:pt x="177907" y="12189"/>
                    <a:pt x="148514" y="0"/>
                    <a:pt x="117207" y="0"/>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28"/>
            <p:cNvSpPr/>
            <p:nvPr/>
          </p:nvSpPr>
          <p:spPr>
            <a:xfrm>
              <a:off x="2878750" y="336925"/>
              <a:ext cx="4768350" cy="4768325"/>
            </a:xfrm>
            <a:custGeom>
              <a:avLst/>
              <a:gdLst/>
              <a:ahLst/>
              <a:cxnLst/>
              <a:rect l="l" t="t" r="r" b="b"/>
              <a:pathLst>
                <a:path w="190734" h="190733" extrusionOk="0">
                  <a:moveTo>
                    <a:pt x="95382" y="3800"/>
                  </a:moveTo>
                  <a:cubicBezTo>
                    <a:pt x="119850" y="3800"/>
                    <a:pt x="142829" y="13344"/>
                    <a:pt x="160125" y="30609"/>
                  </a:cubicBezTo>
                  <a:cubicBezTo>
                    <a:pt x="177389" y="47904"/>
                    <a:pt x="186934" y="70883"/>
                    <a:pt x="186934" y="95351"/>
                  </a:cubicBezTo>
                  <a:cubicBezTo>
                    <a:pt x="186934" y="119820"/>
                    <a:pt x="177389" y="142799"/>
                    <a:pt x="160125" y="160094"/>
                  </a:cubicBezTo>
                  <a:cubicBezTo>
                    <a:pt x="142829" y="177389"/>
                    <a:pt x="119850" y="186933"/>
                    <a:pt x="95382" y="186933"/>
                  </a:cubicBezTo>
                  <a:cubicBezTo>
                    <a:pt x="70913" y="186933"/>
                    <a:pt x="47904" y="177389"/>
                    <a:pt x="30639" y="160094"/>
                  </a:cubicBezTo>
                  <a:cubicBezTo>
                    <a:pt x="13344" y="142829"/>
                    <a:pt x="3800" y="119789"/>
                    <a:pt x="3800" y="95351"/>
                  </a:cubicBezTo>
                  <a:cubicBezTo>
                    <a:pt x="3800" y="70944"/>
                    <a:pt x="13344" y="47904"/>
                    <a:pt x="30639" y="30609"/>
                  </a:cubicBezTo>
                  <a:cubicBezTo>
                    <a:pt x="47904" y="13344"/>
                    <a:pt x="70913" y="3800"/>
                    <a:pt x="95382" y="3800"/>
                  </a:cubicBezTo>
                  <a:close/>
                  <a:moveTo>
                    <a:pt x="95382" y="0"/>
                  </a:moveTo>
                  <a:cubicBezTo>
                    <a:pt x="69910" y="0"/>
                    <a:pt x="45928" y="9909"/>
                    <a:pt x="27934" y="27934"/>
                  </a:cubicBezTo>
                  <a:cubicBezTo>
                    <a:pt x="9909" y="45928"/>
                    <a:pt x="0" y="69880"/>
                    <a:pt x="0" y="95351"/>
                  </a:cubicBezTo>
                  <a:cubicBezTo>
                    <a:pt x="0" y="120853"/>
                    <a:pt x="9909" y="144805"/>
                    <a:pt x="27934" y="162799"/>
                  </a:cubicBezTo>
                  <a:cubicBezTo>
                    <a:pt x="45928" y="180793"/>
                    <a:pt x="69910" y="190733"/>
                    <a:pt x="95382" y="190733"/>
                  </a:cubicBezTo>
                  <a:cubicBezTo>
                    <a:pt x="120853" y="190733"/>
                    <a:pt x="144805" y="180793"/>
                    <a:pt x="162799" y="162799"/>
                  </a:cubicBezTo>
                  <a:cubicBezTo>
                    <a:pt x="180824" y="144805"/>
                    <a:pt x="190733" y="120823"/>
                    <a:pt x="190733" y="95351"/>
                  </a:cubicBezTo>
                  <a:cubicBezTo>
                    <a:pt x="190733" y="69910"/>
                    <a:pt x="180824" y="45928"/>
                    <a:pt x="162799" y="27934"/>
                  </a:cubicBezTo>
                  <a:cubicBezTo>
                    <a:pt x="144805" y="9909"/>
                    <a:pt x="120823" y="0"/>
                    <a:pt x="95382" y="0"/>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28"/>
            <p:cNvSpPr/>
            <p:nvPr/>
          </p:nvSpPr>
          <p:spPr>
            <a:xfrm>
              <a:off x="3425100" y="883275"/>
              <a:ext cx="3675625" cy="3675625"/>
            </a:xfrm>
            <a:custGeom>
              <a:avLst/>
              <a:gdLst/>
              <a:ahLst/>
              <a:cxnLst/>
              <a:rect l="l" t="t" r="r" b="b"/>
              <a:pathLst>
                <a:path w="147025" h="147025" extrusionOk="0">
                  <a:moveTo>
                    <a:pt x="73528" y="3800"/>
                  </a:moveTo>
                  <a:cubicBezTo>
                    <a:pt x="111978" y="3800"/>
                    <a:pt x="143225" y="35047"/>
                    <a:pt x="143225" y="73497"/>
                  </a:cubicBezTo>
                  <a:cubicBezTo>
                    <a:pt x="143225" y="111948"/>
                    <a:pt x="111978" y="143225"/>
                    <a:pt x="73528" y="143225"/>
                  </a:cubicBezTo>
                  <a:cubicBezTo>
                    <a:pt x="35077" y="143225"/>
                    <a:pt x="3800" y="111948"/>
                    <a:pt x="3800" y="73497"/>
                  </a:cubicBezTo>
                  <a:cubicBezTo>
                    <a:pt x="3800" y="35047"/>
                    <a:pt x="35077" y="3800"/>
                    <a:pt x="73528" y="3800"/>
                  </a:cubicBezTo>
                  <a:close/>
                  <a:moveTo>
                    <a:pt x="73528" y="1"/>
                  </a:moveTo>
                  <a:cubicBezTo>
                    <a:pt x="32980" y="1"/>
                    <a:pt x="1" y="32950"/>
                    <a:pt x="1" y="73497"/>
                  </a:cubicBezTo>
                  <a:cubicBezTo>
                    <a:pt x="1" y="114045"/>
                    <a:pt x="32980" y="147024"/>
                    <a:pt x="73528" y="147024"/>
                  </a:cubicBezTo>
                  <a:cubicBezTo>
                    <a:pt x="114045" y="147024"/>
                    <a:pt x="147025" y="114045"/>
                    <a:pt x="147025" y="73497"/>
                  </a:cubicBezTo>
                  <a:cubicBezTo>
                    <a:pt x="147025" y="32950"/>
                    <a:pt x="114045" y="1"/>
                    <a:pt x="73528"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28"/>
            <p:cNvSpPr/>
            <p:nvPr/>
          </p:nvSpPr>
          <p:spPr>
            <a:xfrm>
              <a:off x="3971475" y="1430400"/>
              <a:ext cx="2583650" cy="2583650"/>
            </a:xfrm>
            <a:custGeom>
              <a:avLst/>
              <a:gdLst/>
              <a:ahLst/>
              <a:cxnLst/>
              <a:rect l="l" t="t" r="r" b="b"/>
              <a:pathLst>
                <a:path w="103346" h="103346" extrusionOk="0">
                  <a:moveTo>
                    <a:pt x="51673" y="3739"/>
                  </a:moveTo>
                  <a:cubicBezTo>
                    <a:pt x="78056" y="3739"/>
                    <a:pt x="99546" y="25199"/>
                    <a:pt x="99546" y="51612"/>
                  </a:cubicBezTo>
                  <a:cubicBezTo>
                    <a:pt x="99546" y="78026"/>
                    <a:pt x="78056" y="99485"/>
                    <a:pt x="51673" y="99485"/>
                  </a:cubicBezTo>
                  <a:cubicBezTo>
                    <a:pt x="25259" y="99485"/>
                    <a:pt x="3800" y="78026"/>
                    <a:pt x="3800" y="51612"/>
                  </a:cubicBezTo>
                  <a:cubicBezTo>
                    <a:pt x="3800" y="25229"/>
                    <a:pt x="25259" y="3739"/>
                    <a:pt x="51673" y="3739"/>
                  </a:cubicBezTo>
                  <a:close/>
                  <a:moveTo>
                    <a:pt x="51673" y="1"/>
                  </a:moveTo>
                  <a:cubicBezTo>
                    <a:pt x="23162" y="1"/>
                    <a:pt x="0" y="23162"/>
                    <a:pt x="0" y="51673"/>
                  </a:cubicBezTo>
                  <a:cubicBezTo>
                    <a:pt x="0" y="80154"/>
                    <a:pt x="23162" y="103346"/>
                    <a:pt x="51673" y="103346"/>
                  </a:cubicBezTo>
                  <a:cubicBezTo>
                    <a:pt x="80154" y="103346"/>
                    <a:pt x="103345" y="80154"/>
                    <a:pt x="103345" y="51673"/>
                  </a:cubicBezTo>
                  <a:cubicBezTo>
                    <a:pt x="103345" y="23162"/>
                    <a:pt x="80154" y="1"/>
                    <a:pt x="51673"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28"/>
            <p:cNvSpPr/>
            <p:nvPr/>
          </p:nvSpPr>
          <p:spPr>
            <a:xfrm>
              <a:off x="4516300" y="1974475"/>
              <a:ext cx="1493225" cy="1493225"/>
            </a:xfrm>
            <a:custGeom>
              <a:avLst/>
              <a:gdLst/>
              <a:ahLst/>
              <a:cxnLst/>
              <a:rect l="l" t="t" r="r" b="b"/>
              <a:pathLst>
                <a:path w="59729" h="59729" extrusionOk="0">
                  <a:moveTo>
                    <a:pt x="29880" y="3800"/>
                  </a:moveTo>
                  <a:cubicBezTo>
                    <a:pt x="44227" y="3800"/>
                    <a:pt x="55929" y="15503"/>
                    <a:pt x="55929" y="29849"/>
                  </a:cubicBezTo>
                  <a:cubicBezTo>
                    <a:pt x="55929" y="44226"/>
                    <a:pt x="44227" y="55929"/>
                    <a:pt x="29880" y="55929"/>
                  </a:cubicBezTo>
                  <a:cubicBezTo>
                    <a:pt x="15503" y="55929"/>
                    <a:pt x="3800" y="44226"/>
                    <a:pt x="3800" y="29849"/>
                  </a:cubicBezTo>
                  <a:cubicBezTo>
                    <a:pt x="3800" y="15503"/>
                    <a:pt x="15503" y="3800"/>
                    <a:pt x="29880" y="3800"/>
                  </a:cubicBezTo>
                  <a:close/>
                  <a:moveTo>
                    <a:pt x="29880" y="1"/>
                  </a:moveTo>
                  <a:cubicBezTo>
                    <a:pt x="13405" y="1"/>
                    <a:pt x="1" y="13405"/>
                    <a:pt x="1" y="29849"/>
                  </a:cubicBezTo>
                  <a:cubicBezTo>
                    <a:pt x="1" y="46324"/>
                    <a:pt x="13405" y="59728"/>
                    <a:pt x="29880" y="59728"/>
                  </a:cubicBezTo>
                  <a:cubicBezTo>
                    <a:pt x="46354" y="59728"/>
                    <a:pt x="59728" y="46324"/>
                    <a:pt x="59728" y="29849"/>
                  </a:cubicBezTo>
                  <a:cubicBezTo>
                    <a:pt x="59728" y="13405"/>
                    <a:pt x="46324" y="1"/>
                    <a:pt x="29880"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04" name="Google Shape;1204;p28"/>
          <p:cNvGrpSpPr/>
          <p:nvPr/>
        </p:nvGrpSpPr>
        <p:grpSpPr>
          <a:xfrm>
            <a:off x="209583" y="304468"/>
            <a:ext cx="232368" cy="974453"/>
            <a:chOff x="2546733" y="2525280"/>
            <a:chExt cx="232368" cy="974453"/>
          </a:xfrm>
        </p:grpSpPr>
        <p:sp>
          <p:nvSpPr>
            <p:cNvPr id="1205" name="Google Shape;1205;p28"/>
            <p:cNvSpPr/>
            <p:nvPr/>
          </p:nvSpPr>
          <p:spPr>
            <a:xfrm>
              <a:off x="2688157" y="2525280"/>
              <a:ext cx="90944" cy="91712"/>
            </a:xfrm>
            <a:custGeom>
              <a:avLst/>
              <a:gdLst/>
              <a:ahLst/>
              <a:cxnLst/>
              <a:rect l="l" t="t" r="r" b="b"/>
              <a:pathLst>
                <a:path w="3904" h="3937" extrusionOk="0">
                  <a:moveTo>
                    <a:pt x="1935" y="0"/>
                  </a:moveTo>
                  <a:cubicBezTo>
                    <a:pt x="868" y="0"/>
                    <a:pt x="0" y="901"/>
                    <a:pt x="0" y="1968"/>
                  </a:cubicBezTo>
                  <a:cubicBezTo>
                    <a:pt x="0" y="3036"/>
                    <a:pt x="868" y="3936"/>
                    <a:pt x="1935" y="3936"/>
                  </a:cubicBezTo>
                  <a:cubicBezTo>
                    <a:pt x="3036" y="3936"/>
                    <a:pt x="3903" y="3036"/>
                    <a:pt x="3903" y="1968"/>
                  </a:cubicBezTo>
                  <a:cubicBezTo>
                    <a:pt x="3903" y="901"/>
                    <a:pt x="3036" y="0"/>
                    <a:pt x="193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28"/>
            <p:cNvSpPr/>
            <p:nvPr/>
          </p:nvSpPr>
          <p:spPr>
            <a:xfrm>
              <a:off x="2688157" y="2707890"/>
              <a:ext cx="90944" cy="91712"/>
            </a:xfrm>
            <a:custGeom>
              <a:avLst/>
              <a:gdLst/>
              <a:ahLst/>
              <a:cxnLst/>
              <a:rect l="l" t="t" r="r" b="b"/>
              <a:pathLst>
                <a:path w="3904" h="3937" extrusionOk="0">
                  <a:moveTo>
                    <a:pt x="1935" y="0"/>
                  </a:moveTo>
                  <a:cubicBezTo>
                    <a:pt x="868" y="0"/>
                    <a:pt x="0" y="901"/>
                    <a:pt x="0" y="1968"/>
                  </a:cubicBezTo>
                  <a:cubicBezTo>
                    <a:pt x="0" y="3036"/>
                    <a:pt x="868" y="3936"/>
                    <a:pt x="1935" y="3936"/>
                  </a:cubicBezTo>
                  <a:cubicBezTo>
                    <a:pt x="3036" y="3936"/>
                    <a:pt x="3903" y="3036"/>
                    <a:pt x="3903" y="1968"/>
                  </a:cubicBezTo>
                  <a:cubicBezTo>
                    <a:pt x="3903" y="901"/>
                    <a:pt x="3036" y="0"/>
                    <a:pt x="193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28"/>
            <p:cNvSpPr/>
            <p:nvPr/>
          </p:nvSpPr>
          <p:spPr>
            <a:xfrm>
              <a:off x="2688157" y="2890500"/>
              <a:ext cx="90944" cy="91712"/>
            </a:xfrm>
            <a:custGeom>
              <a:avLst/>
              <a:gdLst/>
              <a:ahLst/>
              <a:cxnLst/>
              <a:rect l="l" t="t" r="r" b="b"/>
              <a:pathLst>
                <a:path w="3904" h="3937" extrusionOk="0">
                  <a:moveTo>
                    <a:pt x="1935" y="0"/>
                  </a:moveTo>
                  <a:cubicBezTo>
                    <a:pt x="868" y="0"/>
                    <a:pt x="0" y="901"/>
                    <a:pt x="0" y="1968"/>
                  </a:cubicBezTo>
                  <a:cubicBezTo>
                    <a:pt x="0" y="3036"/>
                    <a:pt x="868" y="3936"/>
                    <a:pt x="1935" y="3936"/>
                  </a:cubicBezTo>
                  <a:cubicBezTo>
                    <a:pt x="3036" y="3936"/>
                    <a:pt x="3903" y="3036"/>
                    <a:pt x="3903" y="1968"/>
                  </a:cubicBezTo>
                  <a:cubicBezTo>
                    <a:pt x="3903" y="901"/>
                    <a:pt x="3036" y="0"/>
                    <a:pt x="193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28"/>
            <p:cNvSpPr/>
            <p:nvPr/>
          </p:nvSpPr>
          <p:spPr>
            <a:xfrm>
              <a:off x="2546733" y="2525280"/>
              <a:ext cx="91712" cy="91712"/>
            </a:xfrm>
            <a:custGeom>
              <a:avLst/>
              <a:gdLst/>
              <a:ahLst/>
              <a:cxnLst/>
              <a:rect l="l" t="t" r="r" b="b"/>
              <a:pathLst>
                <a:path w="3937" h="3937" extrusionOk="0">
                  <a:moveTo>
                    <a:pt x="1968" y="0"/>
                  </a:moveTo>
                  <a:cubicBezTo>
                    <a:pt x="901" y="0"/>
                    <a:pt x="0" y="867"/>
                    <a:pt x="0" y="1968"/>
                  </a:cubicBezTo>
                  <a:cubicBezTo>
                    <a:pt x="0" y="3069"/>
                    <a:pt x="901" y="3936"/>
                    <a:pt x="1968" y="3936"/>
                  </a:cubicBezTo>
                  <a:cubicBezTo>
                    <a:pt x="3003" y="3936"/>
                    <a:pt x="3903" y="3069"/>
                    <a:pt x="3937" y="1968"/>
                  </a:cubicBezTo>
                  <a:cubicBezTo>
                    <a:pt x="3937" y="867"/>
                    <a:pt x="3069" y="0"/>
                    <a:pt x="196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28"/>
            <p:cNvSpPr/>
            <p:nvPr/>
          </p:nvSpPr>
          <p:spPr>
            <a:xfrm>
              <a:off x="2546733" y="2707890"/>
              <a:ext cx="91712" cy="91712"/>
            </a:xfrm>
            <a:custGeom>
              <a:avLst/>
              <a:gdLst/>
              <a:ahLst/>
              <a:cxnLst/>
              <a:rect l="l" t="t" r="r" b="b"/>
              <a:pathLst>
                <a:path w="3937" h="3937" extrusionOk="0">
                  <a:moveTo>
                    <a:pt x="1968" y="0"/>
                  </a:moveTo>
                  <a:cubicBezTo>
                    <a:pt x="901" y="0"/>
                    <a:pt x="0" y="901"/>
                    <a:pt x="0" y="1968"/>
                  </a:cubicBezTo>
                  <a:cubicBezTo>
                    <a:pt x="0" y="3069"/>
                    <a:pt x="901" y="3936"/>
                    <a:pt x="1968" y="3936"/>
                  </a:cubicBezTo>
                  <a:cubicBezTo>
                    <a:pt x="3003" y="3936"/>
                    <a:pt x="3937" y="3069"/>
                    <a:pt x="3937" y="1968"/>
                  </a:cubicBezTo>
                  <a:cubicBezTo>
                    <a:pt x="3937" y="901"/>
                    <a:pt x="3069" y="0"/>
                    <a:pt x="196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28"/>
            <p:cNvSpPr/>
            <p:nvPr/>
          </p:nvSpPr>
          <p:spPr>
            <a:xfrm>
              <a:off x="2546733" y="2889707"/>
              <a:ext cx="91712" cy="91712"/>
            </a:xfrm>
            <a:custGeom>
              <a:avLst/>
              <a:gdLst/>
              <a:ahLst/>
              <a:cxnLst/>
              <a:rect l="l" t="t" r="r" b="b"/>
              <a:pathLst>
                <a:path w="3937" h="3937" extrusionOk="0">
                  <a:moveTo>
                    <a:pt x="1968" y="1"/>
                  </a:moveTo>
                  <a:cubicBezTo>
                    <a:pt x="901" y="1"/>
                    <a:pt x="0" y="868"/>
                    <a:pt x="0" y="1969"/>
                  </a:cubicBezTo>
                  <a:cubicBezTo>
                    <a:pt x="0" y="3036"/>
                    <a:pt x="901" y="3937"/>
                    <a:pt x="1968" y="3937"/>
                  </a:cubicBezTo>
                  <a:cubicBezTo>
                    <a:pt x="3003" y="3937"/>
                    <a:pt x="3937" y="3036"/>
                    <a:pt x="3937" y="1969"/>
                  </a:cubicBezTo>
                  <a:cubicBezTo>
                    <a:pt x="3937" y="868"/>
                    <a:pt x="3069" y="1"/>
                    <a:pt x="196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28"/>
            <p:cNvSpPr/>
            <p:nvPr/>
          </p:nvSpPr>
          <p:spPr>
            <a:xfrm>
              <a:off x="2688157" y="3043571"/>
              <a:ext cx="90944" cy="90944"/>
            </a:xfrm>
            <a:custGeom>
              <a:avLst/>
              <a:gdLst/>
              <a:ahLst/>
              <a:cxnLst/>
              <a:rect l="l" t="t" r="r" b="b"/>
              <a:pathLst>
                <a:path w="3904" h="3904" extrusionOk="0">
                  <a:moveTo>
                    <a:pt x="1935" y="0"/>
                  </a:moveTo>
                  <a:cubicBezTo>
                    <a:pt x="868" y="0"/>
                    <a:pt x="0" y="868"/>
                    <a:pt x="0" y="1935"/>
                  </a:cubicBezTo>
                  <a:cubicBezTo>
                    <a:pt x="0" y="3036"/>
                    <a:pt x="868" y="3903"/>
                    <a:pt x="1935" y="3903"/>
                  </a:cubicBezTo>
                  <a:cubicBezTo>
                    <a:pt x="3036" y="3903"/>
                    <a:pt x="3903" y="3036"/>
                    <a:pt x="3903" y="1935"/>
                  </a:cubicBezTo>
                  <a:cubicBezTo>
                    <a:pt x="3903" y="868"/>
                    <a:pt x="3036" y="0"/>
                    <a:pt x="193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28"/>
            <p:cNvSpPr/>
            <p:nvPr/>
          </p:nvSpPr>
          <p:spPr>
            <a:xfrm>
              <a:off x="2688157" y="3225388"/>
              <a:ext cx="90944" cy="91736"/>
            </a:xfrm>
            <a:custGeom>
              <a:avLst/>
              <a:gdLst/>
              <a:ahLst/>
              <a:cxnLst/>
              <a:rect l="l" t="t" r="r" b="b"/>
              <a:pathLst>
                <a:path w="3904" h="3938" extrusionOk="0">
                  <a:moveTo>
                    <a:pt x="1935" y="1"/>
                  </a:moveTo>
                  <a:cubicBezTo>
                    <a:pt x="868" y="1"/>
                    <a:pt x="0" y="902"/>
                    <a:pt x="0" y="1969"/>
                  </a:cubicBezTo>
                  <a:cubicBezTo>
                    <a:pt x="0" y="3070"/>
                    <a:pt x="868" y="3937"/>
                    <a:pt x="1935" y="3937"/>
                  </a:cubicBezTo>
                  <a:cubicBezTo>
                    <a:pt x="3036" y="3937"/>
                    <a:pt x="3903" y="3070"/>
                    <a:pt x="3903" y="1969"/>
                  </a:cubicBezTo>
                  <a:cubicBezTo>
                    <a:pt x="3903" y="902"/>
                    <a:pt x="3036" y="1"/>
                    <a:pt x="193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28"/>
            <p:cNvSpPr/>
            <p:nvPr/>
          </p:nvSpPr>
          <p:spPr>
            <a:xfrm>
              <a:off x="2688157" y="3407998"/>
              <a:ext cx="90944" cy="91736"/>
            </a:xfrm>
            <a:custGeom>
              <a:avLst/>
              <a:gdLst/>
              <a:ahLst/>
              <a:cxnLst/>
              <a:rect l="l" t="t" r="r" b="b"/>
              <a:pathLst>
                <a:path w="3904" h="3938" extrusionOk="0">
                  <a:moveTo>
                    <a:pt x="1935" y="1"/>
                  </a:moveTo>
                  <a:cubicBezTo>
                    <a:pt x="868" y="1"/>
                    <a:pt x="0" y="902"/>
                    <a:pt x="0" y="1969"/>
                  </a:cubicBezTo>
                  <a:cubicBezTo>
                    <a:pt x="0" y="3070"/>
                    <a:pt x="868" y="3937"/>
                    <a:pt x="1935" y="3937"/>
                  </a:cubicBezTo>
                  <a:cubicBezTo>
                    <a:pt x="3036" y="3937"/>
                    <a:pt x="3903" y="3070"/>
                    <a:pt x="3903" y="1969"/>
                  </a:cubicBezTo>
                  <a:cubicBezTo>
                    <a:pt x="3903" y="902"/>
                    <a:pt x="3036" y="1"/>
                    <a:pt x="193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28"/>
            <p:cNvSpPr/>
            <p:nvPr/>
          </p:nvSpPr>
          <p:spPr>
            <a:xfrm>
              <a:off x="2546733" y="3043571"/>
              <a:ext cx="91712" cy="90944"/>
            </a:xfrm>
            <a:custGeom>
              <a:avLst/>
              <a:gdLst/>
              <a:ahLst/>
              <a:cxnLst/>
              <a:rect l="l" t="t" r="r" b="b"/>
              <a:pathLst>
                <a:path w="3937" h="3904" extrusionOk="0">
                  <a:moveTo>
                    <a:pt x="1968" y="0"/>
                  </a:moveTo>
                  <a:cubicBezTo>
                    <a:pt x="901" y="0"/>
                    <a:pt x="0" y="868"/>
                    <a:pt x="0" y="1935"/>
                  </a:cubicBezTo>
                  <a:cubicBezTo>
                    <a:pt x="0" y="3036"/>
                    <a:pt x="901" y="3903"/>
                    <a:pt x="1968" y="3903"/>
                  </a:cubicBezTo>
                  <a:cubicBezTo>
                    <a:pt x="3003" y="3903"/>
                    <a:pt x="3903" y="3036"/>
                    <a:pt x="3937" y="1935"/>
                  </a:cubicBezTo>
                  <a:cubicBezTo>
                    <a:pt x="3937" y="868"/>
                    <a:pt x="3069" y="0"/>
                    <a:pt x="196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28"/>
            <p:cNvSpPr/>
            <p:nvPr/>
          </p:nvSpPr>
          <p:spPr>
            <a:xfrm>
              <a:off x="2546733" y="3224620"/>
              <a:ext cx="91712" cy="91712"/>
            </a:xfrm>
            <a:custGeom>
              <a:avLst/>
              <a:gdLst/>
              <a:ahLst/>
              <a:cxnLst/>
              <a:rect l="l" t="t" r="r" b="b"/>
              <a:pathLst>
                <a:path w="3937" h="3937" extrusionOk="0">
                  <a:moveTo>
                    <a:pt x="1968" y="1"/>
                  </a:moveTo>
                  <a:cubicBezTo>
                    <a:pt x="901" y="1"/>
                    <a:pt x="0" y="868"/>
                    <a:pt x="0" y="1969"/>
                  </a:cubicBezTo>
                  <a:cubicBezTo>
                    <a:pt x="0" y="3069"/>
                    <a:pt x="901" y="3937"/>
                    <a:pt x="1968" y="3937"/>
                  </a:cubicBezTo>
                  <a:cubicBezTo>
                    <a:pt x="3003" y="3937"/>
                    <a:pt x="3903" y="3103"/>
                    <a:pt x="3937" y="1969"/>
                  </a:cubicBezTo>
                  <a:cubicBezTo>
                    <a:pt x="3937" y="868"/>
                    <a:pt x="3069" y="1"/>
                    <a:pt x="196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28"/>
            <p:cNvSpPr/>
            <p:nvPr/>
          </p:nvSpPr>
          <p:spPr>
            <a:xfrm>
              <a:off x="2546733" y="3407229"/>
              <a:ext cx="91712" cy="91712"/>
            </a:xfrm>
            <a:custGeom>
              <a:avLst/>
              <a:gdLst/>
              <a:ahLst/>
              <a:cxnLst/>
              <a:rect l="l" t="t" r="r" b="b"/>
              <a:pathLst>
                <a:path w="3937" h="3937" extrusionOk="0">
                  <a:moveTo>
                    <a:pt x="1968" y="1"/>
                  </a:moveTo>
                  <a:cubicBezTo>
                    <a:pt x="901" y="1"/>
                    <a:pt x="0" y="901"/>
                    <a:pt x="0" y="1969"/>
                  </a:cubicBezTo>
                  <a:cubicBezTo>
                    <a:pt x="0" y="3069"/>
                    <a:pt x="901" y="3937"/>
                    <a:pt x="1968" y="3937"/>
                  </a:cubicBezTo>
                  <a:cubicBezTo>
                    <a:pt x="3003" y="3937"/>
                    <a:pt x="3903" y="3069"/>
                    <a:pt x="3937" y="1969"/>
                  </a:cubicBezTo>
                  <a:cubicBezTo>
                    <a:pt x="3937" y="901"/>
                    <a:pt x="3069" y="1"/>
                    <a:pt x="196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17" name="Google Shape;1217;p28"/>
          <p:cNvGrpSpPr/>
          <p:nvPr/>
        </p:nvGrpSpPr>
        <p:grpSpPr>
          <a:xfrm>
            <a:off x="172962" y="143437"/>
            <a:ext cx="3907852" cy="4535562"/>
            <a:chOff x="88762" y="-1809651"/>
            <a:chExt cx="3907852" cy="4535562"/>
          </a:xfrm>
        </p:grpSpPr>
        <p:sp>
          <p:nvSpPr>
            <p:cNvPr id="1218" name="Google Shape;1218;p28"/>
            <p:cNvSpPr/>
            <p:nvPr/>
          </p:nvSpPr>
          <p:spPr>
            <a:xfrm>
              <a:off x="3741330" y="-1809651"/>
              <a:ext cx="15691" cy="212906"/>
            </a:xfrm>
            <a:custGeom>
              <a:avLst/>
              <a:gdLst/>
              <a:ahLst/>
              <a:cxnLst/>
              <a:rect l="l" t="t" r="r" b="b"/>
              <a:pathLst>
                <a:path w="568" h="7707" extrusionOk="0">
                  <a:moveTo>
                    <a:pt x="267" y="1"/>
                  </a:moveTo>
                  <a:cubicBezTo>
                    <a:pt x="100" y="1"/>
                    <a:pt x="0" y="101"/>
                    <a:pt x="0" y="268"/>
                  </a:cubicBezTo>
                  <a:lnTo>
                    <a:pt x="0" y="7406"/>
                  </a:lnTo>
                  <a:cubicBezTo>
                    <a:pt x="0" y="7573"/>
                    <a:pt x="100" y="7706"/>
                    <a:pt x="267" y="7706"/>
                  </a:cubicBezTo>
                  <a:cubicBezTo>
                    <a:pt x="400" y="7706"/>
                    <a:pt x="534" y="7573"/>
                    <a:pt x="567" y="7406"/>
                  </a:cubicBezTo>
                  <a:lnTo>
                    <a:pt x="567" y="268"/>
                  </a:lnTo>
                  <a:cubicBezTo>
                    <a:pt x="567" y="101"/>
                    <a:pt x="434" y="1"/>
                    <a:pt x="2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28"/>
            <p:cNvSpPr/>
            <p:nvPr/>
          </p:nvSpPr>
          <p:spPr>
            <a:xfrm>
              <a:off x="3641796" y="-1711968"/>
              <a:ext cx="212906" cy="15691"/>
            </a:xfrm>
            <a:custGeom>
              <a:avLst/>
              <a:gdLst/>
              <a:ahLst/>
              <a:cxnLst/>
              <a:rect l="l" t="t" r="r" b="b"/>
              <a:pathLst>
                <a:path w="7707" h="568" extrusionOk="0">
                  <a:moveTo>
                    <a:pt x="301" y="1"/>
                  </a:moveTo>
                  <a:cubicBezTo>
                    <a:pt x="134" y="1"/>
                    <a:pt x="1" y="134"/>
                    <a:pt x="1" y="301"/>
                  </a:cubicBezTo>
                  <a:cubicBezTo>
                    <a:pt x="1" y="468"/>
                    <a:pt x="134" y="568"/>
                    <a:pt x="301" y="568"/>
                  </a:cubicBezTo>
                  <a:lnTo>
                    <a:pt x="7439" y="568"/>
                  </a:lnTo>
                  <a:cubicBezTo>
                    <a:pt x="7606" y="568"/>
                    <a:pt x="7706" y="468"/>
                    <a:pt x="7706" y="301"/>
                  </a:cubicBezTo>
                  <a:cubicBezTo>
                    <a:pt x="7706" y="101"/>
                    <a:pt x="7606" y="1"/>
                    <a:pt x="74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28"/>
            <p:cNvSpPr/>
            <p:nvPr/>
          </p:nvSpPr>
          <p:spPr>
            <a:xfrm>
              <a:off x="3841168" y="-1567819"/>
              <a:ext cx="155446" cy="160916"/>
            </a:xfrm>
            <a:custGeom>
              <a:avLst/>
              <a:gdLst/>
              <a:ahLst/>
              <a:cxnLst/>
              <a:rect l="l" t="t" r="r" b="b"/>
              <a:pathLst>
                <a:path w="5627" h="5825" extrusionOk="0">
                  <a:moveTo>
                    <a:pt x="673" y="0"/>
                  </a:moveTo>
                  <a:cubicBezTo>
                    <a:pt x="305" y="0"/>
                    <a:pt x="1" y="343"/>
                    <a:pt x="55" y="754"/>
                  </a:cubicBezTo>
                  <a:lnTo>
                    <a:pt x="623" y="5290"/>
                  </a:lnTo>
                  <a:cubicBezTo>
                    <a:pt x="669" y="5613"/>
                    <a:pt x="955" y="5825"/>
                    <a:pt x="1248" y="5825"/>
                  </a:cubicBezTo>
                  <a:cubicBezTo>
                    <a:pt x="1378" y="5825"/>
                    <a:pt x="1510" y="5783"/>
                    <a:pt x="1623" y="5690"/>
                  </a:cubicBezTo>
                  <a:lnTo>
                    <a:pt x="5259" y="2922"/>
                  </a:lnTo>
                  <a:cubicBezTo>
                    <a:pt x="5626" y="2622"/>
                    <a:pt x="5526" y="2021"/>
                    <a:pt x="5126" y="1821"/>
                  </a:cubicBezTo>
                  <a:lnTo>
                    <a:pt x="923" y="53"/>
                  </a:lnTo>
                  <a:cubicBezTo>
                    <a:pt x="839" y="17"/>
                    <a:pt x="754" y="0"/>
                    <a:pt x="6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28"/>
            <p:cNvSpPr/>
            <p:nvPr/>
          </p:nvSpPr>
          <p:spPr>
            <a:xfrm>
              <a:off x="88762" y="2505656"/>
              <a:ext cx="69145" cy="69118"/>
            </a:xfrm>
            <a:custGeom>
              <a:avLst/>
              <a:gdLst/>
              <a:ahLst/>
              <a:cxnLst/>
              <a:rect l="l" t="t" r="r" b="b"/>
              <a:pathLst>
                <a:path w="2503" h="2502" extrusionOk="0">
                  <a:moveTo>
                    <a:pt x="1268" y="0"/>
                  </a:moveTo>
                  <a:cubicBezTo>
                    <a:pt x="534" y="0"/>
                    <a:pt x="1" y="534"/>
                    <a:pt x="1" y="1234"/>
                  </a:cubicBezTo>
                  <a:cubicBezTo>
                    <a:pt x="1" y="1968"/>
                    <a:pt x="534" y="2502"/>
                    <a:pt x="1268" y="2502"/>
                  </a:cubicBezTo>
                  <a:cubicBezTo>
                    <a:pt x="1969" y="2502"/>
                    <a:pt x="2502" y="1968"/>
                    <a:pt x="2502" y="1234"/>
                  </a:cubicBezTo>
                  <a:cubicBezTo>
                    <a:pt x="2502" y="534"/>
                    <a:pt x="1935" y="0"/>
                    <a:pt x="12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28"/>
            <p:cNvSpPr/>
            <p:nvPr/>
          </p:nvSpPr>
          <p:spPr>
            <a:xfrm>
              <a:off x="232524" y="2640191"/>
              <a:ext cx="85720" cy="85720"/>
            </a:xfrm>
            <a:custGeom>
              <a:avLst/>
              <a:gdLst/>
              <a:ahLst/>
              <a:cxnLst/>
              <a:rect l="l" t="t" r="r" b="b"/>
              <a:pathLst>
                <a:path w="3103" h="3103" extrusionOk="0">
                  <a:moveTo>
                    <a:pt x="1568" y="0"/>
                  </a:moveTo>
                  <a:cubicBezTo>
                    <a:pt x="734" y="0"/>
                    <a:pt x="0" y="701"/>
                    <a:pt x="0" y="1535"/>
                  </a:cubicBezTo>
                  <a:cubicBezTo>
                    <a:pt x="0" y="2369"/>
                    <a:pt x="734" y="3102"/>
                    <a:pt x="1568" y="3102"/>
                  </a:cubicBezTo>
                  <a:cubicBezTo>
                    <a:pt x="2402" y="3102"/>
                    <a:pt x="3102" y="2369"/>
                    <a:pt x="3102" y="1535"/>
                  </a:cubicBezTo>
                  <a:cubicBezTo>
                    <a:pt x="3102" y="667"/>
                    <a:pt x="2402" y="0"/>
                    <a:pt x="15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3" name="Google Shape;1223;p28"/>
          <p:cNvGrpSpPr/>
          <p:nvPr/>
        </p:nvGrpSpPr>
        <p:grpSpPr>
          <a:xfrm>
            <a:off x="7758460" y="355654"/>
            <a:ext cx="518269" cy="328105"/>
            <a:chOff x="783960" y="4261704"/>
            <a:chExt cx="518269" cy="328105"/>
          </a:xfrm>
        </p:grpSpPr>
        <p:sp>
          <p:nvSpPr>
            <p:cNvPr id="1224" name="Google Shape;1224;p28"/>
            <p:cNvSpPr/>
            <p:nvPr/>
          </p:nvSpPr>
          <p:spPr>
            <a:xfrm>
              <a:off x="1072397" y="4333585"/>
              <a:ext cx="69145" cy="69145"/>
            </a:xfrm>
            <a:custGeom>
              <a:avLst/>
              <a:gdLst/>
              <a:ahLst/>
              <a:cxnLst/>
              <a:rect l="l" t="t" r="r" b="b"/>
              <a:pathLst>
                <a:path w="2503" h="2503" extrusionOk="0">
                  <a:moveTo>
                    <a:pt x="1234" y="1"/>
                  </a:moveTo>
                  <a:cubicBezTo>
                    <a:pt x="534" y="1"/>
                    <a:pt x="0" y="535"/>
                    <a:pt x="0" y="1268"/>
                  </a:cubicBezTo>
                  <a:cubicBezTo>
                    <a:pt x="0" y="1969"/>
                    <a:pt x="534" y="2503"/>
                    <a:pt x="1234" y="2503"/>
                  </a:cubicBezTo>
                  <a:cubicBezTo>
                    <a:pt x="1968" y="2503"/>
                    <a:pt x="2502" y="1969"/>
                    <a:pt x="2502" y="1268"/>
                  </a:cubicBezTo>
                  <a:cubicBezTo>
                    <a:pt x="2502" y="601"/>
                    <a:pt x="1902" y="1"/>
                    <a:pt x="1234"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25" name="Google Shape;1225;p28"/>
            <p:cNvGrpSpPr/>
            <p:nvPr/>
          </p:nvGrpSpPr>
          <p:grpSpPr>
            <a:xfrm>
              <a:off x="783960" y="4261704"/>
              <a:ext cx="518269" cy="328105"/>
              <a:chOff x="783960" y="4261704"/>
              <a:chExt cx="518269" cy="328105"/>
            </a:xfrm>
          </p:grpSpPr>
          <p:sp>
            <p:nvSpPr>
              <p:cNvPr id="1226" name="Google Shape;1226;p28"/>
              <p:cNvSpPr/>
              <p:nvPr/>
            </p:nvSpPr>
            <p:spPr>
              <a:xfrm>
                <a:off x="1216509" y="4325297"/>
                <a:ext cx="85720" cy="85720"/>
              </a:xfrm>
              <a:custGeom>
                <a:avLst/>
                <a:gdLst/>
                <a:ahLst/>
                <a:cxnLst/>
                <a:rect l="l" t="t" r="r" b="b"/>
                <a:pathLst>
                  <a:path w="3103" h="3103" extrusionOk="0">
                    <a:moveTo>
                      <a:pt x="1534" y="601"/>
                    </a:moveTo>
                    <a:cubicBezTo>
                      <a:pt x="2035" y="601"/>
                      <a:pt x="2502" y="1001"/>
                      <a:pt x="2502" y="1568"/>
                    </a:cubicBezTo>
                    <a:cubicBezTo>
                      <a:pt x="2502" y="2102"/>
                      <a:pt x="2102" y="2502"/>
                      <a:pt x="1534" y="2502"/>
                    </a:cubicBezTo>
                    <a:cubicBezTo>
                      <a:pt x="1001" y="2502"/>
                      <a:pt x="600" y="2102"/>
                      <a:pt x="600" y="1568"/>
                    </a:cubicBezTo>
                    <a:cubicBezTo>
                      <a:pt x="600" y="1001"/>
                      <a:pt x="1001" y="601"/>
                      <a:pt x="1534" y="601"/>
                    </a:cubicBezTo>
                    <a:close/>
                    <a:moveTo>
                      <a:pt x="1534" y="1"/>
                    </a:moveTo>
                    <a:cubicBezTo>
                      <a:pt x="701" y="1"/>
                      <a:pt x="0" y="734"/>
                      <a:pt x="0" y="1568"/>
                    </a:cubicBezTo>
                    <a:cubicBezTo>
                      <a:pt x="0" y="2402"/>
                      <a:pt x="701" y="3103"/>
                      <a:pt x="1534" y="3103"/>
                    </a:cubicBezTo>
                    <a:cubicBezTo>
                      <a:pt x="2368" y="3103"/>
                      <a:pt x="3036" y="2436"/>
                      <a:pt x="3102" y="1568"/>
                    </a:cubicBezTo>
                    <a:cubicBezTo>
                      <a:pt x="3102" y="734"/>
                      <a:pt x="2368" y="1"/>
                      <a:pt x="1534"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28"/>
              <p:cNvSpPr/>
              <p:nvPr/>
            </p:nvSpPr>
            <p:spPr>
              <a:xfrm>
                <a:off x="1057995" y="4504061"/>
                <a:ext cx="84809" cy="85748"/>
              </a:xfrm>
              <a:custGeom>
                <a:avLst/>
                <a:gdLst/>
                <a:ahLst/>
                <a:cxnLst/>
                <a:rect l="l" t="t" r="r" b="b"/>
                <a:pathLst>
                  <a:path w="3070" h="3104" extrusionOk="0">
                    <a:moveTo>
                      <a:pt x="1535" y="601"/>
                    </a:moveTo>
                    <a:cubicBezTo>
                      <a:pt x="2069" y="601"/>
                      <a:pt x="2536" y="1035"/>
                      <a:pt x="2502" y="1535"/>
                    </a:cubicBezTo>
                    <a:cubicBezTo>
                      <a:pt x="2502" y="2069"/>
                      <a:pt x="2069" y="2503"/>
                      <a:pt x="1535" y="2503"/>
                    </a:cubicBezTo>
                    <a:cubicBezTo>
                      <a:pt x="1001" y="2503"/>
                      <a:pt x="568" y="2069"/>
                      <a:pt x="568" y="1535"/>
                    </a:cubicBezTo>
                    <a:cubicBezTo>
                      <a:pt x="568" y="1002"/>
                      <a:pt x="1001" y="601"/>
                      <a:pt x="1535" y="601"/>
                    </a:cubicBezTo>
                    <a:close/>
                    <a:moveTo>
                      <a:pt x="1535" y="1"/>
                    </a:moveTo>
                    <a:cubicBezTo>
                      <a:pt x="701" y="1"/>
                      <a:pt x="1" y="701"/>
                      <a:pt x="1" y="1535"/>
                    </a:cubicBezTo>
                    <a:cubicBezTo>
                      <a:pt x="1" y="2369"/>
                      <a:pt x="701" y="3103"/>
                      <a:pt x="1535" y="3103"/>
                    </a:cubicBezTo>
                    <a:cubicBezTo>
                      <a:pt x="2402" y="3103"/>
                      <a:pt x="3069" y="2369"/>
                      <a:pt x="3069" y="1535"/>
                    </a:cubicBezTo>
                    <a:cubicBezTo>
                      <a:pt x="3069" y="701"/>
                      <a:pt x="2369" y="1"/>
                      <a:pt x="1535"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28"/>
              <p:cNvSpPr/>
              <p:nvPr/>
            </p:nvSpPr>
            <p:spPr>
              <a:xfrm>
                <a:off x="883495" y="4261704"/>
                <a:ext cx="15691" cy="213818"/>
              </a:xfrm>
              <a:custGeom>
                <a:avLst/>
                <a:gdLst/>
                <a:ahLst/>
                <a:cxnLst/>
                <a:rect l="l" t="t" r="r" b="b"/>
                <a:pathLst>
                  <a:path w="568" h="7740" extrusionOk="0">
                    <a:moveTo>
                      <a:pt x="300" y="1"/>
                    </a:moveTo>
                    <a:cubicBezTo>
                      <a:pt x="133" y="1"/>
                      <a:pt x="0" y="134"/>
                      <a:pt x="0" y="301"/>
                    </a:cubicBezTo>
                    <a:lnTo>
                      <a:pt x="0" y="7440"/>
                    </a:lnTo>
                    <a:cubicBezTo>
                      <a:pt x="0" y="7606"/>
                      <a:pt x="133" y="7740"/>
                      <a:pt x="300" y="7740"/>
                    </a:cubicBezTo>
                    <a:cubicBezTo>
                      <a:pt x="400" y="7740"/>
                      <a:pt x="534" y="7606"/>
                      <a:pt x="567" y="7440"/>
                    </a:cubicBezTo>
                    <a:lnTo>
                      <a:pt x="567" y="301"/>
                    </a:lnTo>
                    <a:cubicBezTo>
                      <a:pt x="567" y="134"/>
                      <a:pt x="467" y="1"/>
                      <a:pt x="300"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28"/>
              <p:cNvSpPr/>
              <p:nvPr/>
            </p:nvSpPr>
            <p:spPr>
              <a:xfrm>
                <a:off x="783960" y="4360326"/>
                <a:ext cx="213818" cy="15691"/>
              </a:xfrm>
              <a:custGeom>
                <a:avLst/>
                <a:gdLst/>
                <a:ahLst/>
                <a:cxnLst/>
                <a:rect l="l" t="t" r="r" b="b"/>
                <a:pathLst>
                  <a:path w="7740" h="568" extrusionOk="0">
                    <a:moveTo>
                      <a:pt x="301" y="0"/>
                    </a:moveTo>
                    <a:cubicBezTo>
                      <a:pt x="134" y="0"/>
                      <a:pt x="0" y="134"/>
                      <a:pt x="0" y="300"/>
                    </a:cubicBezTo>
                    <a:cubicBezTo>
                      <a:pt x="0" y="467"/>
                      <a:pt x="134" y="567"/>
                      <a:pt x="301" y="567"/>
                    </a:cubicBezTo>
                    <a:lnTo>
                      <a:pt x="7439" y="567"/>
                    </a:lnTo>
                    <a:cubicBezTo>
                      <a:pt x="7606" y="567"/>
                      <a:pt x="7739" y="467"/>
                      <a:pt x="7739" y="300"/>
                    </a:cubicBezTo>
                    <a:cubicBezTo>
                      <a:pt x="7739" y="100"/>
                      <a:pt x="7606" y="0"/>
                      <a:pt x="7439" y="0"/>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1277"/>
        <p:cNvGrpSpPr/>
        <p:nvPr/>
      </p:nvGrpSpPr>
      <p:grpSpPr>
        <a:xfrm>
          <a:off x="0" y="0"/>
          <a:ext cx="0" cy="0"/>
          <a:chOff x="0" y="0"/>
          <a:chExt cx="0" cy="0"/>
        </a:xfrm>
      </p:grpSpPr>
      <p:grpSp>
        <p:nvGrpSpPr>
          <p:cNvPr id="1278" name="Google Shape;1278;p30"/>
          <p:cNvGrpSpPr/>
          <p:nvPr/>
        </p:nvGrpSpPr>
        <p:grpSpPr>
          <a:xfrm>
            <a:off x="4800605" y="-2897864"/>
            <a:ext cx="8043475" cy="8043475"/>
            <a:chOff x="1241175" y="-1300650"/>
            <a:chExt cx="8043475" cy="8043475"/>
          </a:xfrm>
        </p:grpSpPr>
        <p:sp>
          <p:nvSpPr>
            <p:cNvPr id="1279" name="Google Shape;1279;p30"/>
            <p:cNvSpPr/>
            <p:nvPr/>
          </p:nvSpPr>
          <p:spPr>
            <a:xfrm>
              <a:off x="1241175" y="-1300650"/>
              <a:ext cx="8043475" cy="8043475"/>
            </a:xfrm>
            <a:custGeom>
              <a:avLst/>
              <a:gdLst/>
              <a:ahLst/>
              <a:cxnLst/>
              <a:rect l="l" t="t" r="r" b="b"/>
              <a:pathLst>
                <a:path w="321739" h="321739" extrusionOk="0">
                  <a:moveTo>
                    <a:pt x="160885" y="3831"/>
                  </a:moveTo>
                  <a:cubicBezTo>
                    <a:pt x="182071" y="3831"/>
                    <a:pt x="202679" y="7965"/>
                    <a:pt x="222011" y="16141"/>
                  </a:cubicBezTo>
                  <a:cubicBezTo>
                    <a:pt x="240704" y="24044"/>
                    <a:pt x="257482" y="35351"/>
                    <a:pt x="271920" y="49789"/>
                  </a:cubicBezTo>
                  <a:cubicBezTo>
                    <a:pt x="286358" y="64227"/>
                    <a:pt x="297696" y="81036"/>
                    <a:pt x="305599" y="99729"/>
                  </a:cubicBezTo>
                  <a:cubicBezTo>
                    <a:pt x="313806" y="119121"/>
                    <a:pt x="317939" y="139669"/>
                    <a:pt x="317939" y="160854"/>
                  </a:cubicBezTo>
                  <a:cubicBezTo>
                    <a:pt x="317939" y="182070"/>
                    <a:pt x="313806" y="202618"/>
                    <a:pt x="305599" y="222010"/>
                  </a:cubicBezTo>
                  <a:cubicBezTo>
                    <a:pt x="297696" y="240703"/>
                    <a:pt x="286358" y="257482"/>
                    <a:pt x="271920" y="271920"/>
                  </a:cubicBezTo>
                  <a:cubicBezTo>
                    <a:pt x="257482" y="286358"/>
                    <a:pt x="240704" y="297695"/>
                    <a:pt x="222011" y="305598"/>
                  </a:cubicBezTo>
                  <a:cubicBezTo>
                    <a:pt x="202618" y="313805"/>
                    <a:pt x="182071" y="317939"/>
                    <a:pt x="160885" y="317939"/>
                  </a:cubicBezTo>
                  <a:cubicBezTo>
                    <a:pt x="139669" y="317939"/>
                    <a:pt x="119121" y="313805"/>
                    <a:pt x="99729" y="305598"/>
                  </a:cubicBezTo>
                  <a:cubicBezTo>
                    <a:pt x="81035" y="297695"/>
                    <a:pt x="64257" y="286358"/>
                    <a:pt x="49819" y="271920"/>
                  </a:cubicBezTo>
                  <a:cubicBezTo>
                    <a:pt x="35381" y="257482"/>
                    <a:pt x="24043" y="240703"/>
                    <a:pt x="16140" y="222010"/>
                  </a:cubicBezTo>
                  <a:cubicBezTo>
                    <a:pt x="7934" y="202618"/>
                    <a:pt x="3800" y="182070"/>
                    <a:pt x="3800" y="160854"/>
                  </a:cubicBezTo>
                  <a:cubicBezTo>
                    <a:pt x="3800" y="139669"/>
                    <a:pt x="7934" y="119121"/>
                    <a:pt x="16140" y="99729"/>
                  </a:cubicBezTo>
                  <a:cubicBezTo>
                    <a:pt x="24104" y="81036"/>
                    <a:pt x="35381" y="64288"/>
                    <a:pt x="49819" y="49850"/>
                  </a:cubicBezTo>
                  <a:cubicBezTo>
                    <a:pt x="64257" y="35412"/>
                    <a:pt x="81035" y="24074"/>
                    <a:pt x="99729" y="16171"/>
                  </a:cubicBezTo>
                  <a:cubicBezTo>
                    <a:pt x="119121" y="7965"/>
                    <a:pt x="139669" y="3831"/>
                    <a:pt x="160885" y="3831"/>
                  </a:cubicBezTo>
                  <a:close/>
                  <a:moveTo>
                    <a:pt x="160885" y="1"/>
                  </a:moveTo>
                  <a:cubicBezTo>
                    <a:pt x="139121" y="1"/>
                    <a:pt x="118088" y="4256"/>
                    <a:pt x="98239" y="12645"/>
                  </a:cubicBezTo>
                  <a:cubicBezTo>
                    <a:pt x="79090" y="20731"/>
                    <a:pt x="61856" y="32311"/>
                    <a:pt x="47114" y="47114"/>
                  </a:cubicBezTo>
                  <a:cubicBezTo>
                    <a:pt x="32372" y="61886"/>
                    <a:pt x="20730" y="79090"/>
                    <a:pt x="12645" y="98239"/>
                  </a:cubicBezTo>
                  <a:cubicBezTo>
                    <a:pt x="4256" y="118088"/>
                    <a:pt x="0" y="139121"/>
                    <a:pt x="0" y="160854"/>
                  </a:cubicBezTo>
                  <a:cubicBezTo>
                    <a:pt x="0" y="182587"/>
                    <a:pt x="4256" y="203651"/>
                    <a:pt x="12645" y="223469"/>
                  </a:cubicBezTo>
                  <a:cubicBezTo>
                    <a:pt x="20730" y="242618"/>
                    <a:pt x="32341" y="259822"/>
                    <a:pt x="47114" y="274625"/>
                  </a:cubicBezTo>
                  <a:cubicBezTo>
                    <a:pt x="61886" y="289397"/>
                    <a:pt x="79120" y="300978"/>
                    <a:pt x="98270" y="309094"/>
                  </a:cubicBezTo>
                  <a:cubicBezTo>
                    <a:pt x="118088" y="317483"/>
                    <a:pt x="139152" y="321738"/>
                    <a:pt x="160885" y="321738"/>
                  </a:cubicBezTo>
                  <a:cubicBezTo>
                    <a:pt x="182618" y="321738"/>
                    <a:pt x="203652" y="317483"/>
                    <a:pt x="223500" y="309094"/>
                  </a:cubicBezTo>
                  <a:cubicBezTo>
                    <a:pt x="242649" y="300978"/>
                    <a:pt x="259884" y="289397"/>
                    <a:pt x="274626" y="274625"/>
                  </a:cubicBezTo>
                  <a:cubicBezTo>
                    <a:pt x="289367" y="259822"/>
                    <a:pt x="301009" y="242618"/>
                    <a:pt x="309094" y="223469"/>
                  </a:cubicBezTo>
                  <a:cubicBezTo>
                    <a:pt x="317483" y="203651"/>
                    <a:pt x="321739" y="182587"/>
                    <a:pt x="321739" y="160854"/>
                  </a:cubicBezTo>
                  <a:cubicBezTo>
                    <a:pt x="321739" y="139121"/>
                    <a:pt x="317483" y="118088"/>
                    <a:pt x="309094" y="98239"/>
                  </a:cubicBezTo>
                  <a:cubicBezTo>
                    <a:pt x="301009" y="79090"/>
                    <a:pt x="289398" y="61856"/>
                    <a:pt x="274626" y="47114"/>
                  </a:cubicBezTo>
                  <a:cubicBezTo>
                    <a:pt x="259853" y="32372"/>
                    <a:pt x="242649" y="20731"/>
                    <a:pt x="223500" y="12645"/>
                  </a:cubicBezTo>
                  <a:cubicBezTo>
                    <a:pt x="203652" y="4256"/>
                    <a:pt x="182618" y="1"/>
                    <a:pt x="160885"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30"/>
            <p:cNvSpPr/>
            <p:nvPr/>
          </p:nvSpPr>
          <p:spPr>
            <a:xfrm>
              <a:off x="1787525" y="-755050"/>
              <a:ext cx="6950775" cy="6951500"/>
            </a:xfrm>
            <a:custGeom>
              <a:avLst/>
              <a:gdLst/>
              <a:ahLst/>
              <a:cxnLst/>
              <a:rect l="l" t="t" r="r" b="b"/>
              <a:pathLst>
                <a:path w="278031" h="278060" extrusionOk="0">
                  <a:moveTo>
                    <a:pt x="139031" y="3800"/>
                  </a:moveTo>
                  <a:cubicBezTo>
                    <a:pt x="175141" y="3800"/>
                    <a:pt x="209123" y="17874"/>
                    <a:pt x="234656" y="43406"/>
                  </a:cubicBezTo>
                  <a:cubicBezTo>
                    <a:pt x="260188" y="68969"/>
                    <a:pt x="274231" y="102890"/>
                    <a:pt x="274231" y="139030"/>
                  </a:cubicBezTo>
                  <a:cubicBezTo>
                    <a:pt x="274231" y="175171"/>
                    <a:pt x="260188" y="209153"/>
                    <a:pt x="234656" y="234685"/>
                  </a:cubicBezTo>
                  <a:cubicBezTo>
                    <a:pt x="209093" y="260187"/>
                    <a:pt x="175110" y="274260"/>
                    <a:pt x="139031" y="274260"/>
                  </a:cubicBezTo>
                  <a:cubicBezTo>
                    <a:pt x="102921" y="274260"/>
                    <a:pt x="68969" y="260187"/>
                    <a:pt x="43406" y="234716"/>
                  </a:cubicBezTo>
                  <a:cubicBezTo>
                    <a:pt x="17904" y="209153"/>
                    <a:pt x="3831" y="175201"/>
                    <a:pt x="3831" y="139091"/>
                  </a:cubicBezTo>
                  <a:cubicBezTo>
                    <a:pt x="3831" y="102951"/>
                    <a:pt x="17904" y="68969"/>
                    <a:pt x="43406" y="43436"/>
                  </a:cubicBezTo>
                  <a:cubicBezTo>
                    <a:pt x="68969" y="17874"/>
                    <a:pt x="102921" y="3800"/>
                    <a:pt x="139031" y="3800"/>
                  </a:cubicBezTo>
                  <a:close/>
                  <a:moveTo>
                    <a:pt x="139031" y="1"/>
                  </a:moveTo>
                  <a:cubicBezTo>
                    <a:pt x="120246" y="1"/>
                    <a:pt x="102039" y="3709"/>
                    <a:pt x="84926" y="10943"/>
                  </a:cubicBezTo>
                  <a:cubicBezTo>
                    <a:pt x="68361" y="17934"/>
                    <a:pt x="53497" y="27995"/>
                    <a:pt x="40731" y="40761"/>
                  </a:cubicBezTo>
                  <a:cubicBezTo>
                    <a:pt x="27965" y="53497"/>
                    <a:pt x="17934" y="68361"/>
                    <a:pt x="10943" y="84926"/>
                  </a:cubicBezTo>
                  <a:cubicBezTo>
                    <a:pt x="3679" y="102069"/>
                    <a:pt x="1" y="120276"/>
                    <a:pt x="1" y="139030"/>
                  </a:cubicBezTo>
                  <a:cubicBezTo>
                    <a:pt x="1" y="157815"/>
                    <a:pt x="3679" y="176022"/>
                    <a:pt x="10943" y="193134"/>
                  </a:cubicBezTo>
                  <a:cubicBezTo>
                    <a:pt x="17934" y="209700"/>
                    <a:pt x="27965" y="224563"/>
                    <a:pt x="40731" y="237330"/>
                  </a:cubicBezTo>
                  <a:cubicBezTo>
                    <a:pt x="53497" y="250096"/>
                    <a:pt x="68361" y="260126"/>
                    <a:pt x="84926" y="267117"/>
                  </a:cubicBezTo>
                  <a:cubicBezTo>
                    <a:pt x="102039" y="274382"/>
                    <a:pt x="120246" y="278060"/>
                    <a:pt x="139031" y="278060"/>
                  </a:cubicBezTo>
                  <a:cubicBezTo>
                    <a:pt x="157785" y="278060"/>
                    <a:pt x="175992" y="274412"/>
                    <a:pt x="193135" y="267117"/>
                  </a:cubicBezTo>
                  <a:cubicBezTo>
                    <a:pt x="209670" y="260126"/>
                    <a:pt x="224534" y="250096"/>
                    <a:pt x="237300" y="237330"/>
                  </a:cubicBezTo>
                  <a:cubicBezTo>
                    <a:pt x="250066" y="224563"/>
                    <a:pt x="260097" y="209700"/>
                    <a:pt x="267088" y="193134"/>
                  </a:cubicBezTo>
                  <a:cubicBezTo>
                    <a:pt x="274352" y="176022"/>
                    <a:pt x="278030" y="157815"/>
                    <a:pt x="278030" y="139030"/>
                  </a:cubicBezTo>
                  <a:cubicBezTo>
                    <a:pt x="278030" y="120276"/>
                    <a:pt x="274352" y="102069"/>
                    <a:pt x="267088" y="84926"/>
                  </a:cubicBezTo>
                  <a:cubicBezTo>
                    <a:pt x="260097" y="68361"/>
                    <a:pt x="250066" y="53528"/>
                    <a:pt x="237300" y="40761"/>
                  </a:cubicBezTo>
                  <a:cubicBezTo>
                    <a:pt x="224534" y="27965"/>
                    <a:pt x="209701" y="17934"/>
                    <a:pt x="193135" y="10943"/>
                  </a:cubicBezTo>
                  <a:cubicBezTo>
                    <a:pt x="175992" y="3709"/>
                    <a:pt x="157785" y="1"/>
                    <a:pt x="139031"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30"/>
            <p:cNvSpPr/>
            <p:nvPr/>
          </p:nvSpPr>
          <p:spPr>
            <a:xfrm>
              <a:off x="2333125" y="-208675"/>
              <a:ext cx="5859575" cy="5860300"/>
            </a:xfrm>
            <a:custGeom>
              <a:avLst/>
              <a:gdLst/>
              <a:ahLst/>
              <a:cxnLst/>
              <a:rect l="l" t="t" r="r" b="b"/>
              <a:pathLst>
                <a:path w="234383" h="234412" extrusionOk="0">
                  <a:moveTo>
                    <a:pt x="117207" y="3800"/>
                  </a:moveTo>
                  <a:cubicBezTo>
                    <a:pt x="147481" y="3800"/>
                    <a:pt x="175962" y="15593"/>
                    <a:pt x="197360" y="37022"/>
                  </a:cubicBezTo>
                  <a:cubicBezTo>
                    <a:pt x="218789" y="58390"/>
                    <a:pt x="230583" y="86901"/>
                    <a:pt x="230583" y="117175"/>
                  </a:cubicBezTo>
                  <a:cubicBezTo>
                    <a:pt x="230583" y="147449"/>
                    <a:pt x="218789" y="175930"/>
                    <a:pt x="197360" y="197359"/>
                  </a:cubicBezTo>
                  <a:cubicBezTo>
                    <a:pt x="175962" y="218788"/>
                    <a:pt x="147481" y="230551"/>
                    <a:pt x="117207" y="230551"/>
                  </a:cubicBezTo>
                  <a:cubicBezTo>
                    <a:pt x="86902" y="230551"/>
                    <a:pt x="58452" y="218788"/>
                    <a:pt x="37023" y="197359"/>
                  </a:cubicBezTo>
                  <a:cubicBezTo>
                    <a:pt x="15594" y="175960"/>
                    <a:pt x="3831" y="147480"/>
                    <a:pt x="3831" y="117175"/>
                  </a:cubicBezTo>
                  <a:cubicBezTo>
                    <a:pt x="3831" y="86901"/>
                    <a:pt x="15594" y="58451"/>
                    <a:pt x="37023" y="37022"/>
                  </a:cubicBezTo>
                  <a:cubicBezTo>
                    <a:pt x="58422" y="15593"/>
                    <a:pt x="86902" y="3800"/>
                    <a:pt x="117207" y="3800"/>
                  </a:cubicBezTo>
                  <a:close/>
                  <a:moveTo>
                    <a:pt x="117207" y="0"/>
                  </a:moveTo>
                  <a:cubicBezTo>
                    <a:pt x="85899" y="0"/>
                    <a:pt x="56446" y="12189"/>
                    <a:pt x="34318" y="34347"/>
                  </a:cubicBezTo>
                  <a:cubicBezTo>
                    <a:pt x="12220" y="56506"/>
                    <a:pt x="1" y="85898"/>
                    <a:pt x="1" y="117206"/>
                  </a:cubicBezTo>
                  <a:cubicBezTo>
                    <a:pt x="1" y="148513"/>
                    <a:pt x="12159" y="177966"/>
                    <a:pt x="34318" y="200094"/>
                  </a:cubicBezTo>
                  <a:cubicBezTo>
                    <a:pt x="56476" y="222192"/>
                    <a:pt x="85899" y="234411"/>
                    <a:pt x="117207" y="234411"/>
                  </a:cubicBezTo>
                  <a:cubicBezTo>
                    <a:pt x="148514" y="234411"/>
                    <a:pt x="177907" y="222162"/>
                    <a:pt x="200065" y="200064"/>
                  </a:cubicBezTo>
                  <a:cubicBezTo>
                    <a:pt x="222224" y="177936"/>
                    <a:pt x="234382" y="148483"/>
                    <a:pt x="234382" y="117175"/>
                  </a:cubicBezTo>
                  <a:cubicBezTo>
                    <a:pt x="234382" y="85868"/>
                    <a:pt x="222224" y="56445"/>
                    <a:pt x="200065" y="34317"/>
                  </a:cubicBezTo>
                  <a:cubicBezTo>
                    <a:pt x="177907" y="12189"/>
                    <a:pt x="148514" y="0"/>
                    <a:pt x="117207" y="0"/>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30"/>
            <p:cNvSpPr/>
            <p:nvPr/>
          </p:nvSpPr>
          <p:spPr>
            <a:xfrm>
              <a:off x="2878750" y="336925"/>
              <a:ext cx="4768350" cy="4768325"/>
            </a:xfrm>
            <a:custGeom>
              <a:avLst/>
              <a:gdLst/>
              <a:ahLst/>
              <a:cxnLst/>
              <a:rect l="l" t="t" r="r" b="b"/>
              <a:pathLst>
                <a:path w="190734" h="190733" extrusionOk="0">
                  <a:moveTo>
                    <a:pt x="95382" y="3800"/>
                  </a:moveTo>
                  <a:cubicBezTo>
                    <a:pt x="119850" y="3800"/>
                    <a:pt x="142829" y="13344"/>
                    <a:pt x="160125" y="30609"/>
                  </a:cubicBezTo>
                  <a:cubicBezTo>
                    <a:pt x="177389" y="47904"/>
                    <a:pt x="186934" y="70883"/>
                    <a:pt x="186934" y="95351"/>
                  </a:cubicBezTo>
                  <a:cubicBezTo>
                    <a:pt x="186934" y="119820"/>
                    <a:pt x="177389" y="142799"/>
                    <a:pt x="160125" y="160094"/>
                  </a:cubicBezTo>
                  <a:cubicBezTo>
                    <a:pt x="142829" y="177389"/>
                    <a:pt x="119850" y="186933"/>
                    <a:pt x="95382" y="186933"/>
                  </a:cubicBezTo>
                  <a:cubicBezTo>
                    <a:pt x="70913" y="186933"/>
                    <a:pt x="47904" y="177389"/>
                    <a:pt x="30639" y="160094"/>
                  </a:cubicBezTo>
                  <a:cubicBezTo>
                    <a:pt x="13344" y="142829"/>
                    <a:pt x="3800" y="119789"/>
                    <a:pt x="3800" y="95351"/>
                  </a:cubicBezTo>
                  <a:cubicBezTo>
                    <a:pt x="3800" y="70944"/>
                    <a:pt x="13344" y="47904"/>
                    <a:pt x="30639" y="30609"/>
                  </a:cubicBezTo>
                  <a:cubicBezTo>
                    <a:pt x="47904" y="13344"/>
                    <a:pt x="70913" y="3800"/>
                    <a:pt x="95382" y="3800"/>
                  </a:cubicBezTo>
                  <a:close/>
                  <a:moveTo>
                    <a:pt x="95382" y="0"/>
                  </a:moveTo>
                  <a:cubicBezTo>
                    <a:pt x="69910" y="0"/>
                    <a:pt x="45928" y="9909"/>
                    <a:pt x="27934" y="27934"/>
                  </a:cubicBezTo>
                  <a:cubicBezTo>
                    <a:pt x="9909" y="45928"/>
                    <a:pt x="0" y="69880"/>
                    <a:pt x="0" y="95351"/>
                  </a:cubicBezTo>
                  <a:cubicBezTo>
                    <a:pt x="0" y="120853"/>
                    <a:pt x="9909" y="144805"/>
                    <a:pt x="27934" y="162799"/>
                  </a:cubicBezTo>
                  <a:cubicBezTo>
                    <a:pt x="45928" y="180793"/>
                    <a:pt x="69910" y="190733"/>
                    <a:pt x="95382" y="190733"/>
                  </a:cubicBezTo>
                  <a:cubicBezTo>
                    <a:pt x="120853" y="190733"/>
                    <a:pt x="144805" y="180793"/>
                    <a:pt x="162799" y="162799"/>
                  </a:cubicBezTo>
                  <a:cubicBezTo>
                    <a:pt x="180824" y="144805"/>
                    <a:pt x="190733" y="120823"/>
                    <a:pt x="190733" y="95351"/>
                  </a:cubicBezTo>
                  <a:cubicBezTo>
                    <a:pt x="190733" y="69910"/>
                    <a:pt x="180824" y="45928"/>
                    <a:pt x="162799" y="27934"/>
                  </a:cubicBezTo>
                  <a:cubicBezTo>
                    <a:pt x="144805" y="9909"/>
                    <a:pt x="120823" y="0"/>
                    <a:pt x="95382" y="0"/>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30"/>
            <p:cNvSpPr/>
            <p:nvPr/>
          </p:nvSpPr>
          <p:spPr>
            <a:xfrm>
              <a:off x="3425100" y="883275"/>
              <a:ext cx="3675625" cy="3675625"/>
            </a:xfrm>
            <a:custGeom>
              <a:avLst/>
              <a:gdLst/>
              <a:ahLst/>
              <a:cxnLst/>
              <a:rect l="l" t="t" r="r" b="b"/>
              <a:pathLst>
                <a:path w="147025" h="147025" extrusionOk="0">
                  <a:moveTo>
                    <a:pt x="73528" y="3800"/>
                  </a:moveTo>
                  <a:cubicBezTo>
                    <a:pt x="111978" y="3800"/>
                    <a:pt x="143225" y="35047"/>
                    <a:pt x="143225" y="73497"/>
                  </a:cubicBezTo>
                  <a:cubicBezTo>
                    <a:pt x="143225" y="111948"/>
                    <a:pt x="111978" y="143225"/>
                    <a:pt x="73528" y="143225"/>
                  </a:cubicBezTo>
                  <a:cubicBezTo>
                    <a:pt x="35077" y="143225"/>
                    <a:pt x="3800" y="111948"/>
                    <a:pt x="3800" y="73497"/>
                  </a:cubicBezTo>
                  <a:cubicBezTo>
                    <a:pt x="3800" y="35047"/>
                    <a:pt x="35077" y="3800"/>
                    <a:pt x="73528" y="3800"/>
                  </a:cubicBezTo>
                  <a:close/>
                  <a:moveTo>
                    <a:pt x="73528" y="1"/>
                  </a:moveTo>
                  <a:cubicBezTo>
                    <a:pt x="32980" y="1"/>
                    <a:pt x="1" y="32950"/>
                    <a:pt x="1" y="73497"/>
                  </a:cubicBezTo>
                  <a:cubicBezTo>
                    <a:pt x="1" y="114045"/>
                    <a:pt x="32980" y="147024"/>
                    <a:pt x="73528" y="147024"/>
                  </a:cubicBezTo>
                  <a:cubicBezTo>
                    <a:pt x="114045" y="147024"/>
                    <a:pt x="147025" y="114045"/>
                    <a:pt x="147025" y="73497"/>
                  </a:cubicBezTo>
                  <a:cubicBezTo>
                    <a:pt x="147025" y="32950"/>
                    <a:pt x="114045" y="1"/>
                    <a:pt x="73528"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30"/>
            <p:cNvSpPr/>
            <p:nvPr/>
          </p:nvSpPr>
          <p:spPr>
            <a:xfrm>
              <a:off x="3971475" y="1430400"/>
              <a:ext cx="2583650" cy="2583650"/>
            </a:xfrm>
            <a:custGeom>
              <a:avLst/>
              <a:gdLst/>
              <a:ahLst/>
              <a:cxnLst/>
              <a:rect l="l" t="t" r="r" b="b"/>
              <a:pathLst>
                <a:path w="103346" h="103346" extrusionOk="0">
                  <a:moveTo>
                    <a:pt x="51673" y="3739"/>
                  </a:moveTo>
                  <a:cubicBezTo>
                    <a:pt x="78056" y="3739"/>
                    <a:pt x="99546" y="25199"/>
                    <a:pt x="99546" y="51612"/>
                  </a:cubicBezTo>
                  <a:cubicBezTo>
                    <a:pt x="99546" y="78026"/>
                    <a:pt x="78056" y="99485"/>
                    <a:pt x="51673" y="99485"/>
                  </a:cubicBezTo>
                  <a:cubicBezTo>
                    <a:pt x="25259" y="99485"/>
                    <a:pt x="3800" y="78026"/>
                    <a:pt x="3800" y="51612"/>
                  </a:cubicBezTo>
                  <a:cubicBezTo>
                    <a:pt x="3800" y="25229"/>
                    <a:pt x="25259" y="3739"/>
                    <a:pt x="51673" y="3739"/>
                  </a:cubicBezTo>
                  <a:close/>
                  <a:moveTo>
                    <a:pt x="51673" y="1"/>
                  </a:moveTo>
                  <a:cubicBezTo>
                    <a:pt x="23162" y="1"/>
                    <a:pt x="0" y="23162"/>
                    <a:pt x="0" y="51673"/>
                  </a:cubicBezTo>
                  <a:cubicBezTo>
                    <a:pt x="0" y="80154"/>
                    <a:pt x="23162" y="103346"/>
                    <a:pt x="51673" y="103346"/>
                  </a:cubicBezTo>
                  <a:cubicBezTo>
                    <a:pt x="80154" y="103346"/>
                    <a:pt x="103345" y="80154"/>
                    <a:pt x="103345" y="51673"/>
                  </a:cubicBezTo>
                  <a:cubicBezTo>
                    <a:pt x="103345" y="23162"/>
                    <a:pt x="80154" y="1"/>
                    <a:pt x="51673"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30"/>
            <p:cNvSpPr/>
            <p:nvPr/>
          </p:nvSpPr>
          <p:spPr>
            <a:xfrm>
              <a:off x="4516300" y="1974475"/>
              <a:ext cx="1493225" cy="1493225"/>
            </a:xfrm>
            <a:custGeom>
              <a:avLst/>
              <a:gdLst/>
              <a:ahLst/>
              <a:cxnLst/>
              <a:rect l="l" t="t" r="r" b="b"/>
              <a:pathLst>
                <a:path w="59729" h="59729" extrusionOk="0">
                  <a:moveTo>
                    <a:pt x="29880" y="3800"/>
                  </a:moveTo>
                  <a:cubicBezTo>
                    <a:pt x="44227" y="3800"/>
                    <a:pt x="55929" y="15503"/>
                    <a:pt x="55929" y="29849"/>
                  </a:cubicBezTo>
                  <a:cubicBezTo>
                    <a:pt x="55929" y="44226"/>
                    <a:pt x="44227" y="55929"/>
                    <a:pt x="29880" y="55929"/>
                  </a:cubicBezTo>
                  <a:cubicBezTo>
                    <a:pt x="15503" y="55929"/>
                    <a:pt x="3800" y="44226"/>
                    <a:pt x="3800" y="29849"/>
                  </a:cubicBezTo>
                  <a:cubicBezTo>
                    <a:pt x="3800" y="15503"/>
                    <a:pt x="15503" y="3800"/>
                    <a:pt x="29880" y="3800"/>
                  </a:cubicBezTo>
                  <a:close/>
                  <a:moveTo>
                    <a:pt x="29880" y="1"/>
                  </a:moveTo>
                  <a:cubicBezTo>
                    <a:pt x="13405" y="1"/>
                    <a:pt x="1" y="13405"/>
                    <a:pt x="1" y="29849"/>
                  </a:cubicBezTo>
                  <a:cubicBezTo>
                    <a:pt x="1" y="46324"/>
                    <a:pt x="13405" y="59728"/>
                    <a:pt x="29880" y="59728"/>
                  </a:cubicBezTo>
                  <a:cubicBezTo>
                    <a:pt x="46354" y="59728"/>
                    <a:pt x="59728" y="46324"/>
                    <a:pt x="59728" y="29849"/>
                  </a:cubicBezTo>
                  <a:cubicBezTo>
                    <a:pt x="59728" y="13405"/>
                    <a:pt x="46324" y="1"/>
                    <a:pt x="29880"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86" name="Google Shape;1286;p30"/>
          <p:cNvGrpSpPr/>
          <p:nvPr/>
        </p:nvGrpSpPr>
        <p:grpSpPr>
          <a:xfrm>
            <a:off x="218646" y="467609"/>
            <a:ext cx="8696480" cy="4569349"/>
            <a:chOff x="218646" y="467609"/>
            <a:chExt cx="8696480" cy="4569349"/>
          </a:xfrm>
        </p:grpSpPr>
        <p:grpSp>
          <p:nvGrpSpPr>
            <p:cNvPr id="1287" name="Google Shape;1287;p30"/>
            <p:cNvGrpSpPr/>
            <p:nvPr/>
          </p:nvGrpSpPr>
          <p:grpSpPr>
            <a:xfrm>
              <a:off x="8309110" y="4708854"/>
              <a:ext cx="518269" cy="328105"/>
              <a:chOff x="783960" y="4261704"/>
              <a:chExt cx="518269" cy="328105"/>
            </a:xfrm>
          </p:grpSpPr>
          <p:sp>
            <p:nvSpPr>
              <p:cNvPr id="1288" name="Google Shape;1288;p30"/>
              <p:cNvSpPr/>
              <p:nvPr/>
            </p:nvSpPr>
            <p:spPr>
              <a:xfrm>
                <a:off x="1072397" y="4333585"/>
                <a:ext cx="69145" cy="69145"/>
              </a:xfrm>
              <a:custGeom>
                <a:avLst/>
                <a:gdLst/>
                <a:ahLst/>
                <a:cxnLst/>
                <a:rect l="l" t="t" r="r" b="b"/>
                <a:pathLst>
                  <a:path w="2503" h="2503" extrusionOk="0">
                    <a:moveTo>
                      <a:pt x="1234" y="1"/>
                    </a:moveTo>
                    <a:cubicBezTo>
                      <a:pt x="534" y="1"/>
                      <a:pt x="0" y="535"/>
                      <a:pt x="0" y="1268"/>
                    </a:cubicBezTo>
                    <a:cubicBezTo>
                      <a:pt x="0" y="1969"/>
                      <a:pt x="534" y="2503"/>
                      <a:pt x="1234" y="2503"/>
                    </a:cubicBezTo>
                    <a:cubicBezTo>
                      <a:pt x="1968" y="2503"/>
                      <a:pt x="2502" y="1969"/>
                      <a:pt x="2502" y="1268"/>
                    </a:cubicBezTo>
                    <a:cubicBezTo>
                      <a:pt x="2502" y="601"/>
                      <a:pt x="1902" y="1"/>
                      <a:pt x="1234"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89" name="Google Shape;1289;p30"/>
              <p:cNvGrpSpPr/>
              <p:nvPr/>
            </p:nvGrpSpPr>
            <p:grpSpPr>
              <a:xfrm>
                <a:off x="783960" y="4261704"/>
                <a:ext cx="518269" cy="328105"/>
                <a:chOff x="783960" y="4261704"/>
                <a:chExt cx="518269" cy="328105"/>
              </a:xfrm>
            </p:grpSpPr>
            <p:sp>
              <p:nvSpPr>
                <p:cNvPr id="1290" name="Google Shape;1290;p30"/>
                <p:cNvSpPr/>
                <p:nvPr/>
              </p:nvSpPr>
              <p:spPr>
                <a:xfrm>
                  <a:off x="1216509" y="4325297"/>
                  <a:ext cx="85720" cy="85720"/>
                </a:xfrm>
                <a:custGeom>
                  <a:avLst/>
                  <a:gdLst/>
                  <a:ahLst/>
                  <a:cxnLst/>
                  <a:rect l="l" t="t" r="r" b="b"/>
                  <a:pathLst>
                    <a:path w="3103" h="3103" extrusionOk="0">
                      <a:moveTo>
                        <a:pt x="1534" y="601"/>
                      </a:moveTo>
                      <a:cubicBezTo>
                        <a:pt x="2035" y="601"/>
                        <a:pt x="2502" y="1001"/>
                        <a:pt x="2502" y="1568"/>
                      </a:cubicBezTo>
                      <a:cubicBezTo>
                        <a:pt x="2502" y="2102"/>
                        <a:pt x="2102" y="2502"/>
                        <a:pt x="1534" y="2502"/>
                      </a:cubicBezTo>
                      <a:cubicBezTo>
                        <a:pt x="1001" y="2502"/>
                        <a:pt x="600" y="2102"/>
                        <a:pt x="600" y="1568"/>
                      </a:cubicBezTo>
                      <a:cubicBezTo>
                        <a:pt x="600" y="1001"/>
                        <a:pt x="1001" y="601"/>
                        <a:pt x="1534" y="601"/>
                      </a:cubicBezTo>
                      <a:close/>
                      <a:moveTo>
                        <a:pt x="1534" y="1"/>
                      </a:moveTo>
                      <a:cubicBezTo>
                        <a:pt x="701" y="1"/>
                        <a:pt x="0" y="734"/>
                        <a:pt x="0" y="1568"/>
                      </a:cubicBezTo>
                      <a:cubicBezTo>
                        <a:pt x="0" y="2402"/>
                        <a:pt x="701" y="3103"/>
                        <a:pt x="1534" y="3103"/>
                      </a:cubicBezTo>
                      <a:cubicBezTo>
                        <a:pt x="2368" y="3103"/>
                        <a:pt x="3036" y="2436"/>
                        <a:pt x="3102" y="1568"/>
                      </a:cubicBezTo>
                      <a:cubicBezTo>
                        <a:pt x="3102" y="734"/>
                        <a:pt x="2368" y="1"/>
                        <a:pt x="1534"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30"/>
                <p:cNvSpPr/>
                <p:nvPr/>
              </p:nvSpPr>
              <p:spPr>
                <a:xfrm>
                  <a:off x="1057995" y="4504061"/>
                  <a:ext cx="84809" cy="85748"/>
                </a:xfrm>
                <a:custGeom>
                  <a:avLst/>
                  <a:gdLst/>
                  <a:ahLst/>
                  <a:cxnLst/>
                  <a:rect l="l" t="t" r="r" b="b"/>
                  <a:pathLst>
                    <a:path w="3070" h="3104" extrusionOk="0">
                      <a:moveTo>
                        <a:pt x="1535" y="601"/>
                      </a:moveTo>
                      <a:cubicBezTo>
                        <a:pt x="2069" y="601"/>
                        <a:pt x="2536" y="1035"/>
                        <a:pt x="2502" y="1535"/>
                      </a:cubicBezTo>
                      <a:cubicBezTo>
                        <a:pt x="2502" y="2069"/>
                        <a:pt x="2069" y="2503"/>
                        <a:pt x="1535" y="2503"/>
                      </a:cubicBezTo>
                      <a:cubicBezTo>
                        <a:pt x="1001" y="2503"/>
                        <a:pt x="568" y="2069"/>
                        <a:pt x="568" y="1535"/>
                      </a:cubicBezTo>
                      <a:cubicBezTo>
                        <a:pt x="568" y="1002"/>
                        <a:pt x="1001" y="601"/>
                        <a:pt x="1535" y="601"/>
                      </a:cubicBezTo>
                      <a:close/>
                      <a:moveTo>
                        <a:pt x="1535" y="1"/>
                      </a:moveTo>
                      <a:cubicBezTo>
                        <a:pt x="701" y="1"/>
                        <a:pt x="1" y="701"/>
                        <a:pt x="1" y="1535"/>
                      </a:cubicBezTo>
                      <a:cubicBezTo>
                        <a:pt x="1" y="2369"/>
                        <a:pt x="701" y="3103"/>
                        <a:pt x="1535" y="3103"/>
                      </a:cubicBezTo>
                      <a:cubicBezTo>
                        <a:pt x="2402" y="3103"/>
                        <a:pt x="3069" y="2369"/>
                        <a:pt x="3069" y="1535"/>
                      </a:cubicBezTo>
                      <a:cubicBezTo>
                        <a:pt x="3069" y="701"/>
                        <a:pt x="2369" y="1"/>
                        <a:pt x="1535"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30"/>
                <p:cNvSpPr/>
                <p:nvPr/>
              </p:nvSpPr>
              <p:spPr>
                <a:xfrm>
                  <a:off x="883495" y="4261704"/>
                  <a:ext cx="15691" cy="213818"/>
                </a:xfrm>
                <a:custGeom>
                  <a:avLst/>
                  <a:gdLst/>
                  <a:ahLst/>
                  <a:cxnLst/>
                  <a:rect l="l" t="t" r="r" b="b"/>
                  <a:pathLst>
                    <a:path w="568" h="7740" extrusionOk="0">
                      <a:moveTo>
                        <a:pt x="300" y="1"/>
                      </a:moveTo>
                      <a:cubicBezTo>
                        <a:pt x="133" y="1"/>
                        <a:pt x="0" y="134"/>
                        <a:pt x="0" y="301"/>
                      </a:cubicBezTo>
                      <a:lnTo>
                        <a:pt x="0" y="7440"/>
                      </a:lnTo>
                      <a:cubicBezTo>
                        <a:pt x="0" y="7606"/>
                        <a:pt x="133" y="7740"/>
                        <a:pt x="300" y="7740"/>
                      </a:cubicBezTo>
                      <a:cubicBezTo>
                        <a:pt x="400" y="7740"/>
                        <a:pt x="534" y="7606"/>
                        <a:pt x="567" y="7440"/>
                      </a:cubicBezTo>
                      <a:lnTo>
                        <a:pt x="567" y="301"/>
                      </a:lnTo>
                      <a:cubicBezTo>
                        <a:pt x="567" y="134"/>
                        <a:pt x="467" y="1"/>
                        <a:pt x="300"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30"/>
                <p:cNvSpPr/>
                <p:nvPr/>
              </p:nvSpPr>
              <p:spPr>
                <a:xfrm>
                  <a:off x="783960" y="4360326"/>
                  <a:ext cx="213818" cy="15691"/>
                </a:xfrm>
                <a:custGeom>
                  <a:avLst/>
                  <a:gdLst/>
                  <a:ahLst/>
                  <a:cxnLst/>
                  <a:rect l="l" t="t" r="r" b="b"/>
                  <a:pathLst>
                    <a:path w="7740" h="568" extrusionOk="0">
                      <a:moveTo>
                        <a:pt x="301" y="0"/>
                      </a:moveTo>
                      <a:cubicBezTo>
                        <a:pt x="134" y="0"/>
                        <a:pt x="0" y="134"/>
                        <a:pt x="0" y="300"/>
                      </a:cubicBezTo>
                      <a:cubicBezTo>
                        <a:pt x="0" y="467"/>
                        <a:pt x="134" y="567"/>
                        <a:pt x="301" y="567"/>
                      </a:cubicBezTo>
                      <a:lnTo>
                        <a:pt x="7439" y="567"/>
                      </a:lnTo>
                      <a:cubicBezTo>
                        <a:pt x="7606" y="567"/>
                        <a:pt x="7739" y="467"/>
                        <a:pt x="7739" y="300"/>
                      </a:cubicBezTo>
                      <a:cubicBezTo>
                        <a:pt x="7739" y="100"/>
                        <a:pt x="7606" y="0"/>
                        <a:pt x="7439" y="0"/>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294" name="Google Shape;1294;p30"/>
            <p:cNvGrpSpPr/>
            <p:nvPr/>
          </p:nvGrpSpPr>
          <p:grpSpPr>
            <a:xfrm>
              <a:off x="8682758" y="1527568"/>
              <a:ext cx="232368" cy="974453"/>
              <a:chOff x="2546733" y="2525280"/>
              <a:chExt cx="232368" cy="974453"/>
            </a:xfrm>
          </p:grpSpPr>
          <p:sp>
            <p:nvSpPr>
              <p:cNvPr id="1295" name="Google Shape;1295;p30"/>
              <p:cNvSpPr/>
              <p:nvPr/>
            </p:nvSpPr>
            <p:spPr>
              <a:xfrm>
                <a:off x="2688157" y="2525280"/>
                <a:ext cx="90944" cy="91712"/>
              </a:xfrm>
              <a:custGeom>
                <a:avLst/>
                <a:gdLst/>
                <a:ahLst/>
                <a:cxnLst/>
                <a:rect l="l" t="t" r="r" b="b"/>
                <a:pathLst>
                  <a:path w="3904" h="3937" extrusionOk="0">
                    <a:moveTo>
                      <a:pt x="1935" y="0"/>
                    </a:moveTo>
                    <a:cubicBezTo>
                      <a:pt x="868" y="0"/>
                      <a:pt x="0" y="901"/>
                      <a:pt x="0" y="1968"/>
                    </a:cubicBezTo>
                    <a:cubicBezTo>
                      <a:pt x="0" y="3036"/>
                      <a:pt x="868" y="3936"/>
                      <a:pt x="1935" y="3936"/>
                    </a:cubicBezTo>
                    <a:cubicBezTo>
                      <a:pt x="3036" y="3936"/>
                      <a:pt x="3903" y="3036"/>
                      <a:pt x="3903" y="1968"/>
                    </a:cubicBezTo>
                    <a:cubicBezTo>
                      <a:pt x="3903" y="901"/>
                      <a:pt x="3036" y="0"/>
                      <a:pt x="193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30"/>
              <p:cNvSpPr/>
              <p:nvPr/>
            </p:nvSpPr>
            <p:spPr>
              <a:xfrm>
                <a:off x="2688157" y="2707890"/>
                <a:ext cx="90944" cy="91712"/>
              </a:xfrm>
              <a:custGeom>
                <a:avLst/>
                <a:gdLst/>
                <a:ahLst/>
                <a:cxnLst/>
                <a:rect l="l" t="t" r="r" b="b"/>
                <a:pathLst>
                  <a:path w="3904" h="3937" extrusionOk="0">
                    <a:moveTo>
                      <a:pt x="1935" y="0"/>
                    </a:moveTo>
                    <a:cubicBezTo>
                      <a:pt x="868" y="0"/>
                      <a:pt x="0" y="901"/>
                      <a:pt x="0" y="1968"/>
                    </a:cubicBezTo>
                    <a:cubicBezTo>
                      <a:pt x="0" y="3036"/>
                      <a:pt x="868" y="3936"/>
                      <a:pt x="1935" y="3936"/>
                    </a:cubicBezTo>
                    <a:cubicBezTo>
                      <a:pt x="3036" y="3936"/>
                      <a:pt x="3903" y="3036"/>
                      <a:pt x="3903" y="1968"/>
                    </a:cubicBezTo>
                    <a:cubicBezTo>
                      <a:pt x="3903" y="901"/>
                      <a:pt x="3036" y="0"/>
                      <a:pt x="193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30"/>
              <p:cNvSpPr/>
              <p:nvPr/>
            </p:nvSpPr>
            <p:spPr>
              <a:xfrm>
                <a:off x="2688157" y="2890500"/>
                <a:ext cx="90944" cy="91712"/>
              </a:xfrm>
              <a:custGeom>
                <a:avLst/>
                <a:gdLst/>
                <a:ahLst/>
                <a:cxnLst/>
                <a:rect l="l" t="t" r="r" b="b"/>
                <a:pathLst>
                  <a:path w="3904" h="3937" extrusionOk="0">
                    <a:moveTo>
                      <a:pt x="1935" y="0"/>
                    </a:moveTo>
                    <a:cubicBezTo>
                      <a:pt x="868" y="0"/>
                      <a:pt x="0" y="901"/>
                      <a:pt x="0" y="1968"/>
                    </a:cubicBezTo>
                    <a:cubicBezTo>
                      <a:pt x="0" y="3036"/>
                      <a:pt x="868" y="3936"/>
                      <a:pt x="1935" y="3936"/>
                    </a:cubicBezTo>
                    <a:cubicBezTo>
                      <a:pt x="3036" y="3936"/>
                      <a:pt x="3903" y="3036"/>
                      <a:pt x="3903" y="1968"/>
                    </a:cubicBezTo>
                    <a:cubicBezTo>
                      <a:pt x="3903" y="901"/>
                      <a:pt x="3036" y="0"/>
                      <a:pt x="193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30"/>
              <p:cNvSpPr/>
              <p:nvPr/>
            </p:nvSpPr>
            <p:spPr>
              <a:xfrm>
                <a:off x="2546733" y="2525280"/>
                <a:ext cx="91712" cy="91712"/>
              </a:xfrm>
              <a:custGeom>
                <a:avLst/>
                <a:gdLst/>
                <a:ahLst/>
                <a:cxnLst/>
                <a:rect l="l" t="t" r="r" b="b"/>
                <a:pathLst>
                  <a:path w="3937" h="3937" extrusionOk="0">
                    <a:moveTo>
                      <a:pt x="1968" y="0"/>
                    </a:moveTo>
                    <a:cubicBezTo>
                      <a:pt x="901" y="0"/>
                      <a:pt x="0" y="867"/>
                      <a:pt x="0" y="1968"/>
                    </a:cubicBezTo>
                    <a:cubicBezTo>
                      <a:pt x="0" y="3069"/>
                      <a:pt x="901" y="3936"/>
                      <a:pt x="1968" y="3936"/>
                    </a:cubicBezTo>
                    <a:cubicBezTo>
                      <a:pt x="3003" y="3936"/>
                      <a:pt x="3903" y="3069"/>
                      <a:pt x="3937" y="1968"/>
                    </a:cubicBezTo>
                    <a:cubicBezTo>
                      <a:pt x="3937" y="867"/>
                      <a:pt x="3069" y="0"/>
                      <a:pt x="196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30"/>
              <p:cNvSpPr/>
              <p:nvPr/>
            </p:nvSpPr>
            <p:spPr>
              <a:xfrm>
                <a:off x="2546733" y="2707890"/>
                <a:ext cx="91712" cy="91712"/>
              </a:xfrm>
              <a:custGeom>
                <a:avLst/>
                <a:gdLst/>
                <a:ahLst/>
                <a:cxnLst/>
                <a:rect l="l" t="t" r="r" b="b"/>
                <a:pathLst>
                  <a:path w="3937" h="3937" extrusionOk="0">
                    <a:moveTo>
                      <a:pt x="1968" y="0"/>
                    </a:moveTo>
                    <a:cubicBezTo>
                      <a:pt x="901" y="0"/>
                      <a:pt x="0" y="901"/>
                      <a:pt x="0" y="1968"/>
                    </a:cubicBezTo>
                    <a:cubicBezTo>
                      <a:pt x="0" y="3069"/>
                      <a:pt x="901" y="3936"/>
                      <a:pt x="1968" y="3936"/>
                    </a:cubicBezTo>
                    <a:cubicBezTo>
                      <a:pt x="3003" y="3936"/>
                      <a:pt x="3937" y="3069"/>
                      <a:pt x="3937" y="1968"/>
                    </a:cubicBezTo>
                    <a:cubicBezTo>
                      <a:pt x="3937" y="901"/>
                      <a:pt x="3069" y="0"/>
                      <a:pt x="196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30"/>
              <p:cNvSpPr/>
              <p:nvPr/>
            </p:nvSpPr>
            <p:spPr>
              <a:xfrm>
                <a:off x="2546733" y="2889707"/>
                <a:ext cx="91712" cy="91712"/>
              </a:xfrm>
              <a:custGeom>
                <a:avLst/>
                <a:gdLst/>
                <a:ahLst/>
                <a:cxnLst/>
                <a:rect l="l" t="t" r="r" b="b"/>
                <a:pathLst>
                  <a:path w="3937" h="3937" extrusionOk="0">
                    <a:moveTo>
                      <a:pt x="1968" y="1"/>
                    </a:moveTo>
                    <a:cubicBezTo>
                      <a:pt x="901" y="1"/>
                      <a:pt x="0" y="868"/>
                      <a:pt x="0" y="1969"/>
                    </a:cubicBezTo>
                    <a:cubicBezTo>
                      <a:pt x="0" y="3036"/>
                      <a:pt x="901" y="3937"/>
                      <a:pt x="1968" y="3937"/>
                    </a:cubicBezTo>
                    <a:cubicBezTo>
                      <a:pt x="3003" y="3937"/>
                      <a:pt x="3937" y="3036"/>
                      <a:pt x="3937" y="1969"/>
                    </a:cubicBezTo>
                    <a:cubicBezTo>
                      <a:pt x="3937" y="868"/>
                      <a:pt x="3069" y="1"/>
                      <a:pt x="196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30"/>
              <p:cNvSpPr/>
              <p:nvPr/>
            </p:nvSpPr>
            <p:spPr>
              <a:xfrm>
                <a:off x="2688157" y="3043571"/>
                <a:ext cx="90944" cy="90944"/>
              </a:xfrm>
              <a:custGeom>
                <a:avLst/>
                <a:gdLst/>
                <a:ahLst/>
                <a:cxnLst/>
                <a:rect l="l" t="t" r="r" b="b"/>
                <a:pathLst>
                  <a:path w="3904" h="3904" extrusionOk="0">
                    <a:moveTo>
                      <a:pt x="1935" y="0"/>
                    </a:moveTo>
                    <a:cubicBezTo>
                      <a:pt x="868" y="0"/>
                      <a:pt x="0" y="868"/>
                      <a:pt x="0" y="1935"/>
                    </a:cubicBezTo>
                    <a:cubicBezTo>
                      <a:pt x="0" y="3036"/>
                      <a:pt x="868" y="3903"/>
                      <a:pt x="1935" y="3903"/>
                    </a:cubicBezTo>
                    <a:cubicBezTo>
                      <a:pt x="3036" y="3903"/>
                      <a:pt x="3903" y="3036"/>
                      <a:pt x="3903" y="1935"/>
                    </a:cubicBezTo>
                    <a:cubicBezTo>
                      <a:pt x="3903" y="868"/>
                      <a:pt x="3036" y="0"/>
                      <a:pt x="193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30"/>
              <p:cNvSpPr/>
              <p:nvPr/>
            </p:nvSpPr>
            <p:spPr>
              <a:xfrm>
                <a:off x="2688157" y="3225388"/>
                <a:ext cx="90944" cy="91736"/>
              </a:xfrm>
              <a:custGeom>
                <a:avLst/>
                <a:gdLst/>
                <a:ahLst/>
                <a:cxnLst/>
                <a:rect l="l" t="t" r="r" b="b"/>
                <a:pathLst>
                  <a:path w="3904" h="3938" extrusionOk="0">
                    <a:moveTo>
                      <a:pt x="1935" y="1"/>
                    </a:moveTo>
                    <a:cubicBezTo>
                      <a:pt x="868" y="1"/>
                      <a:pt x="0" y="902"/>
                      <a:pt x="0" y="1969"/>
                    </a:cubicBezTo>
                    <a:cubicBezTo>
                      <a:pt x="0" y="3070"/>
                      <a:pt x="868" y="3937"/>
                      <a:pt x="1935" y="3937"/>
                    </a:cubicBezTo>
                    <a:cubicBezTo>
                      <a:pt x="3036" y="3937"/>
                      <a:pt x="3903" y="3070"/>
                      <a:pt x="3903" y="1969"/>
                    </a:cubicBezTo>
                    <a:cubicBezTo>
                      <a:pt x="3903" y="902"/>
                      <a:pt x="3036" y="1"/>
                      <a:pt x="193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30"/>
              <p:cNvSpPr/>
              <p:nvPr/>
            </p:nvSpPr>
            <p:spPr>
              <a:xfrm>
                <a:off x="2688157" y="3407998"/>
                <a:ext cx="90944" cy="91736"/>
              </a:xfrm>
              <a:custGeom>
                <a:avLst/>
                <a:gdLst/>
                <a:ahLst/>
                <a:cxnLst/>
                <a:rect l="l" t="t" r="r" b="b"/>
                <a:pathLst>
                  <a:path w="3904" h="3938" extrusionOk="0">
                    <a:moveTo>
                      <a:pt x="1935" y="1"/>
                    </a:moveTo>
                    <a:cubicBezTo>
                      <a:pt x="868" y="1"/>
                      <a:pt x="0" y="902"/>
                      <a:pt x="0" y="1969"/>
                    </a:cubicBezTo>
                    <a:cubicBezTo>
                      <a:pt x="0" y="3070"/>
                      <a:pt x="868" y="3937"/>
                      <a:pt x="1935" y="3937"/>
                    </a:cubicBezTo>
                    <a:cubicBezTo>
                      <a:pt x="3036" y="3937"/>
                      <a:pt x="3903" y="3070"/>
                      <a:pt x="3903" y="1969"/>
                    </a:cubicBezTo>
                    <a:cubicBezTo>
                      <a:pt x="3903" y="902"/>
                      <a:pt x="3036" y="1"/>
                      <a:pt x="193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30"/>
              <p:cNvSpPr/>
              <p:nvPr/>
            </p:nvSpPr>
            <p:spPr>
              <a:xfrm>
                <a:off x="2546733" y="3043571"/>
                <a:ext cx="91712" cy="90944"/>
              </a:xfrm>
              <a:custGeom>
                <a:avLst/>
                <a:gdLst/>
                <a:ahLst/>
                <a:cxnLst/>
                <a:rect l="l" t="t" r="r" b="b"/>
                <a:pathLst>
                  <a:path w="3937" h="3904" extrusionOk="0">
                    <a:moveTo>
                      <a:pt x="1968" y="0"/>
                    </a:moveTo>
                    <a:cubicBezTo>
                      <a:pt x="901" y="0"/>
                      <a:pt x="0" y="868"/>
                      <a:pt x="0" y="1935"/>
                    </a:cubicBezTo>
                    <a:cubicBezTo>
                      <a:pt x="0" y="3036"/>
                      <a:pt x="901" y="3903"/>
                      <a:pt x="1968" y="3903"/>
                    </a:cubicBezTo>
                    <a:cubicBezTo>
                      <a:pt x="3003" y="3903"/>
                      <a:pt x="3903" y="3036"/>
                      <a:pt x="3937" y="1935"/>
                    </a:cubicBezTo>
                    <a:cubicBezTo>
                      <a:pt x="3937" y="868"/>
                      <a:pt x="3069" y="0"/>
                      <a:pt x="196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30"/>
              <p:cNvSpPr/>
              <p:nvPr/>
            </p:nvSpPr>
            <p:spPr>
              <a:xfrm>
                <a:off x="2546733" y="3224620"/>
                <a:ext cx="91712" cy="91712"/>
              </a:xfrm>
              <a:custGeom>
                <a:avLst/>
                <a:gdLst/>
                <a:ahLst/>
                <a:cxnLst/>
                <a:rect l="l" t="t" r="r" b="b"/>
                <a:pathLst>
                  <a:path w="3937" h="3937" extrusionOk="0">
                    <a:moveTo>
                      <a:pt x="1968" y="1"/>
                    </a:moveTo>
                    <a:cubicBezTo>
                      <a:pt x="901" y="1"/>
                      <a:pt x="0" y="868"/>
                      <a:pt x="0" y="1969"/>
                    </a:cubicBezTo>
                    <a:cubicBezTo>
                      <a:pt x="0" y="3069"/>
                      <a:pt x="901" y="3937"/>
                      <a:pt x="1968" y="3937"/>
                    </a:cubicBezTo>
                    <a:cubicBezTo>
                      <a:pt x="3003" y="3937"/>
                      <a:pt x="3903" y="3103"/>
                      <a:pt x="3937" y="1969"/>
                    </a:cubicBezTo>
                    <a:cubicBezTo>
                      <a:pt x="3937" y="868"/>
                      <a:pt x="3069" y="1"/>
                      <a:pt x="196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30"/>
              <p:cNvSpPr/>
              <p:nvPr/>
            </p:nvSpPr>
            <p:spPr>
              <a:xfrm>
                <a:off x="2546733" y="3407229"/>
                <a:ext cx="91712" cy="91712"/>
              </a:xfrm>
              <a:custGeom>
                <a:avLst/>
                <a:gdLst/>
                <a:ahLst/>
                <a:cxnLst/>
                <a:rect l="l" t="t" r="r" b="b"/>
                <a:pathLst>
                  <a:path w="3937" h="3937" extrusionOk="0">
                    <a:moveTo>
                      <a:pt x="1968" y="1"/>
                    </a:moveTo>
                    <a:cubicBezTo>
                      <a:pt x="901" y="1"/>
                      <a:pt x="0" y="901"/>
                      <a:pt x="0" y="1969"/>
                    </a:cubicBezTo>
                    <a:cubicBezTo>
                      <a:pt x="0" y="3069"/>
                      <a:pt x="901" y="3937"/>
                      <a:pt x="1968" y="3937"/>
                    </a:cubicBezTo>
                    <a:cubicBezTo>
                      <a:pt x="3003" y="3937"/>
                      <a:pt x="3903" y="3069"/>
                      <a:pt x="3937" y="1969"/>
                    </a:cubicBezTo>
                    <a:cubicBezTo>
                      <a:pt x="3937" y="901"/>
                      <a:pt x="3069" y="1"/>
                      <a:pt x="196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07" name="Google Shape;1307;p30"/>
            <p:cNvGrpSpPr/>
            <p:nvPr/>
          </p:nvGrpSpPr>
          <p:grpSpPr>
            <a:xfrm>
              <a:off x="7931584" y="467609"/>
              <a:ext cx="648306" cy="649281"/>
              <a:chOff x="5022684" y="4300597"/>
              <a:chExt cx="648306" cy="649281"/>
            </a:xfrm>
          </p:grpSpPr>
          <p:sp>
            <p:nvSpPr>
              <p:cNvPr id="1308" name="Google Shape;1308;p30"/>
              <p:cNvSpPr/>
              <p:nvPr/>
            </p:nvSpPr>
            <p:spPr>
              <a:xfrm>
                <a:off x="5022684" y="4300597"/>
                <a:ext cx="235516" cy="235528"/>
              </a:xfrm>
              <a:custGeom>
                <a:avLst/>
                <a:gdLst/>
                <a:ahLst/>
                <a:cxnLst/>
                <a:rect l="l" t="t" r="r" b="b"/>
                <a:pathLst>
                  <a:path w="4851" h="4851" extrusionOk="0">
                    <a:moveTo>
                      <a:pt x="0" y="1"/>
                    </a:moveTo>
                    <a:lnTo>
                      <a:pt x="0" y="4851"/>
                    </a:lnTo>
                    <a:lnTo>
                      <a:pt x="4850" y="4851"/>
                    </a:lnTo>
                    <a:lnTo>
                      <a:pt x="4850"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30"/>
              <p:cNvSpPr/>
              <p:nvPr/>
            </p:nvSpPr>
            <p:spPr>
              <a:xfrm>
                <a:off x="5157512" y="4434502"/>
                <a:ext cx="166235" cy="166292"/>
              </a:xfrm>
              <a:custGeom>
                <a:avLst/>
                <a:gdLst/>
                <a:ahLst/>
                <a:cxnLst/>
                <a:rect l="l" t="t" r="r" b="b"/>
                <a:pathLst>
                  <a:path w="3424" h="3425" extrusionOk="0">
                    <a:moveTo>
                      <a:pt x="0" y="1"/>
                    </a:moveTo>
                    <a:lnTo>
                      <a:pt x="0" y="3424"/>
                    </a:lnTo>
                    <a:lnTo>
                      <a:pt x="3424" y="3424"/>
                    </a:lnTo>
                    <a:lnTo>
                      <a:pt x="3424"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30"/>
              <p:cNvSpPr/>
              <p:nvPr/>
            </p:nvSpPr>
            <p:spPr>
              <a:xfrm>
                <a:off x="5569375" y="4434502"/>
                <a:ext cx="101615" cy="101620"/>
              </a:xfrm>
              <a:custGeom>
                <a:avLst/>
                <a:gdLst/>
                <a:ahLst/>
                <a:cxnLst/>
                <a:rect l="l" t="t" r="r" b="b"/>
                <a:pathLst>
                  <a:path w="2093" h="2093" extrusionOk="0">
                    <a:moveTo>
                      <a:pt x="0" y="1"/>
                    </a:moveTo>
                    <a:lnTo>
                      <a:pt x="0" y="2093"/>
                    </a:lnTo>
                    <a:lnTo>
                      <a:pt x="2093" y="2093"/>
                    </a:lnTo>
                    <a:lnTo>
                      <a:pt x="2093"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30"/>
              <p:cNvSpPr/>
              <p:nvPr/>
            </p:nvSpPr>
            <p:spPr>
              <a:xfrm>
                <a:off x="5294185" y="4811309"/>
                <a:ext cx="138562" cy="138569"/>
              </a:xfrm>
              <a:custGeom>
                <a:avLst/>
                <a:gdLst/>
                <a:ahLst/>
                <a:cxnLst/>
                <a:rect l="l" t="t" r="r" b="b"/>
                <a:pathLst>
                  <a:path w="2854" h="2854" extrusionOk="0">
                    <a:moveTo>
                      <a:pt x="0" y="0"/>
                    </a:moveTo>
                    <a:lnTo>
                      <a:pt x="0" y="2853"/>
                    </a:lnTo>
                    <a:lnTo>
                      <a:pt x="2853" y="2853"/>
                    </a:lnTo>
                    <a:lnTo>
                      <a:pt x="2853"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2" name="Google Shape;1312;p30"/>
            <p:cNvSpPr/>
            <p:nvPr/>
          </p:nvSpPr>
          <p:spPr>
            <a:xfrm>
              <a:off x="4772155" y="4845647"/>
              <a:ext cx="175087" cy="191303"/>
            </a:xfrm>
            <a:custGeom>
              <a:avLst/>
              <a:gdLst/>
              <a:ahLst/>
              <a:cxnLst/>
              <a:rect l="l" t="t" r="r" b="b"/>
              <a:pathLst>
                <a:path w="6338" h="6925" extrusionOk="0">
                  <a:moveTo>
                    <a:pt x="749" y="0"/>
                  </a:moveTo>
                  <a:cubicBezTo>
                    <a:pt x="358" y="0"/>
                    <a:pt x="0" y="307"/>
                    <a:pt x="0" y="708"/>
                  </a:cubicBezTo>
                  <a:lnTo>
                    <a:pt x="0" y="6179"/>
                  </a:lnTo>
                  <a:cubicBezTo>
                    <a:pt x="0" y="6626"/>
                    <a:pt x="351" y="6925"/>
                    <a:pt x="737" y="6925"/>
                  </a:cubicBezTo>
                  <a:cubicBezTo>
                    <a:pt x="870" y="6925"/>
                    <a:pt x="1006" y="6890"/>
                    <a:pt x="1134" y="6813"/>
                  </a:cubicBezTo>
                  <a:lnTo>
                    <a:pt x="5838" y="4111"/>
                  </a:lnTo>
                  <a:cubicBezTo>
                    <a:pt x="6338" y="3811"/>
                    <a:pt x="6338" y="3077"/>
                    <a:pt x="5838" y="2810"/>
                  </a:cubicBezTo>
                  <a:lnTo>
                    <a:pt x="1134" y="108"/>
                  </a:lnTo>
                  <a:cubicBezTo>
                    <a:pt x="1010" y="34"/>
                    <a:pt x="878" y="0"/>
                    <a:pt x="7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13" name="Google Shape;1313;p30"/>
            <p:cNvGrpSpPr/>
            <p:nvPr/>
          </p:nvGrpSpPr>
          <p:grpSpPr>
            <a:xfrm>
              <a:off x="218646" y="488887"/>
              <a:ext cx="355724" cy="1888212"/>
              <a:chOff x="124471" y="1153724"/>
              <a:chExt cx="355724" cy="1888212"/>
            </a:xfrm>
          </p:grpSpPr>
          <p:sp>
            <p:nvSpPr>
              <p:cNvPr id="1314" name="Google Shape;1314;p30"/>
              <p:cNvSpPr/>
              <p:nvPr/>
            </p:nvSpPr>
            <p:spPr>
              <a:xfrm>
                <a:off x="224005" y="1153724"/>
                <a:ext cx="15691" cy="212906"/>
              </a:xfrm>
              <a:custGeom>
                <a:avLst/>
                <a:gdLst/>
                <a:ahLst/>
                <a:cxnLst/>
                <a:rect l="l" t="t" r="r" b="b"/>
                <a:pathLst>
                  <a:path w="568" h="7707" extrusionOk="0">
                    <a:moveTo>
                      <a:pt x="267" y="1"/>
                    </a:moveTo>
                    <a:cubicBezTo>
                      <a:pt x="100" y="1"/>
                      <a:pt x="0" y="101"/>
                      <a:pt x="0" y="268"/>
                    </a:cubicBezTo>
                    <a:lnTo>
                      <a:pt x="0" y="7406"/>
                    </a:lnTo>
                    <a:cubicBezTo>
                      <a:pt x="0" y="7573"/>
                      <a:pt x="100" y="7706"/>
                      <a:pt x="267" y="7706"/>
                    </a:cubicBezTo>
                    <a:cubicBezTo>
                      <a:pt x="400" y="7706"/>
                      <a:pt x="534" y="7573"/>
                      <a:pt x="567" y="7406"/>
                    </a:cubicBezTo>
                    <a:lnTo>
                      <a:pt x="567" y="268"/>
                    </a:lnTo>
                    <a:cubicBezTo>
                      <a:pt x="567" y="101"/>
                      <a:pt x="434" y="1"/>
                      <a:pt x="2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30"/>
              <p:cNvSpPr/>
              <p:nvPr/>
            </p:nvSpPr>
            <p:spPr>
              <a:xfrm>
                <a:off x="124471" y="1251407"/>
                <a:ext cx="212906" cy="15691"/>
              </a:xfrm>
              <a:custGeom>
                <a:avLst/>
                <a:gdLst/>
                <a:ahLst/>
                <a:cxnLst/>
                <a:rect l="l" t="t" r="r" b="b"/>
                <a:pathLst>
                  <a:path w="7707" h="568" extrusionOk="0">
                    <a:moveTo>
                      <a:pt x="301" y="1"/>
                    </a:moveTo>
                    <a:cubicBezTo>
                      <a:pt x="134" y="1"/>
                      <a:pt x="1" y="134"/>
                      <a:pt x="1" y="301"/>
                    </a:cubicBezTo>
                    <a:cubicBezTo>
                      <a:pt x="1" y="468"/>
                      <a:pt x="134" y="568"/>
                      <a:pt x="301" y="568"/>
                    </a:cubicBezTo>
                    <a:lnTo>
                      <a:pt x="7439" y="568"/>
                    </a:lnTo>
                    <a:cubicBezTo>
                      <a:pt x="7606" y="568"/>
                      <a:pt x="7706" y="468"/>
                      <a:pt x="7706" y="301"/>
                    </a:cubicBezTo>
                    <a:cubicBezTo>
                      <a:pt x="7706" y="101"/>
                      <a:pt x="7606" y="1"/>
                      <a:pt x="74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30"/>
              <p:cNvSpPr/>
              <p:nvPr/>
            </p:nvSpPr>
            <p:spPr>
              <a:xfrm>
                <a:off x="323843" y="1395556"/>
                <a:ext cx="155446" cy="160916"/>
              </a:xfrm>
              <a:custGeom>
                <a:avLst/>
                <a:gdLst/>
                <a:ahLst/>
                <a:cxnLst/>
                <a:rect l="l" t="t" r="r" b="b"/>
                <a:pathLst>
                  <a:path w="5627" h="5825" extrusionOk="0">
                    <a:moveTo>
                      <a:pt x="673" y="0"/>
                    </a:moveTo>
                    <a:cubicBezTo>
                      <a:pt x="305" y="0"/>
                      <a:pt x="1" y="343"/>
                      <a:pt x="55" y="754"/>
                    </a:cubicBezTo>
                    <a:lnTo>
                      <a:pt x="623" y="5290"/>
                    </a:lnTo>
                    <a:cubicBezTo>
                      <a:pt x="669" y="5613"/>
                      <a:pt x="955" y="5825"/>
                      <a:pt x="1248" y="5825"/>
                    </a:cubicBezTo>
                    <a:cubicBezTo>
                      <a:pt x="1378" y="5825"/>
                      <a:pt x="1510" y="5783"/>
                      <a:pt x="1623" y="5690"/>
                    </a:cubicBezTo>
                    <a:lnTo>
                      <a:pt x="5259" y="2922"/>
                    </a:lnTo>
                    <a:cubicBezTo>
                      <a:pt x="5626" y="2622"/>
                      <a:pt x="5526" y="2021"/>
                      <a:pt x="5126" y="1821"/>
                    </a:cubicBezTo>
                    <a:lnTo>
                      <a:pt x="923" y="53"/>
                    </a:lnTo>
                    <a:cubicBezTo>
                      <a:pt x="839" y="17"/>
                      <a:pt x="754" y="0"/>
                      <a:pt x="6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30"/>
              <p:cNvSpPr/>
              <p:nvPr/>
            </p:nvSpPr>
            <p:spPr>
              <a:xfrm>
                <a:off x="250712" y="2821681"/>
                <a:ext cx="69145" cy="69118"/>
              </a:xfrm>
              <a:custGeom>
                <a:avLst/>
                <a:gdLst/>
                <a:ahLst/>
                <a:cxnLst/>
                <a:rect l="l" t="t" r="r" b="b"/>
                <a:pathLst>
                  <a:path w="2503" h="2502" extrusionOk="0">
                    <a:moveTo>
                      <a:pt x="1268" y="0"/>
                    </a:moveTo>
                    <a:cubicBezTo>
                      <a:pt x="534" y="0"/>
                      <a:pt x="1" y="534"/>
                      <a:pt x="1" y="1234"/>
                    </a:cubicBezTo>
                    <a:cubicBezTo>
                      <a:pt x="1" y="1968"/>
                      <a:pt x="534" y="2502"/>
                      <a:pt x="1268" y="2502"/>
                    </a:cubicBezTo>
                    <a:cubicBezTo>
                      <a:pt x="1969" y="2502"/>
                      <a:pt x="2502" y="1968"/>
                      <a:pt x="2502" y="1234"/>
                    </a:cubicBezTo>
                    <a:cubicBezTo>
                      <a:pt x="2502" y="534"/>
                      <a:pt x="1935" y="0"/>
                      <a:pt x="12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30"/>
              <p:cNvSpPr/>
              <p:nvPr/>
            </p:nvSpPr>
            <p:spPr>
              <a:xfrm>
                <a:off x="394474" y="2956216"/>
                <a:ext cx="85720" cy="85720"/>
              </a:xfrm>
              <a:custGeom>
                <a:avLst/>
                <a:gdLst/>
                <a:ahLst/>
                <a:cxnLst/>
                <a:rect l="l" t="t" r="r" b="b"/>
                <a:pathLst>
                  <a:path w="3103" h="3103" extrusionOk="0">
                    <a:moveTo>
                      <a:pt x="1568" y="0"/>
                    </a:moveTo>
                    <a:cubicBezTo>
                      <a:pt x="734" y="0"/>
                      <a:pt x="0" y="701"/>
                      <a:pt x="0" y="1535"/>
                    </a:cubicBezTo>
                    <a:cubicBezTo>
                      <a:pt x="0" y="2369"/>
                      <a:pt x="734" y="3102"/>
                      <a:pt x="1568" y="3102"/>
                    </a:cubicBezTo>
                    <a:cubicBezTo>
                      <a:pt x="2402" y="3102"/>
                      <a:pt x="3102" y="2369"/>
                      <a:pt x="3102" y="1535"/>
                    </a:cubicBezTo>
                    <a:cubicBezTo>
                      <a:pt x="3102" y="667"/>
                      <a:pt x="2402" y="0"/>
                      <a:pt x="15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19" name="Google Shape;1319;p30"/>
            <p:cNvGrpSpPr/>
            <p:nvPr/>
          </p:nvGrpSpPr>
          <p:grpSpPr>
            <a:xfrm>
              <a:off x="313312" y="4328124"/>
              <a:ext cx="609540" cy="583574"/>
              <a:chOff x="3105300" y="593625"/>
              <a:chExt cx="256800" cy="245850"/>
            </a:xfrm>
          </p:grpSpPr>
          <p:sp>
            <p:nvSpPr>
              <p:cNvPr id="1320" name="Google Shape;1320;p30"/>
              <p:cNvSpPr/>
              <p:nvPr/>
            </p:nvSpPr>
            <p:spPr>
              <a:xfrm>
                <a:off x="3130975" y="695850"/>
                <a:ext cx="109875" cy="109875"/>
              </a:xfrm>
              <a:custGeom>
                <a:avLst/>
                <a:gdLst/>
                <a:ahLst/>
                <a:cxnLst/>
                <a:rect l="l" t="t" r="r" b="b"/>
                <a:pathLst>
                  <a:path w="4395" h="4395" extrusionOk="0">
                    <a:moveTo>
                      <a:pt x="1" y="1"/>
                    </a:moveTo>
                    <a:lnTo>
                      <a:pt x="1" y="4394"/>
                    </a:lnTo>
                    <a:lnTo>
                      <a:pt x="4394" y="4394"/>
                    </a:lnTo>
                    <a:lnTo>
                      <a:pt x="4394"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30"/>
              <p:cNvSpPr/>
              <p:nvPr/>
            </p:nvSpPr>
            <p:spPr>
              <a:xfrm>
                <a:off x="3202300" y="765275"/>
                <a:ext cx="74200" cy="74200"/>
              </a:xfrm>
              <a:custGeom>
                <a:avLst/>
                <a:gdLst/>
                <a:ahLst/>
                <a:cxnLst/>
                <a:rect l="l" t="t" r="r" b="b"/>
                <a:pathLst>
                  <a:path w="2968" h="2968" extrusionOk="0">
                    <a:moveTo>
                      <a:pt x="1" y="1"/>
                    </a:moveTo>
                    <a:lnTo>
                      <a:pt x="1" y="2968"/>
                    </a:lnTo>
                    <a:lnTo>
                      <a:pt x="2968" y="2968"/>
                    </a:lnTo>
                    <a:lnTo>
                      <a:pt x="2968"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30"/>
              <p:cNvSpPr/>
              <p:nvPr/>
            </p:nvSpPr>
            <p:spPr>
              <a:xfrm>
                <a:off x="3293125" y="652575"/>
                <a:ext cx="68975" cy="68975"/>
              </a:xfrm>
              <a:custGeom>
                <a:avLst/>
                <a:gdLst/>
                <a:ahLst/>
                <a:cxnLst/>
                <a:rect l="l" t="t" r="r" b="b"/>
                <a:pathLst>
                  <a:path w="2759" h="2759" extrusionOk="0">
                    <a:moveTo>
                      <a:pt x="1" y="1"/>
                    </a:moveTo>
                    <a:lnTo>
                      <a:pt x="1" y="2759"/>
                    </a:lnTo>
                    <a:lnTo>
                      <a:pt x="2759" y="2759"/>
                    </a:lnTo>
                    <a:lnTo>
                      <a:pt x="2759"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30"/>
              <p:cNvSpPr/>
              <p:nvPr/>
            </p:nvSpPr>
            <p:spPr>
              <a:xfrm>
                <a:off x="3105300" y="593625"/>
                <a:ext cx="35675" cy="35675"/>
              </a:xfrm>
              <a:custGeom>
                <a:avLst/>
                <a:gdLst/>
                <a:ahLst/>
                <a:cxnLst/>
                <a:rect l="l" t="t" r="r" b="b"/>
                <a:pathLst>
                  <a:path w="1427" h="1427" extrusionOk="0">
                    <a:moveTo>
                      <a:pt x="0" y="0"/>
                    </a:moveTo>
                    <a:lnTo>
                      <a:pt x="0" y="1427"/>
                    </a:lnTo>
                    <a:lnTo>
                      <a:pt x="1427" y="1427"/>
                    </a:lnTo>
                    <a:lnTo>
                      <a:pt x="1427"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2">
  <p:cSld name="CUSTOM_9_1_1">
    <p:spTree>
      <p:nvGrpSpPr>
        <p:cNvPr id="1" name="Shape 1324"/>
        <p:cNvGrpSpPr/>
        <p:nvPr/>
      </p:nvGrpSpPr>
      <p:grpSpPr>
        <a:xfrm>
          <a:off x="0" y="0"/>
          <a:ext cx="0" cy="0"/>
          <a:chOff x="0" y="0"/>
          <a:chExt cx="0" cy="0"/>
        </a:xfrm>
      </p:grpSpPr>
      <p:grpSp>
        <p:nvGrpSpPr>
          <p:cNvPr id="1325" name="Google Shape;1325;p31"/>
          <p:cNvGrpSpPr/>
          <p:nvPr/>
        </p:nvGrpSpPr>
        <p:grpSpPr>
          <a:xfrm>
            <a:off x="4800605" y="-2897864"/>
            <a:ext cx="8043475" cy="8043475"/>
            <a:chOff x="1241175" y="-1300650"/>
            <a:chExt cx="8043475" cy="8043475"/>
          </a:xfrm>
        </p:grpSpPr>
        <p:sp>
          <p:nvSpPr>
            <p:cNvPr id="1326" name="Google Shape;1326;p31"/>
            <p:cNvSpPr/>
            <p:nvPr/>
          </p:nvSpPr>
          <p:spPr>
            <a:xfrm>
              <a:off x="1241175" y="-1300650"/>
              <a:ext cx="8043475" cy="8043475"/>
            </a:xfrm>
            <a:custGeom>
              <a:avLst/>
              <a:gdLst/>
              <a:ahLst/>
              <a:cxnLst/>
              <a:rect l="l" t="t" r="r" b="b"/>
              <a:pathLst>
                <a:path w="321739" h="321739" extrusionOk="0">
                  <a:moveTo>
                    <a:pt x="160885" y="3831"/>
                  </a:moveTo>
                  <a:cubicBezTo>
                    <a:pt x="182071" y="3831"/>
                    <a:pt x="202679" y="7965"/>
                    <a:pt x="222011" y="16141"/>
                  </a:cubicBezTo>
                  <a:cubicBezTo>
                    <a:pt x="240704" y="24044"/>
                    <a:pt x="257482" y="35351"/>
                    <a:pt x="271920" y="49789"/>
                  </a:cubicBezTo>
                  <a:cubicBezTo>
                    <a:pt x="286358" y="64227"/>
                    <a:pt x="297696" y="81036"/>
                    <a:pt x="305599" y="99729"/>
                  </a:cubicBezTo>
                  <a:cubicBezTo>
                    <a:pt x="313806" y="119121"/>
                    <a:pt x="317939" y="139669"/>
                    <a:pt x="317939" y="160854"/>
                  </a:cubicBezTo>
                  <a:cubicBezTo>
                    <a:pt x="317939" y="182070"/>
                    <a:pt x="313806" y="202618"/>
                    <a:pt x="305599" y="222010"/>
                  </a:cubicBezTo>
                  <a:cubicBezTo>
                    <a:pt x="297696" y="240703"/>
                    <a:pt x="286358" y="257482"/>
                    <a:pt x="271920" y="271920"/>
                  </a:cubicBezTo>
                  <a:cubicBezTo>
                    <a:pt x="257482" y="286358"/>
                    <a:pt x="240704" y="297695"/>
                    <a:pt x="222011" y="305598"/>
                  </a:cubicBezTo>
                  <a:cubicBezTo>
                    <a:pt x="202618" y="313805"/>
                    <a:pt x="182071" y="317939"/>
                    <a:pt x="160885" y="317939"/>
                  </a:cubicBezTo>
                  <a:cubicBezTo>
                    <a:pt x="139669" y="317939"/>
                    <a:pt x="119121" y="313805"/>
                    <a:pt x="99729" y="305598"/>
                  </a:cubicBezTo>
                  <a:cubicBezTo>
                    <a:pt x="81035" y="297695"/>
                    <a:pt x="64257" y="286358"/>
                    <a:pt x="49819" y="271920"/>
                  </a:cubicBezTo>
                  <a:cubicBezTo>
                    <a:pt x="35381" y="257482"/>
                    <a:pt x="24043" y="240703"/>
                    <a:pt x="16140" y="222010"/>
                  </a:cubicBezTo>
                  <a:cubicBezTo>
                    <a:pt x="7934" y="202618"/>
                    <a:pt x="3800" y="182070"/>
                    <a:pt x="3800" y="160854"/>
                  </a:cubicBezTo>
                  <a:cubicBezTo>
                    <a:pt x="3800" y="139669"/>
                    <a:pt x="7934" y="119121"/>
                    <a:pt x="16140" y="99729"/>
                  </a:cubicBezTo>
                  <a:cubicBezTo>
                    <a:pt x="24104" y="81036"/>
                    <a:pt x="35381" y="64288"/>
                    <a:pt x="49819" y="49850"/>
                  </a:cubicBezTo>
                  <a:cubicBezTo>
                    <a:pt x="64257" y="35412"/>
                    <a:pt x="81035" y="24074"/>
                    <a:pt x="99729" y="16171"/>
                  </a:cubicBezTo>
                  <a:cubicBezTo>
                    <a:pt x="119121" y="7965"/>
                    <a:pt x="139669" y="3831"/>
                    <a:pt x="160885" y="3831"/>
                  </a:cubicBezTo>
                  <a:close/>
                  <a:moveTo>
                    <a:pt x="160885" y="1"/>
                  </a:moveTo>
                  <a:cubicBezTo>
                    <a:pt x="139121" y="1"/>
                    <a:pt x="118088" y="4256"/>
                    <a:pt x="98239" y="12645"/>
                  </a:cubicBezTo>
                  <a:cubicBezTo>
                    <a:pt x="79090" y="20731"/>
                    <a:pt x="61856" y="32311"/>
                    <a:pt x="47114" y="47114"/>
                  </a:cubicBezTo>
                  <a:cubicBezTo>
                    <a:pt x="32372" y="61886"/>
                    <a:pt x="20730" y="79090"/>
                    <a:pt x="12645" y="98239"/>
                  </a:cubicBezTo>
                  <a:cubicBezTo>
                    <a:pt x="4256" y="118088"/>
                    <a:pt x="0" y="139121"/>
                    <a:pt x="0" y="160854"/>
                  </a:cubicBezTo>
                  <a:cubicBezTo>
                    <a:pt x="0" y="182587"/>
                    <a:pt x="4256" y="203651"/>
                    <a:pt x="12645" y="223469"/>
                  </a:cubicBezTo>
                  <a:cubicBezTo>
                    <a:pt x="20730" y="242618"/>
                    <a:pt x="32341" y="259822"/>
                    <a:pt x="47114" y="274625"/>
                  </a:cubicBezTo>
                  <a:cubicBezTo>
                    <a:pt x="61886" y="289397"/>
                    <a:pt x="79120" y="300978"/>
                    <a:pt x="98270" y="309094"/>
                  </a:cubicBezTo>
                  <a:cubicBezTo>
                    <a:pt x="118088" y="317483"/>
                    <a:pt x="139152" y="321738"/>
                    <a:pt x="160885" y="321738"/>
                  </a:cubicBezTo>
                  <a:cubicBezTo>
                    <a:pt x="182618" y="321738"/>
                    <a:pt x="203652" y="317483"/>
                    <a:pt x="223500" y="309094"/>
                  </a:cubicBezTo>
                  <a:cubicBezTo>
                    <a:pt x="242649" y="300978"/>
                    <a:pt x="259884" y="289397"/>
                    <a:pt x="274626" y="274625"/>
                  </a:cubicBezTo>
                  <a:cubicBezTo>
                    <a:pt x="289367" y="259822"/>
                    <a:pt x="301009" y="242618"/>
                    <a:pt x="309094" y="223469"/>
                  </a:cubicBezTo>
                  <a:cubicBezTo>
                    <a:pt x="317483" y="203651"/>
                    <a:pt x="321739" y="182587"/>
                    <a:pt x="321739" y="160854"/>
                  </a:cubicBezTo>
                  <a:cubicBezTo>
                    <a:pt x="321739" y="139121"/>
                    <a:pt x="317483" y="118088"/>
                    <a:pt x="309094" y="98239"/>
                  </a:cubicBezTo>
                  <a:cubicBezTo>
                    <a:pt x="301009" y="79090"/>
                    <a:pt x="289398" y="61856"/>
                    <a:pt x="274626" y="47114"/>
                  </a:cubicBezTo>
                  <a:cubicBezTo>
                    <a:pt x="259853" y="32372"/>
                    <a:pt x="242649" y="20731"/>
                    <a:pt x="223500" y="12645"/>
                  </a:cubicBezTo>
                  <a:cubicBezTo>
                    <a:pt x="203652" y="4256"/>
                    <a:pt x="182618" y="1"/>
                    <a:pt x="160885"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31"/>
            <p:cNvSpPr/>
            <p:nvPr/>
          </p:nvSpPr>
          <p:spPr>
            <a:xfrm>
              <a:off x="1787525" y="-755050"/>
              <a:ext cx="6950775" cy="6951500"/>
            </a:xfrm>
            <a:custGeom>
              <a:avLst/>
              <a:gdLst/>
              <a:ahLst/>
              <a:cxnLst/>
              <a:rect l="l" t="t" r="r" b="b"/>
              <a:pathLst>
                <a:path w="278031" h="278060" extrusionOk="0">
                  <a:moveTo>
                    <a:pt x="139031" y="3800"/>
                  </a:moveTo>
                  <a:cubicBezTo>
                    <a:pt x="175141" y="3800"/>
                    <a:pt x="209123" y="17874"/>
                    <a:pt x="234656" y="43406"/>
                  </a:cubicBezTo>
                  <a:cubicBezTo>
                    <a:pt x="260188" y="68969"/>
                    <a:pt x="274231" y="102890"/>
                    <a:pt x="274231" y="139030"/>
                  </a:cubicBezTo>
                  <a:cubicBezTo>
                    <a:pt x="274231" y="175171"/>
                    <a:pt x="260188" y="209153"/>
                    <a:pt x="234656" y="234685"/>
                  </a:cubicBezTo>
                  <a:cubicBezTo>
                    <a:pt x="209093" y="260187"/>
                    <a:pt x="175110" y="274260"/>
                    <a:pt x="139031" y="274260"/>
                  </a:cubicBezTo>
                  <a:cubicBezTo>
                    <a:pt x="102921" y="274260"/>
                    <a:pt x="68969" y="260187"/>
                    <a:pt x="43406" y="234716"/>
                  </a:cubicBezTo>
                  <a:cubicBezTo>
                    <a:pt x="17904" y="209153"/>
                    <a:pt x="3831" y="175201"/>
                    <a:pt x="3831" y="139091"/>
                  </a:cubicBezTo>
                  <a:cubicBezTo>
                    <a:pt x="3831" y="102951"/>
                    <a:pt x="17904" y="68969"/>
                    <a:pt x="43406" y="43436"/>
                  </a:cubicBezTo>
                  <a:cubicBezTo>
                    <a:pt x="68969" y="17874"/>
                    <a:pt x="102921" y="3800"/>
                    <a:pt x="139031" y="3800"/>
                  </a:cubicBezTo>
                  <a:close/>
                  <a:moveTo>
                    <a:pt x="139031" y="1"/>
                  </a:moveTo>
                  <a:cubicBezTo>
                    <a:pt x="120246" y="1"/>
                    <a:pt x="102039" y="3709"/>
                    <a:pt x="84926" y="10943"/>
                  </a:cubicBezTo>
                  <a:cubicBezTo>
                    <a:pt x="68361" y="17934"/>
                    <a:pt x="53497" y="27995"/>
                    <a:pt x="40731" y="40761"/>
                  </a:cubicBezTo>
                  <a:cubicBezTo>
                    <a:pt x="27965" y="53497"/>
                    <a:pt x="17934" y="68361"/>
                    <a:pt x="10943" y="84926"/>
                  </a:cubicBezTo>
                  <a:cubicBezTo>
                    <a:pt x="3679" y="102069"/>
                    <a:pt x="1" y="120276"/>
                    <a:pt x="1" y="139030"/>
                  </a:cubicBezTo>
                  <a:cubicBezTo>
                    <a:pt x="1" y="157815"/>
                    <a:pt x="3679" y="176022"/>
                    <a:pt x="10943" y="193134"/>
                  </a:cubicBezTo>
                  <a:cubicBezTo>
                    <a:pt x="17934" y="209700"/>
                    <a:pt x="27965" y="224563"/>
                    <a:pt x="40731" y="237330"/>
                  </a:cubicBezTo>
                  <a:cubicBezTo>
                    <a:pt x="53497" y="250096"/>
                    <a:pt x="68361" y="260126"/>
                    <a:pt x="84926" y="267117"/>
                  </a:cubicBezTo>
                  <a:cubicBezTo>
                    <a:pt x="102039" y="274382"/>
                    <a:pt x="120246" y="278060"/>
                    <a:pt x="139031" y="278060"/>
                  </a:cubicBezTo>
                  <a:cubicBezTo>
                    <a:pt x="157785" y="278060"/>
                    <a:pt x="175992" y="274412"/>
                    <a:pt x="193135" y="267117"/>
                  </a:cubicBezTo>
                  <a:cubicBezTo>
                    <a:pt x="209670" y="260126"/>
                    <a:pt x="224534" y="250096"/>
                    <a:pt x="237300" y="237330"/>
                  </a:cubicBezTo>
                  <a:cubicBezTo>
                    <a:pt x="250066" y="224563"/>
                    <a:pt x="260097" y="209700"/>
                    <a:pt x="267088" y="193134"/>
                  </a:cubicBezTo>
                  <a:cubicBezTo>
                    <a:pt x="274352" y="176022"/>
                    <a:pt x="278030" y="157815"/>
                    <a:pt x="278030" y="139030"/>
                  </a:cubicBezTo>
                  <a:cubicBezTo>
                    <a:pt x="278030" y="120276"/>
                    <a:pt x="274352" y="102069"/>
                    <a:pt x="267088" y="84926"/>
                  </a:cubicBezTo>
                  <a:cubicBezTo>
                    <a:pt x="260097" y="68361"/>
                    <a:pt x="250066" y="53528"/>
                    <a:pt x="237300" y="40761"/>
                  </a:cubicBezTo>
                  <a:cubicBezTo>
                    <a:pt x="224534" y="27965"/>
                    <a:pt x="209701" y="17934"/>
                    <a:pt x="193135" y="10943"/>
                  </a:cubicBezTo>
                  <a:cubicBezTo>
                    <a:pt x="175992" y="3709"/>
                    <a:pt x="157785" y="1"/>
                    <a:pt x="139031"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31"/>
            <p:cNvSpPr/>
            <p:nvPr/>
          </p:nvSpPr>
          <p:spPr>
            <a:xfrm>
              <a:off x="2333125" y="-208675"/>
              <a:ext cx="5859575" cy="5860300"/>
            </a:xfrm>
            <a:custGeom>
              <a:avLst/>
              <a:gdLst/>
              <a:ahLst/>
              <a:cxnLst/>
              <a:rect l="l" t="t" r="r" b="b"/>
              <a:pathLst>
                <a:path w="234383" h="234412" extrusionOk="0">
                  <a:moveTo>
                    <a:pt x="117207" y="3800"/>
                  </a:moveTo>
                  <a:cubicBezTo>
                    <a:pt x="147481" y="3800"/>
                    <a:pt x="175962" y="15593"/>
                    <a:pt x="197360" y="37022"/>
                  </a:cubicBezTo>
                  <a:cubicBezTo>
                    <a:pt x="218789" y="58390"/>
                    <a:pt x="230583" y="86901"/>
                    <a:pt x="230583" y="117175"/>
                  </a:cubicBezTo>
                  <a:cubicBezTo>
                    <a:pt x="230583" y="147449"/>
                    <a:pt x="218789" y="175930"/>
                    <a:pt x="197360" y="197359"/>
                  </a:cubicBezTo>
                  <a:cubicBezTo>
                    <a:pt x="175962" y="218788"/>
                    <a:pt x="147481" y="230551"/>
                    <a:pt x="117207" y="230551"/>
                  </a:cubicBezTo>
                  <a:cubicBezTo>
                    <a:pt x="86902" y="230551"/>
                    <a:pt x="58452" y="218788"/>
                    <a:pt x="37023" y="197359"/>
                  </a:cubicBezTo>
                  <a:cubicBezTo>
                    <a:pt x="15594" y="175960"/>
                    <a:pt x="3831" y="147480"/>
                    <a:pt x="3831" y="117175"/>
                  </a:cubicBezTo>
                  <a:cubicBezTo>
                    <a:pt x="3831" y="86901"/>
                    <a:pt x="15594" y="58451"/>
                    <a:pt x="37023" y="37022"/>
                  </a:cubicBezTo>
                  <a:cubicBezTo>
                    <a:pt x="58422" y="15593"/>
                    <a:pt x="86902" y="3800"/>
                    <a:pt x="117207" y="3800"/>
                  </a:cubicBezTo>
                  <a:close/>
                  <a:moveTo>
                    <a:pt x="117207" y="0"/>
                  </a:moveTo>
                  <a:cubicBezTo>
                    <a:pt x="85899" y="0"/>
                    <a:pt x="56446" y="12189"/>
                    <a:pt x="34318" y="34347"/>
                  </a:cubicBezTo>
                  <a:cubicBezTo>
                    <a:pt x="12220" y="56506"/>
                    <a:pt x="1" y="85898"/>
                    <a:pt x="1" y="117206"/>
                  </a:cubicBezTo>
                  <a:cubicBezTo>
                    <a:pt x="1" y="148513"/>
                    <a:pt x="12159" y="177966"/>
                    <a:pt x="34318" y="200094"/>
                  </a:cubicBezTo>
                  <a:cubicBezTo>
                    <a:pt x="56476" y="222192"/>
                    <a:pt x="85899" y="234411"/>
                    <a:pt x="117207" y="234411"/>
                  </a:cubicBezTo>
                  <a:cubicBezTo>
                    <a:pt x="148514" y="234411"/>
                    <a:pt x="177907" y="222162"/>
                    <a:pt x="200065" y="200064"/>
                  </a:cubicBezTo>
                  <a:cubicBezTo>
                    <a:pt x="222224" y="177936"/>
                    <a:pt x="234382" y="148483"/>
                    <a:pt x="234382" y="117175"/>
                  </a:cubicBezTo>
                  <a:cubicBezTo>
                    <a:pt x="234382" y="85868"/>
                    <a:pt x="222224" y="56445"/>
                    <a:pt x="200065" y="34317"/>
                  </a:cubicBezTo>
                  <a:cubicBezTo>
                    <a:pt x="177907" y="12189"/>
                    <a:pt x="148514" y="0"/>
                    <a:pt x="117207" y="0"/>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31"/>
            <p:cNvSpPr/>
            <p:nvPr/>
          </p:nvSpPr>
          <p:spPr>
            <a:xfrm>
              <a:off x="2878750" y="336925"/>
              <a:ext cx="4768350" cy="4768325"/>
            </a:xfrm>
            <a:custGeom>
              <a:avLst/>
              <a:gdLst/>
              <a:ahLst/>
              <a:cxnLst/>
              <a:rect l="l" t="t" r="r" b="b"/>
              <a:pathLst>
                <a:path w="190734" h="190733" extrusionOk="0">
                  <a:moveTo>
                    <a:pt x="95382" y="3800"/>
                  </a:moveTo>
                  <a:cubicBezTo>
                    <a:pt x="119850" y="3800"/>
                    <a:pt x="142829" y="13344"/>
                    <a:pt x="160125" y="30609"/>
                  </a:cubicBezTo>
                  <a:cubicBezTo>
                    <a:pt x="177389" y="47904"/>
                    <a:pt x="186934" y="70883"/>
                    <a:pt x="186934" y="95351"/>
                  </a:cubicBezTo>
                  <a:cubicBezTo>
                    <a:pt x="186934" y="119820"/>
                    <a:pt x="177389" y="142799"/>
                    <a:pt x="160125" y="160094"/>
                  </a:cubicBezTo>
                  <a:cubicBezTo>
                    <a:pt x="142829" y="177389"/>
                    <a:pt x="119850" y="186933"/>
                    <a:pt x="95382" y="186933"/>
                  </a:cubicBezTo>
                  <a:cubicBezTo>
                    <a:pt x="70913" y="186933"/>
                    <a:pt x="47904" y="177389"/>
                    <a:pt x="30639" y="160094"/>
                  </a:cubicBezTo>
                  <a:cubicBezTo>
                    <a:pt x="13344" y="142829"/>
                    <a:pt x="3800" y="119789"/>
                    <a:pt x="3800" y="95351"/>
                  </a:cubicBezTo>
                  <a:cubicBezTo>
                    <a:pt x="3800" y="70944"/>
                    <a:pt x="13344" y="47904"/>
                    <a:pt x="30639" y="30609"/>
                  </a:cubicBezTo>
                  <a:cubicBezTo>
                    <a:pt x="47904" y="13344"/>
                    <a:pt x="70913" y="3800"/>
                    <a:pt x="95382" y="3800"/>
                  </a:cubicBezTo>
                  <a:close/>
                  <a:moveTo>
                    <a:pt x="95382" y="0"/>
                  </a:moveTo>
                  <a:cubicBezTo>
                    <a:pt x="69910" y="0"/>
                    <a:pt x="45928" y="9909"/>
                    <a:pt x="27934" y="27934"/>
                  </a:cubicBezTo>
                  <a:cubicBezTo>
                    <a:pt x="9909" y="45928"/>
                    <a:pt x="0" y="69880"/>
                    <a:pt x="0" y="95351"/>
                  </a:cubicBezTo>
                  <a:cubicBezTo>
                    <a:pt x="0" y="120853"/>
                    <a:pt x="9909" y="144805"/>
                    <a:pt x="27934" y="162799"/>
                  </a:cubicBezTo>
                  <a:cubicBezTo>
                    <a:pt x="45928" y="180793"/>
                    <a:pt x="69910" y="190733"/>
                    <a:pt x="95382" y="190733"/>
                  </a:cubicBezTo>
                  <a:cubicBezTo>
                    <a:pt x="120853" y="190733"/>
                    <a:pt x="144805" y="180793"/>
                    <a:pt x="162799" y="162799"/>
                  </a:cubicBezTo>
                  <a:cubicBezTo>
                    <a:pt x="180824" y="144805"/>
                    <a:pt x="190733" y="120823"/>
                    <a:pt x="190733" y="95351"/>
                  </a:cubicBezTo>
                  <a:cubicBezTo>
                    <a:pt x="190733" y="69910"/>
                    <a:pt x="180824" y="45928"/>
                    <a:pt x="162799" y="27934"/>
                  </a:cubicBezTo>
                  <a:cubicBezTo>
                    <a:pt x="144805" y="9909"/>
                    <a:pt x="120823" y="0"/>
                    <a:pt x="95382" y="0"/>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31"/>
            <p:cNvSpPr/>
            <p:nvPr/>
          </p:nvSpPr>
          <p:spPr>
            <a:xfrm>
              <a:off x="3425100" y="883275"/>
              <a:ext cx="3675625" cy="3675625"/>
            </a:xfrm>
            <a:custGeom>
              <a:avLst/>
              <a:gdLst/>
              <a:ahLst/>
              <a:cxnLst/>
              <a:rect l="l" t="t" r="r" b="b"/>
              <a:pathLst>
                <a:path w="147025" h="147025" extrusionOk="0">
                  <a:moveTo>
                    <a:pt x="73528" y="3800"/>
                  </a:moveTo>
                  <a:cubicBezTo>
                    <a:pt x="111978" y="3800"/>
                    <a:pt x="143225" y="35047"/>
                    <a:pt x="143225" y="73497"/>
                  </a:cubicBezTo>
                  <a:cubicBezTo>
                    <a:pt x="143225" y="111948"/>
                    <a:pt x="111978" y="143225"/>
                    <a:pt x="73528" y="143225"/>
                  </a:cubicBezTo>
                  <a:cubicBezTo>
                    <a:pt x="35077" y="143225"/>
                    <a:pt x="3800" y="111948"/>
                    <a:pt x="3800" y="73497"/>
                  </a:cubicBezTo>
                  <a:cubicBezTo>
                    <a:pt x="3800" y="35047"/>
                    <a:pt x="35077" y="3800"/>
                    <a:pt x="73528" y="3800"/>
                  </a:cubicBezTo>
                  <a:close/>
                  <a:moveTo>
                    <a:pt x="73528" y="1"/>
                  </a:moveTo>
                  <a:cubicBezTo>
                    <a:pt x="32980" y="1"/>
                    <a:pt x="1" y="32950"/>
                    <a:pt x="1" y="73497"/>
                  </a:cubicBezTo>
                  <a:cubicBezTo>
                    <a:pt x="1" y="114045"/>
                    <a:pt x="32980" y="147024"/>
                    <a:pt x="73528" y="147024"/>
                  </a:cubicBezTo>
                  <a:cubicBezTo>
                    <a:pt x="114045" y="147024"/>
                    <a:pt x="147025" y="114045"/>
                    <a:pt x="147025" y="73497"/>
                  </a:cubicBezTo>
                  <a:cubicBezTo>
                    <a:pt x="147025" y="32950"/>
                    <a:pt x="114045" y="1"/>
                    <a:pt x="73528"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31"/>
            <p:cNvSpPr/>
            <p:nvPr/>
          </p:nvSpPr>
          <p:spPr>
            <a:xfrm>
              <a:off x="3971475" y="1430400"/>
              <a:ext cx="2583650" cy="2583650"/>
            </a:xfrm>
            <a:custGeom>
              <a:avLst/>
              <a:gdLst/>
              <a:ahLst/>
              <a:cxnLst/>
              <a:rect l="l" t="t" r="r" b="b"/>
              <a:pathLst>
                <a:path w="103346" h="103346" extrusionOk="0">
                  <a:moveTo>
                    <a:pt x="51673" y="3739"/>
                  </a:moveTo>
                  <a:cubicBezTo>
                    <a:pt x="78056" y="3739"/>
                    <a:pt x="99546" y="25199"/>
                    <a:pt x="99546" y="51612"/>
                  </a:cubicBezTo>
                  <a:cubicBezTo>
                    <a:pt x="99546" y="78026"/>
                    <a:pt x="78056" y="99485"/>
                    <a:pt x="51673" y="99485"/>
                  </a:cubicBezTo>
                  <a:cubicBezTo>
                    <a:pt x="25259" y="99485"/>
                    <a:pt x="3800" y="78026"/>
                    <a:pt x="3800" y="51612"/>
                  </a:cubicBezTo>
                  <a:cubicBezTo>
                    <a:pt x="3800" y="25229"/>
                    <a:pt x="25259" y="3739"/>
                    <a:pt x="51673" y="3739"/>
                  </a:cubicBezTo>
                  <a:close/>
                  <a:moveTo>
                    <a:pt x="51673" y="1"/>
                  </a:moveTo>
                  <a:cubicBezTo>
                    <a:pt x="23162" y="1"/>
                    <a:pt x="0" y="23162"/>
                    <a:pt x="0" y="51673"/>
                  </a:cubicBezTo>
                  <a:cubicBezTo>
                    <a:pt x="0" y="80154"/>
                    <a:pt x="23162" y="103346"/>
                    <a:pt x="51673" y="103346"/>
                  </a:cubicBezTo>
                  <a:cubicBezTo>
                    <a:pt x="80154" y="103346"/>
                    <a:pt x="103345" y="80154"/>
                    <a:pt x="103345" y="51673"/>
                  </a:cubicBezTo>
                  <a:cubicBezTo>
                    <a:pt x="103345" y="23162"/>
                    <a:pt x="80154" y="1"/>
                    <a:pt x="51673"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31"/>
            <p:cNvSpPr/>
            <p:nvPr/>
          </p:nvSpPr>
          <p:spPr>
            <a:xfrm>
              <a:off x="4516300" y="1974475"/>
              <a:ext cx="1493225" cy="1493225"/>
            </a:xfrm>
            <a:custGeom>
              <a:avLst/>
              <a:gdLst/>
              <a:ahLst/>
              <a:cxnLst/>
              <a:rect l="l" t="t" r="r" b="b"/>
              <a:pathLst>
                <a:path w="59729" h="59729" extrusionOk="0">
                  <a:moveTo>
                    <a:pt x="29880" y="3800"/>
                  </a:moveTo>
                  <a:cubicBezTo>
                    <a:pt x="44227" y="3800"/>
                    <a:pt x="55929" y="15503"/>
                    <a:pt x="55929" y="29849"/>
                  </a:cubicBezTo>
                  <a:cubicBezTo>
                    <a:pt x="55929" y="44226"/>
                    <a:pt x="44227" y="55929"/>
                    <a:pt x="29880" y="55929"/>
                  </a:cubicBezTo>
                  <a:cubicBezTo>
                    <a:pt x="15503" y="55929"/>
                    <a:pt x="3800" y="44226"/>
                    <a:pt x="3800" y="29849"/>
                  </a:cubicBezTo>
                  <a:cubicBezTo>
                    <a:pt x="3800" y="15503"/>
                    <a:pt x="15503" y="3800"/>
                    <a:pt x="29880" y="3800"/>
                  </a:cubicBezTo>
                  <a:close/>
                  <a:moveTo>
                    <a:pt x="29880" y="1"/>
                  </a:moveTo>
                  <a:cubicBezTo>
                    <a:pt x="13405" y="1"/>
                    <a:pt x="1" y="13405"/>
                    <a:pt x="1" y="29849"/>
                  </a:cubicBezTo>
                  <a:cubicBezTo>
                    <a:pt x="1" y="46324"/>
                    <a:pt x="13405" y="59728"/>
                    <a:pt x="29880" y="59728"/>
                  </a:cubicBezTo>
                  <a:cubicBezTo>
                    <a:pt x="46354" y="59728"/>
                    <a:pt x="59728" y="46324"/>
                    <a:pt x="59728" y="29849"/>
                  </a:cubicBezTo>
                  <a:cubicBezTo>
                    <a:pt x="59728" y="13405"/>
                    <a:pt x="46324" y="1"/>
                    <a:pt x="29880"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33" name="Google Shape;1333;p31"/>
          <p:cNvGrpSpPr/>
          <p:nvPr/>
        </p:nvGrpSpPr>
        <p:grpSpPr>
          <a:xfrm>
            <a:off x="151608" y="193697"/>
            <a:ext cx="8393629" cy="4799168"/>
            <a:chOff x="151608" y="193697"/>
            <a:chExt cx="8393629" cy="4799168"/>
          </a:xfrm>
        </p:grpSpPr>
        <p:grpSp>
          <p:nvGrpSpPr>
            <p:cNvPr id="1334" name="Google Shape;1334;p31"/>
            <p:cNvGrpSpPr/>
            <p:nvPr/>
          </p:nvGrpSpPr>
          <p:grpSpPr>
            <a:xfrm>
              <a:off x="507337" y="193699"/>
              <a:ext cx="609540" cy="583574"/>
              <a:chOff x="3105300" y="593625"/>
              <a:chExt cx="256800" cy="245850"/>
            </a:xfrm>
          </p:grpSpPr>
          <p:sp>
            <p:nvSpPr>
              <p:cNvPr id="1335" name="Google Shape;1335;p31"/>
              <p:cNvSpPr/>
              <p:nvPr/>
            </p:nvSpPr>
            <p:spPr>
              <a:xfrm>
                <a:off x="3130975" y="695850"/>
                <a:ext cx="109875" cy="109875"/>
              </a:xfrm>
              <a:custGeom>
                <a:avLst/>
                <a:gdLst/>
                <a:ahLst/>
                <a:cxnLst/>
                <a:rect l="l" t="t" r="r" b="b"/>
                <a:pathLst>
                  <a:path w="4395" h="4395" extrusionOk="0">
                    <a:moveTo>
                      <a:pt x="1" y="1"/>
                    </a:moveTo>
                    <a:lnTo>
                      <a:pt x="1" y="4394"/>
                    </a:lnTo>
                    <a:lnTo>
                      <a:pt x="4394" y="4394"/>
                    </a:lnTo>
                    <a:lnTo>
                      <a:pt x="4394"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31"/>
              <p:cNvSpPr/>
              <p:nvPr/>
            </p:nvSpPr>
            <p:spPr>
              <a:xfrm>
                <a:off x="3202300" y="765275"/>
                <a:ext cx="74200" cy="74200"/>
              </a:xfrm>
              <a:custGeom>
                <a:avLst/>
                <a:gdLst/>
                <a:ahLst/>
                <a:cxnLst/>
                <a:rect l="l" t="t" r="r" b="b"/>
                <a:pathLst>
                  <a:path w="2968" h="2968" extrusionOk="0">
                    <a:moveTo>
                      <a:pt x="1" y="1"/>
                    </a:moveTo>
                    <a:lnTo>
                      <a:pt x="1" y="2968"/>
                    </a:lnTo>
                    <a:lnTo>
                      <a:pt x="2968" y="2968"/>
                    </a:lnTo>
                    <a:lnTo>
                      <a:pt x="2968"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31"/>
              <p:cNvSpPr/>
              <p:nvPr/>
            </p:nvSpPr>
            <p:spPr>
              <a:xfrm>
                <a:off x="3293125" y="652575"/>
                <a:ext cx="68975" cy="68975"/>
              </a:xfrm>
              <a:custGeom>
                <a:avLst/>
                <a:gdLst/>
                <a:ahLst/>
                <a:cxnLst/>
                <a:rect l="l" t="t" r="r" b="b"/>
                <a:pathLst>
                  <a:path w="2759" h="2759" extrusionOk="0">
                    <a:moveTo>
                      <a:pt x="1" y="1"/>
                    </a:moveTo>
                    <a:lnTo>
                      <a:pt x="1" y="2759"/>
                    </a:lnTo>
                    <a:lnTo>
                      <a:pt x="2759" y="2759"/>
                    </a:lnTo>
                    <a:lnTo>
                      <a:pt x="2759"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31"/>
              <p:cNvSpPr/>
              <p:nvPr/>
            </p:nvSpPr>
            <p:spPr>
              <a:xfrm>
                <a:off x="3105300" y="593625"/>
                <a:ext cx="35675" cy="35675"/>
              </a:xfrm>
              <a:custGeom>
                <a:avLst/>
                <a:gdLst/>
                <a:ahLst/>
                <a:cxnLst/>
                <a:rect l="l" t="t" r="r" b="b"/>
                <a:pathLst>
                  <a:path w="1427" h="1427" extrusionOk="0">
                    <a:moveTo>
                      <a:pt x="0" y="0"/>
                    </a:moveTo>
                    <a:lnTo>
                      <a:pt x="0" y="1427"/>
                    </a:lnTo>
                    <a:lnTo>
                      <a:pt x="1427" y="1427"/>
                    </a:lnTo>
                    <a:lnTo>
                      <a:pt x="1427"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39" name="Google Shape;1339;p31"/>
            <p:cNvGrpSpPr/>
            <p:nvPr/>
          </p:nvGrpSpPr>
          <p:grpSpPr>
            <a:xfrm>
              <a:off x="7913328" y="1157702"/>
              <a:ext cx="631910" cy="457789"/>
              <a:chOff x="691339" y="-641130"/>
              <a:chExt cx="254310" cy="184228"/>
            </a:xfrm>
          </p:grpSpPr>
          <p:sp>
            <p:nvSpPr>
              <p:cNvPr id="1340" name="Google Shape;1340;p31"/>
              <p:cNvSpPr/>
              <p:nvPr/>
            </p:nvSpPr>
            <p:spPr>
              <a:xfrm>
                <a:off x="888549" y="-641130"/>
                <a:ext cx="57100" cy="57100"/>
              </a:xfrm>
              <a:custGeom>
                <a:avLst/>
                <a:gdLst/>
                <a:ahLst/>
                <a:cxnLst/>
                <a:rect l="l" t="t" r="r" b="b"/>
                <a:pathLst>
                  <a:path w="2284" h="2284" extrusionOk="0">
                    <a:moveTo>
                      <a:pt x="1" y="1"/>
                    </a:moveTo>
                    <a:lnTo>
                      <a:pt x="1" y="2283"/>
                    </a:lnTo>
                    <a:lnTo>
                      <a:pt x="2283" y="2283"/>
                    </a:lnTo>
                    <a:lnTo>
                      <a:pt x="2283"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31"/>
              <p:cNvSpPr/>
              <p:nvPr/>
            </p:nvSpPr>
            <p:spPr>
              <a:xfrm>
                <a:off x="691339" y="-590527"/>
                <a:ext cx="103700" cy="104150"/>
              </a:xfrm>
              <a:custGeom>
                <a:avLst/>
                <a:gdLst/>
                <a:ahLst/>
                <a:cxnLst/>
                <a:rect l="l" t="t" r="r" b="b"/>
                <a:pathLst>
                  <a:path w="4148" h="4166" extrusionOk="0">
                    <a:moveTo>
                      <a:pt x="1" y="0"/>
                    </a:moveTo>
                    <a:lnTo>
                      <a:pt x="1" y="4166"/>
                    </a:lnTo>
                    <a:lnTo>
                      <a:pt x="4147" y="4166"/>
                    </a:lnTo>
                    <a:lnTo>
                      <a:pt x="4147"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31"/>
              <p:cNvSpPr/>
              <p:nvPr/>
            </p:nvSpPr>
            <p:spPr>
              <a:xfrm>
                <a:off x="753639" y="-528252"/>
                <a:ext cx="71350" cy="71350"/>
              </a:xfrm>
              <a:custGeom>
                <a:avLst/>
                <a:gdLst/>
                <a:ahLst/>
                <a:cxnLst/>
                <a:rect l="l" t="t" r="r" b="b"/>
                <a:pathLst>
                  <a:path w="2854" h="2854" extrusionOk="0">
                    <a:moveTo>
                      <a:pt x="1" y="1"/>
                    </a:moveTo>
                    <a:lnTo>
                      <a:pt x="1" y="2854"/>
                    </a:lnTo>
                    <a:lnTo>
                      <a:pt x="2854" y="2854"/>
                    </a:lnTo>
                    <a:lnTo>
                      <a:pt x="2854"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43" name="Google Shape;1343;p31"/>
            <p:cNvGrpSpPr/>
            <p:nvPr/>
          </p:nvGrpSpPr>
          <p:grpSpPr>
            <a:xfrm>
              <a:off x="342634" y="4343584"/>
              <a:ext cx="648306" cy="649281"/>
              <a:chOff x="5022684" y="4300597"/>
              <a:chExt cx="648306" cy="649281"/>
            </a:xfrm>
          </p:grpSpPr>
          <p:sp>
            <p:nvSpPr>
              <p:cNvPr id="1344" name="Google Shape;1344;p31"/>
              <p:cNvSpPr/>
              <p:nvPr/>
            </p:nvSpPr>
            <p:spPr>
              <a:xfrm>
                <a:off x="5022684" y="4300597"/>
                <a:ext cx="235516" cy="235528"/>
              </a:xfrm>
              <a:custGeom>
                <a:avLst/>
                <a:gdLst/>
                <a:ahLst/>
                <a:cxnLst/>
                <a:rect l="l" t="t" r="r" b="b"/>
                <a:pathLst>
                  <a:path w="4851" h="4851" extrusionOk="0">
                    <a:moveTo>
                      <a:pt x="0" y="1"/>
                    </a:moveTo>
                    <a:lnTo>
                      <a:pt x="0" y="4851"/>
                    </a:lnTo>
                    <a:lnTo>
                      <a:pt x="4850" y="4851"/>
                    </a:lnTo>
                    <a:lnTo>
                      <a:pt x="4850"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31"/>
              <p:cNvSpPr/>
              <p:nvPr/>
            </p:nvSpPr>
            <p:spPr>
              <a:xfrm>
                <a:off x="5157512" y="4434502"/>
                <a:ext cx="166235" cy="166292"/>
              </a:xfrm>
              <a:custGeom>
                <a:avLst/>
                <a:gdLst/>
                <a:ahLst/>
                <a:cxnLst/>
                <a:rect l="l" t="t" r="r" b="b"/>
                <a:pathLst>
                  <a:path w="3424" h="3425" extrusionOk="0">
                    <a:moveTo>
                      <a:pt x="0" y="1"/>
                    </a:moveTo>
                    <a:lnTo>
                      <a:pt x="0" y="3424"/>
                    </a:lnTo>
                    <a:lnTo>
                      <a:pt x="3424" y="3424"/>
                    </a:lnTo>
                    <a:lnTo>
                      <a:pt x="3424"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31"/>
              <p:cNvSpPr/>
              <p:nvPr/>
            </p:nvSpPr>
            <p:spPr>
              <a:xfrm>
                <a:off x="5569375" y="4434502"/>
                <a:ext cx="101615" cy="101620"/>
              </a:xfrm>
              <a:custGeom>
                <a:avLst/>
                <a:gdLst/>
                <a:ahLst/>
                <a:cxnLst/>
                <a:rect l="l" t="t" r="r" b="b"/>
                <a:pathLst>
                  <a:path w="2093" h="2093" extrusionOk="0">
                    <a:moveTo>
                      <a:pt x="0" y="1"/>
                    </a:moveTo>
                    <a:lnTo>
                      <a:pt x="0" y="2093"/>
                    </a:lnTo>
                    <a:lnTo>
                      <a:pt x="2093" y="2093"/>
                    </a:lnTo>
                    <a:lnTo>
                      <a:pt x="2093"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31"/>
              <p:cNvSpPr/>
              <p:nvPr/>
            </p:nvSpPr>
            <p:spPr>
              <a:xfrm>
                <a:off x="5294185" y="4811309"/>
                <a:ext cx="138562" cy="138569"/>
              </a:xfrm>
              <a:custGeom>
                <a:avLst/>
                <a:gdLst/>
                <a:ahLst/>
                <a:cxnLst/>
                <a:rect l="l" t="t" r="r" b="b"/>
                <a:pathLst>
                  <a:path w="2854" h="2854" extrusionOk="0">
                    <a:moveTo>
                      <a:pt x="0" y="0"/>
                    </a:moveTo>
                    <a:lnTo>
                      <a:pt x="0" y="2853"/>
                    </a:lnTo>
                    <a:lnTo>
                      <a:pt x="2853" y="2853"/>
                    </a:lnTo>
                    <a:lnTo>
                      <a:pt x="2853"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48" name="Google Shape;1348;p31"/>
            <p:cNvSpPr/>
            <p:nvPr/>
          </p:nvSpPr>
          <p:spPr>
            <a:xfrm>
              <a:off x="7913330" y="193697"/>
              <a:ext cx="175087" cy="191303"/>
            </a:xfrm>
            <a:custGeom>
              <a:avLst/>
              <a:gdLst/>
              <a:ahLst/>
              <a:cxnLst/>
              <a:rect l="l" t="t" r="r" b="b"/>
              <a:pathLst>
                <a:path w="6338" h="6925" extrusionOk="0">
                  <a:moveTo>
                    <a:pt x="749" y="0"/>
                  </a:moveTo>
                  <a:cubicBezTo>
                    <a:pt x="358" y="0"/>
                    <a:pt x="0" y="307"/>
                    <a:pt x="0" y="708"/>
                  </a:cubicBezTo>
                  <a:lnTo>
                    <a:pt x="0" y="6179"/>
                  </a:lnTo>
                  <a:cubicBezTo>
                    <a:pt x="0" y="6626"/>
                    <a:pt x="351" y="6925"/>
                    <a:pt x="737" y="6925"/>
                  </a:cubicBezTo>
                  <a:cubicBezTo>
                    <a:pt x="870" y="6925"/>
                    <a:pt x="1006" y="6890"/>
                    <a:pt x="1134" y="6813"/>
                  </a:cubicBezTo>
                  <a:lnTo>
                    <a:pt x="5838" y="4111"/>
                  </a:lnTo>
                  <a:cubicBezTo>
                    <a:pt x="6338" y="3811"/>
                    <a:pt x="6338" y="3077"/>
                    <a:pt x="5838" y="2810"/>
                  </a:cubicBezTo>
                  <a:lnTo>
                    <a:pt x="1134" y="108"/>
                  </a:lnTo>
                  <a:cubicBezTo>
                    <a:pt x="1010" y="34"/>
                    <a:pt x="878" y="0"/>
                    <a:pt x="7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49" name="Google Shape;1349;p31"/>
            <p:cNvGrpSpPr/>
            <p:nvPr/>
          </p:nvGrpSpPr>
          <p:grpSpPr>
            <a:xfrm>
              <a:off x="151608" y="1402587"/>
              <a:ext cx="355724" cy="1888212"/>
              <a:chOff x="124471" y="1153724"/>
              <a:chExt cx="355724" cy="1888212"/>
            </a:xfrm>
          </p:grpSpPr>
          <p:sp>
            <p:nvSpPr>
              <p:cNvPr id="1350" name="Google Shape;1350;p31"/>
              <p:cNvSpPr/>
              <p:nvPr/>
            </p:nvSpPr>
            <p:spPr>
              <a:xfrm>
                <a:off x="224005" y="1153724"/>
                <a:ext cx="15691" cy="212906"/>
              </a:xfrm>
              <a:custGeom>
                <a:avLst/>
                <a:gdLst/>
                <a:ahLst/>
                <a:cxnLst/>
                <a:rect l="l" t="t" r="r" b="b"/>
                <a:pathLst>
                  <a:path w="568" h="7707" extrusionOk="0">
                    <a:moveTo>
                      <a:pt x="267" y="1"/>
                    </a:moveTo>
                    <a:cubicBezTo>
                      <a:pt x="100" y="1"/>
                      <a:pt x="0" y="101"/>
                      <a:pt x="0" y="268"/>
                    </a:cubicBezTo>
                    <a:lnTo>
                      <a:pt x="0" y="7406"/>
                    </a:lnTo>
                    <a:cubicBezTo>
                      <a:pt x="0" y="7573"/>
                      <a:pt x="100" y="7706"/>
                      <a:pt x="267" y="7706"/>
                    </a:cubicBezTo>
                    <a:cubicBezTo>
                      <a:pt x="400" y="7706"/>
                      <a:pt x="534" y="7573"/>
                      <a:pt x="567" y="7406"/>
                    </a:cubicBezTo>
                    <a:lnTo>
                      <a:pt x="567" y="268"/>
                    </a:lnTo>
                    <a:cubicBezTo>
                      <a:pt x="567" y="101"/>
                      <a:pt x="434" y="1"/>
                      <a:pt x="2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31"/>
              <p:cNvSpPr/>
              <p:nvPr/>
            </p:nvSpPr>
            <p:spPr>
              <a:xfrm>
                <a:off x="124471" y="1251407"/>
                <a:ext cx="212906" cy="15691"/>
              </a:xfrm>
              <a:custGeom>
                <a:avLst/>
                <a:gdLst/>
                <a:ahLst/>
                <a:cxnLst/>
                <a:rect l="l" t="t" r="r" b="b"/>
                <a:pathLst>
                  <a:path w="7707" h="568" extrusionOk="0">
                    <a:moveTo>
                      <a:pt x="301" y="1"/>
                    </a:moveTo>
                    <a:cubicBezTo>
                      <a:pt x="134" y="1"/>
                      <a:pt x="1" y="134"/>
                      <a:pt x="1" y="301"/>
                    </a:cubicBezTo>
                    <a:cubicBezTo>
                      <a:pt x="1" y="468"/>
                      <a:pt x="134" y="568"/>
                      <a:pt x="301" y="568"/>
                    </a:cubicBezTo>
                    <a:lnTo>
                      <a:pt x="7439" y="568"/>
                    </a:lnTo>
                    <a:cubicBezTo>
                      <a:pt x="7606" y="568"/>
                      <a:pt x="7706" y="468"/>
                      <a:pt x="7706" y="301"/>
                    </a:cubicBezTo>
                    <a:cubicBezTo>
                      <a:pt x="7706" y="101"/>
                      <a:pt x="7606" y="1"/>
                      <a:pt x="74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31"/>
              <p:cNvSpPr/>
              <p:nvPr/>
            </p:nvSpPr>
            <p:spPr>
              <a:xfrm>
                <a:off x="323843" y="1395556"/>
                <a:ext cx="155446" cy="160916"/>
              </a:xfrm>
              <a:custGeom>
                <a:avLst/>
                <a:gdLst/>
                <a:ahLst/>
                <a:cxnLst/>
                <a:rect l="l" t="t" r="r" b="b"/>
                <a:pathLst>
                  <a:path w="5627" h="5825" extrusionOk="0">
                    <a:moveTo>
                      <a:pt x="673" y="0"/>
                    </a:moveTo>
                    <a:cubicBezTo>
                      <a:pt x="305" y="0"/>
                      <a:pt x="1" y="343"/>
                      <a:pt x="55" y="754"/>
                    </a:cubicBezTo>
                    <a:lnTo>
                      <a:pt x="623" y="5290"/>
                    </a:lnTo>
                    <a:cubicBezTo>
                      <a:pt x="669" y="5613"/>
                      <a:pt x="955" y="5825"/>
                      <a:pt x="1248" y="5825"/>
                    </a:cubicBezTo>
                    <a:cubicBezTo>
                      <a:pt x="1378" y="5825"/>
                      <a:pt x="1510" y="5783"/>
                      <a:pt x="1623" y="5690"/>
                    </a:cubicBezTo>
                    <a:lnTo>
                      <a:pt x="5259" y="2922"/>
                    </a:lnTo>
                    <a:cubicBezTo>
                      <a:pt x="5626" y="2622"/>
                      <a:pt x="5526" y="2021"/>
                      <a:pt x="5126" y="1821"/>
                    </a:cubicBezTo>
                    <a:lnTo>
                      <a:pt x="923" y="53"/>
                    </a:lnTo>
                    <a:cubicBezTo>
                      <a:pt x="839" y="17"/>
                      <a:pt x="754" y="0"/>
                      <a:pt x="6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31"/>
              <p:cNvSpPr/>
              <p:nvPr/>
            </p:nvSpPr>
            <p:spPr>
              <a:xfrm>
                <a:off x="250712" y="2821681"/>
                <a:ext cx="69145" cy="69118"/>
              </a:xfrm>
              <a:custGeom>
                <a:avLst/>
                <a:gdLst/>
                <a:ahLst/>
                <a:cxnLst/>
                <a:rect l="l" t="t" r="r" b="b"/>
                <a:pathLst>
                  <a:path w="2503" h="2502" extrusionOk="0">
                    <a:moveTo>
                      <a:pt x="1268" y="0"/>
                    </a:moveTo>
                    <a:cubicBezTo>
                      <a:pt x="534" y="0"/>
                      <a:pt x="1" y="534"/>
                      <a:pt x="1" y="1234"/>
                    </a:cubicBezTo>
                    <a:cubicBezTo>
                      <a:pt x="1" y="1968"/>
                      <a:pt x="534" y="2502"/>
                      <a:pt x="1268" y="2502"/>
                    </a:cubicBezTo>
                    <a:cubicBezTo>
                      <a:pt x="1969" y="2502"/>
                      <a:pt x="2502" y="1968"/>
                      <a:pt x="2502" y="1234"/>
                    </a:cubicBezTo>
                    <a:cubicBezTo>
                      <a:pt x="2502" y="534"/>
                      <a:pt x="1935" y="0"/>
                      <a:pt x="12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31"/>
              <p:cNvSpPr/>
              <p:nvPr/>
            </p:nvSpPr>
            <p:spPr>
              <a:xfrm>
                <a:off x="394474" y="2956216"/>
                <a:ext cx="85720" cy="85720"/>
              </a:xfrm>
              <a:custGeom>
                <a:avLst/>
                <a:gdLst/>
                <a:ahLst/>
                <a:cxnLst/>
                <a:rect l="l" t="t" r="r" b="b"/>
                <a:pathLst>
                  <a:path w="3103" h="3103" extrusionOk="0">
                    <a:moveTo>
                      <a:pt x="1568" y="0"/>
                    </a:moveTo>
                    <a:cubicBezTo>
                      <a:pt x="734" y="0"/>
                      <a:pt x="0" y="701"/>
                      <a:pt x="0" y="1535"/>
                    </a:cubicBezTo>
                    <a:cubicBezTo>
                      <a:pt x="0" y="2369"/>
                      <a:pt x="734" y="3102"/>
                      <a:pt x="1568" y="3102"/>
                    </a:cubicBezTo>
                    <a:cubicBezTo>
                      <a:pt x="2402" y="3102"/>
                      <a:pt x="3102" y="2369"/>
                      <a:pt x="3102" y="1535"/>
                    </a:cubicBezTo>
                    <a:cubicBezTo>
                      <a:pt x="3102" y="667"/>
                      <a:pt x="2402" y="0"/>
                      <a:pt x="15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5" name="Google Shape;1355;p31"/>
            <p:cNvGrpSpPr/>
            <p:nvPr/>
          </p:nvGrpSpPr>
          <p:grpSpPr>
            <a:xfrm>
              <a:off x="5669774" y="4743018"/>
              <a:ext cx="229483" cy="220256"/>
              <a:chOff x="250712" y="2821681"/>
              <a:chExt cx="229483" cy="220256"/>
            </a:xfrm>
          </p:grpSpPr>
          <p:sp>
            <p:nvSpPr>
              <p:cNvPr id="1356" name="Google Shape;1356;p31"/>
              <p:cNvSpPr/>
              <p:nvPr/>
            </p:nvSpPr>
            <p:spPr>
              <a:xfrm>
                <a:off x="250712" y="2821681"/>
                <a:ext cx="69145" cy="69118"/>
              </a:xfrm>
              <a:custGeom>
                <a:avLst/>
                <a:gdLst/>
                <a:ahLst/>
                <a:cxnLst/>
                <a:rect l="l" t="t" r="r" b="b"/>
                <a:pathLst>
                  <a:path w="2503" h="2502" extrusionOk="0">
                    <a:moveTo>
                      <a:pt x="1268" y="0"/>
                    </a:moveTo>
                    <a:cubicBezTo>
                      <a:pt x="534" y="0"/>
                      <a:pt x="1" y="534"/>
                      <a:pt x="1" y="1234"/>
                    </a:cubicBezTo>
                    <a:cubicBezTo>
                      <a:pt x="1" y="1968"/>
                      <a:pt x="534" y="2502"/>
                      <a:pt x="1268" y="2502"/>
                    </a:cubicBezTo>
                    <a:cubicBezTo>
                      <a:pt x="1969" y="2502"/>
                      <a:pt x="2502" y="1968"/>
                      <a:pt x="2502" y="1234"/>
                    </a:cubicBezTo>
                    <a:cubicBezTo>
                      <a:pt x="2502" y="534"/>
                      <a:pt x="1935" y="0"/>
                      <a:pt x="12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31"/>
              <p:cNvSpPr/>
              <p:nvPr/>
            </p:nvSpPr>
            <p:spPr>
              <a:xfrm>
                <a:off x="394474" y="2956216"/>
                <a:ext cx="85720" cy="85720"/>
              </a:xfrm>
              <a:custGeom>
                <a:avLst/>
                <a:gdLst/>
                <a:ahLst/>
                <a:cxnLst/>
                <a:rect l="l" t="t" r="r" b="b"/>
                <a:pathLst>
                  <a:path w="3103" h="3103" extrusionOk="0">
                    <a:moveTo>
                      <a:pt x="1568" y="0"/>
                    </a:moveTo>
                    <a:cubicBezTo>
                      <a:pt x="734" y="0"/>
                      <a:pt x="0" y="701"/>
                      <a:pt x="0" y="1535"/>
                    </a:cubicBezTo>
                    <a:cubicBezTo>
                      <a:pt x="0" y="2369"/>
                      <a:pt x="734" y="3102"/>
                      <a:pt x="1568" y="3102"/>
                    </a:cubicBezTo>
                    <a:cubicBezTo>
                      <a:pt x="2402" y="3102"/>
                      <a:pt x="3102" y="2369"/>
                      <a:pt x="3102" y="1535"/>
                    </a:cubicBezTo>
                    <a:cubicBezTo>
                      <a:pt x="3102" y="667"/>
                      <a:pt x="2402" y="0"/>
                      <a:pt x="15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358" name="Google Shape;1358;p31"/>
          <p:cNvGrpSpPr/>
          <p:nvPr/>
        </p:nvGrpSpPr>
        <p:grpSpPr>
          <a:xfrm>
            <a:off x="8758502" y="3301184"/>
            <a:ext cx="232368" cy="973684"/>
            <a:chOff x="6656577" y="3252597"/>
            <a:chExt cx="232368" cy="973684"/>
          </a:xfrm>
        </p:grpSpPr>
        <p:sp>
          <p:nvSpPr>
            <p:cNvPr id="1359" name="Google Shape;1359;p31"/>
            <p:cNvSpPr/>
            <p:nvPr/>
          </p:nvSpPr>
          <p:spPr>
            <a:xfrm>
              <a:off x="6797232" y="3252597"/>
              <a:ext cx="91712" cy="91712"/>
            </a:xfrm>
            <a:custGeom>
              <a:avLst/>
              <a:gdLst/>
              <a:ahLst/>
              <a:cxnLst/>
              <a:rect l="l" t="t" r="r" b="b"/>
              <a:pathLst>
                <a:path w="3937" h="3937" extrusionOk="0">
                  <a:moveTo>
                    <a:pt x="1968" y="0"/>
                  </a:moveTo>
                  <a:cubicBezTo>
                    <a:pt x="901" y="0"/>
                    <a:pt x="0" y="901"/>
                    <a:pt x="0" y="1969"/>
                  </a:cubicBezTo>
                  <a:cubicBezTo>
                    <a:pt x="0" y="3069"/>
                    <a:pt x="901" y="3937"/>
                    <a:pt x="1968" y="3937"/>
                  </a:cubicBezTo>
                  <a:cubicBezTo>
                    <a:pt x="3069" y="3937"/>
                    <a:pt x="3936" y="3069"/>
                    <a:pt x="3936" y="1969"/>
                  </a:cubicBezTo>
                  <a:cubicBezTo>
                    <a:pt x="3936" y="901"/>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31"/>
            <p:cNvSpPr/>
            <p:nvPr/>
          </p:nvSpPr>
          <p:spPr>
            <a:xfrm>
              <a:off x="6797232" y="3434438"/>
              <a:ext cx="91712" cy="91712"/>
            </a:xfrm>
            <a:custGeom>
              <a:avLst/>
              <a:gdLst/>
              <a:ahLst/>
              <a:cxnLst/>
              <a:rect l="l" t="t" r="r" b="b"/>
              <a:pathLst>
                <a:path w="3937" h="3937" extrusionOk="0">
                  <a:moveTo>
                    <a:pt x="1968" y="0"/>
                  </a:moveTo>
                  <a:cubicBezTo>
                    <a:pt x="901" y="0"/>
                    <a:pt x="0" y="901"/>
                    <a:pt x="0" y="1968"/>
                  </a:cubicBezTo>
                  <a:cubicBezTo>
                    <a:pt x="0" y="3036"/>
                    <a:pt x="901" y="3936"/>
                    <a:pt x="1968" y="3936"/>
                  </a:cubicBezTo>
                  <a:cubicBezTo>
                    <a:pt x="3069" y="3936"/>
                    <a:pt x="3936" y="3036"/>
                    <a:pt x="3936" y="1968"/>
                  </a:cubicBezTo>
                  <a:cubicBezTo>
                    <a:pt x="3936" y="901"/>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31"/>
            <p:cNvSpPr/>
            <p:nvPr/>
          </p:nvSpPr>
          <p:spPr>
            <a:xfrm>
              <a:off x="6797232" y="3617047"/>
              <a:ext cx="91712" cy="91712"/>
            </a:xfrm>
            <a:custGeom>
              <a:avLst/>
              <a:gdLst/>
              <a:ahLst/>
              <a:cxnLst/>
              <a:rect l="l" t="t" r="r" b="b"/>
              <a:pathLst>
                <a:path w="3937" h="3937" extrusionOk="0">
                  <a:moveTo>
                    <a:pt x="1968" y="0"/>
                  </a:moveTo>
                  <a:cubicBezTo>
                    <a:pt x="901" y="0"/>
                    <a:pt x="0" y="901"/>
                    <a:pt x="0" y="1968"/>
                  </a:cubicBezTo>
                  <a:cubicBezTo>
                    <a:pt x="0" y="3036"/>
                    <a:pt x="901" y="3936"/>
                    <a:pt x="1968" y="3936"/>
                  </a:cubicBezTo>
                  <a:cubicBezTo>
                    <a:pt x="3069" y="3936"/>
                    <a:pt x="3936" y="3036"/>
                    <a:pt x="3936" y="1968"/>
                  </a:cubicBezTo>
                  <a:cubicBezTo>
                    <a:pt x="3936" y="901"/>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31"/>
            <p:cNvSpPr/>
            <p:nvPr/>
          </p:nvSpPr>
          <p:spPr>
            <a:xfrm>
              <a:off x="6656577" y="3252597"/>
              <a:ext cx="91712" cy="91712"/>
            </a:xfrm>
            <a:custGeom>
              <a:avLst/>
              <a:gdLst/>
              <a:ahLst/>
              <a:cxnLst/>
              <a:rect l="l" t="t" r="r" b="b"/>
              <a:pathLst>
                <a:path w="3937" h="3937" extrusionOk="0">
                  <a:moveTo>
                    <a:pt x="1968" y="0"/>
                  </a:moveTo>
                  <a:cubicBezTo>
                    <a:pt x="901" y="0"/>
                    <a:pt x="0" y="901"/>
                    <a:pt x="0" y="1969"/>
                  </a:cubicBezTo>
                  <a:cubicBezTo>
                    <a:pt x="0" y="3069"/>
                    <a:pt x="901" y="3937"/>
                    <a:pt x="1968" y="3937"/>
                  </a:cubicBezTo>
                  <a:cubicBezTo>
                    <a:pt x="3036" y="3937"/>
                    <a:pt x="3937" y="3069"/>
                    <a:pt x="3937" y="1969"/>
                  </a:cubicBezTo>
                  <a:cubicBezTo>
                    <a:pt x="3937" y="901"/>
                    <a:pt x="3036"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31"/>
            <p:cNvSpPr/>
            <p:nvPr/>
          </p:nvSpPr>
          <p:spPr>
            <a:xfrm>
              <a:off x="6656577" y="3434438"/>
              <a:ext cx="91712" cy="91712"/>
            </a:xfrm>
            <a:custGeom>
              <a:avLst/>
              <a:gdLst/>
              <a:ahLst/>
              <a:cxnLst/>
              <a:rect l="l" t="t" r="r" b="b"/>
              <a:pathLst>
                <a:path w="3937" h="3937" extrusionOk="0">
                  <a:moveTo>
                    <a:pt x="1968" y="0"/>
                  </a:moveTo>
                  <a:cubicBezTo>
                    <a:pt x="901" y="0"/>
                    <a:pt x="0" y="901"/>
                    <a:pt x="0" y="1968"/>
                  </a:cubicBezTo>
                  <a:cubicBezTo>
                    <a:pt x="0" y="3036"/>
                    <a:pt x="901" y="3936"/>
                    <a:pt x="1968" y="3936"/>
                  </a:cubicBezTo>
                  <a:cubicBezTo>
                    <a:pt x="3036" y="3936"/>
                    <a:pt x="3937" y="3036"/>
                    <a:pt x="3937" y="1968"/>
                  </a:cubicBezTo>
                  <a:cubicBezTo>
                    <a:pt x="3937" y="901"/>
                    <a:pt x="3036"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31"/>
            <p:cNvSpPr/>
            <p:nvPr/>
          </p:nvSpPr>
          <p:spPr>
            <a:xfrm>
              <a:off x="6656577" y="3617047"/>
              <a:ext cx="91712" cy="91712"/>
            </a:xfrm>
            <a:custGeom>
              <a:avLst/>
              <a:gdLst/>
              <a:ahLst/>
              <a:cxnLst/>
              <a:rect l="l" t="t" r="r" b="b"/>
              <a:pathLst>
                <a:path w="3937" h="3937" extrusionOk="0">
                  <a:moveTo>
                    <a:pt x="1968" y="0"/>
                  </a:moveTo>
                  <a:cubicBezTo>
                    <a:pt x="901" y="0"/>
                    <a:pt x="0" y="901"/>
                    <a:pt x="0" y="1968"/>
                  </a:cubicBezTo>
                  <a:cubicBezTo>
                    <a:pt x="0" y="3036"/>
                    <a:pt x="901" y="3936"/>
                    <a:pt x="1968" y="3936"/>
                  </a:cubicBezTo>
                  <a:cubicBezTo>
                    <a:pt x="3036" y="3936"/>
                    <a:pt x="3937" y="3036"/>
                    <a:pt x="3937" y="1968"/>
                  </a:cubicBezTo>
                  <a:cubicBezTo>
                    <a:pt x="3937" y="901"/>
                    <a:pt x="3036"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31"/>
            <p:cNvSpPr/>
            <p:nvPr/>
          </p:nvSpPr>
          <p:spPr>
            <a:xfrm>
              <a:off x="6797232" y="3769350"/>
              <a:ext cx="91712" cy="91712"/>
            </a:xfrm>
            <a:custGeom>
              <a:avLst/>
              <a:gdLst/>
              <a:ahLst/>
              <a:cxnLst/>
              <a:rect l="l" t="t" r="r" b="b"/>
              <a:pathLst>
                <a:path w="3937" h="3937" extrusionOk="0">
                  <a:moveTo>
                    <a:pt x="1968" y="0"/>
                  </a:moveTo>
                  <a:cubicBezTo>
                    <a:pt x="901" y="0"/>
                    <a:pt x="0" y="901"/>
                    <a:pt x="0" y="1968"/>
                  </a:cubicBezTo>
                  <a:cubicBezTo>
                    <a:pt x="0" y="3069"/>
                    <a:pt x="901" y="3936"/>
                    <a:pt x="1968" y="3936"/>
                  </a:cubicBezTo>
                  <a:cubicBezTo>
                    <a:pt x="3069" y="3936"/>
                    <a:pt x="3936" y="3069"/>
                    <a:pt x="3936" y="1968"/>
                  </a:cubicBezTo>
                  <a:cubicBezTo>
                    <a:pt x="3936" y="901"/>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31"/>
            <p:cNvSpPr/>
            <p:nvPr/>
          </p:nvSpPr>
          <p:spPr>
            <a:xfrm>
              <a:off x="6797232" y="3951936"/>
              <a:ext cx="91712" cy="91736"/>
            </a:xfrm>
            <a:custGeom>
              <a:avLst/>
              <a:gdLst/>
              <a:ahLst/>
              <a:cxnLst/>
              <a:rect l="l" t="t" r="r" b="b"/>
              <a:pathLst>
                <a:path w="3937" h="3938" extrusionOk="0">
                  <a:moveTo>
                    <a:pt x="1968" y="1"/>
                  </a:moveTo>
                  <a:cubicBezTo>
                    <a:pt x="901" y="1"/>
                    <a:pt x="0" y="902"/>
                    <a:pt x="0" y="1969"/>
                  </a:cubicBezTo>
                  <a:cubicBezTo>
                    <a:pt x="0" y="3070"/>
                    <a:pt x="901" y="3937"/>
                    <a:pt x="1968" y="3937"/>
                  </a:cubicBezTo>
                  <a:cubicBezTo>
                    <a:pt x="3069" y="3937"/>
                    <a:pt x="3936" y="3070"/>
                    <a:pt x="3936" y="1969"/>
                  </a:cubicBezTo>
                  <a:cubicBezTo>
                    <a:pt x="3936" y="902"/>
                    <a:pt x="3069" y="1"/>
                    <a:pt x="1968" y="1"/>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31"/>
            <p:cNvSpPr/>
            <p:nvPr/>
          </p:nvSpPr>
          <p:spPr>
            <a:xfrm>
              <a:off x="6798001" y="4135338"/>
              <a:ext cx="90944" cy="90944"/>
            </a:xfrm>
            <a:custGeom>
              <a:avLst/>
              <a:gdLst/>
              <a:ahLst/>
              <a:cxnLst/>
              <a:rect l="l" t="t" r="r" b="b"/>
              <a:pathLst>
                <a:path w="3904" h="3904" extrusionOk="0">
                  <a:moveTo>
                    <a:pt x="1935" y="0"/>
                  </a:moveTo>
                  <a:cubicBezTo>
                    <a:pt x="868" y="0"/>
                    <a:pt x="0" y="868"/>
                    <a:pt x="0" y="1935"/>
                  </a:cubicBezTo>
                  <a:cubicBezTo>
                    <a:pt x="0" y="3036"/>
                    <a:pt x="868" y="3903"/>
                    <a:pt x="1935" y="3903"/>
                  </a:cubicBezTo>
                  <a:cubicBezTo>
                    <a:pt x="3036" y="3903"/>
                    <a:pt x="3903" y="3036"/>
                    <a:pt x="3903" y="1935"/>
                  </a:cubicBezTo>
                  <a:cubicBezTo>
                    <a:pt x="3903" y="868"/>
                    <a:pt x="3036" y="0"/>
                    <a:pt x="1935"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31"/>
            <p:cNvSpPr/>
            <p:nvPr/>
          </p:nvSpPr>
          <p:spPr>
            <a:xfrm>
              <a:off x="6656577" y="3769350"/>
              <a:ext cx="91712" cy="91712"/>
            </a:xfrm>
            <a:custGeom>
              <a:avLst/>
              <a:gdLst/>
              <a:ahLst/>
              <a:cxnLst/>
              <a:rect l="l" t="t" r="r" b="b"/>
              <a:pathLst>
                <a:path w="3937" h="3937" extrusionOk="0">
                  <a:moveTo>
                    <a:pt x="1968" y="0"/>
                  </a:moveTo>
                  <a:cubicBezTo>
                    <a:pt x="901" y="0"/>
                    <a:pt x="0" y="901"/>
                    <a:pt x="0" y="1968"/>
                  </a:cubicBezTo>
                  <a:cubicBezTo>
                    <a:pt x="0" y="3069"/>
                    <a:pt x="901" y="3936"/>
                    <a:pt x="1968" y="3936"/>
                  </a:cubicBezTo>
                  <a:cubicBezTo>
                    <a:pt x="3036" y="3936"/>
                    <a:pt x="3937" y="3069"/>
                    <a:pt x="3937" y="1968"/>
                  </a:cubicBezTo>
                  <a:cubicBezTo>
                    <a:pt x="3937" y="901"/>
                    <a:pt x="3036"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31"/>
            <p:cNvSpPr/>
            <p:nvPr/>
          </p:nvSpPr>
          <p:spPr>
            <a:xfrm>
              <a:off x="6656577" y="3951936"/>
              <a:ext cx="91712" cy="91736"/>
            </a:xfrm>
            <a:custGeom>
              <a:avLst/>
              <a:gdLst/>
              <a:ahLst/>
              <a:cxnLst/>
              <a:rect l="l" t="t" r="r" b="b"/>
              <a:pathLst>
                <a:path w="3937" h="3938" extrusionOk="0">
                  <a:moveTo>
                    <a:pt x="1968" y="1"/>
                  </a:moveTo>
                  <a:cubicBezTo>
                    <a:pt x="901" y="1"/>
                    <a:pt x="0" y="902"/>
                    <a:pt x="0" y="1969"/>
                  </a:cubicBezTo>
                  <a:cubicBezTo>
                    <a:pt x="0" y="3070"/>
                    <a:pt x="901" y="3937"/>
                    <a:pt x="1968" y="3937"/>
                  </a:cubicBezTo>
                  <a:cubicBezTo>
                    <a:pt x="3036" y="3937"/>
                    <a:pt x="3937" y="3070"/>
                    <a:pt x="3937" y="1969"/>
                  </a:cubicBezTo>
                  <a:cubicBezTo>
                    <a:pt x="3937" y="902"/>
                    <a:pt x="3036" y="1"/>
                    <a:pt x="1968" y="1"/>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31"/>
            <p:cNvSpPr/>
            <p:nvPr/>
          </p:nvSpPr>
          <p:spPr>
            <a:xfrm>
              <a:off x="6656577" y="4135338"/>
              <a:ext cx="91712" cy="90944"/>
            </a:xfrm>
            <a:custGeom>
              <a:avLst/>
              <a:gdLst/>
              <a:ahLst/>
              <a:cxnLst/>
              <a:rect l="l" t="t" r="r" b="b"/>
              <a:pathLst>
                <a:path w="3937" h="3904" extrusionOk="0">
                  <a:moveTo>
                    <a:pt x="1968" y="0"/>
                  </a:moveTo>
                  <a:cubicBezTo>
                    <a:pt x="901" y="0"/>
                    <a:pt x="0" y="868"/>
                    <a:pt x="0" y="1935"/>
                  </a:cubicBezTo>
                  <a:cubicBezTo>
                    <a:pt x="0" y="3036"/>
                    <a:pt x="868" y="3903"/>
                    <a:pt x="1968" y="3903"/>
                  </a:cubicBezTo>
                  <a:cubicBezTo>
                    <a:pt x="3069" y="3903"/>
                    <a:pt x="3937" y="3036"/>
                    <a:pt x="3937" y="1935"/>
                  </a:cubicBezTo>
                  <a:cubicBezTo>
                    <a:pt x="3937" y="868"/>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7"/>
        <p:cNvGrpSpPr/>
        <p:nvPr/>
      </p:nvGrpSpPr>
      <p:grpSpPr>
        <a:xfrm>
          <a:off x="0" y="0"/>
          <a:ext cx="0" cy="0"/>
          <a:chOff x="0" y="0"/>
          <a:chExt cx="0" cy="0"/>
        </a:xfrm>
      </p:grpSpPr>
      <p:sp>
        <p:nvSpPr>
          <p:cNvPr id="58" name="Google Shape;58;p3"/>
          <p:cNvSpPr txBox="1">
            <a:spLocks noGrp="1"/>
          </p:cNvSpPr>
          <p:nvPr>
            <p:ph type="title"/>
          </p:nvPr>
        </p:nvSpPr>
        <p:spPr>
          <a:xfrm>
            <a:off x="728363" y="2063200"/>
            <a:ext cx="3520200" cy="15414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4500">
                <a:solidFill>
                  <a:schemeClr val="accent1"/>
                </a:solidFill>
              </a:defRPr>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59" name="Google Shape;59;p3"/>
          <p:cNvSpPr txBox="1">
            <a:spLocks noGrp="1"/>
          </p:cNvSpPr>
          <p:nvPr>
            <p:ph type="title" idx="2" hasCustomPrompt="1"/>
          </p:nvPr>
        </p:nvSpPr>
        <p:spPr>
          <a:xfrm>
            <a:off x="1736363" y="1231507"/>
            <a:ext cx="1504200" cy="841800"/>
          </a:xfrm>
          <a:prstGeom prst="rect">
            <a:avLst/>
          </a:prstGeom>
        </p:spPr>
        <p:txBody>
          <a:bodyPr spcFirstLastPara="1" wrap="square" lIns="91425" tIns="91425" rIns="91425" bIns="91425" anchor="ctr" anchorCtr="0">
            <a:noAutofit/>
          </a:bodyPr>
          <a:lstStyle>
            <a:lvl1pPr lvl="0" rtl="0">
              <a:spcBef>
                <a:spcPts val="0"/>
              </a:spcBef>
              <a:spcAft>
                <a:spcPts val="0"/>
              </a:spcAft>
              <a:buSzPts val="6000"/>
              <a:buNone/>
              <a:defRPr sz="65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60" name="Google Shape;60;p3"/>
          <p:cNvSpPr txBox="1">
            <a:spLocks noGrp="1"/>
          </p:cNvSpPr>
          <p:nvPr>
            <p:ph type="subTitle" idx="1"/>
          </p:nvPr>
        </p:nvSpPr>
        <p:spPr>
          <a:xfrm>
            <a:off x="728363" y="3604718"/>
            <a:ext cx="3520200" cy="408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grpSp>
        <p:nvGrpSpPr>
          <p:cNvPr id="61" name="Google Shape;61;p3"/>
          <p:cNvGrpSpPr/>
          <p:nvPr/>
        </p:nvGrpSpPr>
        <p:grpSpPr>
          <a:xfrm>
            <a:off x="107062" y="345649"/>
            <a:ext cx="5576778" cy="4450078"/>
            <a:chOff x="107062" y="345649"/>
            <a:chExt cx="5576778" cy="4450078"/>
          </a:xfrm>
        </p:grpSpPr>
        <p:grpSp>
          <p:nvGrpSpPr>
            <p:cNvPr id="62" name="Google Shape;62;p3"/>
            <p:cNvGrpSpPr/>
            <p:nvPr/>
          </p:nvGrpSpPr>
          <p:grpSpPr>
            <a:xfrm>
              <a:off x="5035534" y="4146447"/>
              <a:ext cx="648306" cy="649281"/>
              <a:chOff x="5022684" y="4300597"/>
              <a:chExt cx="648306" cy="649281"/>
            </a:xfrm>
          </p:grpSpPr>
          <p:sp>
            <p:nvSpPr>
              <p:cNvPr id="63" name="Google Shape;63;p3"/>
              <p:cNvSpPr/>
              <p:nvPr/>
            </p:nvSpPr>
            <p:spPr>
              <a:xfrm>
                <a:off x="5022684" y="4300597"/>
                <a:ext cx="235516" cy="235528"/>
              </a:xfrm>
              <a:custGeom>
                <a:avLst/>
                <a:gdLst/>
                <a:ahLst/>
                <a:cxnLst/>
                <a:rect l="l" t="t" r="r" b="b"/>
                <a:pathLst>
                  <a:path w="4851" h="4851" extrusionOk="0">
                    <a:moveTo>
                      <a:pt x="0" y="1"/>
                    </a:moveTo>
                    <a:lnTo>
                      <a:pt x="0" y="4851"/>
                    </a:lnTo>
                    <a:lnTo>
                      <a:pt x="4850" y="4851"/>
                    </a:lnTo>
                    <a:lnTo>
                      <a:pt x="4850"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3"/>
              <p:cNvSpPr/>
              <p:nvPr/>
            </p:nvSpPr>
            <p:spPr>
              <a:xfrm>
                <a:off x="5157512" y="4434502"/>
                <a:ext cx="166235" cy="166292"/>
              </a:xfrm>
              <a:custGeom>
                <a:avLst/>
                <a:gdLst/>
                <a:ahLst/>
                <a:cxnLst/>
                <a:rect l="l" t="t" r="r" b="b"/>
                <a:pathLst>
                  <a:path w="3424" h="3425" extrusionOk="0">
                    <a:moveTo>
                      <a:pt x="0" y="1"/>
                    </a:moveTo>
                    <a:lnTo>
                      <a:pt x="0" y="3424"/>
                    </a:lnTo>
                    <a:lnTo>
                      <a:pt x="3424" y="3424"/>
                    </a:lnTo>
                    <a:lnTo>
                      <a:pt x="3424"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3"/>
              <p:cNvSpPr/>
              <p:nvPr/>
            </p:nvSpPr>
            <p:spPr>
              <a:xfrm>
                <a:off x="5569375" y="4434502"/>
                <a:ext cx="101615" cy="101620"/>
              </a:xfrm>
              <a:custGeom>
                <a:avLst/>
                <a:gdLst/>
                <a:ahLst/>
                <a:cxnLst/>
                <a:rect l="l" t="t" r="r" b="b"/>
                <a:pathLst>
                  <a:path w="2093" h="2093" extrusionOk="0">
                    <a:moveTo>
                      <a:pt x="0" y="1"/>
                    </a:moveTo>
                    <a:lnTo>
                      <a:pt x="0" y="2093"/>
                    </a:lnTo>
                    <a:lnTo>
                      <a:pt x="2093" y="2093"/>
                    </a:lnTo>
                    <a:lnTo>
                      <a:pt x="2093"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5294185" y="4811309"/>
                <a:ext cx="138562" cy="138569"/>
              </a:xfrm>
              <a:custGeom>
                <a:avLst/>
                <a:gdLst/>
                <a:ahLst/>
                <a:cxnLst/>
                <a:rect l="l" t="t" r="r" b="b"/>
                <a:pathLst>
                  <a:path w="2854" h="2854" extrusionOk="0">
                    <a:moveTo>
                      <a:pt x="0" y="0"/>
                    </a:moveTo>
                    <a:lnTo>
                      <a:pt x="0" y="2853"/>
                    </a:lnTo>
                    <a:lnTo>
                      <a:pt x="2853" y="2853"/>
                    </a:lnTo>
                    <a:lnTo>
                      <a:pt x="2853"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 name="Google Shape;67;p3"/>
            <p:cNvGrpSpPr/>
            <p:nvPr/>
          </p:nvGrpSpPr>
          <p:grpSpPr>
            <a:xfrm>
              <a:off x="198627" y="452709"/>
              <a:ext cx="232368" cy="973684"/>
              <a:chOff x="6656577" y="3252597"/>
              <a:chExt cx="232368" cy="973684"/>
            </a:xfrm>
          </p:grpSpPr>
          <p:sp>
            <p:nvSpPr>
              <p:cNvPr id="68" name="Google Shape;68;p3"/>
              <p:cNvSpPr/>
              <p:nvPr/>
            </p:nvSpPr>
            <p:spPr>
              <a:xfrm>
                <a:off x="6797232" y="3252597"/>
                <a:ext cx="91712" cy="91712"/>
              </a:xfrm>
              <a:custGeom>
                <a:avLst/>
                <a:gdLst/>
                <a:ahLst/>
                <a:cxnLst/>
                <a:rect l="l" t="t" r="r" b="b"/>
                <a:pathLst>
                  <a:path w="3937" h="3937" extrusionOk="0">
                    <a:moveTo>
                      <a:pt x="1968" y="0"/>
                    </a:moveTo>
                    <a:cubicBezTo>
                      <a:pt x="901" y="0"/>
                      <a:pt x="0" y="901"/>
                      <a:pt x="0" y="1969"/>
                    </a:cubicBezTo>
                    <a:cubicBezTo>
                      <a:pt x="0" y="3069"/>
                      <a:pt x="901" y="3937"/>
                      <a:pt x="1968" y="3937"/>
                    </a:cubicBezTo>
                    <a:cubicBezTo>
                      <a:pt x="3069" y="3937"/>
                      <a:pt x="3936" y="3069"/>
                      <a:pt x="3936" y="1969"/>
                    </a:cubicBezTo>
                    <a:cubicBezTo>
                      <a:pt x="3936" y="901"/>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6797232" y="3434438"/>
                <a:ext cx="91712" cy="91712"/>
              </a:xfrm>
              <a:custGeom>
                <a:avLst/>
                <a:gdLst/>
                <a:ahLst/>
                <a:cxnLst/>
                <a:rect l="l" t="t" r="r" b="b"/>
                <a:pathLst>
                  <a:path w="3937" h="3937" extrusionOk="0">
                    <a:moveTo>
                      <a:pt x="1968" y="0"/>
                    </a:moveTo>
                    <a:cubicBezTo>
                      <a:pt x="901" y="0"/>
                      <a:pt x="0" y="901"/>
                      <a:pt x="0" y="1968"/>
                    </a:cubicBezTo>
                    <a:cubicBezTo>
                      <a:pt x="0" y="3036"/>
                      <a:pt x="901" y="3936"/>
                      <a:pt x="1968" y="3936"/>
                    </a:cubicBezTo>
                    <a:cubicBezTo>
                      <a:pt x="3069" y="3936"/>
                      <a:pt x="3936" y="3036"/>
                      <a:pt x="3936" y="1968"/>
                    </a:cubicBezTo>
                    <a:cubicBezTo>
                      <a:pt x="3936" y="901"/>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a:off x="6797232" y="3617047"/>
                <a:ext cx="91712" cy="91712"/>
              </a:xfrm>
              <a:custGeom>
                <a:avLst/>
                <a:gdLst/>
                <a:ahLst/>
                <a:cxnLst/>
                <a:rect l="l" t="t" r="r" b="b"/>
                <a:pathLst>
                  <a:path w="3937" h="3937" extrusionOk="0">
                    <a:moveTo>
                      <a:pt x="1968" y="0"/>
                    </a:moveTo>
                    <a:cubicBezTo>
                      <a:pt x="901" y="0"/>
                      <a:pt x="0" y="901"/>
                      <a:pt x="0" y="1968"/>
                    </a:cubicBezTo>
                    <a:cubicBezTo>
                      <a:pt x="0" y="3036"/>
                      <a:pt x="901" y="3936"/>
                      <a:pt x="1968" y="3936"/>
                    </a:cubicBezTo>
                    <a:cubicBezTo>
                      <a:pt x="3069" y="3936"/>
                      <a:pt x="3936" y="3036"/>
                      <a:pt x="3936" y="1968"/>
                    </a:cubicBezTo>
                    <a:cubicBezTo>
                      <a:pt x="3936" y="901"/>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3"/>
              <p:cNvSpPr/>
              <p:nvPr/>
            </p:nvSpPr>
            <p:spPr>
              <a:xfrm>
                <a:off x="6656577" y="3252597"/>
                <a:ext cx="91712" cy="91712"/>
              </a:xfrm>
              <a:custGeom>
                <a:avLst/>
                <a:gdLst/>
                <a:ahLst/>
                <a:cxnLst/>
                <a:rect l="l" t="t" r="r" b="b"/>
                <a:pathLst>
                  <a:path w="3937" h="3937" extrusionOk="0">
                    <a:moveTo>
                      <a:pt x="1968" y="0"/>
                    </a:moveTo>
                    <a:cubicBezTo>
                      <a:pt x="901" y="0"/>
                      <a:pt x="0" y="901"/>
                      <a:pt x="0" y="1969"/>
                    </a:cubicBezTo>
                    <a:cubicBezTo>
                      <a:pt x="0" y="3069"/>
                      <a:pt x="901" y="3937"/>
                      <a:pt x="1968" y="3937"/>
                    </a:cubicBezTo>
                    <a:cubicBezTo>
                      <a:pt x="3036" y="3937"/>
                      <a:pt x="3937" y="3069"/>
                      <a:pt x="3937" y="1969"/>
                    </a:cubicBezTo>
                    <a:cubicBezTo>
                      <a:pt x="3937" y="901"/>
                      <a:pt x="3036"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3"/>
              <p:cNvSpPr/>
              <p:nvPr/>
            </p:nvSpPr>
            <p:spPr>
              <a:xfrm>
                <a:off x="6656577" y="3434438"/>
                <a:ext cx="91712" cy="91712"/>
              </a:xfrm>
              <a:custGeom>
                <a:avLst/>
                <a:gdLst/>
                <a:ahLst/>
                <a:cxnLst/>
                <a:rect l="l" t="t" r="r" b="b"/>
                <a:pathLst>
                  <a:path w="3937" h="3937" extrusionOk="0">
                    <a:moveTo>
                      <a:pt x="1968" y="0"/>
                    </a:moveTo>
                    <a:cubicBezTo>
                      <a:pt x="901" y="0"/>
                      <a:pt x="0" y="901"/>
                      <a:pt x="0" y="1968"/>
                    </a:cubicBezTo>
                    <a:cubicBezTo>
                      <a:pt x="0" y="3036"/>
                      <a:pt x="901" y="3936"/>
                      <a:pt x="1968" y="3936"/>
                    </a:cubicBezTo>
                    <a:cubicBezTo>
                      <a:pt x="3036" y="3936"/>
                      <a:pt x="3937" y="3036"/>
                      <a:pt x="3937" y="1968"/>
                    </a:cubicBezTo>
                    <a:cubicBezTo>
                      <a:pt x="3937" y="901"/>
                      <a:pt x="3036"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6656577" y="3617047"/>
                <a:ext cx="91712" cy="91712"/>
              </a:xfrm>
              <a:custGeom>
                <a:avLst/>
                <a:gdLst/>
                <a:ahLst/>
                <a:cxnLst/>
                <a:rect l="l" t="t" r="r" b="b"/>
                <a:pathLst>
                  <a:path w="3937" h="3937" extrusionOk="0">
                    <a:moveTo>
                      <a:pt x="1968" y="0"/>
                    </a:moveTo>
                    <a:cubicBezTo>
                      <a:pt x="901" y="0"/>
                      <a:pt x="0" y="901"/>
                      <a:pt x="0" y="1968"/>
                    </a:cubicBezTo>
                    <a:cubicBezTo>
                      <a:pt x="0" y="3036"/>
                      <a:pt x="901" y="3936"/>
                      <a:pt x="1968" y="3936"/>
                    </a:cubicBezTo>
                    <a:cubicBezTo>
                      <a:pt x="3036" y="3936"/>
                      <a:pt x="3937" y="3036"/>
                      <a:pt x="3937" y="1968"/>
                    </a:cubicBezTo>
                    <a:cubicBezTo>
                      <a:pt x="3937" y="901"/>
                      <a:pt x="3036"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6797232" y="3769350"/>
                <a:ext cx="91712" cy="91712"/>
              </a:xfrm>
              <a:custGeom>
                <a:avLst/>
                <a:gdLst/>
                <a:ahLst/>
                <a:cxnLst/>
                <a:rect l="l" t="t" r="r" b="b"/>
                <a:pathLst>
                  <a:path w="3937" h="3937" extrusionOk="0">
                    <a:moveTo>
                      <a:pt x="1968" y="0"/>
                    </a:moveTo>
                    <a:cubicBezTo>
                      <a:pt x="901" y="0"/>
                      <a:pt x="0" y="901"/>
                      <a:pt x="0" y="1968"/>
                    </a:cubicBezTo>
                    <a:cubicBezTo>
                      <a:pt x="0" y="3069"/>
                      <a:pt x="901" y="3936"/>
                      <a:pt x="1968" y="3936"/>
                    </a:cubicBezTo>
                    <a:cubicBezTo>
                      <a:pt x="3069" y="3936"/>
                      <a:pt x="3936" y="3069"/>
                      <a:pt x="3936" y="1968"/>
                    </a:cubicBezTo>
                    <a:cubicBezTo>
                      <a:pt x="3936" y="901"/>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6797232" y="3951936"/>
                <a:ext cx="91712" cy="91736"/>
              </a:xfrm>
              <a:custGeom>
                <a:avLst/>
                <a:gdLst/>
                <a:ahLst/>
                <a:cxnLst/>
                <a:rect l="l" t="t" r="r" b="b"/>
                <a:pathLst>
                  <a:path w="3937" h="3938" extrusionOk="0">
                    <a:moveTo>
                      <a:pt x="1968" y="1"/>
                    </a:moveTo>
                    <a:cubicBezTo>
                      <a:pt x="901" y="1"/>
                      <a:pt x="0" y="902"/>
                      <a:pt x="0" y="1969"/>
                    </a:cubicBezTo>
                    <a:cubicBezTo>
                      <a:pt x="0" y="3070"/>
                      <a:pt x="901" y="3937"/>
                      <a:pt x="1968" y="3937"/>
                    </a:cubicBezTo>
                    <a:cubicBezTo>
                      <a:pt x="3069" y="3937"/>
                      <a:pt x="3936" y="3070"/>
                      <a:pt x="3936" y="1969"/>
                    </a:cubicBezTo>
                    <a:cubicBezTo>
                      <a:pt x="3936" y="902"/>
                      <a:pt x="3069" y="1"/>
                      <a:pt x="1968" y="1"/>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3"/>
              <p:cNvSpPr/>
              <p:nvPr/>
            </p:nvSpPr>
            <p:spPr>
              <a:xfrm>
                <a:off x="6798001" y="4135338"/>
                <a:ext cx="90944" cy="90944"/>
              </a:xfrm>
              <a:custGeom>
                <a:avLst/>
                <a:gdLst/>
                <a:ahLst/>
                <a:cxnLst/>
                <a:rect l="l" t="t" r="r" b="b"/>
                <a:pathLst>
                  <a:path w="3904" h="3904" extrusionOk="0">
                    <a:moveTo>
                      <a:pt x="1935" y="0"/>
                    </a:moveTo>
                    <a:cubicBezTo>
                      <a:pt x="868" y="0"/>
                      <a:pt x="0" y="868"/>
                      <a:pt x="0" y="1935"/>
                    </a:cubicBezTo>
                    <a:cubicBezTo>
                      <a:pt x="0" y="3036"/>
                      <a:pt x="868" y="3903"/>
                      <a:pt x="1935" y="3903"/>
                    </a:cubicBezTo>
                    <a:cubicBezTo>
                      <a:pt x="3036" y="3903"/>
                      <a:pt x="3903" y="3036"/>
                      <a:pt x="3903" y="1935"/>
                    </a:cubicBezTo>
                    <a:cubicBezTo>
                      <a:pt x="3903" y="868"/>
                      <a:pt x="3036" y="0"/>
                      <a:pt x="1935"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3"/>
              <p:cNvSpPr/>
              <p:nvPr/>
            </p:nvSpPr>
            <p:spPr>
              <a:xfrm>
                <a:off x="6656577" y="3769350"/>
                <a:ext cx="91712" cy="91712"/>
              </a:xfrm>
              <a:custGeom>
                <a:avLst/>
                <a:gdLst/>
                <a:ahLst/>
                <a:cxnLst/>
                <a:rect l="l" t="t" r="r" b="b"/>
                <a:pathLst>
                  <a:path w="3937" h="3937" extrusionOk="0">
                    <a:moveTo>
                      <a:pt x="1968" y="0"/>
                    </a:moveTo>
                    <a:cubicBezTo>
                      <a:pt x="901" y="0"/>
                      <a:pt x="0" y="901"/>
                      <a:pt x="0" y="1968"/>
                    </a:cubicBezTo>
                    <a:cubicBezTo>
                      <a:pt x="0" y="3069"/>
                      <a:pt x="901" y="3936"/>
                      <a:pt x="1968" y="3936"/>
                    </a:cubicBezTo>
                    <a:cubicBezTo>
                      <a:pt x="3036" y="3936"/>
                      <a:pt x="3937" y="3069"/>
                      <a:pt x="3937" y="1968"/>
                    </a:cubicBezTo>
                    <a:cubicBezTo>
                      <a:pt x="3937" y="901"/>
                      <a:pt x="3036"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a:off x="6656577" y="3951936"/>
                <a:ext cx="91712" cy="91736"/>
              </a:xfrm>
              <a:custGeom>
                <a:avLst/>
                <a:gdLst/>
                <a:ahLst/>
                <a:cxnLst/>
                <a:rect l="l" t="t" r="r" b="b"/>
                <a:pathLst>
                  <a:path w="3937" h="3938" extrusionOk="0">
                    <a:moveTo>
                      <a:pt x="1968" y="1"/>
                    </a:moveTo>
                    <a:cubicBezTo>
                      <a:pt x="901" y="1"/>
                      <a:pt x="0" y="902"/>
                      <a:pt x="0" y="1969"/>
                    </a:cubicBezTo>
                    <a:cubicBezTo>
                      <a:pt x="0" y="3070"/>
                      <a:pt x="901" y="3937"/>
                      <a:pt x="1968" y="3937"/>
                    </a:cubicBezTo>
                    <a:cubicBezTo>
                      <a:pt x="3036" y="3937"/>
                      <a:pt x="3937" y="3070"/>
                      <a:pt x="3937" y="1969"/>
                    </a:cubicBezTo>
                    <a:cubicBezTo>
                      <a:pt x="3937" y="902"/>
                      <a:pt x="3036" y="1"/>
                      <a:pt x="1968" y="1"/>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6656577" y="4135338"/>
                <a:ext cx="91712" cy="90944"/>
              </a:xfrm>
              <a:custGeom>
                <a:avLst/>
                <a:gdLst/>
                <a:ahLst/>
                <a:cxnLst/>
                <a:rect l="l" t="t" r="r" b="b"/>
                <a:pathLst>
                  <a:path w="3937" h="3904" extrusionOk="0">
                    <a:moveTo>
                      <a:pt x="1968" y="0"/>
                    </a:moveTo>
                    <a:cubicBezTo>
                      <a:pt x="901" y="0"/>
                      <a:pt x="0" y="868"/>
                      <a:pt x="0" y="1935"/>
                    </a:cubicBezTo>
                    <a:cubicBezTo>
                      <a:pt x="0" y="3036"/>
                      <a:pt x="868" y="3903"/>
                      <a:pt x="1968" y="3903"/>
                    </a:cubicBezTo>
                    <a:cubicBezTo>
                      <a:pt x="3069" y="3903"/>
                      <a:pt x="3937" y="3036"/>
                      <a:pt x="3937" y="1935"/>
                    </a:cubicBezTo>
                    <a:cubicBezTo>
                      <a:pt x="3937" y="868"/>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 name="Google Shape;80;p3"/>
            <p:cNvGrpSpPr/>
            <p:nvPr/>
          </p:nvGrpSpPr>
          <p:grpSpPr>
            <a:xfrm>
              <a:off x="107062" y="345649"/>
              <a:ext cx="4182177" cy="4176917"/>
              <a:chOff x="3047674" y="939549"/>
              <a:chExt cx="4182177" cy="4176917"/>
            </a:xfrm>
          </p:grpSpPr>
          <p:sp>
            <p:nvSpPr>
              <p:cNvPr id="81" name="Google Shape;81;p3"/>
              <p:cNvSpPr/>
              <p:nvPr/>
            </p:nvSpPr>
            <p:spPr>
              <a:xfrm>
                <a:off x="6974568" y="939549"/>
                <a:ext cx="15691" cy="212906"/>
              </a:xfrm>
              <a:custGeom>
                <a:avLst/>
                <a:gdLst/>
                <a:ahLst/>
                <a:cxnLst/>
                <a:rect l="l" t="t" r="r" b="b"/>
                <a:pathLst>
                  <a:path w="568" h="7707" extrusionOk="0">
                    <a:moveTo>
                      <a:pt x="267" y="1"/>
                    </a:moveTo>
                    <a:cubicBezTo>
                      <a:pt x="100" y="1"/>
                      <a:pt x="0" y="101"/>
                      <a:pt x="0" y="268"/>
                    </a:cubicBezTo>
                    <a:lnTo>
                      <a:pt x="0" y="7406"/>
                    </a:lnTo>
                    <a:cubicBezTo>
                      <a:pt x="0" y="7573"/>
                      <a:pt x="100" y="7706"/>
                      <a:pt x="267" y="7706"/>
                    </a:cubicBezTo>
                    <a:cubicBezTo>
                      <a:pt x="400" y="7706"/>
                      <a:pt x="534" y="7573"/>
                      <a:pt x="567" y="7406"/>
                    </a:cubicBezTo>
                    <a:lnTo>
                      <a:pt x="567" y="268"/>
                    </a:lnTo>
                    <a:cubicBezTo>
                      <a:pt x="567" y="101"/>
                      <a:pt x="434" y="1"/>
                      <a:pt x="2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3"/>
              <p:cNvSpPr/>
              <p:nvPr/>
            </p:nvSpPr>
            <p:spPr>
              <a:xfrm>
                <a:off x="6875033" y="1037232"/>
                <a:ext cx="212906" cy="15691"/>
              </a:xfrm>
              <a:custGeom>
                <a:avLst/>
                <a:gdLst/>
                <a:ahLst/>
                <a:cxnLst/>
                <a:rect l="l" t="t" r="r" b="b"/>
                <a:pathLst>
                  <a:path w="7707" h="568" extrusionOk="0">
                    <a:moveTo>
                      <a:pt x="301" y="1"/>
                    </a:moveTo>
                    <a:cubicBezTo>
                      <a:pt x="134" y="1"/>
                      <a:pt x="1" y="134"/>
                      <a:pt x="1" y="301"/>
                    </a:cubicBezTo>
                    <a:cubicBezTo>
                      <a:pt x="1" y="468"/>
                      <a:pt x="134" y="568"/>
                      <a:pt x="301" y="568"/>
                    </a:cubicBezTo>
                    <a:lnTo>
                      <a:pt x="7439" y="568"/>
                    </a:lnTo>
                    <a:cubicBezTo>
                      <a:pt x="7606" y="568"/>
                      <a:pt x="7706" y="468"/>
                      <a:pt x="7706" y="301"/>
                    </a:cubicBezTo>
                    <a:cubicBezTo>
                      <a:pt x="7706" y="101"/>
                      <a:pt x="7606" y="1"/>
                      <a:pt x="74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3"/>
              <p:cNvSpPr/>
              <p:nvPr/>
            </p:nvSpPr>
            <p:spPr>
              <a:xfrm>
                <a:off x="7074406" y="1181381"/>
                <a:ext cx="155446" cy="160916"/>
              </a:xfrm>
              <a:custGeom>
                <a:avLst/>
                <a:gdLst/>
                <a:ahLst/>
                <a:cxnLst/>
                <a:rect l="l" t="t" r="r" b="b"/>
                <a:pathLst>
                  <a:path w="5627" h="5825" extrusionOk="0">
                    <a:moveTo>
                      <a:pt x="673" y="0"/>
                    </a:moveTo>
                    <a:cubicBezTo>
                      <a:pt x="305" y="0"/>
                      <a:pt x="1" y="343"/>
                      <a:pt x="55" y="754"/>
                    </a:cubicBezTo>
                    <a:lnTo>
                      <a:pt x="623" y="5290"/>
                    </a:lnTo>
                    <a:cubicBezTo>
                      <a:pt x="669" y="5613"/>
                      <a:pt x="955" y="5825"/>
                      <a:pt x="1248" y="5825"/>
                    </a:cubicBezTo>
                    <a:cubicBezTo>
                      <a:pt x="1378" y="5825"/>
                      <a:pt x="1510" y="5783"/>
                      <a:pt x="1623" y="5690"/>
                    </a:cubicBezTo>
                    <a:lnTo>
                      <a:pt x="5259" y="2922"/>
                    </a:lnTo>
                    <a:cubicBezTo>
                      <a:pt x="5626" y="2622"/>
                      <a:pt x="5526" y="2021"/>
                      <a:pt x="5126" y="1821"/>
                    </a:cubicBezTo>
                    <a:lnTo>
                      <a:pt x="923" y="53"/>
                    </a:lnTo>
                    <a:cubicBezTo>
                      <a:pt x="839" y="17"/>
                      <a:pt x="754" y="0"/>
                      <a:pt x="6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3"/>
              <p:cNvSpPr/>
              <p:nvPr/>
            </p:nvSpPr>
            <p:spPr>
              <a:xfrm>
                <a:off x="6656876" y="5030718"/>
                <a:ext cx="84809" cy="85748"/>
              </a:xfrm>
              <a:custGeom>
                <a:avLst/>
                <a:gdLst/>
                <a:ahLst/>
                <a:cxnLst/>
                <a:rect l="l" t="t" r="r" b="b"/>
                <a:pathLst>
                  <a:path w="3070" h="3104" extrusionOk="0">
                    <a:moveTo>
                      <a:pt x="1535" y="1"/>
                    </a:moveTo>
                    <a:cubicBezTo>
                      <a:pt x="701" y="1"/>
                      <a:pt x="1" y="701"/>
                      <a:pt x="1" y="1535"/>
                    </a:cubicBezTo>
                    <a:cubicBezTo>
                      <a:pt x="1" y="2369"/>
                      <a:pt x="701" y="3103"/>
                      <a:pt x="1535" y="3103"/>
                    </a:cubicBezTo>
                    <a:cubicBezTo>
                      <a:pt x="2369" y="3103"/>
                      <a:pt x="3070" y="2369"/>
                      <a:pt x="3070" y="1535"/>
                    </a:cubicBezTo>
                    <a:cubicBezTo>
                      <a:pt x="3070" y="701"/>
                      <a:pt x="2369" y="1"/>
                      <a:pt x="15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3"/>
              <p:cNvSpPr/>
              <p:nvPr/>
            </p:nvSpPr>
            <p:spPr>
              <a:xfrm>
                <a:off x="6533418" y="4684960"/>
                <a:ext cx="175087" cy="191303"/>
              </a:xfrm>
              <a:custGeom>
                <a:avLst/>
                <a:gdLst/>
                <a:ahLst/>
                <a:cxnLst/>
                <a:rect l="l" t="t" r="r" b="b"/>
                <a:pathLst>
                  <a:path w="6338" h="6925" extrusionOk="0">
                    <a:moveTo>
                      <a:pt x="749" y="0"/>
                    </a:moveTo>
                    <a:cubicBezTo>
                      <a:pt x="358" y="0"/>
                      <a:pt x="0" y="307"/>
                      <a:pt x="0" y="708"/>
                    </a:cubicBezTo>
                    <a:lnTo>
                      <a:pt x="0" y="6179"/>
                    </a:lnTo>
                    <a:cubicBezTo>
                      <a:pt x="0" y="6626"/>
                      <a:pt x="351" y="6925"/>
                      <a:pt x="737" y="6925"/>
                    </a:cubicBezTo>
                    <a:cubicBezTo>
                      <a:pt x="870" y="6925"/>
                      <a:pt x="1006" y="6890"/>
                      <a:pt x="1134" y="6813"/>
                    </a:cubicBezTo>
                    <a:lnTo>
                      <a:pt x="5838" y="4111"/>
                    </a:lnTo>
                    <a:cubicBezTo>
                      <a:pt x="6338" y="3811"/>
                      <a:pt x="6338" y="3077"/>
                      <a:pt x="5838" y="2810"/>
                    </a:cubicBezTo>
                    <a:lnTo>
                      <a:pt x="1134" y="108"/>
                    </a:lnTo>
                    <a:cubicBezTo>
                      <a:pt x="1010" y="34"/>
                      <a:pt x="878" y="0"/>
                      <a:pt x="7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3"/>
              <p:cNvSpPr/>
              <p:nvPr/>
            </p:nvSpPr>
            <p:spPr>
              <a:xfrm>
                <a:off x="3047674" y="3856443"/>
                <a:ext cx="69145" cy="69118"/>
              </a:xfrm>
              <a:custGeom>
                <a:avLst/>
                <a:gdLst/>
                <a:ahLst/>
                <a:cxnLst/>
                <a:rect l="l" t="t" r="r" b="b"/>
                <a:pathLst>
                  <a:path w="2503" h="2502" extrusionOk="0">
                    <a:moveTo>
                      <a:pt x="1268" y="0"/>
                    </a:moveTo>
                    <a:cubicBezTo>
                      <a:pt x="534" y="0"/>
                      <a:pt x="1" y="534"/>
                      <a:pt x="1" y="1234"/>
                    </a:cubicBezTo>
                    <a:cubicBezTo>
                      <a:pt x="1" y="1968"/>
                      <a:pt x="534" y="2502"/>
                      <a:pt x="1268" y="2502"/>
                    </a:cubicBezTo>
                    <a:cubicBezTo>
                      <a:pt x="1969" y="2502"/>
                      <a:pt x="2502" y="1968"/>
                      <a:pt x="2502" y="1234"/>
                    </a:cubicBezTo>
                    <a:cubicBezTo>
                      <a:pt x="2502" y="534"/>
                      <a:pt x="1935" y="0"/>
                      <a:pt x="12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3"/>
              <p:cNvSpPr/>
              <p:nvPr/>
            </p:nvSpPr>
            <p:spPr>
              <a:xfrm>
                <a:off x="3191437" y="3990978"/>
                <a:ext cx="85720" cy="85720"/>
              </a:xfrm>
              <a:custGeom>
                <a:avLst/>
                <a:gdLst/>
                <a:ahLst/>
                <a:cxnLst/>
                <a:rect l="l" t="t" r="r" b="b"/>
                <a:pathLst>
                  <a:path w="3103" h="3103" extrusionOk="0">
                    <a:moveTo>
                      <a:pt x="1568" y="0"/>
                    </a:moveTo>
                    <a:cubicBezTo>
                      <a:pt x="734" y="0"/>
                      <a:pt x="0" y="701"/>
                      <a:pt x="0" y="1535"/>
                    </a:cubicBezTo>
                    <a:cubicBezTo>
                      <a:pt x="0" y="2369"/>
                      <a:pt x="734" y="3102"/>
                      <a:pt x="1568" y="3102"/>
                    </a:cubicBezTo>
                    <a:cubicBezTo>
                      <a:pt x="2402" y="3102"/>
                      <a:pt x="3102" y="2369"/>
                      <a:pt x="3102" y="1535"/>
                    </a:cubicBezTo>
                    <a:cubicBezTo>
                      <a:pt x="3102" y="667"/>
                      <a:pt x="2402" y="0"/>
                      <a:pt x="15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3"/>
              <p:cNvSpPr/>
              <p:nvPr/>
            </p:nvSpPr>
            <p:spPr>
              <a:xfrm>
                <a:off x="3165635" y="3676741"/>
                <a:ext cx="200917" cy="171662"/>
              </a:xfrm>
              <a:custGeom>
                <a:avLst/>
                <a:gdLst/>
                <a:ahLst/>
                <a:cxnLst/>
                <a:rect l="l" t="t" r="r" b="b"/>
                <a:pathLst>
                  <a:path w="7273" h="6214" extrusionOk="0">
                    <a:moveTo>
                      <a:pt x="934" y="0"/>
                    </a:moveTo>
                    <a:cubicBezTo>
                      <a:pt x="367" y="0"/>
                      <a:pt x="0" y="634"/>
                      <a:pt x="267" y="1135"/>
                    </a:cubicBezTo>
                    <a:lnTo>
                      <a:pt x="3002" y="5838"/>
                    </a:lnTo>
                    <a:cubicBezTo>
                      <a:pt x="3136" y="6088"/>
                      <a:pt x="3386" y="6213"/>
                      <a:pt x="3636" y="6213"/>
                    </a:cubicBezTo>
                    <a:cubicBezTo>
                      <a:pt x="3886" y="6213"/>
                      <a:pt x="4137" y="6088"/>
                      <a:pt x="4270" y="5838"/>
                    </a:cubicBezTo>
                    <a:lnTo>
                      <a:pt x="7005" y="1135"/>
                    </a:lnTo>
                    <a:cubicBezTo>
                      <a:pt x="7272" y="601"/>
                      <a:pt x="6905" y="0"/>
                      <a:pt x="63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89" name="Google Shape;89;p3"/>
          <p:cNvGrpSpPr/>
          <p:nvPr/>
        </p:nvGrpSpPr>
        <p:grpSpPr>
          <a:xfrm>
            <a:off x="3967105" y="-2089664"/>
            <a:ext cx="8043475" cy="8043475"/>
            <a:chOff x="1241175" y="-1300650"/>
            <a:chExt cx="8043475" cy="8043475"/>
          </a:xfrm>
        </p:grpSpPr>
        <p:sp>
          <p:nvSpPr>
            <p:cNvPr id="90" name="Google Shape;90;p3"/>
            <p:cNvSpPr/>
            <p:nvPr/>
          </p:nvSpPr>
          <p:spPr>
            <a:xfrm>
              <a:off x="1241175" y="-1300650"/>
              <a:ext cx="8043475" cy="8043475"/>
            </a:xfrm>
            <a:custGeom>
              <a:avLst/>
              <a:gdLst/>
              <a:ahLst/>
              <a:cxnLst/>
              <a:rect l="l" t="t" r="r" b="b"/>
              <a:pathLst>
                <a:path w="321739" h="321739" extrusionOk="0">
                  <a:moveTo>
                    <a:pt x="160885" y="3831"/>
                  </a:moveTo>
                  <a:cubicBezTo>
                    <a:pt x="182071" y="3831"/>
                    <a:pt x="202679" y="7965"/>
                    <a:pt x="222011" y="16141"/>
                  </a:cubicBezTo>
                  <a:cubicBezTo>
                    <a:pt x="240704" y="24044"/>
                    <a:pt x="257482" y="35351"/>
                    <a:pt x="271920" y="49789"/>
                  </a:cubicBezTo>
                  <a:cubicBezTo>
                    <a:pt x="286358" y="64227"/>
                    <a:pt x="297696" y="81036"/>
                    <a:pt x="305599" y="99729"/>
                  </a:cubicBezTo>
                  <a:cubicBezTo>
                    <a:pt x="313806" y="119121"/>
                    <a:pt x="317939" y="139669"/>
                    <a:pt x="317939" y="160854"/>
                  </a:cubicBezTo>
                  <a:cubicBezTo>
                    <a:pt x="317939" y="182070"/>
                    <a:pt x="313806" y="202618"/>
                    <a:pt x="305599" y="222010"/>
                  </a:cubicBezTo>
                  <a:cubicBezTo>
                    <a:pt x="297696" y="240703"/>
                    <a:pt x="286358" y="257482"/>
                    <a:pt x="271920" y="271920"/>
                  </a:cubicBezTo>
                  <a:cubicBezTo>
                    <a:pt x="257482" y="286358"/>
                    <a:pt x="240704" y="297695"/>
                    <a:pt x="222011" y="305598"/>
                  </a:cubicBezTo>
                  <a:cubicBezTo>
                    <a:pt x="202618" y="313805"/>
                    <a:pt x="182071" y="317939"/>
                    <a:pt x="160885" y="317939"/>
                  </a:cubicBezTo>
                  <a:cubicBezTo>
                    <a:pt x="139669" y="317939"/>
                    <a:pt x="119121" y="313805"/>
                    <a:pt x="99729" y="305598"/>
                  </a:cubicBezTo>
                  <a:cubicBezTo>
                    <a:pt x="81035" y="297695"/>
                    <a:pt x="64257" y="286358"/>
                    <a:pt x="49819" y="271920"/>
                  </a:cubicBezTo>
                  <a:cubicBezTo>
                    <a:pt x="35381" y="257482"/>
                    <a:pt x="24043" y="240703"/>
                    <a:pt x="16140" y="222010"/>
                  </a:cubicBezTo>
                  <a:cubicBezTo>
                    <a:pt x="7934" y="202618"/>
                    <a:pt x="3800" y="182070"/>
                    <a:pt x="3800" y="160854"/>
                  </a:cubicBezTo>
                  <a:cubicBezTo>
                    <a:pt x="3800" y="139669"/>
                    <a:pt x="7934" y="119121"/>
                    <a:pt x="16140" y="99729"/>
                  </a:cubicBezTo>
                  <a:cubicBezTo>
                    <a:pt x="24104" y="81036"/>
                    <a:pt x="35381" y="64288"/>
                    <a:pt x="49819" y="49850"/>
                  </a:cubicBezTo>
                  <a:cubicBezTo>
                    <a:pt x="64257" y="35412"/>
                    <a:pt x="81035" y="24074"/>
                    <a:pt x="99729" y="16171"/>
                  </a:cubicBezTo>
                  <a:cubicBezTo>
                    <a:pt x="119121" y="7965"/>
                    <a:pt x="139669" y="3831"/>
                    <a:pt x="160885" y="3831"/>
                  </a:cubicBezTo>
                  <a:close/>
                  <a:moveTo>
                    <a:pt x="160885" y="1"/>
                  </a:moveTo>
                  <a:cubicBezTo>
                    <a:pt x="139121" y="1"/>
                    <a:pt x="118088" y="4256"/>
                    <a:pt x="98239" y="12645"/>
                  </a:cubicBezTo>
                  <a:cubicBezTo>
                    <a:pt x="79090" y="20731"/>
                    <a:pt x="61856" y="32311"/>
                    <a:pt x="47114" y="47114"/>
                  </a:cubicBezTo>
                  <a:cubicBezTo>
                    <a:pt x="32372" y="61886"/>
                    <a:pt x="20730" y="79090"/>
                    <a:pt x="12645" y="98239"/>
                  </a:cubicBezTo>
                  <a:cubicBezTo>
                    <a:pt x="4256" y="118088"/>
                    <a:pt x="0" y="139121"/>
                    <a:pt x="0" y="160854"/>
                  </a:cubicBezTo>
                  <a:cubicBezTo>
                    <a:pt x="0" y="182587"/>
                    <a:pt x="4256" y="203651"/>
                    <a:pt x="12645" y="223469"/>
                  </a:cubicBezTo>
                  <a:cubicBezTo>
                    <a:pt x="20730" y="242618"/>
                    <a:pt x="32341" y="259822"/>
                    <a:pt x="47114" y="274625"/>
                  </a:cubicBezTo>
                  <a:cubicBezTo>
                    <a:pt x="61886" y="289397"/>
                    <a:pt x="79120" y="300978"/>
                    <a:pt x="98270" y="309094"/>
                  </a:cubicBezTo>
                  <a:cubicBezTo>
                    <a:pt x="118088" y="317483"/>
                    <a:pt x="139152" y="321738"/>
                    <a:pt x="160885" y="321738"/>
                  </a:cubicBezTo>
                  <a:cubicBezTo>
                    <a:pt x="182618" y="321738"/>
                    <a:pt x="203652" y="317483"/>
                    <a:pt x="223500" y="309094"/>
                  </a:cubicBezTo>
                  <a:cubicBezTo>
                    <a:pt x="242649" y="300978"/>
                    <a:pt x="259884" y="289397"/>
                    <a:pt x="274626" y="274625"/>
                  </a:cubicBezTo>
                  <a:cubicBezTo>
                    <a:pt x="289367" y="259822"/>
                    <a:pt x="301009" y="242618"/>
                    <a:pt x="309094" y="223469"/>
                  </a:cubicBezTo>
                  <a:cubicBezTo>
                    <a:pt x="317483" y="203651"/>
                    <a:pt x="321739" y="182587"/>
                    <a:pt x="321739" y="160854"/>
                  </a:cubicBezTo>
                  <a:cubicBezTo>
                    <a:pt x="321739" y="139121"/>
                    <a:pt x="317483" y="118088"/>
                    <a:pt x="309094" y="98239"/>
                  </a:cubicBezTo>
                  <a:cubicBezTo>
                    <a:pt x="301009" y="79090"/>
                    <a:pt x="289398" y="61856"/>
                    <a:pt x="274626" y="47114"/>
                  </a:cubicBezTo>
                  <a:cubicBezTo>
                    <a:pt x="259853" y="32372"/>
                    <a:pt x="242649" y="20731"/>
                    <a:pt x="223500" y="12645"/>
                  </a:cubicBezTo>
                  <a:cubicBezTo>
                    <a:pt x="203652" y="4256"/>
                    <a:pt x="182618" y="1"/>
                    <a:pt x="160885"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3"/>
            <p:cNvSpPr/>
            <p:nvPr/>
          </p:nvSpPr>
          <p:spPr>
            <a:xfrm>
              <a:off x="1787525" y="-755050"/>
              <a:ext cx="6950775" cy="6951500"/>
            </a:xfrm>
            <a:custGeom>
              <a:avLst/>
              <a:gdLst/>
              <a:ahLst/>
              <a:cxnLst/>
              <a:rect l="l" t="t" r="r" b="b"/>
              <a:pathLst>
                <a:path w="278031" h="278060" extrusionOk="0">
                  <a:moveTo>
                    <a:pt x="139031" y="3800"/>
                  </a:moveTo>
                  <a:cubicBezTo>
                    <a:pt x="175141" y="3800"/>
                    <a:pt x="209123" y="17874"/>
                    <a:pt x="234656" y="43406"/>
                  </a:cubicBezTo>
                  <a:cubicBezTo>
                    <a:pt x="260188" y="68969"/>
                    <a:pt x="274231" y="102890"/>
                    <a:pt x="274231" y="139030"/>
                  </a:cubicBezTo>
                  <a:cubicBezTo>
                    <a:pt x="274231" y="175171"/>
                    <a:pt x="260188" y="209153"/>
                    <a:pt x="234656" y="234685"/>
                  </a:cubicBezTo>
                  <a:cubicBezTo>
                    <a:pt x="209093" y="260187"/>
                    <a:pt x="175110" y="274260"/>
                    <a:pt x="139031" y="274260"/>
                  </a:cubicBezTo>
                  <a:cubicBezTo>
                    <a:pt x="102921" y="274260"/>
                    <a:pt x="68969" y="260187"/>
                    <a:pt x="43406" y="234716"/>
                  </a:cubicBezTo>
                  <a:cubicBezTo>
                    <a:pt x="17904" y="209153"/>
                    <a:pt x="3831" y="175201"/>
                    <a:pt x="3831" y="139091"/>
                  </a:cubicBezTo>
                  <a:cubicBezTo>
                    <a:pt x="3831" y="102951"/>
                    <a:pt x="17904" y="68969"/>
                    <a:pt x="43406" y="43436"/>
                  </a:cubicBezTo>
                  <a:cubicBezTo>
                    <a:pt x="68969" y="17874"/>
                    <a:pt x="102921" y="3800"/>
                    <a:pt x="139031" y="3800"/>
                  </a:cubicBezTo>
                  <a:close/>
                  <a:moveTo>
                    <a:pt x="139031" y="1"/>
                  </a:moveTo>
                  <a:cubicBezTo>
                    <a:pt x="120246" y="1"/>
                    <a:pt x="102039" y="3709"/>
                    <a:pt x="84926" y="10943"/>
                  </a:cubicBezTo>
                  <a:cubicBezTo>
                    <a:pt x="68361" y="17934"/>
                    <a:pt x="53497" y="27995"/>
                    <a:pt x="40731" y="40761"/>
                  </a:cubicBezTo>
                  <a:cubicBezTo>
                    <a:pt x="27965" y="53497"/>
                    <a:pt x="17934" y="68361"/>
                    <a:pt x="10943" y="84926"/>
                  </a:cubicBezTo>
                  <a:cubicBezTo>
                    <a:pt x="3679" y="102069"/>
                    <a:pt x="1" y="120276"/>
                    <a:pt x="1" y="139030"/>
                  </a:cubicBezTo>
                  <a:cubicBezTo>
                    <a:pt x="1" y="157815"/>
                    <a:pt x="3679" y="176022"/>
                    <a:pt x="10943" y="193134"/>
                  </a:cubicBezTo>
                  <a:cubicBezTo>
                    <a:pt x="17934" y="209700"/>
                    <a:pt x="27965" y="224563"/>
                    <a:pt x="40731" y="237330"/>
                  </a:cubicBezTo>
                  <a:cubicBezTo>
                    <a:pt x="53497" y="250096"/>
                    <a:pt x="68361" y="260126"/>
                    <a:pt x="84926" y="267117"/>
                  </a:cubicBezTo>
                  <a:cubicBezTo>
                    <a:pt x="102039" y="274382"/>
                    <a:pt x="120246" y="278060"/>
                    <a:pt x="139031" y="278060"/>
                  </a:cubicBezTo>
                  <a:cubicBezTo>
                    <a:pt x="157785" y="278060"/>
                    <a:pt x="175992" y="274412"/>
                    <a:pt x="193135" y="267117"/>
                  </a:cubicBezTo>
                  <a:cubicBezTo>
                    <a:pt x="209670" y="260126"/>
                    <a:pt x="224534" y="250096"/>
                    <a:pt x="237300" y="237330"/>
                  </a:cubicBezTo>
                  <a:cubicBezTo>
                    <a:pt x="250066" y="224563"/>
                    <a:pt x="260097" y="209700"/>
                    <a:pt x="267088" y="193134"/>
                  </a:cubicBezTo>
                  <a:cubicBezTo>
                    <a:pt x="274352" y="176022"/>
                    <a:pt x="278030" y="157815"/>
                    <a:pt x="278030" y="139030"/>
                  </a:cubicBezTo>
                  <a:cubicBezTo>
                    <a:pt x="278030" y="120276"/>
                    <a:pt x="274352" y="102069"/>
                    <a:pt x="267088" y="84926"/>
                  </a:cubicBezTo>
                  <a:cubicBezTo>
                    <a:pt x="260097" y="68361"/>
                    <a:pt x="250066" y="53528"/>
                    <a:pt x="237300" y="40761"/>
                  </a:cubicBezTo>
                  <a:cubicBezTo>
                    <a:pt x="224534" y="27965"/>
                    <a:pt x="209701" y="17934"/>
                    <a:pt x="193135" y="10943"/>
                  </a:cubicBezTo>
                  <a:cubicBezTo>
                    <a:pt x="175992" y="3709"/>
                    <a:pt x="157785" y="1"/>
                    <a:pt x="139031"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3"/>
            <p:cNvSpPr/>
            <p:nvPr/>
          </p:nvSpPr>
          <p:spPr>
            <a:xfrm>
              <a:off x="2333125" y="-208675"/>
              <a:ext cx="5859575" cy="5860300"/>
            </a:xfrm>
            <a:custGeom>
              <a:avLst/>
              <a:gdLst/>
              <a:ahLst/>
              <a:cxnLst/>
              <a:rect l="l" t="t" r="r" b="b"/>
              <a:pathLst>
                <a:path w="234383" h="234412" extrusionOk="0">
                  <a:moveTo>
                    <a:pt x="117207" y="3800"/>
                  </a:moveTo>
                  <a:cubicBezTo>
                    <a:pt x="147481" y="3800"/>
                    <a:pt x="175962" y="15593"/>
                    <a:pt x="197360" y="37022"/>
                  </a:cubicBezTo>
                  <a:cubicBezTo>
                    <a:pt x="218789" y="58390"/>
                    <a:pt x="230583" y="86901"/>
                    <a:pt x="230583" y="117175"/>
                  </a:cubicBezTo>
                  <a:cubicBezTo>
                    <a:pt x="230583" y="147449"/>
                    <a:pt x="218789" y="175930"/>
                    <a:pt x="197360" y="197359"/>
                  </a:cubicBezTo>
                  <a:cubicBezTo>
                    <a:pt x="175962" y="218788"/>
                    <a:pt x="147481" y="230551"/>
                    <a:pt x="117207" y="230551"/>
                  </a:cubicBezTo>
                  <a:cubicBezTo>
                    <a:pt x="86902" y="230551"/>
                    <a:pt x="58452" y="218788"/>
                    <a:pt x="37023" y="197359"/>
                  </a:cubicBezTo>
                  <a:cubicBezTo>
                    <a:pt x="15594" y="175960"/>
                    <a:pt x="3831" y="147480"/>
                    <a:pt x="3831" y="117175"/>
                  </a:cubicBezTo>
                  <a:cubicBezTo>
                    <a:pt x="3831" y="86901"/>
                    <a:pt x="15594" y="58451"/>
                    <a:pt x="37023" y="37022"/>
                  </a:cubicBezTo>
                  <a:cubicBezTo>
                    <a:pt x="58422" y="15593"/>
                    <a:pt x="86902" y="3800"/>
                    <a:pt x="117207" y="3800"/>
                  </a:cubicBezTo>
                  <a:close/>
                  <a:moveTo>
                    <a:pt x="117207" y="0"/>
                  </a:moveTo>
                  <a:cubicBezTo>
                    <a:pt x="85899" y="0"/>
                    <a:pt x="56446" y="12189"/>
                    <a:pt x="34318" y="34347"/>
                  </a:cubicBezTo>
                  <a:cubicBezTo>
                    <a:pt x="12220" y="56506"/>
                    <a:pt x="1" y="85898"/>
                    <a:pt x="1" y="117206"/>
                  </a:cubicBezTo>
                  <a:cubicBezTo>
                    <a:pt x="1" y="148513"/>
                    <a:pt x="12159" y="177966"/>
                    <a:pt x="34318" y="200094"/>
                  </a:cubicBezTo>
                  <a:cubicBezTo>
                    <a:pt x="56476" y="222192"/>
                    <a:pt x="85899" y="234411"/>
                    <a:pt x="117207" y="234411"/>
                  </a:cubicBezTo>
                  <a:cubicBezTo>
                    <a:pt x="148514" y="234411"/>
                    <a:pt x="177907" y="222162"/>
                    <a:pt x="200065" y="200064"/>
                  </a:cubicBezTo>
                  <a:cubicBezTo>
                    <a:pt x="222224" y="177936"/>
                    <a:pt x="234382" y="148483"/>
                    <a:pt x="234382" y="117175"/>
                  </a:cubicBezTo>
                  <a:cubicBezTo>
                    <a:pt x="234382" y="85868"/>
                    <a:pt x="222224" y="56445"/>
                    <a:pt x="200065" y="34317"/>
                  </a:cubicBezTo>
                  <a:cubicBezTo>
                    <a:pt x="177907" y="12189"/>
                    <a:pt x="148514" y="0"/>
                    <a:pt x="117207" y="0"/>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3"/>
            <p:cNvSpPr/>
            <p:nvPr/>
          </p:nvSpPr>
          <p:spPr>
            <a:xfrm>
              <a:off x="2878750" y="336925"/>
              <a:ext cx="4768350" cy="4768325"/>
            </a:xfrm>
            <a:custGeom>
              <a:avLst/>
              <a:gdLst/>
              <a:ahLst/>
              <a:cxnLst/>
              <a:rect l="l" t="t" r="r" b="b"/>
              <a:pathLst>
                <a:path w="190734" h="190733" extrusionOk="0">
                  <a:moveTo>
                    <a:pt x="95382" y="3800"/>
                  </a:moveTo>
                  <a:cubicBezTo>
                    <a:pt x="119850" y="3800"/>
                    <a:pt x="142829" y="13344"/>
                    <a:pt x="160125" y="30609"/>
                  </a:cubicBezTo>
                  <a:cubicBezTo>
                    <a:pt x="177389" y="47904"/>
                    <a:pt x="186934" y="70883"/>
                    <a:pt x="186934" y="95351"/>
                  </a:cubicBezTo>
                  <a:cubicBezTo>
                    <a:pt x="186934" y="119820"/>
                    <a:pt x="177389" y="142799"/>
                    <a:pt x="160125" y="160094"/>
                  </a:cubicBezTo>
                  <a:cubicBezTo>
                    <a:pt x="142829" y="177389"/>
                    <a:pt x="119850" y="186933"/>
                    <a:pt x="95382" y="186933"/>
                  </a:cubicBezTo>
                  <a:cubicBezTo>
                    <a:pt x="70913" y="186933"/>
                    <a:pt x="47904" y="177389"/>
                    <a:pt x="30639" y="160094"/>
                  </a:cubicBezTo>
                  <a:cubicBezTo>
                    <a:pt x="13344" y="142829"/>
                    <a:pt x="3800" y="119789"/>
                    <a:pt x="3800" y="95351"/>
                  </a:cubicBezTo>
                  <a:cubicBezTo>
                    <a:pt x="3800" y="70944"/>
                    <a:pt x="13344" y="47904"/>
                    <a:pt x="30639" y="30609"/>
                  </a:cubicBezTo>
                  <a:cubicBezTo>
                    <a:pt x="47904" y="13344"/>
                    <a:pt x="70913" y="3800"/>
                    <a:pt x="95382" y="3800"/>
                  </a:cubicBezTo>
                  <a:close/>
                  <a:moveTo>
                    <a:pt x="95382" y="0"/>
                  </a:moveTo>
                  <a:cubicBezTo>
                    <a:pt x="69910" y="0"/>
                    <a:pt x="45928" y="9909"/>
                    <a:pt x="27934" y="27934"/>
                  </a:cubicBezTo>
                  <a:cubicBezTo>
                    <a:pt x="9909" y="45928"/>
                    <a:pt x="0" y="69880"/>
                    <a:pt x="0" y="95351"/>
                  </a:cubicBezTo>
                  <a:cubicBezTo>
                    <a:pt x="0" y="120853"/>
                    <a:pt x="9909" y="144805"/>
                    <a:pt x="27934" y="162799"/>
                  </a:cubicBezTo>
                  <a:cubicBezTo>
                    <a:pt x="45928" y="180793"/>
                    <a:pt x="69910" y="190733"/>
                    <a:pt x="95382" y="190733"/>
                  </a:cubicBezTo>
                  <a:cubicBezTo>
                    <a:pt x="120853" y="190733"/>
                    <a:pt x="144805" y="180793"/>
                    <a:pt x="162799" y="162799"/>
                  </a:cubicBezTo>
                  <a:cubicBezTo>
                    <a:pt x="180824" y="144805"/>
                    <a:pt x="190733" y="120823"/>
                    <a:pt x="190733" y="95351"/>
                  </a:cubicBezTo>
                  <a:cubicBezTo>
                    <a:pt x="190733" y="69910"/>
                    <a:pt x="180824" y="45928"/>
                    <a:pt x="162799" y="27934"/>
                  </a:cubicBezTo>
                  <a:cubicBezTo>
                    <a:pt x="144805" y="9909"/>
                    <a:pt x="120823" y="0"/>
                    <a:pt x="95382" y="0"/>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3"/>
            <p:cNvSpPr/>
            <p:nvPr/>
          </p:nvSpPr>
          <p:spPr>
            <a:xfrm>
              <a:off x="3425100" y="883275"/>
              <a:ext cx="3675625" cy="3675625"/>
            </a:xfrm>
            <a:custGeom>
              <a:avLst/>
              <a:gdLst/>
              <a:ahLst/>
              <a:cxnLst/>
              <a:rect l="l" t="t" r="r" b="b"/>
              <a:pathLst>
                <a:path w="147025" h="147025" extrusionOk="0">
                  <a:moveTo>
                    <a:pt x="73528" y="3800"/>
                  </a:moveTo>
                  <a:cubicBezTo>
                    <a:pt x="111978" y="3800"/>
                    <a:pt x="143225" y="35047"/>
                    <a:pt x="143225" y="73497"/>
                  </a:cubicBezTo>
                  <a:cubicBezTo>
                    <a:pt x="143225" y="111948"/>
                    <a:pt x="111978" y="143225"/>
                    <a:pt x="73528" y="143225"/>
                  </a:cubicBezTo>
                  <a:cubicBezTo>
                    <a:pt x="35077" y="143225"/>
                    <a:pt x="3800" y="111948"/>
                    <a:pt x="3800" y="73497"/>
                  </a:cubicBezTo>
                  <a:cubicBezTo>
                    <a:pt x="3800" y="35047"/>
                    <a:pt x="35077" y="3800"/>
                    <a:pt x="73528" y="3800"/>
                  </a:cubicBezTo>
                  <a:close/>
                  <a:moveTo>
                    <a:pt x="73528" y="1"/>
                  </a:moveTo>
                  <a:cubicBezTo>
                    <a:pt x="32980" y="1"/>
                    <a:pt x="1" y="32950"/>
                    <a:pt x="1" y="73497"/>
                  </a:cubicBezTo>
                  <a:cubicBezTo>
                    <a:pt x="1" y="114045"/>
                    <a:pt x="32980" y="147024"/>
                    <a:pt x="73528" y="147024"/>
                  </a:cubicBezTo>
                  <a:cubicBezTo>
                    <a:pt x="114045" y="147024"/>
                    <a:pt x="147025" y="114045"/>
                    <a:pt x="147025" y="73497"/>
                  </a:cubicBezTo>
                  <a:cubicBezTo>
                    <a:pt x="147025" y="32950"/>
                    <a:pt x="114045" y="1"/>
                    <a:pt x="73528"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3"/>
            <p:cNvSpPr/>
            <p:nvPr/>
          </p:nvSpPr>
          <p:spPr>
            <a:xfrm>
              <a:off x="3971475" y="1430400"/>
              <a:ext cx="2583650" cy="2583650"/>
            </a:xfrm>
            <a:custGeom>
              <a:avLst/>
              <a:gdLst/>
              <a:ahLst/>
              <a:cxnLst/>
              <a:rect l="l" t="t" r="r" b="b"/>
              <a:pathLst>
                <a:path w="103346" h="103346" extrusionOk="0">
                  <a:moveTo>
                    <a:pt x="51673" y="3739"/>
                  </a:moveTo>
                  <a:cubicBezTo>
                    <a:pt x="78056" y="3739"/>
                    <a:pt x="99546" y="25199"/>
                    <a:pt x="99546" y="51612"/>
                  </a:cubicBezTo>
                  <a:cubicBezTo>
                    <a:pt x="99546" y="78026"/>
                    <a:pt x="78056" y="99485"/>
                    <a:pt x="51673" y="99485"/>
                  </a:cubicBezTo>
                  <a:cubicBezTo>
                    <a:pt x="25259" y="99485"/>
                    <a:pt x="3800" y="78026"/>
                    <a:pt x="3800" y="51612"/>
                  </a:cubicBezTo>
                  <a:cubicBezTo>
                    <a:pt x="3800" y="25229"/>
                    <a:pt x="25259" y="3739"/>
                    <a:pt x="51673" y="3739"/>
                  </a:cubicBezTo>
                  <a:close/>
                  <a:moveTo>
                    <a:pt x="51673" y="1"/>
                  </a:moveTo>
                  <a:cubicBezTo>
                    <a:pt x="23162" y="1"/>
                    <a:pt x="0" y="23162"/>
                    <a:pt x="0" y="51673"/>
                  </a:cubicBezTo>
                  <a:cubicBezTo>
                    <a:pt x="0" y="80154"/>
                    <a:pt x="23162" y="103346"/>
                    <a:pt x="51673" y="103346"/>
                  </a:cubicBezTo>
                  <a:cubicBezTo>
                    <a:pt x="80154" y="103346"/>
                    <a:pt x="103345" y="80154"/>
                    <a:pt x="103345" y="51673"/>
                  </a:cubicBezTo>
                  <a:cubicBezTo>
                    <a:pt x="103345" y="23162"/>
                    <a:pt x="80154" y="1"/>
                    <a:pt x="51673"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3"/>
            <p:cNvSpPr/>
            <p:nvPr/>
          </p:nvSpPr>
          <p:spPr>
            <a:xfrm>
              <a:off x="4516300" y="1974475"/>
              <a:ext cx="1493225" cy="1493225"/>
            </a:xfrm>
            <a:custGeom>
              <a:avLst/>
              <a:gdLst/>
              <a:ahLst/>
              <a:cxnLst/>
              <a:rect l="l" t="t" r="r" b="b"/>
              <a:pathLst>
                <a:path w="59729" h="59729" extrusionOk="0">
                  <a:moveTo>
                    <a:pt x="29880" y="3800"/>
                  </a:moveTo>
                  <a:cubicBezTo>
                    <a:pt x="44227" y="3800"/>
                    <a:pt x="55929" y="15503"/>
                    <a:pt x="55929" y="29849"/>
                  </a:cubicBezTo>
                  <a:cubicBezTo>
                    <a:pt x="55929" y="44226"/>
                    <a:pt x="44227" y="55929"/>
                    <a:pt x="29880" y="55929"/>
                  </a:cubicBezTo>
                  <a:cubicBezTo>
                    <a:pt x="15503" y="55929"/>
                    <a:pt x="3800" y="44226"/>
                    <a:pt x="3800" y="29849"/>
                  </a:cubicBezTo>
                  <a:cubicBezTo>
                    <a:pt x="3800" y="15503"/>
                    <a:pt x="15503" y="3800"/>
                    <a:pt x="29880" y="3800"/>
                  </a:cubicBezTo>
                  <a:close/>
                  <a:moveTo>
                    <a:pt x="29880" y="1"/>
                  </a:moveTo>
                  <a:cubicBezTo>
                    <a:pt x="13405" y="1"/>
                    <a:pt x="1" y="13405"/>
                    <a:pt x="1" y="29849"/>
                  </a:cubicBezTo>
                  <a:cubicBezTo>
                    <a:pt x="1" y="46324"/>
                    <a:pt x="13405" y="59728"/>
                    <a:pt x="29880" y="59728"/>
                  </a:cubicBezTo>
                  <a:cubicBezTo>
                    <a:pt x="46354" y="59728"/>
                    <a:pt x="59728" y="46324"/>
                    <a:pt x="59728" y="29849"/>
                  </a:cubicBezTo>
                  <a:cubicBezTo>
                    <a:pt x="59728" y="13405"/>
                    <a:pt x="46324" y="1"/>
                    <a:pt x="29880"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22"/>
        <p:cNvGrpSpPr/>
        <p:nvPr/>
      </p:nvGrpSpPr>
      <p:grpSpPr>
        <a:xfrm>
          <a:off x="0" y="0"/>
          <a:ext cx="0" cy="0"/>
          <a:chOff x="0" y="0"/>
          <a:chExt cx="0" cy="0"/>
        </a:xfrm>
      </p:grpSpPr>
      <p:sp>
        <p:nvSpPr>
          <p:cNvPr id="223" name="Google Shape;223;p7"/>
          <p:cNvSpPr txBox="1">
            <a:spLocks noGrp="1"/>
          </p:cNvSpPr>
          <p:nvPr>
            <p:ph type="body" idx="1"/>
          </p:nvPr>
        </p:nvSpPr>
        <p:spPr>
          <a:xfrm>
            <a:off x="4419600" y="1340893"/>
            <a:ext cx="3858900" cy="2616600"/>
          </a:xfrm>
          <a:prstGeom prst="rect">
            <a:avLst/>
          </a:prstGeom>
        </p:spPr>
        <p:txBody>
          <a:bodyPr spcFirstLastPara="1" wrap="square" lIns="91425" tIns="91425" rIns="91425" bIns="91425" anchor="ctr" anchorCtr="0">
            <a:noAutofit/>
          </a:bodyPr>
          <a:lstStyle>
            <a:lvl1pPr marL="457200" lvl="0" indent="-317500" rtl="0">
              <a:lnSpc>
                <a:spcPct val="100000"/>
              </a:lnSpc>
              <a:spcBef>
                <a:spcPts val="0"/>
              </a:spcBef>
              <a:spcAft>
                <a:spcPts val="0"/>
              </a:spcAft>
              <a:buClr>
                <a:schemeClr val="accent1"/>
              </a:buClr>
              <a:buSzPts val="1400"/>
              <a:buChar char="●"/>
              <a:defRPr/>
            </a:lvl1pPr>
            <a:lvl2pPr marL="914400" lvl="1" indent="-317500" rtl="0">
              <a:lnSpc>
                <a:spcPct val="115000"/>
              </a:lnSpc>
              <a:spcBef>
                <a:spcPts val="0"/>
              </a:spcBef>
              <a:spcAft>
                <a:spcPts val="0"/>
              </a:spcAft>
              <a:buSzPts val="1400"/>
              <a:buChar char="○"/>
              <a:defRPr/>
            </a:lvl2pPr>
            <a:lvl3pPr marL="1371600" lvl="2" indent="-317500" rtl="0">
              <a:lnSpc>
                <a:spcPct val="115000"/>
              </a:lnSpc>
              <a:spcBef>
                <a:spcPts val="0"/>
              </a:spcBef>
              <a:spcAft>
                <a:spcPts val="0"/>
              </a:spcAft>
              <a:buSzPts val="1400"/>
              <a:buChar char="■"/>
              <a:defRPr/>
            </a:lvl3pPr>
            <a:lvl4pPr marL="1828800" lvl="3" indent="-317500" rtl="0">
              <a:lnSpc>
                <a:spcPct val="115000"/>
              </a:lnSpc>
              <a:spcBef>
                <a:spcPts val="0"/>
              </a:spcBef>
              <a:spcAft>
                <a:spcPts val="0"/>
              </a:spcAft>
              <a:buSzPts val="1400"/>
              <a:buChar char="●"/>
              <a:defRPr/>
            </a:lvl4pPr>
            <a:lvl5pPr marL="2286000" lvl="4" indent="-317500" rtl="0">
              <a:lnSpc>
                <a:spcPct val="115000"/>
              </a:lnSpc>
              <a:spcBef>
                <a:spcPts val="0"/>
              </a:spcBef>
              <a:spcAft>
                <a:spcPts val="0"/>
              </a:spcAft>
              <a:buSzPts val="1400"/>
              <a:buChar char="○"/>
              <a:defRPr/>
            </a:lvl5pPr>
            <a:lvl6pPr marL="2743200" lvl="5" indent="-317500" rtl="0">
              <a:lnSpc>
                <a:spcPct val="115000"/>
              </a:lnSpc>
              <a:spcBef>
                <a:spcPts val="0"/>
              </a:spcBef>
              <a:spcAft>
                <a:spcPts val="0"/>
              </a:spcAft>
              <a:buSzPts val="1400"/>
              <a:buChar char="■"/>
              <a:defRPr/>
            </a:lvl6pPr>
            <a:lvl7pPr marL="3200400" lvl="6" indent="-317500" rtl="0">
              <a:lnSpc>
                <a:spcPct val="115000"/>
              </a:lnSpc>
              <a:spcBef>
                <a:spcPts val="0"/>
              </a:spcBef>
              <a:spcAft>
                <a:spcPts val="0"/>
              </a:spcAft>
              <a:buSzPts val="1400"/>
              <a:buChar char="●"/>
              <a:defRPr/>
            </a:lvl7pPr>
            <a:lvl8pPr marL="3657600" lvl="7" indent="-317500" rtl="0">
              <a:lnSpc>
                <a:spcPct val="115000"/>
              </a:lnSpc>
              <a:spcBef>
                <a:spcPts val="0"/>
              </a:spcBef>
              <a:spcAft>
                <a:spcPts val="0"/>
              </a:spcAft>
              <a:buSzPts val="1400"/>
              <a:buChar char="○"/>
              <a:defRPr/>
            </a:lvl8pPr>
            <a:lvl9pPr marL="4114800" lvl="8" indent="-317500" rtl="0">
              <a:lnSpc>
                <a:spcPct val="115000"/>
              </a:lnSpc>
              <a:spcBef>
                <a:spcPts val="0"/>
              </a:spcBef>
              <a:spcAft>
                <a:spcPts val="0"/>
              </a:spcAft>
              <a:buSzPts val="1400"/>
              <a:buChar char="■"/>
              <a:defRPr/>
            </a:lvl9pPr>
          </a:lstStyle>
          <a:p>
            <a:endParaRPr/>
          </a:p>
        </p:txBody>
      </p:sp>
      <p:sp>
        <p:nvSpPr>
          <p:cNvPr id="224" name="Google Shape;224;p7"/>
          <p:cNvSpPr txBox="1">
            <a:spLocks noGrp="1"/>
          </p:cNvSpPr>
          <p:nvPr>
            <p:ph type="title"/>
          </p:nvPr>
        </p:nvSpPr>
        <p:spPr>
          <a:xfrm>
            <a:off x="713100" y="2012175"/>
            <a:ext cx="2755200" cy="10476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32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grpSp>
        <p:nvGrpSpPr>
          <p:cNvPr id="225" name="Google Shape;225;p7"/>
          <p:cNvGrpSpPr/>
          <p:nvPr/>
        </p:nvGrpSpPr>
        <p:grpSpPr>
          <a:xfrm>
            <a:off x="4846105" y="-5016964"/>
            <a:ext cx="8043475" cy="8043475"/>
            <a:chOff x="1241175" y="-1300650"/>
            <a:chExt cx="8043475" cy="8043475"/>
          </a:xfrm>
        </p:grpSpPr>
        <p:sp>
          <p:nvSpPr>
            <p:cNvPr id="226" name="Google Shape;226;p7"/>
            <p:cNvSpPr/>
            <p:nvPr/>
          </p:nvSpPr>
          <p:spPr>
            <a:xfrm>
              <a:off x="1241175" y="-1300650"/>
              <a:ext cx="8043475" cy="8043475"/>
            </a:xfrm>
            <a:custGeom>
              <a:avLst/>
              <a:gdLst/>
              <a:ahLst/>
              <a:cxnLst/>
              <a:rect l="l" t="t" r="r" b="b"/>
              <a:pathLst>
                <a:path w="321739" h="321739" extrusionOk="0">
                  <a:moveTo>
                    <a:pt x="160885" y="3831"/>
                  </a:moveTo>
                  <a:cubicBezTo>
                    <a:pt x="182071" y="3831"/>
                    <a:pt x="202679" y="7965"/>
                    <a:pt x="222011" y="16141"/>
                  </a:cubicBezTo>
                  <a:cubicBezTo>
                    <a:pt x="240704" y="24044"/>
                    <a:pt x="257482" y="35351"/>
                    <a:pt x="271920" y="49789"/>
                  </a:cubicBezTo>
                  <a:cubicBezTo>
                    <a:pt x="286358" y="64227"/>
                    <a:pt x="297696" y="81036"/>
                    <a:pt x="305599" y="99729"/>
                  </a:cubicBezTo>
                  <a:cubicBezTo>
                    <a:pt x="313806" y="119121"/>
                    <a:pt x="317939" y="139669"/>
                    <a:pt x="317939" y="160854"/>
                  </a:cubicBezTo>
                  <a:cubicBezTo>
                    <a:pt x="317939" y="182070"/>
                    <a:pt x="313806" y="202618"/>
                    <a:pt x="305599" y="222010"/>
                  </a:cubicBezTo>
                  <a:cubicBezTo>
                    <a:pt x="297696" y="240703"/>
                    <a:pt x="286358" y="257482"/>
                    <a:pt x="271920" y="271920"/>
                  </a:cubicBezTo>
                  <a:cubicBezTo>
                    <a:pt x="257482" y="286358"/>
                    <a:pt x="240704" y="297695"/>
                    <a:pt x="222011" y="305598"/>
                  </a:cubicBezTo>
                  <a:cubicBezTo>
                    <a:pt x="202618" y="313805"/>
                    <a:pt x="182071" y="317939"/>
                    <a:pt x="160885" y="317939"/>
                  </a:cubicBezTo>
                  <a:cubicBezTo>
                    <a:pt x="139669" y="317939"/>
                    <a:pt x="119121" y="313805"/>
                    <a:pt x="99729" y="305598"/>
                  </a:cubicBezTo>
                  <a:cubicBezTo>
                    <a:pt x="81035" y="297695"/>
                    <a:pt x="64257" y="286358"/>
                    <a:pt x="49819" y="271920"/>
                  </a:cubicBezTo>
                  <a:cubicBezTo>
                    <a:pt x="35381" y="257482"/>
                    <a:pt x="24043" y="240703"/>
                    <a:pt x="16140" y="222010"/>
                  </a:cubicBezTo>
                  <a:cubicBezTo>
                    <a:pt x="7934" y="202618"/>
                    <a:pt x="3800" y="182070"/>
                    <a:pt x="3800" y="160854"/>
                  </a:cubicBezTo>
                  <a:cubicBezTo>
                    <a:pt x="3800" y="139669"/>
                    <a:pt x="7934" y="119121"/>
                    <a:pt x="16140" y="99729"/>
                  </a:cubicBezTo>
                  <a:cubicBezTo>
                    <a:pt x="24104" y="81036"/>
                    <a:pt x="35381" y="64288"/>
                    <a:pt x="49819" y="49850"/>
                  </a:cubicBezTo>
                  <a:cubicBezTo>
                    <a:pt x="64257" y="35412"/>
                    <a:pt x="81035" y="24074"/>
                    <a:pt x="99729" y="16171"/>
                  </a:cubicBezTo>
                  <a:cubicBezTo>
                    <a:pt x="119121" y="7965"/>
                    <a:pt x="139669" y="3831"/>
                    <a:pt x="160885" y="3831"/>
                  </a:cubicBezTo>
                  <a:close/>
                  <a:moveTo>
                    <a:pt x="160885" y="1"/>
                  </a:moveTo>
                  <a:cubicBezTo>
                    <a:pt x="139121" y="1"/>
                    <a:pt x="118088" y="4256"/>
                    <a:pt x="98239" y="12645"/>
                  </a:cubicBezTo>
                  <a:cubicBezTo>
                    <a:pt x="79090" y="20731"/>
                    <a:pt x="61856" y="32311"/>
                    <a:pt x="47114" y="47114"/>
                  </a:cubicBezTo>
                  <a:cubicBezTo>
                    <a:pt x="32372" y="61886"/>
                    <a:pt x="20730" y="79090"/>
                    <a:pt x="12645" y="98239"/>
                  </a:cubicBezTo>
                  <a:cubicBezTo>
                    <a:pt x="4256" y="118088"/>
                    <a:pt x="0" y="139121"/>
                    <a:pt x="0" y="160854"/>
                  </a:cubicBezTo>
                  <a:cubicBezTo>
                    <a:pt x="0" y="182587"/>
                    <a:pt x="4256" y="203651"/>
                    <a:pt x="12645" y="223469"/>
                  </a:cubicBezTo>
                  <a:cubicBezTo>
                    <a:pt x="20730" y="242618"/>
                    <a:pt x="32341" y="259822"/>
                    <a:pt x="47114" y="274625"/>
                  </a:cubicBezTo>
                  <a:cubicBezTo>
                    <a:pt x="61886" y="289397"/>
                    <a:pt x="79120" y="300978"/>
                    <a:pt x="98270" y="309094"/>
                  </a:cubicBezTo>
                  <a:cubicBezTo>
                    <a:pt x="118088" y="317483"/>
                    <a:pt x="139152" y="321738"/>
                    <a:pt x="160885" y="321738"/>
                  </a:cubicBezTo>
                  <a:cubicBezTo>
                    <a:pt x="182618" y="321738"/>
                    <a:pt x="203652" y="317483"/>
                    <a:pt x="223500" y="309094"/>
                  </a:cubicBezTo>
                  <a:cubicBezTo>
                    <a:pt x="242649" y="300978"/>
                    <a:pt x="259884" y="289397"/>
                    <a:pt x="274626" y="274625"/>
                  </a:cubicBezTo>
                  <a:cubicBezTo>
                    <a:pt x="289367" y="259822"/>
                    <a:pt x="301009" y="242618"/>
                    <a:pt x="309094" y="223469"/>
                  </a:cubicBezTo>
                  <a:cubicBezTo>
                    <a:pt x="317483" y="203651"/>
                    <a:pt x="321739" y="182587"/>
                    <a:pt x="321739" y="160854"/>
                  </a:cubicBezTo>
                  <a:cubicBezTo>
                    <a:pt x="321739" y="139121"/>
                    <a:pt x="317483" y="118088"/>
                    <a:pt x="309094" y="98239"/>
                  </a:cubicBezTo>
                  <a:cubicBezTo>
                    <a:pt x="301009" y="79090"/>
                    <a:pt x="289398" y="61856"/>
                    <a:pt x="274626" y="47114"/>
                  </a:cubicBezTo>
                  <a:cubicBezTo>
                    <a:pt x="259853" y="32372"/>
                    <a:pt x="242649" y="20731"/>
                    <a:pt x="223500" y="12645"/>
                  </a:cubicBezTo>
                  <a:cubicBezTo>
                    <a:pt x="203652" y="4256"/>
                    <a:pt x="182618" y="1"/>
                    <a:pt x="160885"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7"/>
            <p:cNvSpPr/>
            <p:nvPr/>
          </p:nvSpPr>
          <p:spPr>
            <a:xfrm>
              <a:off x="1787525" y="-755050"/>
              <a:ext cx="6950775" cy="6951500"/>
            </a:xfrm>
            <a:custGeom>
              <a:avLst/>
              <a:gdLst/>
              <a:ahLst/>
              <a:cxnLst/>
              <a:rect l="l" t="t" r="r" b="b"/>
              <a:pathLst>
                <a:path w="278031" h="278060" extrusionOk="0">
                  <a:moveTo>
                    <a:pt x="139031" y="3800"/>
                  </a:moveTo>
                  <a:cubicBezTo>
                    <a:pt x="175141" y="3800"/>
                    <a:pt x="209123" y="17874"/>
                    <a:pt x="234656" y="43406"/>
                  </a:cubicBezTo>
                  <a:cubicBezTo>
                    <a:pt x="260188" y="68969"/>
                    <a:pt x="274231" y="102890"/>
                    <a:pt x="274231" y="139030"/>
                  </a:cubicBezTo>
                  <a:cubicBezTo>
                    <a:pt x="274231" y="175171"/>
                    <a:pt x="260188" y="209153"/>
                    <a:pt x="234656" y="234685"/>
                  </a:cubicBezTo>
                  <a:cubicBezTo>
                    <a:pt x="209093" y="260187"/>
                    <a:pt x="175110" y="274260"/>
                    <a:pt x="139031" y="274260"/>
                  </a:cubicBezTo>
                  <a:cubicBezTo>
                    <a:pt x="102921" y="274260"/>
                    <a:pt x="68969" y="260187"/>
                    <a:pt x="43406" y="234716"/>
                  </a:cubicBezTo>
                  <a:cubicBezTo>
                    <a:pt x="17904" y="209153"/>
                    <a:pt x="3831" y="175201"/>
                    <a:pt x="3831" y="139091"/>
                  </a:cubicBezTo>
                  <a:cubicBezTo>
                    <a:pt x="3831" y="102951"/>
                    <a:pt x="17904" y="68969"/>
                    <a:pt x="43406" y="43436"/>
                  </a:cubicBezTo>
                  <a:cubicBezTo>
                    <a:pt x="68969" y="17874"/>
                    <a:pt x="102921" y="3800"/>
                    <a:pt x="139031" y="3800"/>
                  </a:cubicBezTo>
                  <a:close/>
                  <a:moveTo>
                    <a:pt x="139031" y="1"/>
                  </a:moveTo>
                  <a:cubicBezTo>
                    <a:pt x="120246" y="1"/>
                    <a:pt x="102039" y="3709"/>
                    <a:pt x="84926" y="10943"/>
                  </a:cubicBezTo>
                  <a:cubicBezTo>
                    <a:pt x="68361" y="17934"/>
                    <a:pt x="53497" y="27995"/>
                    <a:pt x="40731" y="40761"/>
                  </a:cubicBezTo>
                  <a:cubicBezTo>
                    <a:pt x="27965" y="53497"/>
                    <a:pt x="17934" y="68361"/>
                    <a:pt x="10943" y="84926"/>
                  </a:cubicBezTo>
                  <a:cubicBezTo>
                    <a:pt x="3679" y="102069"/>
                    <a:pt x="1" y="120276"/>
                    <a:pt x="1" y="139030"/>
                  </a:cubicBezTo>
                  <a:cubicBezTo>
                    <a:pt x="1" y="157815"/>
                    <a:pt x="3679" y="176022"/>
                    <a:pt x="10943" y="193134"/>
                  </a:cubicBezTo>
                  <a:cubicBezTo>
                    <a:pt x="17934" y="209700"/>
                    <a:pt x="27965" y="224563"/>
                    <a:pt x="40731" y="237330"/>
                  </a:cubicBezTo>
                  <a:cubicBezTo>
                    <a:pt x="53497" y="250096"/>
                    <a:pt x="68361" y="260126"/>
                    <a:pt x="84926" y="267117"/>
                  </a:cubicBezTo>
                  <a:cubicBezTo>
                    <a:pt x="102039" y="274382"/>
                    <a:pt x="120246" y="278060"/>
                    <a:pt x="139031" y="278060"/>
                  </a:cubicBezTo>
                  <a:cubicBezTo>
                    <a:pt x="157785" y="278060"/>
                    <a:pt x="175992" y="274412"/>
                    <a:pt x="193135" y="267117"/>
                  </a:cubicBezTo>
                  <a:cubicBezTo>
                    <a:pt x="209670" y="260126"/>
                    <a:pt x="224534" y="250096"/>
                    <a:pt x="237300" y="237330"/>
                  </a:cubicBezTo>
                  <a:cubicBezTo>
                    <a:pt x="250066" y="224563"/>
                    <a:pt x="260097" y="209700"/>
                    <a:pt x="267088" y="193134"/>
                  </a:cubicBezTo>
                  <a:cubicBezTo>
                    <a:pt x="274352" y="176022"/>
                    <a:pt x="278030" y="157815"/>
                    <a:pt x="278030" y="139030"/>
                  </a:cubicBezTo>
                  <a:cubicBezTo>
                    <a:pt x="278030" y="120276"/>
                    <a:pt x="274352" y="102069"/>
                    <a:pt x="267088" y="84926"/>
                  </a:cubicBezTo>
                  <a:cubicBezTo>
                    <a:pt x="260097" y="68361"/>
                    <a:pt x="250066" y="53528"/>
                    <a:pt x="237300" y="40761"/>
                  </a:cubicBezTo>
                  <a:cubicBezTo>
                    <a:pt x="224534" y="27965"/>
                    <a:pt x="209701" y="17934"/>
                    <a:pt x="193135" y="10943"/>
                  </a:cubicBezTo>
                  <a:cubicBezTo>
                    <a:pt x="175992" y="3709"/>
                    <a:pt x="157785" y="1"/>
                    <a:pt x="139031"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7"/>
            <p:cNvSpPr/>
            <p:nvPr/>
          </p:nvSpPr>
          <p:spPr>
            <a:xfrm>
              <a:off x="2333125" y="-208675"/>
              <a:ext cx="5859575" cy="5860300"/>
            </a:xfrm>
            <a:custGeom>
              <a:avLst/>
              <a:gdLst/>
              <a:ahLst/>
              <a:cxnLst/>
              <a:rect l="l" t="t" r="r" b="b"/>
              <a:pathLst>
                <a:path w="234383" h="234412" extrusionOk="0">
                  <a:moveTo>
                    <a:pt x="117207" y="3800"/>
                  </a:moveTo>
                  <a:cubicBezTo>
                    <a:pt x="147481" y="3800"/>
                    <a:pt x="175962" y="15593"/>
                    <a:pt x="197360" y="37022"/>
                  </a:cubicBezTo>
                  <a:cubicBezTo>
                    <a:pt x="218789" y="58390"/>
                    <a:pt x="230583" y="86901"/>
                    <a:pt x="230583" y="117175"/>
                  </a:cubicBezTo>
                  <a:cubicBezTo>
                    <a:pt x="230583" y="147449"/>
                    <a:pt x="218789" y="175930"/>
                    <a:pt x="197360" y="197359"/>
                  </a:cubicBezTo>
                  <a:cubicBezTo>
                    <a:pt x="175962" y="218788"/>
                    <a:pt x="147481" y="230551"/>
                    <a:pt x="117207" y="230551"/>
                  </a:cubicBezTo>
                  <a:cubicBezTo>
                    <a:pt x="86902" y="230551"/>
                    <a:pt x="58452" y="218788"/>
                    <a:pt x="37023" y="197359"/>
                  </a:cubicBezTo>
                  <a:cubicBezTo>
                    <a:pt x="15594" y="175960"/>
                    <a:pt x="3831" y="147480"/>
                    <a:pt x="3831" y="117175"/>
                  </a:cubicBezTo>
                  <a:cubicBezTo>
                    <a:pt x="3831" y="86901"/>
                    <a:pt x="15594" y="58451"/>
                    <a:pt x="37023" y="37022"/>
                  </a:cubicBezTo>
                  <a:cubicBezTo>
                    <a:pt x="58422" y="15593"/>
                    <a:pt x="86902" y="3800"/>
                    <a:pt x="117207" y="3800"/>
                  </a:cubicBezTo>
                  <a:close/>
                  <a:moveTo>
                    <a:pt x="117207" y="0"/>
                  </a:moveTo>
                  <a:cubicBezTo>
                    <a:pt x="85899" y="0"/>
                    <a:pt x="56446" y="12189"/>
                    <a:pt x="34318" y="34347"/>
                  </a:cubicBezTo>
                  <a:cubicBezTo>
                    <a:pt x="12220" y="56506"/>
                    <a:pt x="1" y="85898"/>
                    <a:pt x="1" y="117206"/>
                  </a:cubicBezTo>
                  <a:cubicBezTo>
                    <a:pt x="1" y="148513"/>
                    <a:pt x="12159" y="177966"/>
                    <a:pt x="34318" y="200094"/>
                  </a:cubicBezTo>
                  <a:cubicBezTo>
                    <a:pt x="56476" y="222192"/>
                    <a:pt x="85899" y="234411"/>
                    <a:pt x="117207" y="234411"/>
                  </a:cubicBezTo>
                  <a:cubicBezTo>
                    <a:pt x="148514" y="234411"/>
                    <a:pt x="177907" y="222162"/>
                    <a:pt x="200065" y="200064"/>
                  </a:cubicBezTo>
                  <a:cubicBezTo>
                    <a:pt x="222224" y="177936"/>
                    <a:pt x="234382" y="148483"/>
                    <a:pt x="234382" y="117175"/>
                  </a:cubicBezTo>
                  <a:cubicBezTo>
                    <a:pt x="234382" y="85868"/>
                    <a:pt x="222224" y="56445"/>
                    <a:pt x="200065" y="34317"/>
                  </a:cubicBezTo>
                  <a:cubicBezTo>
                    <a:pt x="177907" y="12189"/>
                    <a:pt x="148514" y="0"/>
                    <a:pt x="117207" y="0"/>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7"/>
            <p:cNvSpPr/>
            <p:nvPr/>
          </p:nvSpPr>
          <p:spPr>
            <a:xfrm>
              <a:off x="2878750" y="336925"/>
              <a:ext cx="4768350" cy="4768325"/>
            </a:xfrm>
            <a:custGeom>
              <a:avLst/>
              <a:gdLst/>
              <a:ahLst/>
              <a:cxnLst/>
              <a:rect l="l" t="t" r="r" b="b"/>
              <a:pathLst>
                <a:path w="190734" h="190733" extrusionOk="0">
                  <a:moveTo>
                    <a:pt x="95382" y="3800"/>
                  </a:moveTo>
                  <a:cubicBezTo>
                    <a:pt x="119850" y="3800"/>
                    <a:pt x="142829" y="13344"/>
                    <a:pt x="160125" y="30609"/>
                  </a:cubicBezTo>
                  <a:cubicBezTo>
                    <a:pt x="177389" y="47904"/>
                    <a:pt x="186934" y="70883"/>
                    <a:pt x="186934" y="95351"/>
                  </a:cubicBezTo>
                  <a:cubicBezTo>
                    <a:pt x="186934" y="119820"/>
                    <a:pt x="177389" y="142799"/>
                    <a:pt x="160125" y="160094"/>
                  </a:cubicBezTo>
                  <a:cubicBezTo>
                    <a:pt x="142829" y="177389"/>
                    <a:pt x="119850" y="186933"/>
                    <a:pt x="95382" y="186933"/>
                  </a:cubicBezTo>
                  <a:cubicBezTo>
                    <a:pt x="70913" y="186933"/>
                    <a:pt x="47904" y="177389"/>
                    <a:pt x="30639" y="160094"/>
                  </a:cubicBezTo>
                  <a:cubicBezTo>
                    <a:pt x="13344" y="142829"/>
                    <a:pt x="3800" y="119789"/>
                    <a:pt x="3800" y="95351"/>
                  </a:cubicBezTo>
                  <a:cubicBezTo>
                    <a:pt x="3800" y="70944"/>
                    <a:pt x="13344" y="47904"/>
                    <a:pt x="30639" y="30609"/>
                  </a:cubicBezTo>
                  <a:cubicBezTo>
                    <a:pt x="47904" y="13344"/>
                    <a:pt x="70913" y="3800"/>
                    <a:pt x="95382" y="3800"/>
                  </a:cubicBezTo>
                  <a:close/>
                  <a:moveTo>
                    <a:pt x="95382" y="0"/>
                  </a:moveTo>
                  <a:cubicBezTo>
                    <a:pt x="69910" y="0"/>
                    <a:pt x="45928" y="9909"/>
                    <a:pt x="27934" y="27934"/>
                  </a:cubicBezTo>
                  <a:cubicBezTo>
                    <a:pt x="9909" y="45928"/>
                    <a:pt x="0" y="69880"/>
                    <a:pt x="0" y="95351"/>
                  </a:cubicBezTo>
                  <a:cubicBezTo>
                    <a:pt x="0" y="120853"/>
                    <a:pt x="9909" y="144805"/>
                    <a:pt x="27934" y="162799"/>
                  </a:cubicBezTo>
                  <a:cubicBezTo>
                    <a:pt x="45928" y="180793"/>
                    <a:pt x="69910" y="190733"/>
                    <a:pt x="95382" y="190733"/>
                  </a:cubicBezTo>
                  <a:cubicBezTo>
                    <a:pt x="120853" y="190733"/>
                    <a:pt x="144805" y="180793"/>
                    <a:pt x="162799" y="162799"/>
                  </a:cubicBezTo>
                  <a:cubicBezTo>
                    <a:pt x="180824" y="144805"/>
                    <a:pt x="190733" y="120823"/>
                    <a:pt x="190733" y="95351"/>
                  </a:cubicBezTo>
                  <a:cubicBezTo>
                    <a:pt x="190733" y="69910"/>
                    <a:pt x="180824" y="45928"/>
                    <a:pt x="162799" y="27934"/>
                  </a:cubicBezTo>
                  <a:cubicBezTo>
                    <a:pt x="144805" y="9909"/>
                    <a:pt x="120823" y="0"/>
                    <a:pt x="95382" y="0"/>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7"/>
            <p:cNvSpPr/>
            <p:nvPr/>
          </p:nvSpPr>
          <p:spPr>
            <a:xfrm>
              <a:off x="3425100" y="883275"/>
              <a:ext cx="3675625" cy="3675625"/>
            </a:xfrm>
            <a:custGeom>
              <a:avLst/>
              <a:gdLst/>
              <a:ahLst/>
              <a:cxnLst/>
              <a:rect l="l" t="t" r="r" b="b"/>
              <a:pathLst>
                <a:path w="147025" h="147025" extrusionOk="0">
                  <a:moveTo>
                    <a:pt x="73528" y="3800"/>
                  </a:moveTo>
                  <a:cubicBezTo>
                    <a:pt x="111978" y="3800"/>
                    <a:pt x="143225" y="35047"/>
                    <a:pt x="143225" y="73497"/>
                  </a:cubicBezTo>
                  <a:cubicBezTo>
                    <a:pt x="143225" y="111948"/>
                    <a:pt x="111978" y="143225"/>
                    <a:pt x="73528" y="143225"/>
                  </a:cubicBezTo>
                  <a:cubicBezTo>
                    <a:pt x="35077" y="143225"/>
                    <a:pt x="3800" y="111948"/>
                    <a:pt x="3800" y="73497"/>
                  </a:cubicBezTo>
                  <a:cubicBezTo>
                    <a:pt x="3800" y="35047"/>
                    <a:pt x="35077" y="3800"/>
                    <a:pt x="73528" y="3800"/>
                  </a:cubicBezTo>
                  <a:close/>
                  <a:moveTo>
                    <a:pt x="73528" y="1"/>
                  </a:moveTo>
                  <a:cubicBezTo>
                    <a:pt x="32980" y="1"/>
                    <a:pt x="1" y="32950"/>
                    <a:pt x="1" y="73497"/>
                  </a:cubicBezTo>
                  <a:cubicBezTo>
                    <a:pt x="1" y="114045"/>
                    <a:pt x="32980" y="147024"/>
                    <a:pt x="73528" y="147024"/>
                  </a:cubicBezTo>
                  <a:cubicBezTo>
                    <a:pt x="114045" y="147024"/>
                    <a:pt x="147025" y="114045"/>
                    <a:pt x="147025" y="73497"/>
                  </a:cubicBezTo>
                  <a:cubicBezTo>
                    <a:pt x="147025" y="32950"/>
                    <a:pt x="114045" y="1"/>
                    <a:pt x="73528"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7"/>
            <p:cNvSpPr/>
            <p:nvPr/>
          </p:nvSpPr>
          <p:spPr>
            <a:xfrm>
              <a:off x="3971475" y="1430400"/>
              <a:ext cx="2583650" cy="2583650"/>
            </a:xfrm>
            <a:custGeom>
              <a:avLst/>
              <a:gdLst/>
              <a:ahLst/>
              <a:cxnLst/>
              <a:rect l="l" t="t" r="r" b="b"/>
              <a:pathLst>
                <a:path w="103346" h="103346" extrusionOk="0">
                  <a:moveTo>
                    <a:pt x="51673" y="3739"/>
                  </a:moveTo>
                  <a:cubicBezTo>
                    <a:pt x="78056" y="3739"/>
                    <a:pt x="99546" y="25199"/>
                    <a:pt x="99546" y="51612"/>
                  </a:cubicBezTo>
                  <a:cubicBezTo>
                    <a:pt x="99546" y="78026"/>
                    <a:pt x="78056" y="99485"/>
                    <a:pt x="51673" y="99485"/>
                  </a:cubicBezTo>
                  <a:cubicBezTo>
                    <a:pt x="25259" y="99485"/>
                    <a:pt x="3800" y="78026"/>
                    <a:pt x="3800" y="51612"/>
                  </a:cubicBezTo>
                  <a:cubicBezTo>
                    <a:pt x="3800" y="25229"/>
                    <a:pt x="25259" y="3739"/>
                    <a:pt x="51673" y="3739"/>
                  </a:cubicBezTo>
                  <a:close/>
                  <a:moveTo>
                    <a:pt x="51673" y="1"/>
                  </a:moveTo>
                  <a:cubicBezTo>
                    <a:pt x="23162" y="1"/>
                    <a:pt x="0" y="23162"/>
                    <a:pt x="0" y="51673"/>
                  </a:cubicBezTo>
                  <a:cubicBezTo>
                    <a:pt x="0" y="80154"/>
                    <a:pt x="23162" y="103346"/>
                    <a:pt x="51673" y="103346"/>
                  </a:cubicBezTo>
                  <a:cubicBezTo>
                    <a:pt x="80154" y="103346"/>
                    <a:pt x="103345" y="80154"/>
                    <a:pt x="103345" y="51673"/>
                  </a:cubicBezTo>
                  <a:cubicBezTo>
                    <a:pt x="103345" y="23162"/>
                    <a:pt x="80154" y="1"/>
                    <a:pt x="51673"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7"/>
            <p:cNvSpPr/>
            <p:nvPr/>
          </p:nvSpPr>
          <p:spPr>
            <a:xfrm>
              <a:off x="4516300" y="1974475"/>
              <a:ext cx="1493225" cy="1493225"/>
            </a:xfrm>
            <a:custGeom>
              <a:avLst/>
              <a:gdLst/>
              <a:ahLst/>
              <a:cxnLst/>
              <a:rect l="l" t="t" r="r" b="b"/>
              <a:pathLst>
                <a:path w="59729" h="59729" extrusionOk="0">
                  <a:moveTo>
                    <a:pt x="29880" y="3800"/>
                  </a:moveTo>
                  <a:cubicBezTo>
                    <a:pt x="44227" y="3800"/>
                    <a:pt x="55929" y="15503"/>
                    <a:pt x="55929" y="29849"/>
                  </a:cubicBezTo>
                  <a:cubicBezTo>
                    <a:pt x="55929" y="44226"/>
                    <a:pt x="44227" y="55929"/>
                    <a:pt x="29880" y="55929"/>
                  </a:cubicBezTo>
                  <a:cubicBezTo>
                    <a:pt x="15503" y="55929"/>
                    <a:pt x="3800" y="44226"/>
                    <a:pt x="3800" y="29849"/>
                  </a:cubicBezTo>
                  <a:cubicBezTo>
                    <a:pt x="3800" y="15503"/>
                    <a:pt x="15503" y="3800"/>
                    <a:pt x="29880" y="3800"/>
                  </a:cubicBezTo>
                  <a:close/>
                  <a:moveTo>
                    <a:pt x="29880" y="1"/>
                  </a:moveTo>
                  <a:cubicBezTo>
                    <a:pt x="13405" y="1"/>
                    <a:pt x="1" y="13405"/>
                    <a:pt x="1" y="29849"/>
                  </a:cubicBezTo>
                  <a:cubicBezTo>
                    <a:pt x="1" y="46324"/>
                    <a:pt x="13405" y="59728"/>
                    <a:pt x="29880" y="59728"/>
                  </a:cubicBezTo>
                  <a:cubicBezTo>
                    <a:pt x="46354" y="59728"/>
                    <a:pt x="59728" y="46324"/>
                    <a:pt x="59728" y="29849"/>
                  </a:cubicBezTo>
                  <a:cubicBezTo>
                    <a:pt x="59728" y="13405"/>
                    <a:pt x="46324" y="1"/>
                    <a:pt x="29880"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3" name="Google Shape;233;p7"/>
          <p:cNvGrpSpPr/>
          <p:nvPr/>
        </p:nvGrpSpPr>
        <p:grpSpPr>
          <a:xfrm>
            <a:off x="280137" y="93801"/>
            <a:ext cx="8677908" cy="4873927"/>
            <a:chOff x="280137" y="93801"/>
            <a:chExt cx="8677908" cy="4873927"/>
          </a:xfrm>
        </p:grpSpPr>
        <p:sp>
          <p:nvSpPr>
            <p:cNvPr id="234" name="Google Shape;234;p7"/>
            <p:cNvSpPr/>
            <p:nvPr/>
          </p:nvSpPr>
          <p:spPr>
            <a:xfrm>
              <a:off x="7601469" y="93801"/>
              <a:ext cx="462359" cy="462382"/>
            </a:xfrm>
            <a:custGeom>
              <a:avLst/>
              <a:gdLst/>
              <a:ahLst/>
              <a:cxnLst/>
              <a:rect l="l" t="t" r="r" b="b"/>
              <a:pathLst>
                <a:path w="19848" h="19849" extrusionOk="0">
                  <a:moveTo>
                    <a:pt x="9640" y="935"/>
                  </a:moveTo>
                  <a:lnTo>
                    <a:pt x="9640" y="3803"/>
                  </a:lnTo>
                  <a:cubicBezTo>
                    <a:pt x="8907" y="3803"/>
                    <a:pt x="8173" y="3803"/>
                    <a:pt x="7506" y="3837"/>
                  </a:cubicBezTo>
                  <a:cubicBezTo>
                    <a:pt x="8306" y="2469"/>
                    <a:pt x="9140" y="1468"/>
                    <a:pt x="9640" y="935"/>
                  </a:cubicBezTo>
                  <a:close/>
                  <a:moveTo>
                    <a:pt x="10241" y="801"/>
                  </a:moveTo>
                  <a:cubicBezTo>
                    <a:pt x="10741" y="1302"/>
                    <a:pt x="11742" y="2436"/>
                    <a:pt x="12643" y="4004"/>
                  </a:cubicBezTo>
                  <a:cubicBezTo>
                    <a:pt x="11809" y="3937"/>
                    <a:pt x="11008" y="3837"/>
                    <a:pt x="10241" y="3837"/>
                  </a:cubicBezTo>
                  <a:lnTo>
                    <a:pt x="10241" y="801"/>
                  </a:lnTo>
                  <a:close/>
                  <a:moveTo>
                    <a:pt x="9073" y="768"/>
                  </a:moveTo>
                  <a:lnTo>
                    <a:pt x="9073" y="768"/>
                  </a:lnTo>
                  <a:cubicBezTo>
                    <a:pt x="8440" y="1435"/>
                    <a:pt x="7572" y="2503"/>
                    <a:pt x="6805" y="3937"/>
                  </a:cubicBezTo>
                  <a:cubicBezTo>
                    <a:pt x="5771" y="4004"/>
                    <a:pt x="4837" y="4170"/>
                    <a:pt x="4003" y="4337"/>
                  </a:cubicBezTo>
                  <a:cubicBezTo>
                    <a:pt x="5237" y="2636"/>
                    <a:pt x="6972" y="1402"/>
                    <a:pt x="9073" y="768"/>
                  </a:cubicBezTo>
                  <a:close/>
                  <a:moveTo>
                    <a:pt x="10975" y="768"/>
                  </a:moveTo>
                  <a:lnTo>
                    <a:pt x="10975" y="768"/>
                  </a:lnTo>
                  <a:cubicBezTo>
                    <a:pt x="13176" y="1402"/>
                    <a:pt x="15011" y="2803"/>
                    <a:pt x="16245" y="4637"/>
                  </a:cubicBezTo>
                  <a:cubicBezTo>
                    <a:pt x="15244" y="4437"/>
                    <a:pt x="14277" y="4237"/>
                    <a:pt x="13310" y="4104"/>
                  </a:cubicBezTo>
                  <a:cubicBezTo>
                    <a:pt x="12509" y="2603"/>
                    <a:pt x="11608" y="1468"/>
                    <a:pt x="10975" y="768"/>
                  </a:cubicBezTo>
                  <a:close/>
                  <a:moveTo>
                    <a:pt x="6805" y="1102"/>
                  </a:moveTo>
                  <a:lnTo>
                    <a:pt x="6805" y="1102"/>
                  </a:lnTo>
                  <a:cubicBezTo>
                    <a:pt x="5337" y="1935"/>
                    <a:pt x="4103" y="3103"/>
                    <a:pt x="3169" y="4571"/>
                  </a:cubicBezTo>
                  <a:cubicBezTo>
                    <a:pt x="2769" y="4671"/>
                    <a:pt x="2402" y="4771"/>
                    <a:pt x="2002" y="4871"/>
                  </a:cubicBezTo>
                  <a:cubicBezTo>
                    <a:pt x="3169" y="3136"/>
                    <a:pt x="4837" y="1802"/>
                    <a:pt x="6805" y="1102"/>
                  </a:cubicBezTo>
                  <a:close/>
                  <a:moveTo>
                    <a:pt x="13543" y="1302"/>
                  </a:moveTo>
                  <a:lnTo>
                    <a:pt x="13543" y="1302"/>
                  </a:lnTo>
                  <a:cubicBezTo>
                    <a:pt x="15411" y="2069"/>
                    <a:pt x="16946" y="3437"/>
                    <a:pt x="17980" y="5138"/>
                  </a:cubicBezTo>
                  <a:cubicBezTo>
                    <a:pt x="17646" y="5038"/>
                    <a:pt x="17346" y="4971"/>
                    <a:pt x="17012" y="4871"/>
                  </a:cubicBezTo>
                  <a:cubicBezTo>
                    <a:pt x="16178" y="3437"/>
                    <a:pt x="14978" y="2169"/>
                    <a:pt x="13543" y="1302"/>
                  </a:cubicBezTo>
                  <a:close/>
                  <a:moveTo>
                    <a:pt x="6505" y="4471"/>
                  </a:moveTo>
                  <a:lnTo>
                    <a:pt x="6505" y="4471"/>
                  </a:lnTo>
                  <a:cubicBezTo>
                    <a:pt x="5838" y="5838"/>
                    <a:pt x="5337" y="7506"/>
                    <a:pt x="5271" y="9341"/>
                  </a:cubicBezTo>
                  <a:lnTo>
                    <a:pt x="5271" y="9574"/>
                  </a:lnTo>
                  <a:lnTo>
                    <a:pt x="2268" y="9574"/>
                  </a:lnTo>
                  <a:cubicBezTo>
                    <a:pt x="2302" y="7906"/>
                    <a:pt x="2802" y="6339"/>
                    <a:pt x="3603" y="4971"/>
                  </a:cubicBezTo>
                  <a:cubicBezTo>
                    <a:pt x="4103" y="4871"/>
                    <a:pt x="4737" y="4771"/>
                    <a:pt x="5337" y="4637"/>
                  </a:cubicBezTo>
                  <a:cubicBezTo>
                    <a:pt x="5738" y="4604"/>
                    <a:pt x="6105" y="4504"/>
                    <a:pt x="6505" y="4471"/>
                  </a:cubicBezTo>
                  <a:close/>
                  <a:moveTo>
                    <a:pt x="2802" y="5238"/>
                  </a:moveTo>
                  <a:cubicBezTo>
                    <a:pt x="2135" y="6539"/>
                    <a:pt x="1735" y="8006"/>
                    <a:pt x="1668" y="9608"/>
                  </a:cubicBezTo>
                  <a:lnTo>
                    <a:pt x="567" y="9608"/>
                  </a:lnTo>
                  <a:cubicBezTo>
                    <a:pt x="601" y="8173"/>
                    <a:pt x="968" y="6806"/>
                    <a:pt x="1601" y="5638"/>
                  </a:cubicBezTo>
                  <a:cubicBezTo>
                    <a:pt x="1935" y="5505"/>
                    <a:pt x="2335" y="5405"/>
                    <a:pt x="2802" y="5238"/>
                  </a:cubicBezTo>
                  <a:close/>
                  <a:moveTo>
                    <a:pt x="8888" y="4376"/>
                  </a:moveTo>
                  <a:cubicBezTo>
                    <a:pt x="9135" y="4376"/>
                    <a:pt x="9386" y="4384"/>
                    <a:pt x="9640" y="4404"/>
                  </a:cubicBezTo>
                  <a:lnTo>
                    <a:pt x="9640" y="9608"/>
                  </a:lnTo>
                  <a:lnTo>
                    <a:pt x="5804" y="9608"/>
                  </a:lnTo>
                  <a:lnTo>
                    <a:pt x="5804" y="9441"/>
                  </a:lnTo>
                  <a:cubicBezTo>
                    <a:pt x="5904" y="7506"/>
                    <a:pt x="6471" y="5838"/>
                    <a:pt x="7172" y="4471"/>
                  </a:cubicBezTo>
                  <a:cubicBezTo>
                    <a:pt x="7714" y="4423"/>
                    <a:pt x="8290" y="4376"/>
                    <a:pt x="8888" y="4376"/>
                  </a:cubicBezTo>
                  <a:close/>
                  <a:moveTo>
                    <a:pt x="10241" y="4404"/>
                  </a:moveTo>
                  <a:cubicBezTo>
                    <a:pt x="11075" y="4437"/>
                    <a:pt x="11975" y="4504"/>
                    <a:pt x="12943" y="4637"/>
                  </a:cubicBezTo>
                  <a:cubicBezTo>
                    <a:pt x="13610" y="5972"/>
                    <a:pt x="14144" y="7606"/>
                    <a:pt x="14244" y="9441"/>
                  </a:cubicBezTo>
                  <a:lnTo>
                    <a:pt x="14244" y="9608"/>
                  </a:lnTo>
                  <a:lnTo>
                    <a:pt x="10241" y="9608"/>
                  </a:lnTo>
                  <a:lnTo>
                    <a:pt x="10241" y="4404"/>
                  </a:lnTo>
                  <a:close/>
                  <a:moveTo>
                    <a:pt x="13643" y="4737"/>
                  </a:moveTo>
                  <a:cubicBezTo>
                    <a:pt x="14611" y="4871"/>
                    <a:pt x="15611" y="5104"/>
                    <a:pt x="16679" y="5338"/>
                  </a:cubicBezTo>
                  <a:cubicBezTo>
                    <a:pt x="17313" y="6605"/>
                    <a:pt x="17746" y="8073"/>
                    <a:pt x="17813" y="9608"/>
                  </a:cubicBezTo>
                  <a:lnTo>
                    <a:pt x="14811" y="9608"/>
                  </a:lnTo>
                  <a:lnTo>
                    <a:pt x="14811" y="9407"/>
                  </a:lnTo>
                  <a:cubicBezTo>
                    <a:pt x="14744" y="7640"/>
                    <a:pt x="14277" y="6072"/>
                    <a:pt x="13643" y="4737"/>
                  </a:cubicBezTo>
                  <a:close/>
                  <a:moveTo>
                    <a:pt x="17346" y="5571"/>
                  </a:moveTo>
                  <a:lnTo>
                    <a:pt x="17346" y="5571"/>
                  </a:lnTo>
                  <a:cubicBezTo>
                    <a:pt x="17679" y="5638"/>
                    <a:pt x="18013" y="5772"/>
                    <a:pt x="18347" y="5838"/>
                  </a:cubicBezTo>
                  <a:cubicBezTo>
                    <a:pt x="18914" y="6972"/>
                    <a:pt x="19247" y="8273"/>
                    <a:pt x="19314" y="9608"/>
                  </a:cubicBezTo>
                  <a:lnTo>
                    <a:pt x="18347" y="9608"/>
                  </a:lnTo>
                  <a:cubicBezTo>
                    <a:pt x="18313" y="8140"/>
                    <a:pt x="17946" y="6806"/>
                    <a:pt x="17346" y="5571"/>
                  </a:cubicBezTo>
                  <a:close/>
                  <a:moveTo>
                    <a:pt x="1668" y="10108"/>
                  </a:moveTo>
                  <a:lnTo>
                    <a:pt x="1668" y="10141"/>
                  </a:lnTo>
                  <a:cubicBezTo>
                    <a:pt x="1735" y="11843"/>
                    <a:pt x="2168" y="13477"/>
                    <a:pt x="2969" y="14911"/>
                  </a:cubicBezTo>
                  <a:cubicBezTo>
                    <a:pt x="2602" y="14811"/>
                    <a:pt x="2235" y="14678"/>
                    <a:pt x="1801" y="14578"/>
                  </a:cubicBezTo>
                  <a:cubicBezTo>
                    <a:pt x="1068" y="13210"/>
                    <a:pt x="601" y="11742"/>
                    <a:pt x="567" y="10108"/>
                  </a:cubicBezTo>
                  <a:close/>
                  <a:moveTo>
                    <a:pt x="19314" y="10141"/>
                  </a:moveTo>
                  <a:cubicBezTo>
                    <a:pt x="19281" y="11843"/>
                    <a:pt x="18780" y="13444"/>
                    <a:pt x="17946" y="14811"/>
                  </a:cubicBezTo>
                  <a:cubicBezTo>
                    <a:pt x="17646" y="14911"/>
                    <a:pt x="17313" y="15012"/>
                    <a:pt x="16946" y="15112"/>
                  </a:cubicBezTo>
                  <a:cubicBezTo>
                    <a:pt x="17813" y="13677"/>
                    <a:pt x="18313" y="11976"/>
                    <a:pt x="18347" y="10141"/>
                  </a:cubicBezTo>
                  <a:close/>
                  <a:moveTo>
                    <a:pt x="5237" y="10141"/>
                  </a:moveTo>
                  <a:cubicBezTo>
                    <a:pt x="5271" y="12009"/>
                    <a:pt x="5771" y="13844"/>
                    <a:pt x="6738" y="15679"/>
                  </a:cubicBezTo>
                  <a:cubicBezTo>
                    <a:pt x="5771" y="15579"/>
                    <a:pt x="4770" y="15345"/>
                    <a:pt x="3736" y="15112"/>
                  </a:cubicBezTo>
                  <a:cubicBezTo>
                    <a:pt x="2802" y="13677"/>
                    <a:pt x="2268" y="11976"/>
                    <a:pt x="2235" y="10141"/>
                  </a:cubicBezTo>
                  <a:close/>
                  <a:moveTo>
                    <a:pt x="17813" y="10141"/>
                  </a:moveTo>
                  <a:cubicBezTo>
                    <a:pt x="17780" y="12076"/>
                    <a:pt x="17179" y="13844"/>
                    <a:pt x="16145" y="15345"/>
                  </a:cubicBezTo>
                  <a:cubicBezTo>
                    <a:pt x="15645" y="15479"/>
                    <a:pt x="15111" y="15612"/>
                    <a:pt x="14511" y="15679"/>
                  </a:cubicBezTo>
                  <a:cubicBezTo>
                    <a:pt x="14110" y="15779"/>
                    <a:pt x="13677" y="15812"/>
                    <a:pt x="13243" y="15845"/>
                  </a:cubicBezTo>
                  <a:cubicBezTo>
                    <a:pt x="14244" y="13977"/>
                    <a:pt x="14777" y="12109"/>
                    <a:pt x="14811" y="10141"/>
                  </a:cubicBezTo>
                  <a:close/>
                  <a:moveTo>
                    <a:pt x="9640" y="10141"/>
                  </a:moveTo>
                  <a:lnTo>
                    <a:pt x="9640" y="15946"/>
                  </a:lnTo>
                  <a:cubicBezTo>
                    <a:pt x="8940" y="15912"/>
                    <a:pt x="8173" y="15845"/>
                    <a:pt x="7439" y="15779"/>
                  </a:cubicBezTo>
                  <a:cubicBezTo>
                    <a:pt x="6405" y="13944"/>
                    <a:pt x="5838" y="12076"/>
                    <a:pt x="5804" y="10141"/>
                  </a:cubicBezTo>
                  <a:close/>
                  <a:moveTo>
                    <a:pt x="14244" y="10141"/>
                  </a:moveTo>
                  <a:cubicBezTo>
                    <a:pt x="14177" y="12109"/>
                    <a:pt x="13610" y="14011"/>
                    <a:pt x="12509" y="15912"/>
                  </a:cubicBezTo>
                  <a:cubicBezTo>
                    <a:pt x="11809" y="15979"/>
                    <a:pt x="11075" y="15979"/>
                    <a:pt x="10241" y="15979"/>
                  </a:cubicBezTo>
                  <a:lnTo>
                    <a:pt x="10241" y="10141"/>
                  </a:lnTo>
                  <a:close/>
                  <a:moveTo>
                    <a:pt x="17446" y="15612"/>
                  </a:moveTo>
                  <a:cubicBezTo>
                    <a:pt x="16445" y="16913"/>
                    <a:pt x="15111" y="17947"/>
                    <a:pt x="13577" y="18614"/>
                  </a:cubicBezTo>
                  <a:cubicBezTo>
                    <a:pt x="14744" y="17914"/>
                    <a:pt x="15745" y="16946"/>
                    <a:pt x="16512" y="15845"/>
                  </a:cubicBezTo>
                  <a:cubicBezTo>
                    <a:pt x="16846" y="15779"/>
                    <a:pt x="17146" y="15679"/>
                    <a:pt x="17446" y="15612"/>
                  </a:cubicBezTo>
                  <a:close/>
                  <a:moveTo>
                    <a:pt x="2268" y="15312"/>
                  </a:moveTo>
                  <a:lnTo>
                    <a:pt x="2268" y="15312"/>
                  </a:lnTo>
                  <a:cubicBezTo>
                    <a:pt x="2635" y="15445"/>
                    <a:pt x="3002" y="15512"/>
                    <a:pt x="3403" y="15612"/>
                  </a:cubicBezTo>
                  <a:cubicBezTo>
                    <a:pt x="4270" y="16913"/>
                    <a:pt x="5437" y="18014"/>
                    <a:pt x="6805" y="18781"/>
                  </a:cubicBezTo>
                  <a:cubicBezTo>
                    <a:pt x="4970" y="18147"/>
                    <a:pt x="3336" y="16913"/>
                    <a:pt x="2268" y="15312"/>
                  </a:cubicBezTo>
                  <a:close/>
                  <a:moveTo>
                    <a:pt x="7772" y="16413"/>
                  </a:moveTo>
                  <a:lnTo>
                    <a:pt x="7772" y="16413"/>
                  </a:lnTo>
                  <a:cubicBezTo>
                    <a:pt x="8440" y="16446"/>
                    <a:pt x="9073" y="16479"/>
                    <a:pt x="9640" y="16513"/>
                  </a:cubicBezTo>
                  <a:lnTo>
                    <a:pt x="9640" y="18914"/>
                  </a:lnTo>
                  <a:cubicBezTo>
                    <a:pt x="8940" y="18080"/>
                    <a:pt x="8306" y="17246"/>
                    <a:pt x="7772" y="16413"/>
                  </a:cubicBezTo>
                  <a:close/>
                  <a:moveTo>
                    <a:pt x="12176" y="16479"/>
                  </a:moveTo>
                  <a:lnTo>
                    <a:pt x="12176" y="16479"/>
                  </a:lnTo>
                  <a:cubicBezTo>
                    <a:pt x="11642" y="17347"/>
                    <a:pt x="10975" y="18247"/>
                    <a:pt x="10241" y="19081"/>
                  </a:cubicBezTo>
                  <a:lnTo>
                    <a:pt x="10241" y="16513"/>
                  </a:lnTo>
                  <a:lnTo>
                    <a:pt x="10608" y="16513"/>
                  </a:lnTo>
                  <a:cubicBezTo>
                    <a:pt x="11141" y="16513"/>
                    <a:pt x="11675" y="16513"/>
                    <a:pt x="12176" y="16479"/>
                  </a:cubicBezTo>
                  <a:close/>
                  <a:moveTo>
                    <a:pt x="4237" y="15812"/>
                  </a:moveTo>
                  <a:cubicBezTo>
                    <a:pt x="5237" y="16012"/>
                    <a:pt x="6171" y="16179"/>
                    <a:pt x="7105" y="16312"/>
                  </a:cubicBezTo>
                  <a:cubicBezTo>
                    <a:pt x="7639" y="17280"/>
                    <a:pt x="8339" y="18247"/>
                    <a:pt x="9140" y="19148"/>
                  </a:cubicBezTo>
                  <a:cubicBezTo>
                    <a:pt x="7139" y="18614"/>
                    <a:pt x="5437" y="17413"/>
                    <a:pt x="4237" y="15812"/>
                  </a:cubicBezTo>
                  <a:close/>
                  <a:moveTo>
                    <a:pt x="15645" y="16012"/>
                  </a:moveTo>
                  <a:lnTo>
                    <a:pt x="15645" y="16012"/>
                  </a:lnTo>
                  <a:cubicBezTo>
                    <a:pt x="14444" y="17480"/>
                    <a:pt x="12809" y="18614"/>
                    <a:pt x="10908" y="19148"/>
                  </a:cubicBezTo>
                  <a:cubicBezTo>
                    <a:pt x="11675" y="18247"/>
                    <a:pt x="12342" y="17347"/>
                    <a:pt x="12909" y="16446"/>
                  </a:cubicBezTo>
                  <a:cubicBezTo>
                    <a:pt x="13943" y="16346"/>
                    <a:pt x="14844" y="16179"/>
                    <a:pt x="15645" y="16012"/>
                  </a:cubicBezTo>
                  <a:close/>
                  <a:moveTo>
                    <a:pt x="9941" y="1"/>
                  </a:moveTo>
                  <a:cubicBezTo>
                    <a:pt x="4470" y="1"/>
                    <a:pt x="0" y="4471"/>
                    <a:pt x="0" y="9941"/>
                  </a:cubicBezTo>
                  <a:cubicBezTo>
                    <a:pt x="0" y="15412"/>
                    <a:pt x="4470" y="19848"/>
                    <a:pt x="9941" y="19848"/>
                  </a:cubicBezTo>
                  <a:lnTo>
                    <a:pt x="10174" y="19848"/>
                  </a:lnTo>
                  <a:cubicBezTo>
                    <a:pt x="15511" y="19782"/>
                    <a:pt x="19848" y="15345"/>
                    <a:pt x="19848" y="9941"/>
                  </a:cubicBezTo>
                  <a:cubicBezTo>
                    <a:pt x="19848" y="4504"/>
                    <a:pt x="15511" y="134"/>
                    <a:pt x="10141" y="1"/>
                  </a:cubicBezTo>
                  <a:close/>
                </a:path>
              </a:pathLst>
            </a:custGeom>
            <a:solidFill>
              <a:srgbClr val="92F7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5" name="Google Shape;235;p7"/>
            <p:cNvGrpSpPr/>
            <p:nvPr/>
          </p:nvGrpSpPr>
          <p:grpSpPr>
            <a:xfrm>
              <a:off x="4632210" y="228066"/>
              <a:ext cx="365869" cy="328105"/>
              <a:chOff x="7194285" y="1228366"/>
              <a:chExt cx="365869" cy="328105"/>
            </a:xfrm>
          </p:grpSpPr>
          <p:sp>
            <p:nvSpPr>
              <p:cNvPr id="236" name="Google Shape;236;p7"/>
              <p:cNvSpPr/>
              <p:nvPr/>
            </p:nvSpPr>
            <p:spPr>
              <a:xfrm>
                <a:off x="7474434" y="1291960"/>
                <a:ext cx="85720" cy="85720"/>
              </a:xfrm>
              <a:custGeom>
                <a:avLst/>
                <a:gdLst/>
                <a:ahLst/>
                <a:cxnLst/>
                <a:rect l="l" t="t" r="r" b="b"/>
                <a:pathLst>
                  <a:path w="3103" h="3103" extrusionOk="0">
                    <a:moveTo>
                      <a:pt x="1534" y="601"/>
                    </a:moveTo>
                    <a:cubicBezTo>
                      <a:pt x="2035" y="601"/>
                      <a:pt x="2502" y="1001"/>
                      <a:pt x="2502" y="1568"/>
                    </a:cubicBezTo>
                    <a:cubicBezTo>
                      <a:pt x="2502" y="2102"/>
                      <a:pt x="2102" y="2502"/>
                      <a:pt x="1534" y="2502"/>
                    </a:cubicBezTo>
                    <a:cubicBezTo>
                      <a:pt x="1001" y="2502"/>
                      <a:pt x="600" y="2102"/>
                      <a:pt x="600" y="1568"/>
                    </a:cubicBezTo>
                    <a:cubicBezTo>
                      <a:pt x="600" y="1001"/>
                      <a:pt x="1001" y="601"/>
                      <a:pt x="1534" y="601"/>
                    </a:cubicBezTo>
                    <a:close/>
                    <a:moveTo>
                      <a:pt x="1534" y="1"/>
                    </a:moveTo>
                    <a:cubicBezTo>
                      <a:pt x="701" y="1"/>
                      <a:pt x="0" y="734"/>
                      <a:pt x="0" y="1568"/>
                    </a:cubicBezTo>
                    <a:cubicBezTo>
                      <a:pt x="0" y="2402"/>
                      <a:pt x="701" y="3103"/>
                      <a:pt x="1534" y="3103"/>
                    </a:cubicBezTo>
                    <a:cubicBezTo>
                      <a:pt x="2368" y="3103"/>
                      <a:pt x="3036" y="2436"/>
                      <a:pt x="3102" y="1568"/>
                    </a:cubicBezTo>
                    <a:cubicBezTo>
                      <a:pt x="3102" y="734"/>
                      <a:pt x="2368" y="1"/>
                      <a:pt x="1534"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7"/>
              <p:cNvSpPr/>
              <p:nvPr/>
            </p:nvSpPr>
            <p:spPr>
              <a:xfrm>
                <a:off x="7315920" y="1470723"/>
                <a:ext cx="84809" cy="85748"/>
              </a:xfrm>
              <a:custGeom>
                <a:avLst/>
                <a:gdLst/>
                <a:ahLst/>
                <a:cxnLst/>
                <a:rect l="l" t="t" r="r" b="b"/>
                <a:pathLst>
                  <a:path w="3070" h="3104" extrusionOk="0">
                    <a:moveTo>
                      <a:pt x="1535" y="601"/>
                    </a:moveTo>
                    <a:cubicBezTo>
                      <a:pt x="2069" y="601"/>
                      <a:pt x="2536" y="1035"/>
                      <a:pt x="2502" y="1535"/>
                    </a:cubicBezTo>
                    <a:cubicBezTo>
                      <a:pt x="2502" y="2069"/>
                      <a:pt x="2069" y="2503"/>
                      <a:pt x="1535" y="2503"/>
                    </a:cubicBezTo>
                    <a:cubicBezTo>
                      <a:pt x="1001" y="2503"/>
                      <a:pt x="568" y="2069"/>
                      <a:pt x="568" y="1535"/>
                    </a:cubicBezTo>
                    <a:cubicBezTo>
                      <a:pt x="568" y="1002"/>
                      <a:pt x="1001" y="601"/>
                      <a:pt x="1535" y="601"/>
                    </a:cubicBezTo>
                    <a:close/>
                    <a:moveTo>
                      <a:pt x="1535" y="1"/>
                    </a:moveTo>
                    <a:cubicBezTo>
                      <a:pt x="701" y="1"/>
                      <a:pt x="1" y="701"/>
                      <a:pt x="1" y="1535"/>
                    </a:cubicBezTo>
                    <a:cubicBezTo>
                      <a:pt x="1" y="2369"/>
                      <a:pt x="701" y="3103"/>
                      <a:pt x="1535" y="3103"/>
                    </a:cubicBezTo>
                    <a:cubicBezTo>
                      <a:pt x="2402" y="3103"/>
                      <a:pt x="3069" y="2369"/>
                      <a:pt x="3069" y="1535"/>
                    </a:cubicBezTo>
                    <a:cubicBezTo>
                      <a:pt x="3069" y="701"/>
                      <a:pt x="2369" y="1"/>
                      <a:pt x="1535"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7"/>
              <p:cNvSpPr/>
              <p:nvPr/>
            </p:nvSpPr>
            <p:spPr>
              <a:xfrm>
                <a:off x="7293820" y="1228366"/>
                <a:ext cx="15691" cy="213817"/>
              </a:xfrm>
              <a:custGeom>
                <a:avLst/>
                <a:gdLst/>
                <a:ahLst/>
                <a:cxnLst/>
                <a:rect l="l" t="t" r="r" b="b"/>
                <a:pathLst>
                  <a:path w="568" h="7740" extrusionOk="0">
                    <a:moveTo>
                      <a:pt x="300" y="1"/>
                    </a:moveTo>
                    <a:cubicBezTo>
                      <a:pt x="133" y="1"/>
                      <a:pt x="0" y="134"/>
                      <a:pt x="0" y="301"/>
                    </a:cubicBezTo>
                    <a:lnTo>
                      <a:pt x="0" y="7440"/>
                    </a:lnTo>
                    <a:cubicBezTo>
                      <a:pt x="0" y="7606"/>
                      <a:pt x="133" y="7740"/>
                      <a:pt x="300" y="7740"/>
                    </a:cubicBezTo>
                    <a:cubicBezTo>
                      <a:pt x="400" y="7740"/>
                      <a:pt x="534" y="7606"/>
                      <a:pt x="567" y="7440"/>
                    </a:cubicBezTo>
                    <a:lnTo>
                      <a:pt x="567" y="301"/>
                    </a:lnTo>
                    <a:cubicBezTo>
                      <a:pt x="567" y="134"/>
                      <a:pt x="467" y="1"/>
                      <a:pt x="300"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7"/>
              <p:cNvSpPr/>
              <p:nvPr/>
            </p:nvSpPr>
            <p:spPr>
              <a:xfrm>
                <a:off x="7194285" y="1326989"/>
                <a:ext cx="213818" cy="15691"/>
              </a:xfrm>
              <a:custGeom>
                <a:avLst/>
                <a:gdLst/>
                <a:ahLst/>
                <a:cxnLst/>
                <a:rect l="l" t="t" r="r" b="b"/>
                <a:pathLst>
                  <a:path w="7740" h="568" extrusionOk="0">
                    <a:moveTo>
                      <a:pt x="301" y="0"/>
                    </a:moveTo>
                    <a:cubicBezTo>
                      <a:pt x="134" y="0"/>
                      <a:pt x="0" y="134"/>
                      <a:pt x="0" y="300"/>
                    </a:cubicBezTo>
                    <a:cubicBezTo>
                      <a:pt x="0" y="467"/>
                      <a:pt x="134" y="567"/>
                      <a:pt x="301" y="567"/>
                    </a:cubicBezTo>
                    <a:lnTo>
                      <a:pt x="7439" y="567"/>
                    </a:lnTo>
                    <a:cubicBezTo>
                      <a:pt x="7606" y="567"/>
                      <a:pt x="7739" y="467"/>
                      <a:pt x="7739" y="300"/>
                    </a:cubicBezTo>
                    <a:cubicBezTo>
                      <a:pt x="7739" y="100"/>
                      <a:pt x="7606" y="0"/>
                      <a:pt x="7439" y="0"/>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0" name="Google Shape;240;p7"/>
            <p:cNvSpPr/>
            <p:nvPr/>
          </p:nvSpPr>
          <p:spPr>
            <a:xfrm>
              <a:off x="860780" y="296472"/>
              <a:ext cx="175087" cy="191303"/>
            </a:xfrm>
            <a:custGeom>
              <a:avLst/>
              <a:gdLst/>
              <a:ahLst/>
              <a:cxnLst/>
              <a:rect l="l" t="t" r="r" b="b"/>
              <a:pathLst>
                <a:path w="6338" h="6925" extrusionOk="0">
                  <a:moveTo>
                    <a:pt x="749" y="0"/>
                  </a:moveTo>
                  <a:cubicBezTo>
                    <a:pt x="358" y="0"/>
                    <a:pt x="0" y="307"/>
                    <a:pt x="0" y="708"/>
                  </a:cubicBezTo>
                  <a:lnTo>
                    <a:pt x="0" y="6179"/>
                  </a:lnTo>
                  <a:cubicBezTo>
                    <a:pt x="0" y="6626"/>
                    <a:pt x="351" y="6925"/>
                    <a:pt x="737" y="6925"/>
                  </a:cubicBezTo>
                  <a:cubicBezTo>
                    <a:pt x="870" y="6925"/>
                    <a:pt x="1006" y="6890"/>
                    <a:pt x="1134" y="6813"/>
                  </a:cubicBezTo>
                  <a:lnTo>
                    <a:pt x="5838" y="4111"/>
                  </a:lnTo>
                  <a:cubicBezTo>
                    <a:pt x="6338" y="3811"/>
                    <a:pt x="6338" y="3077"/>
                    <a:pt x="5838" y="2810"/>
                  </a:cubicBezTo>
                  <a:lnTo>
                    <a:pt x="1134" y="108"/>
                  </a:lnTo>
                  <a:cubicBezTo>
                    <a:pt x="1010" y="34"/>
                    <a:pt x="878" y="0"/>
                    <a:pt x="7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1" name="Google Shape;241;p7"/>
            <p:cNvGrpSpPr/>
            <p:nvPr/>
          </p:nvGrpSpPr>
          <p:grpSpPr>
            <a:xfrm>
              <a:off x="8602321" y="2462062"/>
              <a:ext cx="355724" cy="1888212"/>
              <a:chOff x="124471" y="1153724"/>
              <a:chExt cx="355724" cy="1888212"/>
            </a:xfrm>
          </p:grpSpPr>
          <p:sp>
            <p:nvSpPr>
              <p:cNvPr id="242" name="Google Shape;242;p7"/>
              <p:cNvSpPr/>
              <p:nvPr/>
            </p:nvSpPr>
            <p:spPr>
              <a:xfrm>
                <a:off x="224005" y="1153724"/>
                <a:ext cx="15691" cy="212906"/>
              </a:xfrm>
              <a:custGeom>
                <a:avLst/>
                <a:gdLst/>
                <a:ahLst/>
                <a:cxnLst/>
                <a:rect l="l" t="t" r="r" b="b"/>
                <a:pathLst>
                  <a:path w="568" h="7707" extrusionOk="0">
                    <a:moveTo>
                      <a:pt x="267" y="1"/>
                    </a:moveTo>
                    <a:cubicBezTo>
                      <a:pt x="100" y="1"/>
                      <a:pt x="0" y="101"/>
                      <a:pt x="0" y="268"/>
                    </a:cubicBezTo>
                    <a:lnTo>
                      <a:pt x="0" y="7406"/>
                    </a:lnTo>
                    <a:cubicBezTo>
                      <a:pt x="0" y="7573"/>
                      <a:pt x="100" y="7706"/>
                      <a:pt x="267" y="7706"/>
                    </a:cubicBezTo>
                    <a:cubicBezTo>
                      <a:pt x="400" y="7706"/>
                      <a:pt x="534" y="7573"/>
                      <a:pt x="567" y="7406"/>
                    </a:cubicBezTo>
                    <a:lnTo>
                      <a:pt x="567" y="268"/>
                    </a:lnTo>
                    <a:cubicBezTo>
                      <a:pt x="567" y="101"/>
                      <a:pt x="434" y="1"/>
                      <a:pt x="2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7"/>
              <p:cNvSpPr/>
              <p:nvPr/>
            </p:nvSpPr>
            <p:spPr>
              <a:xfrm>
                <a:off x="124471" y="1251407"/>
                <a:ext cx="212906" cy="15691"/>
              </a:xfrm>
              <a:custGeom>
                <a:avLst/>
                <a:gdLst/>
                <a:ahLst/>
                <a:cxnLst/>
                <a:rect l="l" t="t" r="r" b="b"/>
                <a:pathLst>
                  <a:path w="7707" h="568" extrusionOk="0">
                    <a:moveTo>
                      <a:pt x="301" y="1"/>
                    </a:moveTo>
                    <a:cubicBezTo>
                      <a:pt x="134" y="1"/>
                      <a:pt x="1" y="134"/>
                      <a:pt x="1" y="301"/>
                    </a:cubicBezTo>
                    <a:cubicBezTo>
                      <a:pt x="1" y="468"/>
                      <a:pt x="134" y="568"/>
                      <a:pt x="301" y="568"/>
                    </a:cubicBezTo>
                    <a:lnTo>
                      <a:pt x="7439" y="568"/>
                    </a:lnTo>
                    <a:cubicBezTo>
                      <a:pt x="7606" y="568"/>
                      <a:pt x="7706" y="468"/>
                      <a:pt x="7706" y="301"/>
                    </a:cubicBezTo>
                    <a:cubicBezTo>
                      <a:pt x="7706" y="101"/>
                      <a:pt x="7606" y="1"/>
                      <a:pt x="74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7"/>
              <p:cNvSpPr/>
              <p:nvPr/>
            </p:nvSpPr>
            <p:spPr>
              <a:xfrm>
                <a:off x="323843" y="1395556"/>
                <a:ext cx="155446" cy="160916"/>
              </a:xfrm>
              <a:custGeom>
                <a:avLst/>
                <a:gdLst/>
                <a:ahLst/>
                <a:cxnLst/>
                <a:rect l="l" t="t" r="r" b="b"/>
                <a:pathLst>
                  <a:path w="5627" h="5825" extrusionOk="0">
                    <a:moveTo>
                      <a:pt x="673" y="0"/>
                    </a:moveTo>
                    <a:cubicBezTo>
                      <a:pt x="305" y="0"/>
                      <a:pt x="1" y="343"/>
                      <a:pt x="55" y="754"/>
                    </a:cubicBezTo>
                    <a:lnTo>
                      <a:pt x="623" y="5290"/>
                    </a:lnTo>
                    <a:cubicBezTo>
                      <a:pt x="669" y="5613"/>
                      <a:pt x="955" y="5825"/>
                      <a:pt x="1248" y="5825"/>
                    </a:cubicBezTo>
                    <a:cubicBezTo>
                      <a:pt x="1378" y="5825"/>
                      <a:pt x="1510" y="5783"/>
                      <a:pt x="1623" y="5690"/>
                    </a:cubicBezTo>
                    <a:lnTo>
                      <a:pt x="5259" y="2922"/>
                    </a:lnTo>
                    <a:cubicBezTo>
                      <a:pt x="5626" y="2622"/>
                      <a:pt x="5526" y="2021"/>
                      <a:pt x="5126" y="1821"/>
                    </a:cubicBezTo>
                    <a:lnTo>
                      <a:pt x="923" y="53"/>
                    </a:lnTo>
                    <a:cubicBezTo>
                      <a:pt x="839" y="17"/>
                      <a:pt x="754" y="0"/>
                      <a:pt x="6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7"/>
              <p:cNvSpPr/>
              <p:nvPr/>
            </p:nvSpPr>
            <p:spPr>
              <a:xfrm>
                <a:off x="250712" y="2821681"/>
                <a:ext cx="69145" cy="69118"/>
              </a:xfrm>
              <a:custGeom>
                <a:avLst/>
                <a:gdLst/>
                <a:ahLst/>
                <a:cxnLst/>
                <a:rect l="l" t="t" r="r" b="b"/>
                <a:pathLst>
                  <a:path w="2503" h="2502" extrusionOk="0">
                    <a:moveTo>
                      <a:pt x="1268" y="0"/>
                    </a:moveTo>
                    <a:cubicBezTo>
                      <a:pt x="534" y="0"/>
                      <a:pt x="1" y="534"/>
                      <a:pt x="1" y="1234"/>
                    </a:cubicBezTo>
                    <a:cubicBezTo>
                      <a:pt x="1" y="1968"/>
                      <a:pt x="534" y="2502"/>
                      <a:pt x="1268" y="2502"/>
                    </a:cubicBezTo>
                    <a:cubicBezTo>
                      <a:pt x="1969" y="2502"/>
                      <a:pt x="2502" y="1968"/>
                      <a:pt x="2502" y="1234"/>
                    </a:cubicBezTo>
                    <a:cubicBezTo>
                      <a:pt x="2502" y="534"/>
                      <a:pt x="1935" y="0"/>
                      <a:pt x="12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7"/>
              <p:cNvSpPr/>
              <p:nvPr/>
            </p:nvSpPr>
            <p:spPr>
              <a:xfrm>
                <a:off x="394474" y="2956216"/>
                <a:ext cx="85720" cy="85720"/>
              </a:xfrm>
              <a:custGeom>
                <a:avLst/>
                <a:gdLst/>
                <a:ahLst/>
                <a:cxnLst/>
                <a:rect l="l" t="t" r="r" b="b"/>
                <a:pathLst>
                  <a:path w="3103" h="3103" extrusionOk="0">
                    <a:moveTo>
                      <a:pt x="1568" y="0"/>
                    </a:moveTo>
                    <a:cubicBezTo>
                      <a:pt x="734" y="0"/>
                      <a:pt x="0" y="701"/>
                      <a:pt x="0" y="1535"/>
                    </a:cubicBezTo>
                    <a:cubicBezTo>
                      <a:pt x="0" y="2369"/>
                      <a:pt x="734" y="3102"/>
                      <a:pt x="1568" y="3102"/>
                    </a:cubicBezTo>
                    <a:cubicBezTo>
                      <a:pt x="2402" y="3102"/>
                      <a:pt x="3102" y="2369"/>
                      <a:pt x="3102" y="1535"/>
                    </a:cubicBezTo>
                    <a:cubicBezTo>
                      <a:pt x="3102" y="667"/>
                      <a:pt x="2402" y="0"/>
                      <a:pt x="15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7" name="Google Shape;247;p7"/>
            <p:cNvGrpSpPr/>
            <p:nvPr/>
          </p:nvGrpSpPr>
          <p:grpSpPr>
            <a:xfrm>
              <a:off x="280137" y="1059674"/>
              <a:ext cx="609540" cy="583574"/>
              <a:chOff x="3105300" y="593625"/>
              <a:chExt cx="256800" cy="245850"/>
            </a:xfrm>
          </p:grpSpPr>
          <p:sp>
            <p:nvSpPr>
              <p:cNvPr id="248" name="Google Shape;248;p7"/>
              <p:cNvSpPr/>
              <p:nvPr/>
            </p:nvSpPr>
            <p:spPr>
              <a:xfrm>
                <a:off x="3130975" y="695850"/>
                <a:ext cx="109875" cy="109875"/>
              </a:xfrm>
              <a:custGeom>
                <a:avLst/>
                <a:gdLst/>
                <a:ahLst/>
                <a:cxnLst/>
                <a:rect l="l" t="t" r="r" b="b"/>
                <a:pathLst>
                  <a:path w="4395" h="4395" extrusionOk="0">
                    <a:moveTo>
                      <a:pt x="1" y="1"/>
                    </a:moveTo>
                    <a:lnTo>
                      <a:pt x="1" y="4394"/>
                    </a:lnTo>
                    <a:lnTo>
                      <a:pt x="4394" y="4394"/>
                    </a:lnTo>
                    <a:lnTo>
                      <a:pt x="4394"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7"/>
              <p:cNvSpPr/>
              <p:nvPr/>
            </p:nvSpPr>
            <p:spPr>
              <a:xfrm>
                <a:off x="3202300" y="765275"/>
                <a:ext cx="74200" cy="74200"/>
              </a:xfrm>
              <a:custGeom>
                <a:avLst/>
                <a:gdLst/>
                <a:ahLst/>
                <a:cxnLst/>
                <a:rect l="l" t="t" r="r" b="b"/>
                <a:pathLst>
                  <a:path w="2968" h="2968" extrusionOk="0">
                    <a:moveTo>
                      <a:pt x="1" y="1"/>
                    </a:moveTo>
                    <a:lnTo>
                      <a:pt x="1" y="2968"/>
                    </a:lnTo>
                    <a:lnTo>
                      <a:pt x="2968" y="2968"/>
                    </a:lnTo>
                    <a:lnTo>
                      <a:pt x="2968"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7"/>
              <p:cNvSpPr/>
              <p:nvPr/>
            </p:nvSpPr>
            <p:spPr>
              <a:xfrm>
                <a:off x="3293125" y="652575"/>
                <a:ext cx="68975" cy="68975"/>
              </a:xfrm>
              <a:custGeom>
                <a:avLst/>
                <a:gdLst/>
                <a:ahLst/>
                <a:cxnLst/>
                <a:rect l="l" t="t" r="r" b="b"/>
                <a:pathLst>
                  <a:path w="2759" h="2759" extrusionOk="0">
                    <a:moveTo>
                      <a:pt x="1" y="1"/>
                    </a:moveTo>
                    <a:lnTo>
                      <a:pt x="1" y="2759"/>
                    </a:lnTo>
                    <a:lnTo>
                      <a:pt x="2759" y="2759"/>
                    </a:lnTo>
                    <a:lnTo>
                      <a:pt x="2759"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7"/>
              <p:cNvSpPr/>
              <p:nvPr/>
            </p:nvSpPr>
            <p:spPr>
              <a:xfrm>
                <a:off x="3105300" y="593625"/>
                <a:ext cx="35675" cy="35675"/>
              </a:xfrm>
              <a:custGeom>
                <a:avLst/>
                <a:gdLst/>
                <a:ahLst/>
                <a:cxnLst/>
                <a:rect l="l" t="t" r="r" b="b"/>
                <a:pathLst>
                  <a:path w="1427" h="1427" extrusionOk="0">
                    <a:moveTo>
                      <a:pt x="0" y="0"/>
                    </a:moveTo>
                    <a:lnTo>
                      <a:pt x="0" y="1427"/>
                    </a:lnTo>
                    <a:lnTo>
                      <a:pt x="1427" y="1427"/>
                    </a:lnTo>
                    <a:lnTo>
                      <a:pt x="1427"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2" name="Google Shape;252;p7"/>
            <p:cNvGrpSpPr/>
            <p:nvPr/>
          </p:nvGrpSpPr>
          <p:grpSpPr>
            <a:xfrm>
              <a:off x="488778" y="4452227"/>
              <a:ext cx="631910" cy="457789"/>
              <a:chOff x="855125" y="679497"/>
              <a:chExt cx="254310" cy="184228"/>
            </a:xfrm>
          </p:grpSpPr>
          <p:sp>
            <p:nvSpPr>
              <p:cNvPr id="253" name="Google Shape;253;p7"/>
              <p:cNvSpPr/>
              <p:nvPr/>
            </p:nvSpPr>
            <p:spPr>
              <a:xfrm>
                <a:off x="1052335" y="679497"/>
                <a:ext cx="57100" cy="57100"/>
              </a:xfrm>
              <a:custGeom>
                <a:avLst/>
                <a:gdLst/>
                <a:ahLst/>
                <a:cxnLst/>
                <a:rect l="l" t="t" r="r" b="b"/>
                <a:pathLst>
                  <a:path w="2284" h="2284" extrusionOk="0">
                    <a:moveTo>
                      <a:pt x="1" y="1"/>
                    </a:moveTo>
                    <a:lnTo>
                      <a:pt x="1" y="2283"/>
                    </a:lnTo>
                    <a:lnTo>
                      <a:pt x="2283" y="2283"/>
                    </a:lnTo>
                    <a:lnTo>
                      <a:pt x="2283"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7"/>
              <p:cNvSpPr/>
              <p:nvPr/>
            </p:nvSpPr>
            <p:spPr>
              <a:xfrm>
                <a:off x="855125" y="730100"/>
                <a:ext cx="103700" cy="104150"/>
              </a:xfrm>
              <a:custGeom>
                <a:avLst/>
                <a:gdLst/>
                <a:ahLst/>
                <a:cxnLst/>
                <a:rect l="l" t="t" r="r" b="b"/>
                <a:pathLst>
                  <a:path w="4148" h="4166" extrusionOk="0">
                    <a:moveTo>
                      <a:pt x="1" y="0"/>
                    </a:moveTo>
                    <a:lnTo>
                      <a:pt x="1" y="4166"/>
                    </a:lnTo>
                    <a:lnTo>
                      <a:pt x="4147" y="4166"/>
                    </a:lnTo>
                    <a:lnTo>
                      <a:pt x="4147"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7"/>
              <p:cNvSpPr/>
              <p:nvPr/>
            </p:nvSpPr>
            <p:spPr>
              <a:xfrm>
                <a:off x="917425" y="792375"/>
                <a:ext cx="71350" cy="71350"/>
              </a:xfrm>
              <a:custGeom>
                <a:avLst/>
                <a:gdLst/>
                <a:ahLst/>
                <a:cxnLst/>
                <a:rect l="l" t="t" r="r" b="b"/>
                <a:pathLst>
                  <a:path w="2854" h="2854" extrusionOk="0">
                    <a:moveTo>
                      <a:pt x="1" y="1"/>
                    </a:moveTo>
                    <a:lnTo>
                      <a:pt x="1" y="2854"/>
                    </a:lnTo>
                    <a:lnTo>
                      <a:pt x="2854" y="2854"/>
                    </a:lnTo>
                    <a:lnTo>
                      <a:pt x="2854"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6" name="Google Shape;256;p7"/>
            <p:cNvGrpSpPr/>
            <p:nvPr/>
          </p:nvGrpSpPr>
          <p:grpSpPr>
            <a:xfrm>
              <a:off x="7450012" y="4632477"/>
              <a:ext cx="456233" cy="335252"/>
              <a:chOff x="8353512" y="4107552"/>
              <a:chExt cx="456233" cy="335252"/>
            </a:xfrm>
          </p:grpSpPr>
          <p:sp>
            <p:nvSpPr>
              <p:cNvPr id="257" name="Google Shape;257;p7"/>
              <p:cNvSpPr/>
              <p:nvPr/>
            </p:nvSpPr>
            <p:spPr>
              <a:xfrm>
                <a:off x="8353512" y="4162027"/>
                <a:ext cx="159778" cy="158864"/>
              </a:xfrm>
              <a:custGeom>
                <a:avLst/>
                <a:gdLst/>
                <a:ahLst/>
                <a:cxnLst/>
                <a:rect l="l" t="t" r="r" b="b"/>
                <a:pathLst>
                  <a:path w="3291" h="3272" extrusionOk="0">
                    <a:moveTo>
                      <a:pt x="0" y="0"/>
                    </a:moveTo>
                    <a:lnTo>
                      <a:pt x="0" y="3272"/>
                    </a:lnTo>
                    <a:lnTo>
                      <a:pt x="3291" y="3272"/>
                    </a:lnTo>
                    <a:lnTo>
                      <a:pt x="3291"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7"/>
              <p:cNvSpPr/>
              <p:nvPr/>
            </p:nvSpPr>
            <p:spPr>
              <a:xfrm>
                <a:off x="8452315" y="4256216"/>
                <a:ext cx="185655" cy="186587"/>
              </a:xfrm>
              <a:custGeom>
                <a:avLst/>
                <a:gdLst/>
                <a:ahLst/>
                <a:cxnLst/>
                <a:rect l="l" t="t" r="r" b="b"/>
                <a:pathLst>
                  <a:path w="3824" h="3843" extrusionOk="0">
                    <a:moveTo>
                      <a:pt x="1" y="0"/>
                    </a:moveTo>
                    <a:lnTo>
                      <a:pt x="1" y="3843"/>
                    </a:lnTo>
                    <a:lnTo>
                      <a:pt x="3824" y="3843"/>
                    </a:lnTo>
                    <a:lnTo>
                      <a:pt x="3824"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7"/>
              <p:cNvSpPr/>
              <p:nvPr/>
            </p:nvSpPr>
            <p:spPr>
              <a:xfrm>
                <a:off x="8616710" y="4107552"/>
                <a:ext cx="193035" cy="193045"/>
              </a:xfrm>
              <a:custGeom>
                <a:avLst/>
                <a:gdLst/>
                <a:ahLst/>
                <a:cxnLst/>
                <a:rect l="l" t="t" r="r" b="b"/>
                <a:pathLst>
                  <a:path w="3976" h="3976" extrusionOk="0">
                    <a:moveTo>
                      <a:pt x="0" y="0"/>
                    </a:moveTo>
                    <a:lnTo>
                      <a:pt x="0" y="3975"/>
                    </a:lnTo>
                    <a:lnTo>
                      <a:pt x="3976" y="3975"/>
                    </a:lnTo>
                    <a:lnTo>
                      <a:pt x="3976"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dk1"/>
        </a:solidFill>
        <a:effectLst/>
      </p:bgPr>
    </p:bg>
    <p:spTree>
      <p:nvGrpSpPr>
        <p:cNvPr id="1" name="Shape 438"/>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439"/>
        <p:cNvGrpSpPr/>
        <p:nvPr/>
      </p:nvGrpSpPr>
      <p:grpSpPr>
        <a:xfrm>
          <a:off x="0" y="0"/>
          <a:ext cx="0" cy="0"/>
          <a:chOff x="0" y="0"/>
          <a:chExt cx="0" cy="0"/>
        </a:xfrm>
      </p:grpSpPr>
      <p:sp>
        <p:nvSpPr>
          <p:cNvPr id="440" name="Google Shape;440;p13"/>
          <p:cNvSpPr txBox="1">
            <a:spLocks noGrp="1"/>
          </p:cNvSpPr>
          <p:nvPr>
            <p:ph type="title"/>
          </p:nvPr>
        </p:nvSpPr>
        <p:spPr>
          <a:xfrm>
            <a:off x="720000" y="1832050"/>
            <a:ext cx="20721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0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441" name="Google Shape;441;p13"/>
          <p:cNvSpPr txBox="1">
            <a:spLocks noGrp="1"/>
          </p:cNvSpPr>
          <p:nvPr>
            <p:ph type="title" idx="2" hasCustomPrompt="1"/>
          </p:nvPr>
        </p:nvSpPr>
        <p:spPr>
          <a:xfrm>
            <a:off x="1309050" y="1437295"/>
            <a:ext cx="894000" cy="3588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28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442" name="Google Shape;442;p13"/>
          <p:cNvSpPr txBox="1">
            <a:spLocks noGrp="1"/>
          </p:cNvSpPr>
          <p:nvPr>
            <p:ph type="subTitle" idx="1"/>
          </p:nvPr>
        </p:nvSpPr>
        <p:spPr>
          <a:xfrm>
            <a:off x="720000" y="2359748"/>
            <a:ext cx="2072100" cy="448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443" name="Google Shape;443;p13"/>
          <p:cNvSpPr txBox="1">
            <a:spLocks noGrp="1"/>
          </p:cNvSpPr>
          <p:nvPr>
            <p:ph type="title" idx="3"/>
          </p:nvPr>
        </p:nvSpPr>
        <p:spPr>
          <a:xfrm>
            <a:off x="3535950" y="1832050"/>
            <a:ext cx="20721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0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444" name="Google Shape;444;p13"/>
          <p:cNvSpPr txBox="1">
            <a:spLocks noGrp="1"/>
          </p:cNvSpPr>
          <p:nvPr>
            <p:ph type="title" idx="4" hasCustomPrompt="1"/>
          </p:nvPr>
        </p:nvSpPr>
        <p:spPr>
          <a:xfrm>
            <a:off x="4092375" y="1437295"/>
            <a:ext cx="894000" cy="3588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28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445" name="Google Shape;445;p13"/>
          <p:cNvSpPr txBox="1">
            <a:spLocks noGrp="1"/>
          </p:cNvSpPr>
          <p:nvPr>
            <p:ph type="subTitle" idx="5"/>
          </p:nvPr>
        </p:nvSpPr>
        <p:spPr>
          <a:xfrm>
            <a:off x="3535950" y="2359748"/>
            <a:ext cx="2072100" cy="448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446" name="Google Shape;446;p13"/>
          <p:cNvSpPr txBox="1">
            <a:spLocks noGrp="1"/>
          </p:cNvSpPr>
          <p:nvPr>
            <p:ph type="title" idx="6"/>
          </p:nvPr>
        </p:nvSpPr>
        <p:spPr>
          <a:xfrm>
            <a:off x="6351900" y="1832050"/>
            <a:ext cx="20721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0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447" name="Google Shape;447;p13"/>
          <p:cNvSpPr txBox="1">
            <a:spLocks noGrp="1"/>
          </p:cNvSpPr>
          <p:nvPr>
            <p:ph type="title" idx="7" hasCustomPrompt="1"/>
          </p:nvPr>
        </p:nvSpPr>
        <p:spPr>
          <a:xfrm>
            <a:off x="6908325" y="1437295"/>
            <a:ext cx="894000" cy="3588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28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448" name="Google Shape;448;p13"/>
          <p:cNvSpPr txBox="1">
            <a:spLocks noGrp="1"/>
          </p:cNvSpPr>
          <p:nvPr>
            <p:ph type="subTitle" idx="8"/>
          </p:nvPr>
        </p:nvSpPr>
        <p:spPr>
          <a:xfrm>
            <a:off x="6351900" y="2359748"/>
            <a:ext cx="2072100" cy="448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449" name="Google Shape;449;p13"/>
          <p:cNvSpPr txBox="1">
            <a:spLocks noGrp="1"/>
          </p:cNvSpPr>
          <p:nvPr>
            <p:ph type="title" idx="9"/>
          </p:nvPr>
        </p:nvSpPr>
        <p:spPr>
          <a:xfrm>
            <a:off x="720000" y="3624304"/>
            <a:ext cx="20721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0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450" name="Google Shape;450;p13"/>
          <p:cNvSpPr txBox="1">
            <a:spLocks noGrp="1"/>
          </p:cNvSpPr>
          <p:nvPr>
            <p:ph type="title" idx="13" hasCustomPrompt="1"/>
          </p:nvPr>
        </p:nvSpPr>
        <p:spPr>
          <a:xfrm>
            <a:off x="1309050" y="3232758"/>
            <a:ext cx="894000" cy="3588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8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r>
              <a:t>xx%</a:t>
            </a:r>
          </a:p>
        </p:txBody>
      </p:sp>
      <p:sp>
        <p:nvSpPr>
          <p:cNvPr id="451" name="Google Shape;451;p13"/>
          <p:cNvSpPr txBox="1">
            <a:spLocks noGrp="1"/>
          </p:cNvSpPr>
          <p:nvPr>
            <p:ph type="subTitle" idx="14"/>
          </p:nvPr>
        </p:nvSpPr>
        <p:spPr>
          <a:xfrm>
            <a:off x="720000" y="4152027"/>
            <a:ext cx="2072100" cy="448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452" name="Google Shape;452;p13"/>
          <p:cNvSpPr txBox="1">
            <a:spLocks noGrp="1"/>
          </p:cNvSpPr>
          <p:nvPr>
            <p:ph type="title" idx="15"/>
          </p:nvPr>
        </p:nvSpPr>
        <p:spPr>
          <a:xfrm>
            <a:off x="3535950" y="3624304"/>
            <a:ext cx="20721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0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453" name="Google Shape;453;p13"/>
          <p:cNvSpPr txBox="1">
            <a:spLocks noGrp="1"/>
          </p:cNvSpPr>
          <p:nvPr>
            <p:ph type="title" idx="16" hasCustomPrompt="1"/>
          </p:nvPr>
        </p:nvSpPr>
        <p:spPr>
          <a:xfrm>
            <a:off x="4092375" y="3232758"/>
            <a:ext cx="894000" cy="3588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8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r>
              <a:t>xx%</a:t>
            </a:r>
          </a:p>
        </p:txBody>
      </p:sp>
      <p:sp>
        <p:nvSpPr>
          <p:cNvPr id="454" name="Google Shape;454;p13"/>
          <p:cNvSpPr txBox="1">
            <a:spLocks noGrp="1"/>
          </p:cNvSpPr>
          <p:nvPr>
            <p:ph type="subTitle" idx="17"/>
          </p:nvPr>
        </p:nvSpPr>
        <p:spPr>
          <a:xfrm>
            <a:off x="3535950" y="4152027"/>
            <a:ext cx="2072100" cy="448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455" name="Google Shape;455;p13"/>
          <p:cNvSpPr txBox="1">
            <a:spLocks noGrp="1"/>
          </p:cNvSpPr>
          <p:nvPr>
            <p:ph type="title" idx="18"/>
          </p:nvPr>
        </p:nvSpPr>
        <p:spPr>
          <a:xfrm>
            <a:off x="6351900" y="3624304"/>
            <a:ext cx="20721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0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456" name="Google Shape;456;p13"/>
          <p:cNvSpPr txBox="1">
            <a:spLocks noGrp="1"/>
          </p:cNvSpPr>
          <p:nvPr>
            <p:ph type="title" idx="19" hasCustomPrompt="1"/>
          </p:nvPr>
        </p:nvSpPr>
        <p:spPr>
          <a:xfrm>
            <a:off x="6908325" y="3232758"/>
            <a:ext cx="894000" cy="3588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8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r>
              <a:t>xx%</a:t>
            </a:r>
          </a:p>
        </p:txBody>
      </p:sp>
      <p:sp>
        <p:nvSpPr>
          <p:cNvPr id="457" name="Google Shape;457;p13"/>
          <p:cNvSpPr txBox="1">
            <a:spLocks noGrp="1"/>
          </p:cNvSpPr>
          <p:nvPr>
            <p:ph type="subTitle" idx="20"/>
          </p:nvPr>
        </p:nvSpPr>
        <p:spPr>
          <a:xfrm>
            <a:off x="6351900" y="4152027"/>
            <a:ext cx="2072100" cy="448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458" name="Google Shape;458;p13"/>
          <p:cNvSpPr txBox="1">
            <a:spLocks noGrp="1"/>
          </p:cNvSpPr>
          <p:nvPr>
            <p:ph type="title" idx="21"/>
          </p:nvPr>
        </p:nvSpPr>
        <p:spPr>
          <a:xfrm>
            <a:off x="720000" y="539400"/>
            <a:ext cx="7704000" cy="478200"/>
          </a:xfrm>
          <a:prstGeom prst="rect">
            <a:avLst/>
          </a:prstGeom>
        </p:spPr>
        <p:txBody>
          <a:bodyPr spcFirstLastPara="1" wrap="square" lIns="91425" tIns="91425" rIns="91425" bIns="91425" anchor="ctr" anchorCtr="0">
            <a:noAutofit/>
          </a:bodyPr>
          <a:lstStyle>
            <a:lvl1pPr lvl="0" rtl="0">
              <a:spcBef>
                <a:spcPts val="0"/>
              </a:spcBef>
              <a:spcAft>
                <a:spcPts val="0"/>
              </a:spcAft>
              <a:buSzPts val="3200"/>
              <a:buNone/>
              <a:defRPr>
                <a:solidFill>
                  <a:schemeClr val="accen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grpSp>
        <p:nvGrpSpPr>
          <p:cNvPr id="459" name="Google Shape;459;p13"/>
          <p:cNvGrpSpPr/>
          <p:nvPr/>
        </p:nvGrpSpPr>
        <p:grpSpPr>
          <a:xfrm>
            <a:off x="4796439" y="-2911087"/>
            <a:ext cx="8043475" cy="8043475"/>
            <a:chOff x="1241175" y="-1300650"/>
            <a:chExt cx="8043475" cy="8043475"/>
          </a:xfrm>
        </p:grpSpPr>
        <p:sp>
          <p:nvSpPr>
            <p:cNvPr id="460" name="Google Shape;460;p13"/>
            <p:cNvSpPr/>
            <p:nvPr/>
          </p:nvSpPr>
          <p:spPr>
            <a:xfrm>
              <a:off x="1241175" y="-1300650"/>
              <a:ext cx="8043475" cy="8043475"/>
            </a:xfrm>
            <a:custGeom>
              <a:avLst/>
              <a:gdLst/>
              <a:ahLst/>
              <a:cxnLst/>
              <a:rect l="l" t="t" r="r" b="b"/>
              <a:pathLst>
                <a:path w="321739" h="321739" extrusionOk="0">
                  <a:moveTo>
                    <a:pt x="160885" y="3831"/>
                  </a:moveTo>
                  <a:cubicBezTo>
                    <a:pt x="182071" y="3831"/>
                    <a:pt x="202679" y="7965"/>
                    <a:pt x="222011" y="16141"/>
                  </a:cubicBezTo>
                  <a:cubicBezTo>
                    <a:pt x="240704" y="24044"/>
                    <a:pt x="257482" y="35351"/>
                    <a:pt x="271920" y="49789"/>
                  </a:cubicBezTo>
                  <a:cubicBezTo>
                    <a:pt x="286358" y="64227"/>
                    <a:pt x="297696" y="81036"/>
                    <a:pt x="305599" y="99729"/>
                  </a:cubicBezTo>
                  <a:cubicBezTo>
                    <a:pt x="313806" y="119121"/>
                    <a:pt x="317939" y="139669"/>
                    <a:pt x="317939" y="160854"/>
                  </a:cubicBezTo>
                  <a:cubicBezTo>
                    <a:pt x="317939" y="182070"/>
                    <a:pt x="313806" y="202618"/>
                    <a:pt x="305599" y="222010"/>
                  </a:cubicBezTo>
                  <a:cubicBezTo>
                    <a:pt x="297696" y="240703"/>
                    <a:pt x="286358" y="257482"/>
                    <a:pt x="271920" y="271920"/>
                  </a:cubicBezTo>
                  <a:cubicBezTo>
                    <a:pt x="257482" y="286358"/>
                    <a:pt x="240704" y="297695"/>
                    <a:pt x="222011" y="305598"/>
                  </a:cubicBezTo>
                  <a:cubicBezTo>
                    <a:pt x="202618" y="313805"/>
                    <a:pt x="182071" y="317939"/>
                    <a:pt x="160885" y="317939"/>
                  </a:cubicBezTo>
                  <a:cubicBezTo>
                    <a:pt x="139669" y="317939"/>
                    <a:pt x="119121" y="313805"/>
                    <a:pt x="99729" y="305598"/>
                  </a:cubicBezTo>
                  <a:cubicBezTo>
                    <a:pt x="81035" y="297695"/>
                    <a:pt x="64257" y="286358"/>
                    <a:pt x="49819" y="271920"/>
                  </a:cubicBezTo>
                  <a:cubicBezTo>
                    <a:pt x="35381" y="257482"/>
                    <a:pt x="24043" y="240703"/>
                    <a:pt x="16140" y="222010"/>
                  </a:cubicBezTo>
                  <a:cubicBezTo>
                    <a:pt x="7934" y="202618"/>
                    <a:pt x="3800" y="182070"/>
                    <a:pt x="3800" y="160854"/>
                  </a:cubicBezTo>
                  <a:cubicBezTo>
                    <a:pt x="3800" y="139669"/>
                    <a:pt x="7934" y="119121"/>
                    <a:pt x="16140" y="99729"/>
                  </a:cubicBezTo>
                  <a:cubicBezTo>
                    <a:pt x="24104" y="81036"/>
                    <a:pt x="35381" y="64288"/>
                    <a:pt x="49819" y="49850"/>
                  </a:cubicBezTo>
                  <a:cubicBezTo>
                    <a:pt x="64257" y="35412"/>
                    <a:pt x="81035" y="24074"/>
                    <a:pt x="99729" y="16171"/>
                  </a:cubicBezTo>
                  <a:cubicBezTo>
                    <a:pt x="119121" y="7965"/>
                    <a:pt x="139669" y="3831"/>
                    <a:pt x="160885" y="3831"/>
                  </a:cubicBezTo>
                  <a:close/>
                  <a:moveTo>
                    <a:pt x="160885" y="1"/>
                  </a:moveTo>
                  <a:cubicBezTo>
                    <a:pt x="139121" y="1"/>
                    <a:pt x="118088" y="4256"/>
                    <a:pt x="98239" y="12645"/>
                  </a:cubicBezTo>
                  <a:cubicBezTo>
                    <a:pt x="79090" y="20731"/>
                    <a:pt x="61856" y="32311"/>
                    <a:pt x="47114" y="47114"/>
                  </a:cubicBezTo>
                  <a:cubicBezTo>
                    <a:pt x="32372" y="61886"/>
                    <a:pt x="20730" y="79090"/>
                    <a:pt x="12645" y="98239"/>
                  </a:cubicBezTo>
                  <a:cubicBezTo>
                    <a:pt x="4256" y="118088"/>
                    <a:pt x="0" y="139121"/>
                    <a:pt x="0" y="160854"/>
                  </a:cubicBezTo>
                  <a:cubicBezTo>
                    <a:pt x="0" y="182587"/>
                    <a:pt x="4256" y="203651"/>
                    <a:pt x="12645" y="223469"/>
                  </a:cubicBezTo>
                  <a:cubicBezTo>
                    <a:pt x="20730" y="242618"/>
                    <a:pt x="32341" y="259822"/>
                    <a:pt x="47114" y="274625"/>
                  </a:cubicBezTo>
                  <a:cubicBezTo>
                    <a:pt x="61886" y="289397"/>
                    <a:pt x="79120" y="300978"/>
                    <a:pt x="98270" y="309094"/>
                  </a:cubicBezTo>
                  <a:cubicBezTo>
                    <a:pt x="118088" y="317483"/>
                    <a:pt x="139152" y="321738"/>
                    <a:pt x="160885" y="321738"/>
                  </a:cubicBezTo>
                  <a:cubicBezTo>
                    <a:pt x="182618" y="321738"/>
                    <a:pt x="203652" y="317483"/>
                    <a:pt x="223500" y="309094"/>
                  </a:cubicBezTo>
                  <a:cubicBezTo>
                    <a:pt x="242649" y="300978"/>
                    <a:pt x="259884" y="289397"/>
                    <a:pt x="274626" y="274625"/>
                  </a:cubicBezTo>
                  <a:cubicBezTo>
                    <a:pt x="289367" y="259822"/>
                    <a:pt x="301009" y="242618"/>
                    <a:pt x="309094" y="223469"/>
                  </a:cubicBezTo>
                  <a:cubicBezTo>
                    <a:pt x="317483" y="203651"/>
                    <a:pt x="321739" y="182587"/>
                    <a:pt x="321739" y="160854"/>
                  </a:cubicBezTo>
                  <a:cubicBezTo>
                    <a:pt x="321739" y="139121"/>
                    <a:pt x="317483" y="118088"/>
                    <a:pt x="309094" y="98239"/>
                  </a:cubicBezTo>
                  <a:cubicBezTo>
                    <a:pt x="301009" y="79090"/>
                    <a:pt x="289398" y="61856"/>
                    <a:pt x="274626" y="47114"/>
                  </a:cubicBezTo>
                  <a:cubicBezTo>
                    <a:pt x="259853" y="32372"/>
                    <a:pt x="242649" y="20731"/>
                    <a:pt x="223500" y="12645"/>
                  </a:cubicBezTo>
                  <a:cubicBezTo>
                    <a:pt x="203652" y="4256"/>
                    <a:pt x="182618" y="1"/>
                    <a:pt x="160885"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13"/>
            <p:cNvSpPr/>
            <p:nvPr/>
          </p:nvSpPr>
          <p:spPr>
            <a:xfrm>
              <a:off x="1787525" y="-755050"/>
              <a:ext cx="6950775" cy="6951500"/>
            </a:xfrm>
            <a:custGeom>
              <a:avLst/>
              <a:gdLst/>
              <a:ahLst/>
              <a:cxnLst/>
              <a:rect l="l" t="t" r="r" b="b"/>
              <a:pathLst>
                <a:path w="278031" h="278060" extrusionOk="0">
                  <a:moveTo>
                    <a:pt x="139031" y="3800"/>
                  </a:moveTo>
                  <a:cubicBezTo>
                    <a:pt x="175141" y="3800"/>
                    <a:pt x="209123" y="17874"/>
                    <a:pt x="234656" y="43406"/>
                  </a:cubicBezTo>
                  <a:cubicBezTo>
                    <a:pt x="260188" y="68969"/>
                    <a:pt x="274231" y="102890"/>
                    <a:pt x="274231" y="139030"/>
                  </a:cubicBezTo>
                  <a:cubicBezTo>
                    <a:pt x="274231" y="175171"/>
                    <a:pt x="260188" y="209153"/>
                    <a:pt x="234656" y="234685"/>
                  </a:cubicBezTo>
                  <a:cubicBezTo>
                    <a:pt x="209093" y="260187"/>
                    <a:pt x="175110" y="274260"/>
                    <a:pt x="139031" y="274260"/>
                  </a:cubicBezTo>
                  <a:cubicBezTo>
                    <a:pt x="102921" y="274260"/>
                    <a:pt x="68969" y="260187"/>
                    <a:pt x="43406" y="234716"/>
                  </a:cubicBezTo>
                  <a:cubicBezTo>
                    <a:pt x="17904" y="209153"/>
                    <a:pt x="3831" y="175201"/>
                    <a:pt x="3831" y="139091"/>
                  </a:cubicBezTo>
                  <a:cubicBezTo>
                    <a:pt x="3831" y="102951"/>
                    <a:pt x="17904" y="68969"/>
                    <a:pt x="43406" y="43436"/>
                  </a:cubicBezTo>
                  <a:cubicBezTo>
                    <a:pt x="68969" y="17874"/>
                    <a:pt x="102921" y="3800"/>
                    <a:pt x="139031" y="3800"/>
                  </a:cubicBezTo>
                  <a:close/>
                  <a:moveTo>
                    <a:pt x="139031" y="1"/>
                  </a:moveTo>
                  <a:cubicBezTo>
                    <a:pt x="120246" y="1"/>
                    <a:pt x="102039" y="3709"/>
                    <a:pt x="84926" y="10943"/>
                  </a:cubicBezTo>
                  <a:cubicBezTo>
                    <a:pt x="68361" y="17934"/>
                    <a:pt x="53497" y="27995"/>
                    <a:pt x="40731" y="40761"/>
                  </a:cubicBezTo>
                  <a:cubicBezTo>
                    <a:pt x="27965" y="53497"/>
                    <a:pt x="17934" y="68361"/>
                    <a:pt x="10943" y="84926"/>
                  </a:cubicBezTo>
                  <a:cubicBezTo>
                    <a:pt x="3679" y="102069"/>
                    <a:pt x="1" y="120276"/>
                    <a:pt x="1" y="139030"/>
                  </a:cubicBezTo>
                  <a:cubicBezTo>
                    <a:pt x="1" y="157815"/>
                    <a:pt x="3679" y="176022"/>
                    <a:pt x="10943" y="193134"/>
                  </a:cubicBezTo>
                  <a:cubicBezTo>
                    <a:pt x="17934" y="209700"/>
                    <a:pt x="27965" y="224563"/>
                    <a:pt x="40731" y="237330"/>
                  </a:cubicBezTo>
                  <a:cubicBezTo>
                    <a:pt x="53497" y="250096"/>
                    <a:pt x="68361" y="260126"/>
                    <a:pt x="84926" y="267117"/>
                  </a:cubicBezTo>
                  <a:cubicBezTo>
                    <a:pt x="102039" y="274382"/>
                    <a:pt x="120246" y="278060"/>
                    <a:pt x="139031" y="278060"/>
                  </a:cubicBezTo>
                  <a:cubicBezTo>
                    <a:pt x="157785" y="278060"/>
                    <a:pt x="175992" y="274412"/>
                    <a:pt x="193135" y="267117"/>
                  </a:cubicBezTo>
                  <a:cubicBezTo>
                    <a:pt x="209670" y="260126"/>
                    <a:pt x="224534" y="250096"/>
                    <a:pt x="237300" y="237330"/>
                  </a:cubicBezTo>
                  <a:cubicBezTo>
                    <a:pt x="250066" y="224563"/>
                    <a:pt x="260097" y="209700"/>
                    <a:pt x="267088" y="193134"/>
                  </a:cubicBezTo>
                  <a:cubicBezTo>
                    <a:pt x="274352" y="176022"/>
                    <a:pt x="278030" y="157815"/>
                    <a:pt x="278030" y="139030"/>
                  </a:cubicBezTo>
                  <a:cubicBezTo>
                    <a:pt x="278030" y="120276"/>
                    <a:pt x="274352" y="102069"/>
                    <a:pt x="267088" y="84926"/>
                  </a:cubicBezTo>
                  <a:cubicBezTo>
                    <a:pt x="260097" y="68361"/>
                    <a:pt x="250066" y="53528"/>
                    <a:pt x="237300" y="40761"/>
                  </a:cubicBezTo>
                  <a:cubicBezTo>
                    <a:pt x="224534" y="27965"/>
                    <a:pt x="209701" y="17934"/>
                    <a:pt x="193135" y="10943"/>
                  </a:cubicBezTo>
                  <a:cubicBezTo>
                    <a:pt x="175992" y="3709"/>
                    <a:pt x="157785" y="1"/>
                    <a:pt x="139031"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13"/>
            <p:cNvSpPr/>
            <p:nvPr/>
          </p:nvSpPr>
          <p:spPr>
            <a:xfrm>
              <a:off x="2333125" y="-208675"/>
              <a:ext cx="5859575" cy="5860300"/>
            </a:xfrm>
            <a:custGeom>
              <a:avLst/>
              <a:gdLst/>
              <a:ahLst/>
              <a:cxnLst/>
              <a:rect l="l" t="t" r="r" b="b"/>
              <a:pathLst>
                <a:path w="234383" h="234412" extrusionOk="0">
                  <a:moveTo>
                    <a:pt x="117207" y="3800"/>
                  </a:moveTo>
                  <a:cubicBezTo>
                    <a:pt x="147481" y="3800"/>
                    <a:pt x="175962" y="15593"/>
                    <a:pt x="197360" y="37022"/>
                  </a:cubicBezTo>
                  <a:cubicBezTo>
                    <a:pt x="218789" y="58390"/>
                    <a:pt x="230583" y="86901"/>
                    <a:pt x="230583" y="117175"/>
                  </a:cubicBezTo>
                  <a:cubicBezTo>
                    <a:pt x="230583" y="147449"/>
                    <a:pt x="218789" y="175930"/>
                    <a:pt x="197360" y="197359"/>
                  </a:cubicBezTo>
                  <a:cubicBezTo>
                    <a:pt x="175962" y="218788"/>
                    <a:pt x="147481" y="230551"/>
                    <a:pt x="117207" y="230551"/>
                  </a:cubicBezTo>
                  <a:cubicBezTo>
                    <a:pt x="86902" y="230551"/>
                    <a:pt x="58452" y="218788"/>
                    <a:pt x="37023" y="197359"/>
                  </a:cubicBezTo>
                  <a:cubicBezTo>
                    <a:pt x="15594" y="175960"/>
                    <a:pt x="3831" y="147480"/>
                    <a:pt x="3831" y="117175"/>
                  </a:cubicBezTo>
                  <a:cubicBezTo>
                    <a:pt x="3831" y="86901"/>
                    <a:pt x="15594" y="58451"/>
                    <a:pt x="37023" y="37022"/>
                  </a:cubicBezTo>
                  <a:cubicBezTo>
                    <a:pt x="58422" y="15593"/>
                    <a:pt x="86902" y="3800"/>
                    <a:pt x="117207" y="3800"/>
                  </a:cubicBezTo>
                  <a:close/>
                  <a:moveTo>
                    <a:pt x="117207" y="0"/>
                  </a:moveTo>
                  <a:cubicBezTo>
                    <a:pt x="85899" y="0"/>
                    <a:pt x="56446" y="12189"/>
                    <a:pt x="34318" y="34347"/>
                  </a:cubicBezTo>
                  <a:cubicBezTo>
                    <a:pt x="12220" y="56506"/>
                    <a:pt x="1" y="85898"/>
                    <a:pt x="1" y="117206"/>
                  </a:cubicBezTo>
                  <a:cubicBezTo>
                    <a:pt x="1" y="148513"/>
                    <a:pt x="12159" y="177966"/>
                    <a:pt x="34318" y="200094"/>
                  </a:cubicBezTo>
                  <a:cubicBezTo>
                    <a:pt x="56476" y="222192"/>
                    <a:pt x="85899" y="234411"/>
                    <a:pt x="117207" y="234411"/>
                  </a:cubicBezTo>
                  <a:cubicBezTo>
                    <a:pt x="148514" y="234411"/>
                    <a:pt x="177907" y="222162"/>
                    <a:pt x="200065" y="200064"/>
                  </a:cubicBezTo>
                  <a:cubicBezTo>
                    <a:pt x="222224" y="177936"/>
                    <a:pt x="234382" y="148483"/>
                    <a:pt x="234382" y="117175"/>
                  </a:cubicBezTo>
                  <a:cubicBezTo>
                    <a:pt x="234382" y="85868"/>
                    <a:pt x="222224" y="56445"/>
                    <a:pt x="200065" y="34317"/>
                  </a:cubicBezTo>
                  <a:cubicBezTo>
                    <a:pt x="177907" y="12189"/>
                    <a:pt x="148514" y="0"/>
                    <a:pt x="117207" y="0"/>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13"/>
            <p:cNvSpPr/>
            <p:nvPr/>
          </p:nvSpPr>
          <p:spPr>
            <a:xfrm>
              <a:off x="2878750" y="336925"/>
              <a:ext cx="4768350" cy="4768325"/>
            </a:xfrm>
            <a:custGeom>
              <a:avLst/>
              <a:gdLst/>
              <a:ahLst/>
              <a:cxnLst/>
              <a:rect l="l" t="t" r="r" b="b"/>
              <a:pathLst>
                <a:path w="190734" h="190733" extrusionOk="0">
                  <a:moveTo>
                    <a:pt x="95382" y="3800"/>
                  </a:moveTo>
                  <a:cubicBezTo>
                    <a:pt x="119850" y="3800"/>
                    <a:pt x="142829" y="13344"/>
                    <a:pt x="160125" y="30609"/>
                  </a:cubicBezTo>
                  <a:cubicBezTo>
                    <a:pt x="177389" y="47904"/>
                    <a:pt x="186934" y="70883"/>
                    <a:pt x="186934" y="95351"/>
                  </a:cubicBezTo>
                  <a:cubicBezTo>
                    <a:pt x="186934" y="119820"/>
                    <a:pt x="177389" y="142799"/>
                    <a:pt x="160125" y="160094"/>
                  </a:cubicBezTo>
                  <a:cubicBezTo>
                    <a:pt x="142829" y="177389"/>
                    <a:pt x="119850" y="186933"/>
                    <a:pt x="95382" y="186933"/>
                  </a:cubicBezTo>
                  <a:cubicBezTo>
                    <a:pt x="70913" y="186933"/>
                    <a:pt x="47904" y="177389"/>
                    <a:pt x="30639" y="160094"/>
                  </a:cubicBezTo>
                  <a:cubicBezTo>
                    <a:pt x="13344" y="142829"/>
                    <a:pt x="3800" y="119789"/>
                    <a:pt x="3800" y="95351"/>
                  </a:cubicBezTo>
                  <a:cubicBezTo>
                    <a:pt x="3800" y="70944"/>
                    <a:pt x="13344" y="47904"/>
                    <a:pt x="30639" y="30609"/>
                  </a:cubicBezTo>
                  <a:cubicBezTo>
                    <a:pt x="47904" y="13344"/>
                    <a:pt x="70913" y="3800"/>
                    <a:pt x="95382" y="3800"/>
                  </a:cubicBezTo>
                  <a:close/>
                  <a:moveTo>
                    <a:pt x="95382" y="0"/>
                  </a:moveTo>
                  <a:cubicBezTo>
                    <a:pt x="69910" y="0"/>
                    <a:pt x="45928" y="9909"/>
                    <a:pt x="27934" y="27934"/>
                  </a:cubicBezTo>
                  <a:cubicBezTo>
                    <a:pt x="9909" y="45928"/>
                    <a:pt x="0" y="69880"/>
                    <a:pt x="0" y="95351"/>
                  </a:cubicBezTo>
                  <a:cubicBezTo>
                    <a:pt x="0" y="120853"/>
                    <a:pt x="9909" y="144805"/>
                    <a:pt x="27934" y="162799"/>
                  </a:cubicBezTo>
                  <a:cubicBezTo>
                    <a:pt x="45928" y="180793"/>
                    <a:pt x="69910" y="190733"/>
                    <a:pt x="95382" y="190733"/>
                  </a:cubicBezTo>
                  <a:cubicBezTo>
                    <a:pt x="120853" y="190733"/>
                    <a:pt x="144805" y="180793"/>
                    <a:pt x="162799" y="162799"/>
                  </a:cubicBezTo>
                  <a:cubicBezTo>
                    <a:pt x="180824" y="144805"/>
                    <a:pt x="190733" y="120823"/>
                    <a:pt x="190733" y="95351"/>
                  </a:cubicBezTo>
                  <a:cubicBezTo>
                    <a:pt x="190733" y="69910"/>
                    <a:pt x="180824" y="45928"/>
                    <a:pt x="162799" y="27934"/>
                  </a:cubicBezTo>
                  <a:cubicBezTo>
                    <a:pt x="144805" y="9909"/>
                    <a:pt x="120823" y="0"/>
                    <a:pt x="95382" y="0"/>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13"/>
            <p:cNvSpPr/>
            <p:nvPr/>
          </p:nvSpPr>
          <p:spPr>
            <a:xfrm>
              <a:off x="3425100" y="883275"/>
              <a:ext cx="3675625" cy="3675625"/>
            </a:xfrm>
            <a:custGeom>
              <a:avLst/>
              <a:gdLst/>
              <a:ahLst/>
              <a:cxnLst/>
              <a:rect l="l" t="t" r="r" b="b"/>
              <a:pathLst>
                <a:path w="147025" h="147025" extrusionOk="0">
                  <a:moveTo>
                    <a:pt x="73528" y="3800"/>
                  </a:moveTo>
                  <a:cubicBezTo>
                    <a:pt x="111978" y="3800"/>
                    <a:pt x="143225" y="35047"/>
                    <a:pt x="143225" y="73497"/>
                  </a:cubicBezTo>
                  <a:cubicBezTo>
                    <a:pt x="143225" y="111948"/>
                    <a:pt x="111978" y="143225"/>
                    <a:pt x="73528" y="143225"/>
                  </a:cubicBezTo>
                  <a:cubicBezTo>
                    <a:pt x="35077" y="143225"/>
                    <a:pt x="3800" y="111948"/>
                    <a:pt x="3800" y="73497"/>
                  </a:cubicBezTo>
                  <a:cubicBezTo>
                    <a:pt x="3800" y="35047"/>
                    <a:pt x="35077" y="3800"/>
                    <a:pt x="73528" y="3800"/>
                  </a:cubicBezTo>
                  <a:close/>
                  <a:moveTo>
                    <a:pt x="73528" y="1"/>
                  </a:moveTo>
                  <a:cubicBezTo>
                    <a:pt x="32980" y="1"/>
                    <a:pt x="1" y="32950"/>
                    <a:pt x="1" y="73497"/>
                  </a:cubicBezTo>
                  <a:cubicBezTo>
                    <a:pt x="1" y="114045"/>
                    <a:pt x="32980" y="147024"/>
                    <a:pt x="73528" y="147024"/>
                  </a:cubicBezTo>
                  <a:cubicBezTo>
                    <a:pt x="114045" y="147024"/>
                    <a:pt x="147025" y="114045"/>
                    <a:pt x="147025" y="73497"/>
                  </a:cubicBezTo>
                  <a:cubicBezTo>
                    <a:pt x="147025" y="32950"/>
                    <a:pt x="114045" y="1"/>
                    <a:pt x="73528"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13"/>
            <p:cNvSpPr/>
            <p:nvPr/>
          </p:nvSpPr>
          <p:spPr>
            <a:xfrm>
              <a:off x="3971475" y="1430400"/>
              <a:ext cx="2583650" cy="2583650"/>
            </a:xfrm>
            <a:custGeom>
              <a:avLst/>
              <a:gdLst/>
              <a:ahLst/>
              <a:cxnLst/>
              <a:rect l="l" t="t" r="r" b="b"/>
              <a:pathLst>
                <a:path w="103346" h="103346" extrusionOk="0">
                  <a:moveTo>
                    <a:pt x="51673" y="3739"/>
                  </a:moveTo>
                  <a:cubicBezTo>
                    <a:pt x="78056" y="3739"/>
                    <a:pt x="99546" y="25199"/>
                    <a:pt x="99546" y="51612"/>
                  </a:cubicBezTo>
                  <a:cubicBezTo>
                    <a:pt x="99546" y="78026"/>
                    <a:pt x="78056" y="99485"/>
                    <a:pt x="51673" y="99485"/>
                  </a:cubicBezTo>
                  <a:cubicBezTo>
                    <a:pt x="25259" y="99485"/>
                    <a:pt x="3800" y="78026"/>
                    <a:pt x="3800" y="51612"/>
                  </a:cubicBezTo>
                  <a:cubicBezTo>
                    <a:pt x="3800" y="25229"/>
                    <a:pt x="25259" y="3739"/>
                    <a:pt x="51673" y="3739"/>
                  </a:cubicBezTo>
                  <a:close/>
                  <a:moveTo>
                    <a:pt x="51673" y="1"/>
                  </a:moveTo>
                  <a:cubicBezTo>
                    <a:pt x="23162" y="1"/>
                    <a:pt x="0" y="23162"/>
                    <a:pt x="0" y="51673"/>
                  </a:cubicBezTo>
                  <a:cubicBezTo>
                    <a:pt x="0" y="80154"/>
                    <a:pt x="23162" y="103346"/>
                    <a:pt x="51673" y="103346"/>
                  </a:cubicBezTo>
                  <a:cubicBezTo>
                    <a:pt x="80154" y="103346"/>
                    <a:pt x="103345" y="80154"/>
                    <a:pt x="103345" y="51673"/>
                  </a:cubicBezTo>
                  <a:cubicBezTo>
                    <a:pt x="103345" y="23162"/>
                    <a:pt x="80154" y="1"/>
                    <a:pt x="51673"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13"/>
            <p:cNvSpPr/>
            <p:nvPr/>
          </p:nvSpPr>
          <p:spPr>
            <a:xfrm>
              <a:off x="4516300" y="1974475"/>
              <a:ext cx="1493225" cy="1493225"/>
            </a:xfrm>
            <a:custGeom>
              <a:avLst/>
              <a:gdLst/>
              <a:ahLst/>
              <a:cxnLst/>
              <a:rect l="l" t="t" r="r" b="b"/>
              <a:pathLst>
                <a:path w="59729" h="59729" extrusionOk="0">
                  <a:moveTo>
                    <a:pt x="29880" y="3800"/>
                  </a:moveTo>
                  <a:cubicBezTo>
                    <a:pt x="44227" y="3800"/>
                    <a:pt x="55929" y="15503"/>
                    <a:pt x="55929" y="29849"/>
                  </a:cubicBezTo>
                  <a:cubicBezTo>
                    <a:pt x="55929" y="44226"/>
                    <a:pt x="44227" y="55929"/>
                    <a:pt x="29880" y="55929"/>
                  </a:cubicBezTo>
                  <a:cubicBezTo>
                    <a:pt x="15503" y="55929"/>
                    <a:pt x="3800" y="44226"/>
                    <a:pt x="3800" y="29849"/>
                  </a:cubicBezTo>
                  <a:cubicBezTo>
                    <a:pt x="3800" y="15503"/>
                    <a:pt x="15503" y="3800"/>
                    <a:pt x="29880" y="3800"/>
                  </a:cubicBezTo>
                  <a:close/>
                  <a:moveTo>
                    <a:pt x="29880" y="1"/>
                  </a:moveTo>
                  <a:cubicBezTo>
                    <a:pt x="13405" y="1"/>
                    <a:pt x="1" y="13405"/>
                    <a:pt x="1" y="29849"/>
                  </a:cubicBezTo>
                  <a:cubicBezTo>
                    <a:pt x="1" y="46324"/>
                    <a:pt x="13405" y="59728"/>
                    <a:pt x="29880" y="59728"/>
                  </a:cubicBezTo>
                  <a:cubicBezTo>
                    <a:pt x="46354" y="59728"/>
                    <a:pt x="59728" y="46324"/>
                    <a:pt x="59728" y="29849"/>
                  </a:cubicBezTo>
                  <a:cubicBezTo>
                    <a:pt x="59728" y="13405"/>
                    <a:pt x="46324" y="1"/>
                    <a:pt x="29880"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7" name="Google Shape;467;p13"/>
          <p:cNvGrpSpPr/>
          <p:nvPr/>
        </p:nvGrpSpPr>
        <p:grpSpPr>
          <a:xfrm>
            <a:off x="194827" y="164749"/>
            <a:ext cx="8680795" cy="4879924"/>
            <a:chOff x="194827" y="164749"/>
            <a:chExt cx="8680795" cy="4879924"/>
          </a:xfrm>
        </p:grpSpPr>
        <p:grpSp>
          <p:nvGrpSpPr>
            <p:cNvPr id="468" name="Google Shape;468;p13"/>
            <p:cNvGrpSpPr/>
            <p:nvPr/>
          </p:nvGrpSpPr>
          <p:grpSpPr>
            <a:xfrm>
              <a:off x="1019937" y="206524"/>
              <a:ext cx="609540" cy="583574"/>
              <a:chOff x="3105300" y="593625"/>
              <a:chExt cx="256800" cy="245850"/>
            </a:xfrm>
          </p:grpSpPr>
          <p:sp>
            <p:nvSpPr>
              <p:cNvPr id="469" name="Google Shape;469;p13"/>
              <p:cNvSpPr/>
              <p:nvPr/>
            </p:nvSpPr>
            <p:spPr>
              <a:xfrm>
                <a:off x="3130975" y="695850"/>
                <a:ext cx="109875" cy="109875"/>
              </a:xfrm>
              <a:custGeom>
                <a:avLst/>
                <a:gdLst/>
                <a:ahLst/>
                <a:cxnLst/>
                <a:rect l="l" t="t" r="r" b="b"/>
                <a:pathLst>
                  <a:path w="4395" h="4395" extrusionOk="0">
                    <a:moveTo>
                      <a:pt x="1" y="1"/>
                    </a:moveTo>
                    <a:lnTo>
                      <a:pt x="1" y="4394"/>
                    </a:lnTo>
                    <a:lnTo>
                      <a:pt x="4394" y="4394"/>
                    </a:lnTo>
                    <a:lnTo>
                      <a:pt x="4394"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13"/>
              <p:cNvSpPr/>
              <p:nvPr/>
            </p:nvSpPr>
            <p:spPr>
              <a:xfrm>
                <a:off x="3202300" y="765275"/>
                <a:ext cx="74200" cy="74200"/>
              </a:xfrm>
              <a:custGeom>
                <a:avLst/>
                <a:gdLst/>
                <a:ahLst/>
                <a:cxnLst/>
                <a:rect l="l" t="t" r="r" b="b"/>
                <a:pathLst>
                  <a:path w="2968" h="2968" extrusionOk="0">
                    <a:moveTo>
                      <a:pt x="1" y="1"/>
                    </a:moveTo>
                    <a:lnTo>
                      <a:pt x="1" y="2968"/>
                    </a:lnTo>
                    <a:lnTo>
                      <a:pt x="2968" y="2968"/>
                    </a:lnTo>
                    <a:lnTo>
                      <a:pt x="2968"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13"/>
              <p:cNvSpPr/>
              <p:nvPr/>
            </p:nvSpPr>
            <p:spPr>
              <a:xfrm>
                <a:off x="3293125" y="652575"/>
                <a:ext cx="68975" cy="68975"/>
              </a:xfrm>
              <a:custGeom>
                <a:avLst/>
                <a:gdLst/>
                <a:ahLst/>
                <a:cxnLst/>
                <a:rect l="l" t="t" r="r" b="b"/>
                <a:pathLst>
                  <a:path w="2759" h="2759" extrusionOk="0">
                    <a:moveTo>
                      <a:pt x="1" y="1"/>
                    </a:moveTo>
                    <a:lnTo>
                      <a:pt x="1" y="2759"/>
                    </a:lnTo>
                    <a:lnTo>
                      <a:pt x="2759" y="2759"/>
                    </a:lnTo>
                    <a:lnTo>
                      <a:pt x="2759"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13"/>
              <p:cNvSpPr/>
              <p:nvPr/>
            </p:nvSpPr>
            <p:spPr>
              <a:xfrm>
                <a:off x="3105300" y="593625"/>
                <a:ext cx="35675" cy="35675"/>
              </a:xfrm>
              <a:custGeom>
                <a:avLst/>
                <a:gdLst/>
                <a:ahLst/>
                <a:cxnLst/>
                <a:rect l="l" t="t" r="r" b="b"/>
                <a:pathLst>
                  <a:path w="1427" h="1427" extrusionOk="0">
                    <a:moveTo>
                      <a:pt x="0" y="0"/>
                    </a:moveTo>
                    <a:lnTo>
                      <a:pt x="0" y="1427"/>
                    </a:lnTo>
                    <a:lnTo>
                      <a:pt x="1427" y="1427"/>
                    </a:lnTo>
                    <a:lnTo>
                      <a:pt x="1427"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3" name="Google Shape;473;p13"/>
            <p:cNvGrpSpPr/>
            <p:nvPr/>
          </p:nvGrpSpPr>
          <p:grpSpPr>
            <a:xfrm>
              <a:off x="8057878" y="710652"/>
              <a:ext cx="631910" cy="457789"/>
              <a:chOff x="855125" y="679497"/>
              <a:chExt cx="254310" cy="184228"/>
            </a:xfrm>
          </p:grpSpPr>
          <p:sp>
            <p:nvSpPr>
              <p:cNvPr id="474" name="Google Shape;474;p13"/>
              <p:cNvSpPr/>
              <p:nvPr/>
            </p:nvSpPr>
            <p:spPr>
              <a:xfrm>
                <a:off x="1052335" y="679497"/>
                <a:ext cx="57100" cy="57100"/>
              </a:xfrm>
              <a:custGeom>
                <a:avLst/>
                <a:gdLst/>
                <a:ahLst/>
                <a:cxnLst/>
                <a:rect l="l" t="t" r="r" b="b"/>
                <a:pathLst>
                  <a:path w="2284" h="2284" extrusionOk="0">
                    <a:moveTo>
                      <a:pt x="1" y="1"/>
                    </a:moveTo>
                    <a:lnTo>
                      <a:pt x="1" y="2283"/>
                    </a:lnTo>
                    <a:lnTo>
                      <a:pt x="2283" y="2283"/>
                    </a:lnTo>
                    <a:lnTo>
                      <a:pt x="2283"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13"/>
              <p:cNvSpPr/>
              <p:nvPr/>
            </p:nvSpPr>
            <p:spPr>
              <a:xfrm>
                <a:off x="855125" y="730100"/>
                <a:ext cx="103700" cy="104150"/>
              </a:xfrm>
              <a:custGeom>
                <a:avLst/>
                <a:gdLst/>
                <a:ahLst/>
                <a:cxnLst/>
                <a:rect l="l" t="t" r="r" b="b"/>
                <a:pathLst>
                  <a:path w="4148" h="4166" extrusionOk="0">
                    <a:moveTo>
                      <a:pt x="1" y="0"/>
                    </a:moveTo>
                    <a:lnTo>
                      <a:pt x="1" y="4166"/>
                    </a:lnTo>
                    <a:lnTo>
                      <a:pt x="4147" y="4166"/>
                    </a:lnTo>
                    <a:lnTo>
                      <a:pt x="4147"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13"/>
              <p:cNvSpPr/>
              <p:nvPr/>
            </p:nvSpPr>
            <p:spPr>
              <a:xfrm>
                <a:off x="917425" y="792375"/>
                <a:ext cx="71350" cy="71350"/>
              </a:xfrm>
              <a:custGeom>
                <a:avLst/>
                <a:gdLst/>
                <a:ahLst/>
                <a:cxnLst/>
                <a:rect l="l" t="t" r="r" b="b"/>
                <a:pathLst>
                  <a:path w="2854" h="2854" extrusionOk="0">
                    <a:moveTo>
                      <a:pt x="1" y="1"/>
                    </a:moveTo>
                    <a:lnTo>
                      <a:pt x="1" y="2854"/>
                    </a:lnTo>
                    <a:lnTo>
                      <a:pt x="2854" y="2854"/>
                    </a:lnTo>
                    <a:lnTo>
                      <a:pt x="2854"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7" name="Google Shape;477;p13"/>
            <p:cNvGrpSpPr/>
            <p:nvPr/>
          </p:nvGrpSpPr>
          <p:grpSpPr>
            <a:xfrm>
              <a:off x="194835" y="1017604"/>
              <a:ext cx="518269" cy="328105"/>
              <a:chOff x="783960" y="4261704"/>
              <a:chExt cx="518269" cy="328105"/>
            </a:xfrm>
          </p:grpSpPr>
          <p:sp>
            <p:nvSpPr>
              <p:cNvPr id="478" name="Google Shape;478;p13"/>
              <p:cNvSpPr/>
              <p:nvPr/>
            </p:nvSpPr>
            <p:spPr>
              <a:xfrm>
                <a:off x="1072397" y="4333585"/>
                <a:ext cx="69145" cy="69145"/>
              </a:xfrm>
              <a:custGeom>
                <a:avLst/>
                <a:gdLst/>
                <a:ahLst/>
                <a:cxnLst/>
                <a:rect l="l" t="t" r="r" b="b"/>
                <a:pathLst>
                  <a:path w="2503" h="2503" extrusionOk="0">
                    <a:moveTo>
                      <a:pt x="1234" y="1"/>
                    </a:moveTo>
                    <a:cubicBezTo>
                      <a:pt x="534" y="1"/>
                      <a:pt x="0" y="535"/>
                      <a:pt x="0" y="1268"/>
                    </a:cubicBezTo>
                    <a:cubicBezTo>
                      <a:pt x="0" y="1969"/>
                      <a:pt x="534" y="2503"/>
                      <a:pt x="1234" y="2503"/>
                    </a:cubicBezTo>
                    <a:cubicBezTo>
                      <a:pt x="1968" y="2503"/>
                      <a:pt x="2502" y="1969"/>
                      <a:pt x="2502" y="1268"/>
                    </a:cubicBezTo>
                    <a:cubicBezTo>
                      <a:pt x="2502" y="601"/>
                      <a:pt x="1902" y="1"/>
                      <a:pt x="1234"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79" name="Google Shape;479;p13"/>
              <p:cNvGrpSpPr/>
              <p:nvPr/>
            </p:nvGrpSpPr>
            <p:grpSpPr>
              <a:xfrm>
                <a:off x="783960" y="4261704"/>
                <a:ext cx="518269" cy="328105"/>
                <a:chOff x="783960" y="4261704"/>
                <a:chExt cx="518269" cy="328105"/>
              </a:xfrm>
            </p:grpSpPr>
            <p:sp>
              <p:nvSpPr>
                <p:cNvPr id="480" name="Google Shape;480;p13"/>
                <p:cNvSpPr/>
                <p:nvPr/>
              </p:nvSpPr>
              <p:spPr>
                <a:xfrm>
                  <a:off x="1216509" y="4325297"/>
                  <a:ext cx="85720" cy="85720"/>
                </a:xfrm>
                <a:custGeom>
                  <a:avLst/>
                  <a:gdLst/>
                  <a:ahLst/>
                  <a:cxnLst/>
                  <a:rect l="l" t="t" r="r" b="b"/>
                  <a:pathLst>
                    <a:path w="3103" h="3103" extrusionOk="0">
                      <a:moveTo>
                        <a:pt x="1534" y="601"/>
                      </a:moveTo>
                      <a:cubicBezTo>
                        <a:pt x="2035" y="601"/>
                        <a:pt x="2502" y="1001"/>
                        <a:pt x="2502" y="1568"/>
                      </a:cubicBezTo>
                      <a:cubicBezTo>
                        <a:pt x="2502" y="2102"/>
                        <a:pt x="2102" y="2502"/>
                        <a:pt x="1534" y="2502"/>
                      </a:cubicBezTo>
                      <a:cubicBezTo>
                        <a:pt x="1001" y="2502"/>
                        <a:pt x="600" y="2102"/>
                        <a:pt x="600" y="1568"/>
                      </a:cubicBezTo>
                      <a:cubicBezTo>
                        <a:pt x="600" y="1001"/>
                        <a:pt x="1001" y="601"/>
                        <a:pt x="1534" y="601"/>
                      </a:cubicBezTo>
                      <a:close/>
                      <a:moveTo>
                        <a:pt x="1534" y="1"/>
                      </a:moveTo>
                      <a:cubicBezTo>
                        <a:pt x="701" y="1"/>
                        <a:pt x="0" y="734"/>
                        <a:pt x="0" y="1568"/>
                      </a:cubicBezTo>
                      <a:cubicBezTo>
                        <a:pt x="0" y="2402"/>
                        <a:pt x="701" y="3103"/>
                        <a:pt x="1534" y="3103"/>
                      </a:cubicBezTo>
                      <a:cubicBezTo>
                        <a:pt x="2368" y="3103"/>
                        <a:pt x="3036" y="2436"/>
                        <a:pt x="3102" y="1568"/>
                      </a:cubicBezTo>
                      <a:cubicBezTo>
                        <a:pt x="3102" y="734"/>
                        <a:pt x="2368" y="1"/>
                        <a:pt x="1534"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13"/>
                <p:cNvSpPr/>
                <p:nvPr/>
              </p:nvSpPr>
              <p:spPr>
                <a:xfrm>
                  <a:off x="1057995" y="4504061"/>
                  <a:ext cx="84809" cy="85748"/>
                </a:xfrm>
                <a:custGeom>
                  <a:avLst/>
                  <a:gdLst/>
                  <a:ahLst/>
                  <a:cxnLst/>
                  <a:rect l="l" t="t" r="r" b="b"/>
                  <a:pathLst>
                    <a:path w="3070" h="3104" extrusionOk="0">
                      <a:moveTo>
                        <a:pt x="1535" y="601"/>
                      </a:moveTo>
                      <a:cubicBezTo>
                        <a:pt x="2069" y="601"/>
                        <a:pt x="2536" y="1035"/>
                        <a:pt x="2502" y="1535"/>
                      </a:cubicBezTo>
                      <a:cubicBezTo>
                        <a:pt x="2502" y="2069"/>
                        <a:pt x="2069" y="2503"/>
                        <a:pt x="1535" y="2503"/>
                      </a:cubicBezTo>
                      <a:cubicBezTo>
                        <a:pt x="1001" y="2503"/>
                        <a:pt x="568" y="2069"/>
                        <a:pt x="568" y="1535"/>
                      </a:cubicBezTo>
                      <a:cubicBezTo>
                        <a:pt x="568" y="1002"/>
                        <a:pt x="1001" y="601"/>
                        <a:pt x="1535" y="601"/>
                      </a:cubicBezTo>
                      <a:close/>
                      <a:moveTo>
                        <a:pt x="1535" y="1"/>
                      </a:moveTo>
                      <a:cubicBezTo>
                        <a:pt x="701" y="1"/>
                        <a:pt x="1" y="701"/>
                        <a:pt x="1" y="1535"/>
                      </a:cubicBezTo>
                      <a:cubicBezTo>
                        <a:pt x="1" y="2369"/>
                        <a:pt x="701" y="3103"/>
                        <a:pt x="1535" y="3103"/>
                      </a:cubicBezTo>
                      <a:cubicBezTo>
                        <a:pt x="2402" y="3103"/>
                        <a:pt x="3069" y="2369"/>
                        <a:pt x="3069" y="1535"/>
                      </a:cubicBezTo>
                      <a:cubicBezTo>
                        <a:pt x="3069" y="701"/>
                        <a:pt x="2369" y="1"/>
                        <a:pt x="1535"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13"/>
                <p:cNvSpPr/>
                <p:nvPr/>
              </p:nvSpPr>
              <p:spPr>
                <a:xfrm>
                  <a:off x="883495" y="4261704"/>
                  <a:ext cx="15691" cy="213818"/>
                </a:xfrm>
                <a:custGeom>
                  <a:avLst/>
                  <a:gdLst/>
                  <a:ahLst/>
                  <a:cxnLst/>
                  <a:rect l="l" t="t" r="r" b="b"/>
                  <a:pathLst>
                    <a:path w="568" h="7740" extrusionOk="0">
                      <a:moveTo>
                        <a:pt x="300" y="1"/>
                      </a:moveTo>
                      <a:cubicBezTo>
                        <a:pt x="133" y="1"/>
                        <a:pt x="0" y="134"/>
                        <a:pt x="0" y="301"/>
                      </a:cubicBezTo>
                      <a:lnTo>
                        <a:pt x="0" y="7440"/>
                      </a:lnTo>
                      <a:cubicBezTo>
                        <a:pt x="0" y="7606"/>
                        <a:pt x="133" y="7740"/>
                        <a:pt x="300" y="7740"/>
                      </a:cubicBezTo>
                      <a:cubicBezTo>
                        <a:pt x="400" y="7740"/>
                        <a:pt x="534" y="7606"/>
                        <a:pt x="567" y="7440"/>
                      </a:cubicBezTo>
                      <a:lnTo>
                        <a:pt x="567" y="301"/>
                      </a:lnTo>
                      <a:cubicBezTo>
                        <a:pt x="567" y="134"/>
                        <a:pt x="467" y="1"/>
                        <a:pt x="300"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13"/>
                <p:cNvSpPr/>
                <p:nvPr/>
              </p:nvSpPr>
              <p:spPr>
                <a:xfrm>
                  <a:off x="783960" y="4360326"/>
                  <a:ext cx="213818" cy="15691"/>
                </a:xfrm>
                <a:custGeom>
                  <a:avLst/>
                  <a:gdLst/>
                  <a:ahLst/>
                  <a:cxnLst/>
                  <a:rect l="l" t="t" r="r" b="b"/>
                  <a:pathLst>
                    <a:path w="7740" h="568" extrusionOk="0">
                      <a:moveTo>
                        <a:pt x="301" y="0"/>
                      </a:moveTo>
                      <a:cubicBezTo>
                        <a:pt x="134" y="0"/>
                        <a:pt x="0" y="134"/>
                        <a:pt x="0" y="300"/>
                      </a:cubicBezTo>
                      <a:cubicBezTo>
                        <a:pt x="0" y="467"/>
                        <a:pt x="134" y="567"/>
                        <a:pt x="301" y="567"/>
                      </a:cubicBezTo>
                      <a:lnTo>
                        <a:pt x="7439" y="567"/>
                      </a:lnTo>
                      <a:cubicBezTo>
                        <a:pt x="7606" y="567"/>
                        <a:pt x="7739" y="467"/>
                        <a:pt x="7739" y="300"/>
                      </a:cubicBezTo>
                      <a:cubicBezTo>
                        <a:pt x="7739" y="100"/>
                        <a:pt x="7606" y="0"/>
                        <a:pt x="7439" y="0"/>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84" name="Google Shape;484;p13"/>
            <p:cNvGrpSpPr/>
            <p:nvPr/>
          </p:nvGrpSpPr>
          <p:grpSpPr>
            <a:xfrm>
              <a:off x="2976937" y="164749"/>
              <a:ext cx="5898685" cy="4879924"/>
              <a:chOff x="1223999" y="393649"/>
              <a:chExt cx="5898685" cy="4879924"/>
            </a:xfrm>
          </p:grpSpPr>
          <p:sp>
            <p:nvSpPr>
              <p:cNvPr id="485" name="Google Shape;485;p13"/>
              <p:cNvSpPr/>
              <p:nvPr/>
            </p:nvSpPr>
            <p:spPr>
              <a:xfrm>
                <a:off x="5254918" y="393649"/>
                <a:ext cx="15691" cy="212906"/>
              </a:xfrm>
              <a:custGeom>
                <a:avLst/>
                <a:gdLst/>
                <a:ahLst/>
                <a:cxnLst/>
                <a:rect l="l" t="t" r="r" b="b"/>
                <a:pathLst>
                  <a:path w="568" h="7707" extrusionOk="0">
                    <a:moveTo>
                      <a:pt x="267" y="1"/>
                    </a:moveTo>
                    <a:cubicBezTo>
                      <a:pt x="100" y="1"/>
                      <a:pt x="0" y="101"/>
                      <a:pt x="0" y="268"/>
                    </a:cubicBezTo>
                    <a:lnTo>
                      <a:pt x="0" y="7406"/>
                    </a:lnTo>
                    <a:cubicBezTo>
                      <a:pt x="0" y="7573"/>
                      <a:pt x="100" y="7706"/>
                      <a:pt x="267" y="7706"/>
                    </a:cubicBezTo>
                    <a:cubicBezTo>
                      <a:pt x="400" y="7706"/>
                      <a:pt x="534" y="7573"/>
                      <a:pt x="567" y="7406"/>
                    </a:cubicBezTo>
                    <a:lnTo>
                      <a:pt x="567" y="268"/>
                    </a:lnTo>
                    <a:cubicBezTo>
                      <a:pt x="567" y="101"/>
                      <a:pt x="434" y="1"/>
                      <a:pt x="2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13"/>
              <p:cNvSpPr/>
              <p:nvPr/>
            </p:nvSpPr>
            <p:spPr>
              <a:xfrm>
                <a:off x="5155383" y="491332"/>
                <a:ext cx="212906" cy="15691"/>
              </a:xfrm>
              <a:custGeom>
                <a:avLst/>
                <a:gdLst/>
                <a:ahLst/>
                <a:cxnLst/>
                <a:rect l="l" t="t" r="r" b="b"/>
                <a:pathLst>
                  <a:path w="7707" h="568" extrusionOk="0">
                    <a:moveTo>
                      <a:pt x="301" y="1"/>
                    </a:moveTo>
                    <a:cubicBezTo>
                      <a:pt x="134" y="1"/>
                      <a:pt x="1" y="134"/>
                      <a:pt x="1" y="301"/>
                    </a:cubicBezTo>
                    <a:cubicBezTo>
                      <a:pt x="1" y="468"/>
                      <a:pt x="134" y="568"/>
                      <a:pt x="301" y="568"/>
                    </a:cubicBezTo>
                    <a:lnTo>
                      <a:pt x="7439" y="568"/>
                    </a:lnTo>
                    <a:cubicBezTo>
                      <a:pt x="7606" y="568"/>
                      <a:pt x="7706" y="468"/>
                      <a:pt x="7706" y="301"/>
                    </a:cubicBezTo>
                    <a:cubicBezTo>
                      <a:pt x="7706" y="101"/>
                      <a:pt x="7606" y="1"/>
                      <a:pt x="74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13"/>
              <p:cNvSpPr/>
              <p:nvPr/>
            </p:nvSpPr>
            <p:spPr>
              <a:xfrm>
                <a:off x="5354756" y="635481"/>
                <a:ext cx="155446" cy="160916"/>
              </a:xfrm>
              <a:custGeom>
                <a:avLst/>
                <a:gdLst/>
                <a:ahLst/>
                <a:cxnLst/>
                <a:rect l="l" t="t" r="r" b="b"/>
                <a:pathLst>
                  <a:path w="5627" h="5825" extrusionOk="0">
                    <a:moveTo>
                      <a:pt x="673" y="0"/>
                    </a:moveTo>
                    <a:cubicBezTo>
                      <a:pt x="305" y="0"/>
                      <a:pt x="1" y="343"/>
                      <a:pt x="55" y="754"/>
                    </a:cubicBezTo>
                    <a:lnTo>
                      <a:pt x="623" y="5290"/>
                    </a:lnTo>
                    <a:cubicBezTo>
                      <a:pt x="669" y="5613"/>
                      <a:pt x="955" y="5825"/>
                      <a:pt x="1248" y="5825"/>
                    </a:cubicBezTo>
                    <a:cubicBezTo>
                      <a:pt x="1378" y="5825"/>
                      <a:pt x="1510" y="5783"/>
                      <a:pt x="1623" y="5690"/>
                    </a:cubicBezTo>
                    <a:lnTo>
                      <a:pt x="5259" y="2922"/>
                    </a:lnTo>
                    <a:cubicBezTo>
                      <a:pt x="5626" y="2622"/>
                      <a:pt x="5526" y="2021"/>
                      <a:pt x="5126" y="1821"/>
                    </a:cubicBezTo>
                    <a:lnTo>
                      <a:pt x="923" y="53"/>
                    </a:lnTo>
                    <a:cubicBezTo>
                      <a:pt x="839" y="17"/>
                      <a:pt x="754" y="0"/>
                      <a:pt x="6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13"/>
              <p:cNvSpPr/>
              <p:nvPr/>
            </p:nvSpPr>
            <p:spPr>
              <a:xfrm>
                <a:off x="7037876" y="5030718"/>
                <a:ext cx="84809" cy="85748"/>
              </a:xfrm>
              <a:custGeom>
                <a:avLst/>
                <a:gdLst/>
                <a:ahLst/>
                <a:cxnLst/>
                <a:rect l="l" t="t" r="r" b="b"/>
                <a:pathLst>
                  <a:path w="3070" h="3104" extrusionOk="0">
                    <a:moveTo>
                      <a:pt x="1535" y="1"/>
                    </a:moveTo>
                    <a:cubicBezTo>
                      <a:pt x="701" y="1"/>
                      <a:pt x="1" y="701"/>
                      <a:pt x="1" y="1535"/>
                    </a:cubicBezTo>
                    <a:cubicBezTo>
                      <a:pt x="1" y="2369"/>
                      <a:pt x="701" y="3103"/>
                      <a:pt x="1535" y="3103"/>
                    </a:cubicBezTo>
                    <a:cubicBezTo>
                      <a:pt x="2369" y="3103"/>
                      <a:pt x="3070" y="2369"/>
                      <a:pt x="3070" y="1535"/>
                    </a:cubicBezTo>
                    <a:cubicBezTo>
                      <a:pt x="3070" y="701"/>
                      <a:pt x="2369" y="1"/>
                      <a:pt x="15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13"/>
              <p:cNvSpPr/>
              <p:nvPr/>
            </p:nvSpPr>
            <p:spPr>
              <a:xfrm>
                <a:off x="6914418" y="4684960"/>
                <a:ext cx="175087" cy="191303"/>
              </a:xfrm>
              <a:custGeom>
                <a:avLst/>
                <a:gdLst/>
                <a:ahLst/>
                <a:cxnLst/>
                <a:rect l="l" t="t" r="r" b="b"/>
                <a:pathLst>
                  <a:path w="6338" h="6925" extrusionOk="0">
                    <a:moveTo>
                      <a:pt x="749" y="0"/>
                    </a:moveTo>
                    <a:cubicBezTo>
                      <a:pt x="358" y="0"/>
                      <a:pt x="0" y="307"/>
                      <a:pt x="0" y="708"/>
                    </a:cubicBezTo>
                    <a:lnTo>
                      <a:pt x="0" y="6179"/>
                    </a:lnTo>
                    <a:cubicBezTo>
                      <a:pt x="0" y="6626"/>
                      <a:pt x="351" y="6925"/>
                      <a:pt x="737" y="6925"/>
                    </a:cubicBezTo>
                    <a:cubicBezTo>
                      <a:pt x="870" y="6925"/>
                      <a:pt x="1006" y="6890"/>
                      <a:pt x="1134" y="6813"/>
                    </a:cubicBezTo>
                    <a:lnTo>
                      <a:pt x="5838" y="4111"/>
                    </a:lnTo>
                    <a:cubicBezTo>
                      <a:pt x="6338" y="3811"/>
                      <a:pt x="6338" y="3077"/>
                      <a:pt x="5838" y="2810"/>
                    </a:cubicBezTo>
                    <a:lnTo>
                      <a:pt x="1134" y="108"/>
                    </a:lnTo>
                    <a:cubicBezTo>
                      <a:pt x="1010" y="34"/>
                      <a:pt x="878" y="0"/>
                      <a:pt x="7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13"/>
              <p:cNvSpPr/>
              <p:nvPr/>
            </p:nvSpPr>
            <p:spPr>
              <a:xfrm>
                <a:off x="1223999" y="5053318"/>
                <a:ext cx="69145" cy="69118"/>
              </a:xfrm>
              <a:custGeom>
                <a:avLst/>
                <a:gdLst/>
                <a:ahLst/>
                <a:cxnLst/>
                <a:rect l="l" t="t" r="r" b="b"/>
                <a:pathLst>
                  <a:path w="2503" h="2502" extrusionOk="0">
                    <a:moveTo>
                      <a:pt x="1268" y="0"/>
                    </a:moveTo>
                    <a:cubicBezTo>
                      <a:pt x="534" y="0"/>
                      <a:pt x="1" y="534"/>
                      <a:pt x="1" y="1234"/>
                    </a:cubicBezTo>
                    <a:cubicBezTo>
                      <a:pt x="1" y="1968"/>
                      <a:pt x="534" y="2502"/>
                      <a:pt x="1268" y="2502"/>
                    </a:cubicBezTo>
                    <a:cubicBezTo>
                      <a:pt x="1969" y="2502"/>
                      <a:pt x="2502" y="1968"/>
                      <a:pt x="2502" y="1234"/>
                    </a:cubicBezTo>
                    <a:cubicBezTo>
                      <a:pt x="2502" y="534"/>
                      <a:pt x="1935" y="0"/>
                      <a:pt x="12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13"/>
              <p:cNvSpPr/>
              <p:nvPr/>
            </p:nvSpPr>
            <p:spPr>
              <a:xfrm>
                <a:off x="1367762" y="5187853"/>
                <a:ext cx="85720" cy="85720"/>
              </a:xfrm>
              <a:custGeom>
                <a:avLst/>
                <a:gdLst/>
                <a:ahLst/>
                <a:cxnLst/>
                <a:rect l="l" t="t" r="r" b="b"/>
                <a:pathLst>
                  <a:path w="3103" h="3103" extrusionOk="0">
                    <a:moveTo>
                      <a:pt x="1568" y="0"/>
                    </a:moveTo>
                    <a:cubicBezTo>
                      <a:pt x="734" y="0"/>
                      <a:pt x="0" y="701"/>
                      <a:pt x="0" y="1535"/>
                    </a:cubicBezTo>
                    <a:cubicBezTo>
                      <a:pt x="0" y="2369"/>
                      <a:pt x="734" y="3102"/>
                      <a:pt x="1568" y="3102"/>
                    </a:cubicBezTo>
                    <a:cubicBezTo>
                      <a:pt x="2402" y="3102"/>
                      <a:pt x="3102" y="2369"/>
                      <a:pt x="3102" y="1535"/>
                    </a:cubicBezTo>
                    <a:cubicBezTo>
                      <a:pt x="3102" y="667"/>
                      <a:pt x="2402" y="0"/>
                      <a:pt x="15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13"/>
              <p:cNvSpPr/>
              <p:nvPr/>
            </p:nvSpPr>
            <p:spPr>
              <a:xfrm>
                <a:off x="1341960" y="4873616"/>
                <a:ext cx="200917" cy="171662"/>
              </a:xfrm>
              <a:custGeom>
                <a:avLst/>
                <a:gdLst/>
                <a:ahLst/>
                <a:cxnLst/>
                <a:rect l="l" t="t" r="r" b="b"/>
                <a:pathLst>
                  <a:path w="7273" h="6214" extrusionOk="0">
                    <a:moveTo>
                      <a:pt x="934" y="0"/>
                    </a:moveTo>
                    <a:cubicBezTo>
                      <a:pt x="367" y="0"/>
                      <a:pt x="0" y="634"/>
                      <a:pt x="267" y="1135"/>
                    </a:cubicBezTo>
                    <a:lnTo>
                      <a:pt x="3002" y="5838"/>
                    </a:lnTo>
                    <a:cubicBezTo>
                      <a:pt x="3136" y="6088"/>
                      <a:pt x="3386" y="6213"/>
                      <a:pt x="3636" y="6213"/>
                    </a:cubicBezTo>
                    <a:cubicBezTo>
                      <a:pt x="3886" y="6213"/>
                      <a:pt x="4137" y="6088"/>
                      <a:pt x="4270" y="5838"/>
                    </a:cubicBezTo>
                    <a:lnTo>
                      <a:pt x="7005" y="1135"/>
                    </a:lnTo>
                    <a:cubicBezTo>
                      <a:pt x="7272" y="601"/>
                      <a:pt x="6905" y="0"/>
                      <a:pt x="63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3" name="Google Shape;493;p13"/>
            <p:cNvGrpSpPr/>
            <p:nvPr/>
          </p:nvGrpSpPr>
          <p:grpSpPr>
            <a:xfrm>
              <a:off x="194827" y="3591559"/>
              <a:ext cx="232368" cy="973684"/>
              <a:chOff x="6656577" y="3252597"/>
              <a:chExt cx="232368" cy="973684"/>
            </a:xfrm>
          </p:grpSpPr>
          <p:sp>
            <p:nvSpPr>
              <p:cNvPr id="494" name="Google Shape;494;p13"/>
              <p:cNvSpPr/>
              <p:nvPr/>
            </p:nvSpPr>
            <p:spPr>
              <a:xfrm>
                <a:off x="6797232" y="3252597"/>
                <a:ext cx="91712" cy="91712"/>
              </a:xfrm>
              <a:custGeom>
                <a:avLst/>
                <a:gdLst/>
                <a:ahLst/>
                <a:cxnLst/>
                <a:rect l="l" t="t" r="r" b="b"/>
                <a:pathLst>
                  <a:path w="3937" h="3937" extrusionOk="0">
                    <a:moveTo>
                      <a:pt x="1968" y="0"/>
                    </a:moveTo>
                    <a:cubicBezTo>
                      <a:pt x="901" y="0"/>
                      <a:pt x="0" y="901"/>
                      <a:pt x="0" y="1969"/>
                    </a:cubicBezTo>
                    <a:cubicBezTo>
                      <a:pt x="0" y="3069"/>
                      <a:pt x="901" y="3937"/>
                      <a:pt x="1968" y="3937"/>
                    </a:cubicBezTo>
                    <a:cubicBezTo>
                      <a:pt x="3069" y="3937"/>
                      <a:pt x="3936" y="3069"/>
                      <a:pt x="3936" y="1969"/>
                    </a:cubicBezTo>
                    <a:cubicBezTo>
                      <a:pt x="3936" y="901"/>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13"/>
              <p:cNvSpPr/>
              <p:nvPr/>
            </p:nvSpPr>
            <p:spPr>
              <a:xfrm>
                <a:off x="6797232" y="3434438"/>
                <a:ext cx="91712" cy="91712"/>
              </a:xfrm>
              <a:custGeom>
                <a:avLst/>
                <a:gdLst/>
                <a:ahLst/>
                <a:cxnLst/>
                <a:rect l="l" t="t" r="r" b="b"/>
                <a:pathLst>
                  <a:path w="3937" h="3937" extrusionOk="0">
                    <a:moveTo>
                      <a:pt x="1968" y="0"/>
                    </a:moveTo>
                    <a:cubicBezTo>
                      <a:pt x="901" y="0"/>
                      <a:pt x="0" y="901"/>
                      <a:pt x="0" y="1968"/>
                    </a:cubicBezTo>
                    <a:cubicBezTo>
                      <a:pt x="0" y="3036"/>
                      <a:pt x="901" y="3936"/>
                      <a:pt x="1968" y="3936"/>
                    </a:cubicBezTo>
                    <a:cubicBezTo>
                      <a:pt x="3069" y="3936"/>
                      <a:pt x="3936" y="3036"/>
                      <a:pt x="3936" y="1968"/>
                    </a:cubicBezTo>
                    <a:cubicBezTo>
                      <a:pt x="3936" y="901"/>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13"/>
              <p:cNvSpPr/>
              <p:nvPr/>
            </p:nvSpPr>
            <p:spPr>
              <a:xfrm>
                <a:off x="6797232" y="3617047"/>
                <a:ext cx="91712" cy="91712"/>
              </a:xfrm>
              <a:custGeom>
                <a:avLst/>
                <a:gdLst/>
                <a:ahLst/>
                <a:cxnLst/>
                <a:rect l="l" t="t" r="r" b="b"/>
                <a:pathLst>
                  <a:path w="3937" h="3937" extrusionOk="0">
                    <a:moveTo>
                      <a:pt x="1968" y="0"/>
                    </a:moveTo>
                    <a:cubicBezTo>
                      <a:pt x="901" y="0"/>
                      <a:pt x="0" y="901"/>
                      <a:pt x="0" y="1968"/>
                    </a:cubicBezTo>
                    <a:cubicBezTo>
                      <a:pt x="0" y="3036"/>
                      <a:pt x="901" y="3936"/>
                      <a:pt x="1968" y="3936"/>
                    </a:cubicBezTo>
                    <a:cubicBezTo>
                      <a:pt x="3069" y="3936"/>
                      <a:pt x="3936" y="3036"/>
                      <a:pt x="3936" y="1968"/>
                    </a:cubicBezTo>
                    <a:cubicBezTo>
                      <a:pt x="3936" y="901"/>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13"/>
              <p:cNvSpPr/>
              <p:nvPr/>
            </p:nvSpPr>
            <p:spPr>
              <a:xfrm>
                <a:off x="6656577" y="3252597"/>
                <a:ext cx="91712" cy="91712"/>
              </a:xfrm>
              <a:custGeom>
                <a:avLst/>
                <a:gdLst/>
                <a:ahLst/>
                <a:cxnLst/>
                <a:rect l="l" t="t" r="r" b="b"/>
                <a:pathLst>
                  <a:path w="3937" h="3937" extrusionOk="0">
                    <a:moveTo>
                      <a:pt x="1968" y="0"/>
                    </a:moveTo>
                    <a:cubicBezTo>
                      <a:pt x="901" y="0"/>
                      <a:pt x="0" y="901"/>
                      <a:pt x="0" y="1969"/>
                    </a:cubicBezTo>
                    <a:cubicBezTo>
                      <a:pt x="0" y="3069"/>
                      <a:pt x="901" y="3937"/>
                      <a:pt x="1968" y="3937"/>
                    </a:cubicBezTo>
                    <a:cubicBezTo>
                      <a:pt x="3036" y="3937"/>
                      <a:pt x="3937" y="3069"/>
                      <a:pt x="3937" y="1969"/>
                    </a:cubicBezTo>
                    <a:cubicBezTo>
                      <a:pt x="3937" y="901"/>
                      <a:pt x="3036"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13"/>
              <p:cNvSpPr/>
              <p:nvPr/>
            </p:nvSpPr>
            <p:spPr>
              <a:xfrm>
                <a:off x="6656577" y="3434438"/>
                <a:ext cx="91712" cy="91712"/>
              </a:xfrm>
              <a:custGeom>
                <a:avLst/>
                <a:gdLst/>
                <a:ahLst/>
                <a:cxnLst/>
                <a:rect l="l" t="t" r="r" b="b"/>
                <a:pathLst>
                  <a:path w="3937" h="3937" extrusionOk="0">
                    <a:moveTo>
                      <a:pt x="1968" y="0"/>
                    </a:moveTo>
                    <a:cubicBezTo>
                      <a:pt x="901" y="0"/>
                      <a:pt x="0" y="901"/>
                      <a:pt x="0" y="1968"/>
                    </a:cubicBezTo>
                    <a:cubicBezTo>
                      <a:pt x="0" y="3036"/>
                      <a:pt x="901" y="3936"/>
                      <a:pt x="1968" y="3936"/>
                    </a:cubicBezTo>
                    <a:cubicBezTo>
                      <a:pt x="3036" y="3936"/>
                      <a:pt x="3937" y="3036"/>
                      <a:pt x="3937" y="1968"/>
                    </a:cubicBezTo>
                    <a:cubicBezTo>
                      <a:pt x="3937" y="901"/>
                      <a:pt x="3036"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13"/>
              <p:cNvSpPr/>
              <p:nvPr/>
            </p:nvSpPr>
            <p:spPr>
              <a:xfrm>
                <a:off x="6656577" y="3617047"/>
                <a:ext cx="91712" cy="91712"/>
              </a:xfrm>
              <a:custGeom>
                <a:avLst/>
                <a:gdLst/>
                <a:ahLst/>
                <a:cxnLst/>
                <a:rect l="l" t="t" r="r" b="b"/>
                <a:pathLst>
                  <a:path w="3937" h="3937" extrusionOk="0">
                    <a:moveTo>
                      <a:pt x="1968" y="0"/>
                    </a:moveTo>
                    <a:cubicBezTo>
                      <a:pt x="901" y="0"/>
                      <a:pt x="0" y="901"/>
                      <a:pt x="0" y="1968"/>
                    </a:cubicBezTo>
                    <a:cubicBezTo>
                      <a:pt x="0" y="3036"/>
                      <a:pt x="901" y="3936"/>
                      <a:pt x="1968" y="3936"/>
                    </a:cubicBezTo>
                    <a:cubicBezTo>
                      <a:pt x="3036" y="3936"/>
                      <a:pt x="3937" y="3036"/>
                      <a:pt x="3937" y="1968"/>
                    </a:cubicBezTo>
                    <a:cubicBezTo>
                      <a:pt x="3937" y="901"/>
                      <a:pt x="3036"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13"/>
              <p:cNvSpPr/>
              <p:nvPr/>
            </p:nvSpPr>
            <p:spPr>
              <a:xfrm>
                <a:off x="6797232" y="3769350"/>
                <a:ext cx="91712" cy="91712"/>
              </a:xfrm>
              <a:custGeom>
                <a:avLst/>
                <a:gdLst/>
                <a:ahLst/>
                <a:cxnLst/>
                <a:rect l="l" t="t" r="r" b="b"/>
                <a:pathLst>
                  <a:path w="3937" h="3937" extrusionOk="0">
                    <a:moveTo>
                      <a:pt x="1968" y="0"/>
                    </a:moveTo>
                    <a:cubicBezTo>
                      <a:pt x="901" y="0"/>
                      <a:pt x="0" y="901"/>
                      <a:pt x="0" y="1968"/>
                    </a:cubicBezTo>
                    <a:cubicBezTo>
                      <a:pt x="0" y="3069"/>
                      <a:pt x="901" y="3936"/>
                      <a:pt x="1968" y="3936"/>
                    </a:cubicBezTo>
                    <a:cubicBezTo>
                      <a:pt x="3069" y="3936"/>
                      <a:pt x="3936" y="3069"/>
                      <a:pt x="3936" y="1968"/>
                    </a:cubicBezTo>
                    <a:cubicBezTo>
                      <a:pt x="3936" y="901"/>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13"/>
              <p:cNvSpPr/>
              <p:nvPr/>
            </p:nvSpPr>
            <p:spPr>
              <a:xfrm>
                <a:off x="6797232" y="3951936"/>
                <a:ext cx="91712" cy="91736"/>
              </a:xfrm>
              <a:custGeom>
                <a:avLst/>
                <a:gdLst/>
                <a:ahLst/>
                <a:cxnLst/>
                <a:rect l="l" t="t" r="r" b="b"/>
                <a:pathLst>
                  <a:path w="3937" h="3938" extrusionOk="0">
                    <a:moveTo>
                      <a:pt x="1968" y="1"/>
                    </a:moveTo>
                    <a:cubicBezTo>
                      <a:pt x="901" y="1"/>
                      <a:pt x="0" y="902"/>
                      <a:pt x="0" y="1969"/>
                    </a:cubicBezTo>
                    <a:cubicBezTo>
                      <a:pt x="0" y="3070"/>
                      <a:pt x="901" y="3937"/>
                      <a:pt x="1968" y="3937"/>
                    </a:cubicBezTo>
                    <a:cubicBezTo>
                      <a:pt x="3069" y="3937"/>
                      <a:pt x="3936" y="3070"/>
                      <a:pt x="3936" y="1969"/>
                    </a:cubicBezTo>
                    <a:cubicBezTo>
                      <a:pt x="3936" y="902"/>
                      <a:pt x="3069" y="1"/>
                      <a:pt x="1968" y="1"/>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13"/>
              <p:cNvSpPr/>
              <p:nvPr/>
            </p:nvSpPr>
            <p:spPr>
              <a:xfrm>
                <a:off x="6798001" y="4135338"/>
                <a:ext cx="90944" cy="90944"/>
              </a:xfrm>
              <a:custGeom>
                <a:avLst/>
                <a:gdLst/>
                <a:ahLst/>
                <a:cxnLst/>
                <a:rect l="l" t="t" r="r" b="b"/>
                <a:pathLst>
                  <a:path w="3904" h="3904" extrusionOk="0">
                    <a:moveTo>
                      <a:pt x="1935" y="0"/>
                    </a:moveTo>
                    <a:cubicBezTo>
                      <a:pt x="868" y="0"/>
                      <a:pt x="0" y="868"/>
                      <a:pt x="0" y="1935"/>
                    </a:cubicBezTo>
                    <a:cubicBezTo>
                      <a:pt x="0" y="3036"/>
                      <a:pt x="868" y="3903"/>
                      <a:pt x="1935" y="3903"/>
                    </a:cubicBezTo>
                    <a:cubicBezTo>
                      <a:pt x="3036" y="3903"/>
                      <a:pt x="3903" y="3036"/>
                      <a:pt x="3903" y="1935"/>
                    </a:cubicBezTo>
                    <a:cubicBezTo>
                      <a:pt x="3903" y="868"/>
                      <a:pt x="3036" y="0"/>
                      <a:pt x="1935"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13"/>
              <p:cNvSpPr/>
              <p:nvPr/>
            </p:nvSpPr>
            <p:spPr>
              <a:xfrm>
                <a:off x="6656577" y="3769350"/>
                <a:ext cx="91712" cy="91712"/>
              </a:xfrm>
              <a:custGeom>
                <a:avLst/>
                <a:gdLst/>
                <a:ahLst/>
                <a:cxnLst/>
                <a:rect l="l" t="t" r="r" b="b"/>
                <a:pathLst>
                  <a:path w="3937" h="3937" extrusionOk="0">
                    <a:moveTo>
                      <a:pt x="1968" y="0"/>
                    </a:moveTo>
                    <a:cubicBezTo>
                      <a:pt x="901" y="0"/>
                      <a:pt x="0" y="901"/>
                      <a:pt x="0" y="1968"/>
                    </a:cubicBezTo>
                    <a:cubicBezTo>
                      <a:pt x="0" y="3069"/>
                      <a:pt x="901" y="3936"/>
                      <a:pt x="1968" y="3936"/>
                    </a:cubicBezTo>
                    <a:cubicBezTo>
                      <a:pt x="3036" y="3936"/>
                      <a:pt x="3937" y="3069"/>
                      <a:pt x="3937" y="1968"/>
                    </a:cubicBezTo>
                    <a:cubicBezTo>
                      <a:pt x="3937" y="901"/>
                      <a:pt x="3036"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13"/>
              <p:cNvSpPr/>
              <p:nvPr/>
            </p:nvSpPr>
            <p:spPr>
              <a:xfrm>
                <a:off x="6656577" y="3951936"/>
                <a:ext cx="91712" cy="91736"/>
              </a:xfrm>
              <a:custGeom>
                <a:avLst/>
                <a:gdLst/>
                <a:ahLst/>
                <a:cxnLst/>
                <a:rect l="l" t="t" r="r" b="b"/>
                <a:pathLst>
                  <a:path w="3937" h="3938" extrusionOk="0">
                    <a:moveTo>
                      <a:pt x="1968" y="1"/>
                    </a:moveTo>
                    <a:cubicBezTo>
                      <a:pt x="901" y="1"/>
                      <a:pt x="0" y="902"/>
                      <a:pt x="0" y="1969"/>
                    </a:cubicBezTo>
                    <a:cubicBezTo>
                      <a:pt x="0" y="3070"/>
                      <a:pt x="901" y="3937"/>
                      <a:pt x="1968" y="3937"/>
                    </a:cubicBezTo>
                    <a:cubicBezTo>
                      <a:pt x="3036" y="3937"/>
                      <a:pt x="3937" y="3070"/>
                      <a:pt x="3937" y="1969"/>
                    </a:cubicBezTo>
                    <a:cubicBezTo>
                      <a:pt x="3937" y="902"/>
                      <a:pt x="3036" y="1"/>
                      <a:pt x="1968" y="1"/>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13"/>
              <p:cNvSpPr/>
              <p:nvPr/>
            </p:nvSpPr>
            <p:spPr>
              <a:xfrm>
                <a:off x="6656577" y="4135338"/>
                <a:ext cx="91712" cy="90944"/>
              </a:xfrm>
              <a:custGeom>
                <a:avLst/>
                <a:gdLst/>
                <a:ahLst/>
                <a:cxnLst/>
                <a:rect l="l" t="t" r="r" b="b"/>
                <a:pathLst>
                  <a:path w="3937" h="3904" extrusionOk="0">
                    <a:moveTo>
                      <a:pt x="1968" y="0"/>
                    </a:moveTo>
                    <a:cubicBezTo>
                      <a:pt x="901" y="0"/>
                      <a:pt x="0" y="868"/>
                      <a:pt x="0" y="1935"/>
                    </a:cubicBezTo>
                    <a:cubicBezTo>
                      <a:pt x="0" y="3036"/>
                      <a:pt x="868" y="3903"/>
                      <a:pt x="1968" y="3903"/>
                    </a:cubicBezTo>
                    <a:cubicBezTo>
                      <a:pt x="3069" y="3903"/>
                      <a:pt x="3937" y="3036"/>
                      <a:pt x="3937" y="1935"/>
                    </a:cubicBezTo>
                    <a:cubicBezTo>
                      <a:pt x="3937" y="868"/>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ext 3">
  <p:cSld name="CUSTOM_4_1">
    <p:spTree>
      <p:nvGrpSpPr>
        <p:cNvPr id="1" name="Shape 662"/>
        <p:cNvGrpSpPr/>
        <p:nvPr/>
      </p:nvGrpSpPr>
      <p:grpSpPr>
        <a:xfrm>
          <a:off x="0" y="0"/>
          <a:ext cx="0" cy="0"/>
          <a:chOff x="0" y="0"/>
          <a:chExt cx="0" cy="0"/>
        </a:xfrm>
      </p:grpSpPr>
      <p:sp>
        <p:nvSpPr>
          <p:cNvPr id="663" name="Google Shape;663;p18"/>
          <p:cNvSpPr txBox="1">
            <a:spLocks noGrp="1"/>
          </p:cNvSpPr>
          <p:nvPr>
            <p:ph type="title"/>
          </p:nvPr>
        </p:nvSpPr>
        <p:spPr>
          <a:xfrm>
            <a:off x="4572000" y="1818400"/>
            <a:ext cx="3267900" cy="5073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3200"/>
              <a:buNone/>
              <a:defRPr>
                <a:solidFill>
                  <a:schemeClr val="accen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664" name="Google Shape;664;p18"/>
          <p:cNvSpPr txBox="1">
            <a:spLocks noGrp="1"/>
          </p:cNvSpPr>
          <p:nvPr>
            <p:ph type="subTitle" idx="1"/>
          </p:nvPr>
        </p:nvSpPr>
        <p:spPr>
          <a:xfrm>
            <a:off x="4572000" y="2325775"/>
            <a:ext cx="3267900" cy="1018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665" name="Google Shape;665;p18"/>
          <p:cNvGrpSpPr/>
          <p:nvPr/>
        </p:nvGrpSpPr>
        <p:grpSpPr>
          <a:xfrm>
            <a:off x="4846105" y="-5016964"/>
            <a:ext cx="8043475" cy="8043475"/>
            <a:chOff x="1241175" y="-1300650"/>
            <a:chExt cx="8043475" cy="8043475"/>
          </a:xfrm>
        </p:grpSpPr>
        <p:sp>
          <p:nvSpPr>
            <p:cNvPr id="666" name="Google Shape;666;p18"/>
            <p:cNvSpPr/>
            <p:nvPr/>
          </p:nvSpPr>
          <p:spPr>
            <a:xfrm>
              <a:off x="1241175" y="-1300650"/>
              <a:ext cx="8043475" cy="8043475"/>
            </a:xfrm>
            <a:custGeom>
              <a:avLst/>
              <a:gdLst/>
              <a:ahLst/>
              <a:cxnLst/>
              <a:rect l="l" t="t" r="r" b="b"/>
              <a:pathLst>
                <a:path w="321739" h="321739" extrusionOk="0">
                  <a:moveTo>
                    <a:pt x="160885" y="3831"/>
                  </a:moveTo>
                  <a:cubicBezTo>
                    <a:pt x="182071" y="3831"/>
                    <a:pt x="202679" y="7965"/>
                    <a:pt x="222011" y="16141"/>
                  </a:cubicBezTo>
                  <a:cubicBezTo>
                    <a:pt x="240704" y="24044"/>
                    <a:pt x="257482" y="35351"/>
                    <a:pt x="271920" y="49789"/>
                  </a:cubicBezTo>
                  <a:cubicBezTo>
                    <a:pt x="286358" y="64227"/>
                    <a:pt x="297696" y="81036"/>
                    <a:pt x="305599" y="99729"/>
                  </a:cubicBezTo>
                  <a:cubicBezTo>
                    <a:pt x="313806" y="119121"/>
                    <a:pt x="317939" y="139669"/>
                    <a:pt x="317939" y="160854"/>
                  </a:cubicBezTo>
                  <a:cubicBezTo>
                    <a:pt x="317939" y="182070"/>
                    <a:pt x="313806" y="202618"/>
                    <a:pt x="305599" y="222010"/>
                  </a:cubicBezTo>
                  <a:cubicBezTo>
                    <a:pt x="297696" y="240703"/>
                    <a:pt x="286358" y="257482"/>
                    <a:pt x="271920" y="271920"/>
                  </a:cubicBezTo>
                  <a:cubicBezTo>
                    <a:pt x="257482" y="286358"/>
                    <a:pt x="240704" y="297695"/>
                    <a:pt x="222011" y="305598"/>
                  </a:cubicBezTo>
                  <a:cubicBezTo>
                    <a:pt x="202618" y="313805"/>
                    <a:pt x="182071" y="317939"/>
                    <a:pt x="160885" y="317939"/>
                  </a:cubicBezTo>
                  <a:cubicBezTo>
                    <a:pt x="139669" y="317939"/>
                    <a:pt x="119121" y="313805"/>
                    <a:pt x="99729" y="305598"/>
                  </a:cubicBezTo>
                  <a:cubicBezTo>
                    <a:pt x="81035" y="297695"/>
                    <a:pt x="64257" y="286358"/>
                    <a:pt x="49819" y="271920"/>
                  </a:cubicBezTo>
                  <a:cubicBezTo>
                    <a:pt x="35381" y="257482"/>
                    <a:pt x="24043" y="240703"/>
                    <a:pt x="16140" y="222010"/>
                  </a:cubicBezTo>
                  <a:cubicBezTo>
                    <a:pt x="7934" y="202618"/>
                    <a:pt x="3800" y="182070"/>
                    <a:pt x="3800" y="160854"/>
                  </a:cubicBezTo>
                  <a:cubicBezTo>
                    <a:pt x="3800" y="139669"/>
                    <a:pt x="7934" y="119121"/>
                    <a:pt x="16140" y="99729"/>
                  </a:cubicBezTo>
                  <a:cubicBezTo>
                    <a:pt x="24104" y="81036"/>
                    <a:pt x="35381" y="64288"/>
                    <a:pt x="49819" y="49850"/>
                  </a:cubicBezTo>
                  <a:cubicBezTo>
                    <a:pt x="64257" y="35412"/>
                    <a:pt x="81035" y="24074"/>
                    <a:pt x="99729" y="16171"/>
                  </a:cubicBezTo>
                  <a:cubicBezTo>
                    <a:pt x="119121" y="7965"/>
                    <a:pt x="139669" y="3831"/>
                    <a:pt x="160885" y="3831"/>
                  </a:cubicBezTo>
                  <a:close/>
                  <a:moveTo>
                    <a:pt x="160885" y="1"/>
                  </a:moveTo>
                  <a:cubicBezTo>
                    <a:pt x="139121" y="1"/>
                    <a:pt x="118088" y="4256"/>
                    <a:pt x="98239" y="12645"/>
                  </a:cubicBezTo>
                  <a:cubicBezTo>
                    <a:pt x="79090" y="20731"/>
                    <a:pt x="61856" y="32311"/>
                    <a:pt x="47114" y="47114"/>
                  </a:cubicBezTo>
                  <a:cubicBezTo>
                    <a:pt x="32372" y="61886"/>
                    <a:pt x="20730" y="79090"/>
                    <a:pt x="12645" y="98239"/>
                  </a:cubicBezTo>
                  <a:cubicBezTo>
                    <a:pt x="4256" y="118088"/>
                    <a:pt x="0" y="139121"/>
                    <a:pt x="0" y="160854"/>
                  </a:cubicBezTo>
                  <a:cubicBezTo>
                    <a:pt x="0" y="182587"/>
                    <a:pt x="4256" y="203651"/>
                    <a:pt x="12645" y="223469"/>
                  </a:cubicBezTo>
                  <a:cubicBezTo>
                    <a:pt x="20730" y="242618"/>
                    <a:pt x="32341" y="259822"/>
                    <a:pt x="47114" y="274625"/>
                  </a:cubicBezTo>
                  <a:cubicBezTo>
                    <a:pt x="61886" y="289397"/>
                    <a:pt x="79120" y="300978"/>
                    <a:pt x="98270" y="309094"/>
                  </a:cubicBezTo>
                  <a:cubicBezTo>
                    <a:pt x="118088" y="317483"/>
                    <a:pt x="139152" y="321738"/>
                    <a:pt x="160885" y="321738"/>
                  </a:cubicBezTo>
                  <a:cubicBezTo>
                    <a:pt x="182618" y="321738"/>
                    <a:pt x="203652" y="317483"/>
                    <a:pt x="223500" y="309094"/>
                  </a:cubicBezTo>
                  <a:cubicBezTo>
                    <a:pt x="242649" y="300978"/>
                    <a:pt x="259884" y="289397"/>
                    <a:pt x="274626" y="274625"/>
                  </a:cubicBezTo>
                  <a:cubicBezTo>
                    <a:pt x="289367" y="259822"/>
                    <a:pt x="301009" y="242618"/>
                    <a:pt x="309094" y="223469"/>
                  </a:cubicBezTo>
                  <a:cubicBezTo>
                    <a:pt x="317483" y="203651"/>
                    <a:pt x="321739" y="182587"/>
                    <a:pt x="321739" y="160854"/>
                  </a:cubicBezTo>
                  <a:cubicBezTo>
                    <a:pt x="321739" y="139121"/>
                    <a:pt x="317483" y="118088"/>
                    <a:pt x="309094" y="98239"/>
                  </a:cubicBezTo>
                  <a:cubicBezTo>
                    <a:pt x="301009" y="79090"/>
                    <a:pt x="289398" y="61856"/>
                    <a:pt x="274626" y="47114"/>
                  </a:cubicBezTo>
                  <a:cubicBezTo>
                    <a:pt x="259853" y="32372"/>
                    <a:pt x="242649" y="20731"/>
                    <a:pt x="223500" y="12645"/>
                  </a:cubicBezTo>
                  <a:cubicBezTo>
                    <a:pt x="203652" y="4256"/>
                    <a:pt x="182618" y="1"/>
                    <a:pt x="160885"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18"/>
            <p:cNvSpPr/>
            <p:nvPr/>
          </p:nvSpPr>
          <p:spPr>
            <a:xfrm>
              <a:off x="1787525" y="-755050"/>
              <a:ext cx="6950775" cy="6951500"/>
            </a:xfrm>
            <a:custGeom>
              <a:avLst/>
              <a:gdLst/>
              <a:ahLst/>
              <a:cxnLst/>
              <a:rect l="l" t="t" r="r" b="b"/>
              <a:pathLst>
                <a:path w="278031" h="278060" extrusionOk="0">
                  <a:moveTo>
                    <a:pt x="139031" y="3800"/>
                  </a:moveTo>
                  <a:cubicBezTo>
                    <a:pt x="175141" y="3800"/>
                    <a:pt x="209123" y="17874"/>
                    <a:pt x="234656" y="43406"/>
                  </a:cubicBezTo>
                  <a:cubicBezTo>
                    <a:pt x="260188" y="68969"/>
                    <a:pt x="274231" y="102890"/>
                    <a:pt x="274231" y="139030"/>
                  </a:cubicBezTo>
                  <a:cubicBezTo>
                    <a:pt x="274231" y="175171"/>
                    <a:pt x="260188" y="209153"/>
                    <a:pt x="234656" y="234685"/>
                  </a:cubicBezTo>
                  <a:cubicBezTo>
                    <a:pt x="209093" y="260187"/>
                    <a:pt x="175110" y="274260"/>
                    <a:pt x="139031" y="274260"/>
                  </a:cubicBezTo>
                  <a:cubicBezTo>
                    <a:pt x="102921" y="274260"/>
                    <a:pt x="68969" y="260187"/>
                    <a:pt x="43406" y="234716"/>
                  </a:cubicBezTo>
                  <a:cubicBezTo>
                    <a:pt x="17904" y="209153"/>
                    <a:pt x="3831" y="175201"/>
                    <a:pt x="3831" y="139091"/>
                  </a:cubicBezTo>
                  <a:cubicBezTo>
                    <a:pt x="3831" y="102951"/>
                    <a:pt x="17904" y="68969"/>
                    <a:pt x="43406" y="43436"/>
                  </a:cubicBezTo>
                  <a:cubicBezTo>
                    <a:pt x="68969" y="17874"/>
                    <a:pt x="102921" y="3800"/>
                    <a:pt x="139031" y="3800"/>
                  </a:cubicBezTo>
                  <a:close/>
                  <a:moveTo>
                    <a:pt x="139031" y="1"/>
                  </a:moveTo>
                  <a:cubicBezTo>
                    <a:pt x="120246" y="1"/>
                    <a:pt x="102039" y="3709"/>
                    <a:pt x="84926" y="10943"/>
                  </a:cubicBezTo>
                  <a:cubicBezTo>
                    <a:pt x="68361" y="17934"/>
                    <a:pt x="53497" y="27995"/>
                    <a:pt x="40731" y="40761"/>
                  </a:cubicBezTo>
                  <a:cubicBezTo>
                    <a:pt x="27965" y="53497"/>
                    <a:pt x="17934" y="68361"/>
                    <a:pt x="10943" y="84926"/>
                  </a:cubicBezTo>
                  <a:cubicBezTo>
                    <a:pt x="3679" y="102069"/>
                    <a:pt x="1" y="120276"/>
                    <a:pt x="1" y="139030"/>
                  </a:cubicBezTo>
                  <a:cubicBezTo>
                    <a:pt x="1" y="157815"/>
                    <a:pt x="3679" y="176022"/>
                    <a:pt x="10943" y="193134"/>
                  </a:cubicBezTo>
                  <a:cubicBezTo>
                    <a:pt x="17934" y="209700"/>
                    <a:pt x="27965" y="224563"/>
                    <a:pt x="40731" y="237330"/>
                  </a:cubicBezTo>
                  <a:cubicBezTo>
                    <a:pt x="53497" y="250096"/>
                    <a:pt x="68361" y="260126"/>
                    <a:pt x="84926" y="267117"/>
                  </a:cubicBezTo>
                  <a:cubicBezTo>
                    <a:pt x="102039" y="274382"/>
                    <a:pt x="120246" y="278060"/>
                    <a:pt x="139031" y="278060"/>
                  </a:cubicBezTo>
                  <a:cubicBezTo>
                    <a:pt x="157785" y="278060"/>
                    <a:pt x="175992" y="274412"/>
                    <a:pt x="193135" y="267117"/>
                  </a:cubicBezTo>
                  <a:cubicBezTo>
                    <a:pt x="209670" y="260126"/>
                    <a:pt x="224534" y="250096"/>
                    <a:pt x="237300" y="237330"/>
                  </a:cubicBezTo>
                  <a:cubicBezTo>
                    <a:pt x="250066" y="224563"/>
                    <a:pt x="260097" y="209700"/>
                    <a:pt x="267088" y="193134"/>
                  </a:cubicBezTo>
                  <a:cubicBezTo>
                    <a:pt x="274352" y="176022"/>
                    <a:pt x="278030" y="157815"/>
                    <a:pt x="278030" y="139030"/>
                  </a:cubicBezTo>
                  <a:cubicBezTo>
                    <a:pt x="278030" y="120276"/>
                    <a:pt x="274352" y="102069"/>
                    <a:pt x="267088" y="84926"/>
                  </a:cubicBezTo>
                  <a:cubicBezTo>
                    <a:pt x="260097" y="68361"/>
                    <a:pt x="250066" y="53528"/>
                    <a:pt x="237300" y="40761"/>
                  </a:cubicBezTo>
                  <a:cubicBezTo>
                    <a:pt x="224534" y="27965"/>
                    <a:pt x="209701" y="17934"/>
                    <a:pt x="193135" y="10943"/>
                  </a:cubicBezTo>
                  <a:cubicBezTo>
                    <a:pt x="175992" y="3709"/>
                    <a:pt x="157785" y="1"/>
                    <a:pt x="139031"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18"/>
            <p:cNvSpPr/>
            <p:nvPr/>
          </p:nvSpPr>
          <p:spPr>
            <a:xfrm>
              <a:off x="2333125" y="-208675"/>
              <a:ext cx="5859575" cy="5860300"/>
            </a:xfrm>
            <a:custGeom>
              <a:avLst/>
              <a:gdLst/>
              <a:ahLst/>
              <a:cxnLst/>
              <a:rect l="l" t="t" r="r" b="b"/>
              <a:pathLst>
                <a:path w="234383" h="234412" extrusionOk="0">
                  <a:moveTo>
                    <a:pt x="117207" y="3800"/>
                  </a:moveTo>
                  <a:cubicBezTo>
                    <a:pt x="147481" y="3800"/>
                    <a:pt x="175962" y="15593"/>
                    <a:pt x="197360" y="37022"/>
                  </a:cubicBezTo>
                  <a:cubicBezTo>
                    <a:pt x="218789" y="58390"/>
                    <a:pt x="230583" y="86901"/>
                    <a:pt x="230583" y="117175"/>
                  </a:cubicBezTo>
                  <a:cubicBezTo>
                    <a:pt x="230583" y="147449"/>
                    <a:pt x="218789" y="175930"/>
                    <a:pt x="197360" y="197359"/>
                  </a:cubicBezTo>
                  <a:cubicBezTo>
                    <a:pt x="175962" y="218788"/>
                    <a:pt x="147481" y="230551"/>
                    <a:pt x="117207" y="230551"/>
                  </a:cubicBezTo>
                  <a:cubicBezTo>
                    <a:pt x="86902" y="230551"/>
                    <a:pt x="58452" y="218788"/>
                    <a:pt x="37023" y="197359"/>
                  </a:cubicBezTo>
                  <a:cubicBezTo>
                    <a:pt x="15594" y="175960"/>
                    <a:pt x="3831" y="147480"/>
                    <a:pt x="3831" y="117175"/>
                  </a:cubicBezTo>
                  <a:cubicBezTo>
                    <a:pt x="3831" y="86901"/>
                    <a:pt x="15594" y="58451"/>
                    <a:pt x="37023" y="37022"/>
                  </a:cubicBezTo>
                  <a:cubicBezTo>
                    <a:pt x="58422" y="15593"/>
                    <a:pt x="86902" y="3800"/>
                    <a:pt x="117207" y="3800"/>
                  </a:cubicBezTo>
                  <a:close/>
                  <a:moveTo>
                    <a:pt x="117207" y="0"/>
                  </a:moveTo>
                  <a:cubicBezTo>
                    <a:pt x="85899" y="0"/>
                    <a:pt x="56446" y="12189"/>
                    <a:pt x="34318" y="34347"/>
                  </a:cubicBezTo>
                  <a:cubicBezTo>
                    <a:pt x="12220" y="56506"/>
                    <a:pt x="1" y="85898"/>
                    <a:pt x="1" y="117206"/>
                  </a:cubicBezTo>
                  <a:cubicBezTo>
                    <a:pt x="1" y="148513"/>
                    <a:pt x="12159" y="177966"/>
                    <a:pt x="34318" y="200094"/>
                  </a:cubicBezTo>
                  <a:cubicBezTo>
                    <a:pt x="56476" y="222192"/>
                    <a:pt x="85899" y="234411"/>
                    <a:pt x="117207" y="234411"/>
                  </a:cubicBezTo>
                  <a:cubicBezTo>
                    <a:pt x="148514" y="234411"/>
                    <a:pt x="177907" y="222162"/>
                    <a:pt x="200065" y="200064"/>
                  </a:cubicBezTo>
                  <a:cubicBezTo>
                    <a:pt x="222224" y="177936"/>
                    <a:pt x="234382" y="148483"/>
                    <a:pt x="234382" y="117175"/>
                  </a:cubicBezTo>
                  <a:cubicBezTo>
                    <a:pt x="234382" y="85868"/>
                    <a:pt x="222224" y="56445"/>
                    <a:pt x="200065" y="34317"/>
                  </a:cubicBezTo>
                  <a:cubicBezTo>
                    <a:pt x="177907" y="12189"/>
                    <a:pt x="148514" y="0"/>
                    <a:pt x="117207" y="0"/>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18"/>
            <p:cNvSpPr/>
            <p:nvPr/>
          </p:nvSpPr>
          <p:spPr>
            <a:xfrm>
              <a:off x="2878750" y="336925"/>
              <a:ext cx="4768350" cy="4768325"/>
            </a:xfrm>
            <a:custGeom>
              <a:avLst/>
              <a:gdLst/>
              <a:ahLst/>
              <a:cxnLst/>
              <a:rect l="l" t="t" r="r" b="b"/>
              <a:pathLst>
                <a:path w="190734" h="190733" extrusionOk="0">
                  <a:moveTo>
                    <a:pt x="95382" y="3800"/>
                  </a:moveTo>
                  <a:cubicBezTo>
                    <a:pt x="119850" y="3800"/>
                    <a:pt x="142829" y="13344"/>
                    <a:pt x="160125" y="30609"/>
                  </a:cubicBezTo>
                  <a:cubicBezTo>
                    <a:pt x="177389" y="47904"/>
                    <a:pt x="186934" y="70883"/>
                    <a:pt x="186934" y="95351"/>
                  </a:cubicBezTo>
                  <a:cubicBezTo>
                    <a:pt x="186934" y="119820"/>
                    <a:pt x="177389" y="142799"/>
                    <a:pt x="160125" y="160094"/>
                  </a:cubicBezTo>
                  <a:cubicBezTo>
                    <a:pt x="142829" y="177389"/>
                    <a:pt x="119850" y="186933"/>
                    <a:pt x="95382" y="186933"/>
                  </a:cubicBezTo>
                  <a:cubicBezTo>
                    <a:pt x="70913" y="186933"/>
                    <a:pt x="47904" y="177389"/>
                    <a:pt x="30639" y="160094"/>
                  </a:cubicBezTo>
                  <a:cubicBezTo>
                    <a:pt x="13344" y="142829"/>
                    <a:pt x="3800" y="119789"/>
                    <a:pt x="3800" y="95351"/>
                  </a:cubicBezTo>
                  <a:cubicBezTo>
                    <a:pt x="3800" y="70944"/>
                    <a:pt x="13344" y="47904"/>
                    <a:pt x="30639" y="30609"/>
                  </a:cubicBezTo>
                  <a:cubicBezTo>
                    <a:pt x="47904" y="13344"/>
                    <a:pt x="70913" y="3800"/>
                    <a:pt x="95382" y="3800"/>
                  </a:cubicBezTo>
                  <a:close/>
                  <a:moveTo>
                    <a:pt x="95382" y="0"/>
                  </a:moveTo>
                  <a:cubicBezTo>
                    <a:pt x="69910" y="0"/>
                    <a:pt x="45928" y="9909"/>
                    <a:pt x="27934" y="27934"/>
                  </a:cubicBezTo>
                  <a:cubicBezTo>
                    <a:pt x="9909" y="45928"/>
                    <a:pt x="0" y="69880"/>
                    <a:pt x="0" y="95351"/>
                  </a:cubicBezTo>
                  <a:cubicBezTo>
                    <a:pt x="0" y="120853"/>
                    <a:pt x="9909" y="144805"/>
                    <a:pt x="27934" y="162799"/>
                  </a:cubicBezTo>
                  <a:cubicBezTo>
                    <a:pt x="45928" y="180793"/>
                    <a:pt x="69910" y="190733"/>
                    <a:pt x="95382" y="190733"/>
                  </a:cubicBezTo>
                  <a:cubicBezTo>
                    <a:pt x="120853" y="190733"/>
                    <a:pt x="144805" y="180793"/>
                    <a:pt x="162799" y="162799"/>
                  </a:cubicBezTo>
                  <a:cubicBezTo>
                    <a:pt x="180824" y="144805"/>
                    <a:pt x="190733" y="120823"/>
                    <a:pt x="190733" y="95351"/>
                  </a:cubicBezTo>
                  <a:cubicBezTo>
                    <a:pt x="190733" y="69910"/>
                    <a:pt x="180824" y="45928"/>
                    <a:pt x="162799" y="27934"/>
                  </a:cubicBezTo>
                  <a:cubicBezTo>
                    <a:pt x="144805" y="9909"/>
                    <a:pt x="120823" y="0"/>
                    <a:pt x="95382" y="0"/>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18"/>
            <p:cNvSpPr/>
            <p:nvPr/>
          </p:nvSpPr>
          <p:spPr>
            <a:xfrm>
              <a:off x="3425100" y="883275"/>
              <a:ext cx="3675625" cy="3675625"/>
            </a:xfrm>
            <a:custGeom>
              <a:avLst/>
              <a:gdLst/>
              <a:ahLst/>
              <a:cxnLst/>
              <a:rect l="l" t="t" r="r" b="b"/>
              <a:pathLst>
                <a:path w="147025" h="147025" extrusionOk="0">
                  <a:moveTo>
                    <a:pt x="73528" y="3800"/>
                  </a:moveTo>
                  <a:cubicBezTo>
                    <a:pt x="111978" y="3800"/>
                    <a:pt x="143225" y="35047"/>
                    <a:pt x="143225" y="73497"/>
                  </a:cubicBezTo>
                  <a:cubicBezTo>
                    <a:pt x="143225" y="111948"/>
                    <a:pt x="111978" y="143225"/>
                    <a:pt x="73528" y="143225"/>
                  </a:cubicBezTo>
                  <a:cubicBezTo>
                    <a:pt x="35077" y="143225"/>
                    <a:pt x="3800" y="111948"/>
                    <a:pt x="3800" y="73497"/>
                  </a:cubicBezTo>
                  <a:cubicBezTo>
                    <a:pt x="3800" y="35047"/>
                    <a:pt x="35077" y="3800"/>
                    <a:pt x="73528" y="3800"/>
                  </a:cubicBezTo>
                  <a:close/>
                  <a:moveTo>
                    <a:pt x="73528" y="1"/>
                  </a:moveTo>
                  <a:cubicBezTo>
                    <a:pt x="32980" y="1"/>
                    <a:pt x="1" y="32950"/>
                    <a:pt x="1" y="73497"/>
                  </a:cubicBezTo>
                  <a:cubicBezTo>
                    <a:pt x="1" y="114045"/>
                    <a:pt x="32980" y="147024"/>
                    <a:pt x="73528" y="147024"/>
                  </a:cubicBezTo>
                  <a:cubicBezTo>
                    <a:pt x="114045" y="147024"/>
                    <a:pt x="147025" y="114045"/>
                    <a:pt x="147025" y="73497"/>
                  </a:cubicBezTo>
                  <a:cubicBezTo>
                    <a:pt x="147025" y="32950"/>
                    <a:pt x="114045" y="1"/>
                    <a:pt x="73528"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18"/>
            <p:cNvSpPr/>
            <p:nvPr/>
          </p:nvSpPr>
          <p:spPr>
            <a:xfrm>
              <a:off x="3971475" y="1430400"/>
              <a:ext cx="2583650" cy="2583650"/>
            </a:xfrm>
            <a:custGeom>
              <a:avLst/>
              <a:gdLst/>
              <a:ahLst/>
              <a:cxnLst/>
              <a:rect l="l" t="t" r="r" b="b"/>
              <a:pathLst>
                <a:path w="103346" h="103346" extrusionOk="0">
                  <a:moveTo>
                    <a:pt x="51673" y="3739"/>
                  </a:moveTo>
                  <a:cubicBezTo>
                    <a:pt x="78056" y="3739"/>
                    <a:pt x="99546" y="25199"/>
                    <a:pt x="99546" y="51612"/>
                  </a:cubicBezTo>
                  <a:cubicBezTo>
                    <a:pt x="99546" y="78026"/>
                    <a:pt x="78056" y="99485"/>
                    <a:pt x="51673" y="99485"/>
                  </a:cubicBezTo>
                  <a:cubicBezTo>
                    <a:pt x="25259" y="99485"/>
                    <a:pt x="3800" y="78026"/>
                    <a:pt x="3800" y="51612"/>
                  </a:cubicBezTo>
                  <a:cubicBezTo>
                    <a:pt x="3800" y="25229"/>
                    <a:pt x="25259" y="3739"/>
                    <a:pt x="51673" y="3739"/>
                  </a:cubicBezTo>
                  <a:close/>
                  <a:moveTo>
                    <a:pt x="51673" y="1"/>
                  </a:moveTo>
                  <a:cubicBezTo>
                    <a:pt x="23162" y="1"/>
                    <a:pt x="0" y="23162"/>
                    <a:pt x="0" y="51673"/>
                  </a:cubicBezTo>
                  <a:cubicBezTo>
                    <a:pt x="0" y="80154"/>
                    <a:pt x="23162" y="103346"/>
                    <a:pt x="51673" y="103346"/>
                  </a:cubicBezTo>
                  <a:cubicBezTo>
                    <a:pt x="80154" y="103346"/>
                    <a:pt x="103345" y="80154"/>
                    <a:pt x="103345" y="51673"/>
                  </a:cubicBezTo>
                  <a:cubicBezTo>
                    <a:pt x="103345" y="23162"/>
                    <a:pt x="80154" y="1"/>
                    <a:pt x="51673"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18"/>
            <p:cNvSpPr/>
            <p:nvPr/>
          </p:nvSpPr>
          <p:spPr>
            <a:xfrm>
              <a:off x="4516300" y="1974475"/>
              <a:ext cx="1493225" cy="1493225"/>
            </a:xfrm>
            <a:custGeom>
              <a:avLst/>
              <a:gdLst/>
              <a:ahLst/>
              <a:cxnLst/>
              <a:rect l="l" t="t" r="r" b="b"/>
              <a:pathLst>
                <a:path w="59729" h="59729" extrusionOk="0">
                  <a:moveTo>
                    <a:pt x="29880" y="3800"/>
                  </a:moveTo>
                  <a:cubicBezTo>
                    <a:pt x="44227" y="3800"/>
                    <a:pt x="55929" y="15503"/>
                    <a:pt x="55929" y="29849"/>
                  </a:cubicBezTo>
                  <a:cubicBezTo>
                    <a:pt x="55929" y="44226"/>
                    <a:pt x="44227" y="55929"/>
                    <a:pt x="29880" y="55929"/>
                  </a:cubicBezTo>
                  <a:cubicBezTo>
                    <a:pt x="15503" y="55929"/>
                    <a:pt x="3800" y="44226"/>
                    <a:pt x="3800" y="29849"/>
                  </a:cubicBezTo>
                  <a:cubicBezTo>
                    <a:pt x="3800" y="15503"/>
                    <a:pt x="15503" y="3800"/>
                    <a:pt x="29880" y="3800"/>
                  </a:cubicBezTo>
                  <a:close/>
                  <a:moveTo>
                    <a:pt x="29880" y="1"/>
                  </a:moveTo>
                  <a:cubicBezTo>
                    <a:pt x="13405" y="1"/>
                    <a:pt x="1" y="13405"/>
                    <a:pt x="1" y="29849"/>
                  </a:cubicBezTo>
                  <a:cubicBezTo>
                    <a:pt x="1" y="46324"/>
                    <a:pt x="13405" y="59728"/>
                    <a:pt x="29880" y="59728"/>
                  </a:cubicBezTo>
                  <a:cubicBezTo>
                    <a:pt x="46354" y="59728"/>
                    <a:pt x="59728" y="46324"/>
                    <a:pt x="59728" y="29849"/>
                  </a:cubicBezTo>
                  <a:cubicBezTo>
                    <a:pt x="59728" y="13405"/>
                    <a:pt x="46324" y="1"/>
                    <a:pt x="29880"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3" name="Google Shape;673;p18"/>
          <p:cNvGrpSpPr/>
          <p:nvPr/>
        </p:nvGrpSpPr>
        <p:grpSpPr>
          <a:xfrm>
            <a:off x="218646" y="193704"/>
            <a:ext cx="8696480" cy="4783211"/>
            <a:chOff x="218646" y="193704"/>
            <a:chExt cx="8696480" cy="4783211"/>
          </a:xfrm>
        </p:grpSpPr>
        <p:grpSp>
          <p:nvGrpSpPr>
            <p:cNvPr id="674" name="Google Shape;674;p18"/>
            <p:cNvGrpSpPr/>
            <p:nvPr/>
          </p:nvGrpSpPr>
          <p:grpSpPr>
            <a:xfrm>
              <a:off x="4713835" y="193704"/>
              <a:ext cx="518269" cy="328105"/>
              <a:chOff x="783960" y="4261704"/>
              <a:chExt cx="518269" cy="328105"/>
            </a:xfrm>
          </p:grpSpPr>
          <p:sp>
            <p:nvSpPr>
              <p:cNvPr id="675" name="Google Shape;675;p18"/>
              <p:cNvSpPr/>
              <p:nvPr/>
            </p:nvSpPr>
            <p:spPr>
              <a:xfrm>
                <a:off x="1072397" y="4333585"/>
                <a:ext cx="69145" cy="69145"/>
              </a:xfrm>
              <a:custGeom>
                <a:avLst/>
                <a:gdLst/>
                <a:ahLst/>
                <a:cxnLst/>
                <a:rect l="l" t="t" r="r" b="b"/>
                <a:pathLst>
                  <a:path w="2503" h="2503" extrusionOk="0">
                    <a:moveTo>
                      <a:pt x="1234" y="1"/>
                    </a:moveTo>
                    <a:cubicBezTo>
                      <a:pt x="534" y="1"/>
                      <a:pt x="0" y="535"/>
                      <a:pt x="0" y="1268"/>
                    </a:cubicBezTo>
                    <a:cubicBezTo>
                      <a:pt x="0" y="1969"/>
                      <a:pt x="534" y="2503"/>
                      <a:pt x="1234" y="2503"/>
                    </a:cubicBezTo>
                    <a:cubicBezTo>
                      <a:pt x="1968" y="2503"/>
                      <a:pt x="2502" y="1969"/>
                      <a:pt x="2502" y="1268"/>
                    </a:cubicBezTo>
                    <a:cubicBezTo>
                      <a:pt x="2502" y="601"/>
                      <a:pt x="1902" y="1"/>
                      <a:pt x="1234"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6" name="Google Shape;676;p18"/>
              <p:cNvGrpSpPr/>
              <p:nvPr/>
            </p:nvGrpSpPr>
            <p:grpSpPr>
              <a:xfrm>
                <a:off x="783960" y="4261704"/>
                <a:ext cx="518269" cy="328105"/>
                <a:chOff x="783960" y="4261704"/>
                <a:chExt cx="518269" cy="328105"/>
              </a:xfrm>
            </p:grpSpPr>
            <p:sp>
              <p:nvSpPr>
                <p:cNvPr id="677" name="Google Shape;677;p18"/>
                <p:cNvSpPr/>
                <p:nvPr/>
              </p:nvSpPr>
              <p:spPr>
                <a:xfrm>
                  <a:off x="1216509" y="4325297"/>
                  <a:ext cx="85720" cy="85720"/>
                </a:xfrm>
                <a:custGeom>
                  <a:avLst/>
                  <a:gdLst/>
                  <a:ahLst/>
                  <a:cxnLst/>
                  <a:rect l="l" t="t" r="r" b="b"/>
                  <a:pathLst>
                    <a:path w="3103" h="3103" extrusionOk="0">
                      <a:moveTo>
                        <a:pt x="1534" y="601"/>
                      </a:moveTo>
                      <a:cubicBezTo>
                        <a:pt x="2035" y="601"/>
                        <a:pt x="2502" y="1001"/>
                        <a:pt x="2502" y="1568"/>
                      </a:cubicBezTo>
                      <a:cubicBezTo>
                        <a:pt x="2502" y="2102"/>
                        <a:pt x="2102" y="2502"/>
                        <a:pt x="1534" y="2502"/>
                      </a:cubicBezTo>
                      <a:cubicBezTo>
                        <a:pt x="1001" y="2502"/>
                        <a:pt x="600" y="2102"/>
                        <a:pt x="600" y="1568"/>
                      </a:cubicBezTo>
                      <a:cubicBezTo>
                        <a:pt x="600" y="1001"/>
                        <a:pt x="1001" y="601"/>
                        <a:pt x="1534" y="601"/>
                      </a:cubicBezTo>
                      <a:close/>
                      <a:moveTo>
                        <a:pt x="1534" y="1"/>
                      </a:moveTo>
                      <a:cubicBezTo>
                        <a:pt x="701" y="1"/>
                        <a:pt x="0" y="734"/>
                        <a:pt x="0" y="1568"/>
                      </a:cubicBezTo>
                      <a:cubicBezTo>
                        <a:pt x="0" y="2402"/>
                        <a:pt x="701" y="3103"/>
                        <a:pt x="1534" y="3103"/>
                      </a:cubicBezTo>
                      <a:cubicBezTo>
                        <a:pt x="2368" y="3103"/>
                        <a:pt x="3036" y="2436"/>
                        <a:pt x="3102" y="1568"/>
                      </a:cubicBezTo>
                      <a:cubicBezTo>
                        <a:pt x="3102" y="734"/>
                        <a:pt x="2368" y="1"/>
                        <a:pt x="1534"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18"/>
                <p:cNvSpPr/>
                <p:nvPr/>
              </p:nvSpPr>
              <p:spPr>
                <a:xfrm>
                  <a:off x="1057995" y="4504061"/>
                  <a:ext cx="84809" cy="85748"/>
                </a:xfrm>
                <a:custGeom>
                  <a:avLst/>
                  <a:gdLst/>
                  <a:ahLst/>
                  <a:cxnLst/>
                  <a:rect l="l" t="t" r="r" b="b"/>
                  <a:pathLst>
                    <a:path w="3070" h="3104" extrusionOk="0">
                      <a:moveTo>
                        <a:pt x="1535" y="601"/>
                      </a:moveTo>
                      <a:cubicBezTo>
                        <a:pt x="2069" y="601"/>
                        <a:pt x="2536" y="1035"/>
                        <a:pt x="2502" y="1535"/>
                      </a:cubicBezTo>
                      <a:cubicBezTo>
                        <a:pt x="2502" y="2069"/>
                        <a:pt x="2069" y="2503"/>
                        <a:pt x="1535" y="2503"/>
                      </a:cubicBezTo>
                      <a:cubicBezTo>
                        <a:pt x="1001" y="2503"/>
                        <a:pt x="568" y="2069"/>
                        <a:pt x="568" y="1535"/>
                      </a:cubicBezTo>
                      <a:cubicBezTo>
                        <a:pt x="568" y="1002"/>
                        <a:pt x="1001" y="601"/>
                        <a:pt x="1535" y="601"/>
                      </a:cubicBezTo>
                      <a:close/>
                      <a:moveTo>
                        <a:pt x="1535" y="1"/>
                      </a:moveTo>
                      <a:cubicBezTo>
                        <a:pt x="701" y="1"/>
                        <a:pt x="1" y="701"/>
                        <a:pt x="1" y="1535"/>
                      </a:cubicBezTo>
                      <a:cubicBezTo>
                        <a:pt x="1" y="2369"/>
                        <a:pt x="701" y="3103"/>
                        <a:pt x="1535" y="3103"/>
                      </a:cubicBezTo>
                      <a:cubicBezTo>
                        <a:pt x="2402" y="3103"/>
                        <a:pt x="3069" y="2369"/>
                        <a:pt x="3069" y="1535"/>
                      </a:cubicBezTo>
                      <a:cubicBezTo>
                        <a:pt x="3069" y="701"/>
                        <a:pt x="2369" y="1"/>
                        <a:pt x="1535"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18"/>
                <p:cNvSpPr/>
                <p:nvPr/>
              </p:nvSpPr>
              <p:spPr>
                <a:xfrm>
                  <a:off x="883495" y="4261704"/>
                  <a:ext cx="15691" cy="213818"/>
                </a:xfrm>
                <a:custGeom>
                  <a:avLst/>
                  <a:gdLst/>
                  <a:ahLst/>
                  <a:cxnLst/>
                  <a:rect l="l" t="t" r="r" b="b"/>
                  <a:pathLst>
                    <a:path w="568" h="7740" extrusionOk="0">
                      <a:moveTo>
                        <a:pt x="300" y="1"/>
                      </a:moveTo>
                      <a:cubicBezTo>
                        <a:pt x="133" y="1"/>
                        <a:pt x="0" y="134"/>
                        <a:pt x="0" y="301"/>
                      </a:cubicBezTo>
                      <a:lnTo>
                        <a:pt x="0" y="7440"/>
                      </a:lnTo>
                      <a:cubicBezTo>
                        <a:pt x="0" y="7606"/>
                        <a:pt x="133" y="7740"/>
                        <a:pt x="300" y="7740"/>
                      </a:cubicBezTo>
                      <a:cubicBezTo>
                        <a:pt x="400" y="7740"/>
                        <a:pt x="534" y="7606"/>
                        <a:pt x="567" y="7440"/>
                      </a:cubicBezTo>
                      <a:lnTo>
                        <a:pt x="567" y="301"/>
                      </a:lnTo>
                      <a:cubicBezTo>
                        <a:pt x="567" y="134"/>
                        <a:pt x="467" y="1"/>
                        <a:pt x="300"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18"/>
                <p:cNvSpPr/>
                <p:nvPr/>
              </p:nvSpPr>
              <p:spPr>
                <a:xfrm>
                  <a:off x="783960" y="4360326"/>
                  <a:ext cx="213818" cy="15691"/>
                </a:xfrm>
                <a:custGeom>
                  <a:avLst/>
                  <a:gdLst/>
                  <a:ahLst/>
                  <a:cxnLst/>
                  <a:rect l="l" t="t" r="r" b="b"/>
                  <a:pathLst>
                    <a:path w="7740" h="568" extrusionOk="0">
                      <a:moveTo>
                        <a:pt x="301" y="0"/>
                      </a:moveTo>
                      <a:cubicBezTo>
                        <a:pt x="134" y="0"/>
                        <a:pt x="0" y="134"/>
                        <a:pt x="0" y="300"/>
                      </a:cubicBezTo>
                      <a:cubicBezTo>
                        <a:pt x="0" y="467"/>
                        <a:pt x="134" y="567"/>
                        <a:pt x="301" y="567"/>
                      </a:cubicBezTo>
                      <a:lnTo>
                        <a:pt x="7439" y="567"/>
                      </a:lnTo>
                      <a:cubicBezTo>
                        <a:pt x="7606" y="567"/>
                        <a:pt x="7739" y="467"/>
                        <a:pt x="7739" y="300"/>
                      </a:cubicBezTo>
                      <a:cubicBezTo>
                        <a:pt x="7739" y="100"/>
                        <a:pt x="7606" y="0"/>
                        <a:pt x="7439" y="0"/>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81" name="Google Shape;681;p18"/>
            <p:cNvGrpSpPr/>
            <p:nvPr/>
          </p:nvGrpSpPr>
          <p:grpSpPr>
            <a:xfrm>
              <a:off x="8682758" y="1527568"/>
              <a:ext cx="232368" cy="974453"/>
              <a:chOff x="2546733" y="2525280"/>
              <a:chExt cx="232368" cy="974453"/>
            </a:xfrm>
          </p:grpSpPr>
          <p:sp>
            <p:nvSpPr>
              <p:cNvPr id="682" name="Google Shape;682;p18"/>
              <p:cNvSpPr/>
              <p:nvPr/>
            </p:nvSpPr>
            <p:spPr>
              <a:xfrm>
                <a:off x="2688157" y="2525280"/>
                <a:ext cx="90944" cy="91712"/>
              </a:xfrm>
              <a:custGeom>
                <a:avLst/>
                <a:gdLst/>
                <a:ahLst/>
                <a:cxnLst/>
                <a:rect l="l" t="t" r="r" b="b"/>
                <a:pathLst>
                  <a:path w="3904" h="3937" extrusionOk="0">
                    <a:moveTo>
                      <a:pt x="1935" y="0"/>
                    </a:moveTo>
                    <a:cubicBezTo>
                      <a:pt x="868" y="0"/>
                      <a:pt x="0" y="901"/>
                      <a:pt x="0" y="1968"/>
                    </a:cubicBezTo>
                    <a:cubicBezTo>
                      <a:pt x="0" y="3036"/>
                      <a:pt x="868" y="3936"/>
                      <a:pt x="1935" y="3936"/>
                    </a:cubicBezTo>
                    <a:cubicBezTo>
                      <a:pt x="3036" y="3936"/>
                      <a:pt x="3903" y="3036"/>
                      <a:pt x="3903" y="1968"/>
                    </a:cubicBezTo>
                    <a:cubicBezTo>
                      <a:pt x="3903" y="901"/>
                      <a:pt x="3036" y="0"/>
                      <a:pt x="193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18"/>
              <p:cNvSpPr/>
              <p:nvPr/>
            </p:nvSpPr>
            <p:spPr>
              <a:xfrm>
                <a:off x="2688157" y="2707890"/>
                <a:ext cx="90944" cy="91712"/>
              </a:xfrm>
              <a:custGeom>
                <a:avLst/>
                <a:gdLst/>
                <a:ahLst/>
                <a:cxnLst/>
                <a:rect l="l" t="t" r="r" b="b"/>
                <a:pathLst>
                  <a:path w="3904" h="3937" extrusionOk="0">
                    <a:moveTo>
                      <a:pt x="1935" y="0"/>
                    </a:moveTo>
                    <a:cubicBezTo>
                      <a:pt x="868" y="0"/>
                      <a:pt x="0" y="901"/>
                      <a:pt x="0" y="1968"/>
                    </a:cubicBezTo>
                    <a:cubicBezTo>
                      <a:pt x="0" y="3036"/>
                      <a:pt x="868" y="3936"/>
                      <a:pt x="1935" y="3936"/>
                    </a:cubicBezTo>
                    <a:cubicBezTo>
                      <a:pt x="3036" y="3936"/>
                      <a:pt x="3903" y="3036"/>
                      <a:pt x="3903" y="1968"/>
                    </a:cubicBezTo>
                    <a:cubicBezTo>
                      <a:pt x="3903" y="901"/>
                      <a:pt x="3036" y="0"/>
                      <a:pt x="193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18"/>
              <p:cNvSpPr/>
              <p:nvPr/>
            </p:nvSpPr>
            <p:spPr>
              <a:xfrm>
                <a:off x="2688157" y="2890500"/>
                <a:ext cx="90944" cy="91712"/>
              </a:xfrm>
              <a:custGeom>
                <a:avLst/>
                <a:gdLst/>
                <a:ahLst/>
                <a:cxnLst/>
                <a:rect l="l" t="t" r="r" b="b"/>
                <a:pathLst>
                  <a:path w="3904" h="3937" extrusionOk="0">
                    <a:moveTo>
                      <a:pt x="1935" y="0"/>
                    </a:moveTo>
                    <a:cubicBezTo>
                      <a:pt x="868" y="0"/>
                      <a:pt x="0" y="901"/>
                      <a:pt x="0" y="1968"/>
                    </a:cubicBezTo>
                    <a:cubicBezTo>
                      <a:pt x="0" y="3036"/>
                      <a:pt x="868" y="3936"/>
                      <a:pt x="1935" y="3936"/>
                    </a:cubicBezTo>
                    <a:cubicBezTo>
                      <a:pt x="3036" y="3936"/>
                      <a:pt x="3903" y="3036"/>
                      <a:pt x="3903" y="1968"/>
                    </a:cubicBezTo>
                    <a:cubicBezTo>
                      <a:pt x="3903" y="901"/>
                      <a:pt x="3036" y="0"/>
                      <a:pt x="193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18"/>
              <p:cNvSpPr/>
              <p:nvPr/>
            </p:nvSpPr>
            <p:spPr>
              <a:xfrm>
                <a:off x="2546733" y="2525280"/>
                <a:ext cx="91712" cy="91712"/>
              </a:xfrm>
              <a:custGeom>
                <a:avLst/>
                <a:gdLst/>
                <a:ahLst/>
                <a:cxnLst/>
                <a:rect l="l" t="t" r="r" b="b"/>
                <a:pathLst>
                  <a:path w="3937" h="3937" extrusionOk="0">
                    <a:moveTo>
                      <a:pt x="1968" y="0"/>
                    </a:moveTo>
                    <a:cubicBezTo>
                      <a:pt x="901" y="0"/>
                      <a:pt x="0" y="867"/>
                      <a:pt x="0" y="1968"/>
                    </a:cubicBezTo>
                    <a:cubicBezTo>
                      <a:pt x="0" y="3069"/>
                      <a:pt x="901" y="3936"/>
                      <a:pt x="1968" y="3936"/>
                    </a:cubicBezTo>
                    <a:cubicBezTo>
                      <a:pt x="3003" y="3936"/>
                      <a:pt x="3903" y="3069"/>
                      <a:pt x="3937" y="1968"/>
                    </a:cubicBezTo>
                    <a:cubicBezTo>
                      <a:pt x="3937" y="867"/>
                      <a:pt x="3069" y="0"/>
                      <a:pt x="196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18"/>
              <p:cNvSpPr/>
              <p:nvPr/>
            </p:nvSpPr>
            <p:spPr>
              <a:xfrm>
                <a:off x="2546733" y="2707890"/>
                <a:ext cx="91712" cy="91712"/>
              </a:xfrm>
              <a:custGeom>
                <a:avLst/>
                <a:gdLst/>
                <a:ahLst/>
                <a:cxnLst/>
                <a:rect l="l" t="t" r="r" b="b"/>
                <a:pathLst>
                  <a:path w="3937" h="3937" extrusionOk="0">
                    <a:moveTo>
                      <a:pt x="1968" y="0"/>
                    </a:moveTo>
                    <a:cubicBezTo>
                      <a:pt x="901" y="0"/>
                      <a:pt x="0" y="901"/>
                      <a:pt x="0" y="1968"/>
                    </a:cubicBezTo>
                    <a:cubicBezTo>
                      <a:pt x="0" y="3069"/>
                      <a:pt x="901" y="3936"/>
                      <a:pt x="1968" y="3936"/>
                    </a:cubicBezTo>
                    <a:cubicBezTo>
                      <a:pt x="3003" y="3936"/>
                      <a:pt x="3937" y="3069"/>
                      <a:pt x="3937" y="1968"/>
                    </a:cubicBezTo>
                    <a:cubicBezTo>
                      <a:pt x="3937" y="901"/>
                      <a:pt x="3069" y="0"/>
                      <a:pt x="196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18"/>
              <p:cNvSpPr/>
              <p:nvPr/>
            </p:nvSpPr>
            <p:spPr>
              <a:xfrm>
                <a:off x="2546733" y="2889707"/>
                <a:ext cx="91712" cy="91712"/>
              </a:xfrm>
              <a:custGeom>
                <a:avLst/>
                <a:gdLst/>
                <a:ahLst/>
                <a:cxnLst/>
                <a:rect l="l" t="t" r="r" b="b"/>
                <a:pathLst>
                  <a:path w="3937" h="3937" extrusionOk="0">
                    <a:moveTo>
                      <a:pt x="1968" y="1"/>
                    </a:moveTo>
                    <a:cubicBezTo>
                      <a:pt x="901" y="1"/>
                      <a:pt x="0" y="868"/>
                      <a:pt x="0" y="1969"/>
                    </a:cubicBezTo>
                    <a:cubicBezTo>
                      <a:pt x="0" y="3036"/>
                      <a:pt x="901" y="3937"/>
                      <a:pt x="1968" y="3937"/>
                    </a:cubicBezTo>
                    <a:cubicBezTo>
                      <a:pt x="3003" y="3937"/>
                      <a:pt x="3937" y="3036"/>
                      <a:pt x="3937" y="1969"/>
                    </a:cubicBezTo>
                    <a:cubicBezTo>
                      <a:pt x="3937" y="868"/>
                      <a:pt x="3069" y="1"/>
                      <a:pt x="196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18"/>
              <p:cNvSpPr/>
              <p:nvPr/>
            </p:nvSpPr>
            <p:spPr>
              <a:xfrm>
                <a:off x="2688157" y="3043571"/>
                <a:ext cx="90944" cy="90944"/>
              </a:xfrm>
              <a:custGeom>
                <a:avLst/>
                <a:gdLst/>
                <a:ahLst/>
                <a:cxnLst/>
                <a:rect l="l" t="t" r="r" b="b"/>
                <a:pathLst>
                  <a:path w="3904" h="3904" extrusionOk="0">
                    <a:moveTo>
                      <a:pt x="1935" y="0"/>
                    </a:moveTo>
                    <a:cubicBezTo>
                      <a:pt x="868" y="0"/>
                      <a:pt x="0" y="868"/>
                      <a:pt x="0" y="1935"/>
                    </a:cubicBezTo>
                    <a:cubicBezTo>
                      <a:pt x="0" y="3036"/>
                      <a:pt x="868" y="3903"/>
                      <a:pt x="1935" y="3903"/>
                    </a:cubicBezTo>
                    <a:cubicBezTo>
                      <a:pt x="3036" y="3903"/>
                      <a:pt x="3903" y="3036"/>
                      <a:pt x="3903" y="1935"/>
                    </a:cubicBezTo>
                    <a:cubicBezTo>
                      <a:pt x="3903" y="868"/>
                      <a:pt x="3036" y="0"/>
                      <a:pt x="193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18"/>
              <p:cNvSpPr/>
              <p:nvPr/>
            </p:nvSpPr>
            <p:spPr>
              <a:xfrm>
                <a:off x="2688157" y="3225388"/>
                <a:ext cx="90944" cy="91736"/>
              </a:xfrm>
              <a:custGeom>
                <a:avLst/>
                <a:gdLst/>
                <a:ahLst/>
                <a:cxnLst/>
                <a:rect l="l" t="t" r="r" b="b"/>
                <a:pathLst>
                  <a:path w="3904" h="3938" extrusionOk="0">
                    <a:moveTo>
                      <a:pt x="1935" y="1"/>
                    </a:moveTo>
                    <a:cubicBezTo>
                      <a:pt x="868" y="1"/>
                      <a:pt x="0" y="902"/>
                      <a:pt x="0" y="1969"/>
                    </a:cubicBezTo>
                    <a:cubicBezTo>
                      <a:pt x="0" y="3070"/>
                      <a:pt x="868" y="3937"/>
                      <a:pt x="1935" y="3937"/>
                    </a:cubicBezTo>
                    <a:cubicBezTo>
                      <a:pt x="3036" y="3937"/>
                      <a:pt x="3903" y="3070"/>
                      <a:pt x="3903" y="1969"/>
                    </a:cubicBezTo>
                    <a:cubicBezTo>
                      <a:pt x="3903" y="902"/>
                      <a:pt x="3036" y="1"/>
                      <a:pt x="193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18"/>
              <p:cNvSpPr/>
              <p:nvPr/>
            </p:nvSpPr>
            <p:spPr>
              <a:xfrm>
                <a:off x="2688157" y="3407998"/>
                <a:ext cx="90944" cy="91736"/>
              </a:xfrm>
              <a:custGeom>
                <a:avLst/>
                <a:gdLst/>
                <a:ahLst/>
                <a:cxnLst/>
                <a:rect l="l" t="t" r="r" b="b"/>
                <a:pathLst>
                  <a:path w="3904" h="3938" extrusionOk="0">
                    <a:moveTo>
                      <a:pt x="1935" y="1"/>
                    </a:moveTo>
                    <a:cubicBezTo>
                      <a:pt x="868" y="1"/>
                      <a:pt x="0" y="902"/>
                      <a:pt x="0" y="1969"/>
                    </a:cubicBezTo>
                    <a:cubicBezTo>
                      <a:pt x="0" y="3070"/>
                      <a:pt x="868" y="3937"/>
                      <a:pt x="1935" y="3937"/>
                    </a:cubicBezTo>
                    <a:cubicBezTo>
                      <a:pt x="3036" y="3937"/>
                      <a:pt x="3903" y="3070"/>
                      <a:pt x="3903" y="1969"/>
                    </a:cubicBezTo>
                    <a:cubicBezTo>
                      <a:pt x="3903" y="902"/>
                      <a:pt x="3036" y="1"/>
                      <a:pt x="193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18"/>
              <p:cNvSpPr/>
              <p:nvPr/>
            </p:nvSpPr>
            <p:spPr>
              <a:xfrm>
                <a:off x="2546733" y="3043571"/>
                <a:ext cx="91712" cy="90944"/>
              </a:xfrm>
              <a:custGeom>
                <a:avLst/>
                <a:gdLst/>
                <a:ahLst/>
                <a:cxnLst/>
                <a:rect l="l" t="t" r="r" b="b"/>
                <a:pathLst>
                  <a:path w="3937" h="3904" extrusionOk="0">
                    <a:moveTo>
                      <a:pt x="1968" y="0"/>
                    </a:moveTo>
                    <a:cubicBezTo>
                      <a:pt x="901" y="0"/>
                      <a:pt x="0" y="868"/>
                      <a:pt x="0" y="1935"/>
                    </a:cubicBezTo>
                    <a:cubicBezTo>
                      <a:pt x="0" y="3036"/>
                      <a:pt x="901" y="3903"/>
                      <a:pt x="1968" y="3903"/>
                    </a:cubicBezTo>
                    <a:cubicBezTo>
                      <a:pt x="3003" y="3903"/>
                      <a:pt x="3903" y="3036"/>
                      <a:pt x="3937" y="1935"/>
                    </a:cubicBezTo>
                    <a:cubicBezTo>
                      <a:pt x="3937" y="868"/>
                      <a:pt x="3069" y="0"/>
                      <a:pt x="196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18"/>
              <p:cNvSpPr/>
              <p:nvPr/>
            </p:nvSpPr>
            <p:spPr>
              <a:xfrm>
                <a:off x="2546733" y="3224620"/>
                <a:ext cx="91712" cy="91712"/>
              </a:xfrm>
              <a:custGeom>
                <a:avLst/>
                <a:gdLst/>
                <a:ahLst/>
                <a:cxnLst/>
                <a:rect l="l" t="t" r="r" b="b"/>
                <a:pathLst>
                  <a:path w="3937" h="3937" extrusionOk="0">
                    <a:moveTo>
                      <a:pt x="1968" y="1"/>
                    </a:moveTo>
                    <a:cubicBezTo>
                      <a:pt x="901" y="1"/>
                      <a:pt x="0" y="868"/>
                      <a:pt x="0" y="1969"/>
                    </a:cubicBezTo>
                    <a:cubicBezTo>
                      <a:pt x="0" y="3069"/>
                      <a:pt x="901" y="3937"/>
                      <a:pt x="1968" y="3937"/>
                    </a:cubicBezTo>
                    <a:cubicBezTo>
                      <a:pt x="3003" y="3937"/>
                      <a:pt x="3903" y="3103"/>
                      <a:pt x="3937" y="1969"/>
                    </a:cubicBezTo>
                    <a:cubicBezTo>
                      <a:pt x="3937" y="868"/>
                      <a:pt x="3069" y="1"/>
                      <a:pt x="196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18"/>
              <p:cNvSpPr/>
              <p:nvPr/>
            </p:nvSpPr>
            <p:spPr>
              <a:xfrm>
                <a:off x="2546733" y="3407229"/>
                <a:ext cx="91712" cy="91712"/>
              </a:xfrm>
              <a:custGeom>
                <a:avLst/>
                <a:gdLst/>
                <a:ahLst/>
                <a:cxnLst/>
                <a:rect l="l" t="t" r="r" b="b"/>
                <a:pathLst>
                  <a:path w="3937" h="3937" extrusionOk="0">
                    <a:moveTo>
                      <a:pt x="1968" y="1"/>
                    </a:moveTo>
                    <a:cubicBezTo>
                      <a:pt x="901" y="1"/>
                      <a:pt x="0" y="901"/>
                      <a:pt x="0" y="1969"/>
                    </a:cubicBezTo>
                    <a:cubicBezTo>
                      <a:pt x="0" y="3069"/>
                      <a:pt x="901" y="3937"/>
                      <a:pt x="1968" y="3937"/>
                    </a:cubicBezTo>
                    <a:cubicBezTo>
                      <a:pt x="3003" y="3937"/>
                      <a:pt x="3903" y="3069"/>
                      <a:pt x="3937" y="1969"/>
                    </a:cubicBezTo>
                    <a:cubicBezTo>
                      <a:pt x="3937" y="901"/>
                      <a:pt x="3069" y="1"/>
                      <a:pt x="196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4" name="Google Shape;694;p18"/>
            <p:cNvGrpSpPr/>
            <p:nvPr/>
          </p:nvGrpSpPr>
          <p:grpSpPr>
            <a:xfrm>
              <a:off x="7782584" y="4327634"/>
              <a:ext cx="648306" cy="649281"/>
              <a:chOff x="5022684" y="4300597"/>
              <a:chExt cx="648306" cy="649281"/>
            </a:xfrm>
          </p:grpSpPr>
          <p:sp>
            <p:nvSpPr>
              <p:cNvPr id="695" name="Google Shape;695;p18"/>
              <p:cNvSpPr/>
              <p:nvPr/>
            </p:nvSpPr>
            <p:spPr>
              <a:xfrm>
                <a:off x="5022684" y="4300597"/>
                <a:ext cx="235516" cy="235528"/>
              </a:xfrm>
              <a:custGeom>
                <a:avLst/>
                <a:gdLst/>
                <a:ahLst/>
                <a:cxnLst/>
                <a:rect l="l" t="t" r="r" b="b"/>
                <a:pathLst>
                  <a:path w="4851" h="4851" extrusionOk="0">
                    <a:moveTo>
                      <a:pt x="0" y="1"/>
                    </a:moveTo>
                    <a:lnTo>
                      <a:pt x="0" y="4851"/>
                    </a:lnTo>
                    <a:lnTo>
                      <a:pt x="4850" y="4851"/>
                    </a:lnTo>
                    <a:lnTo>
                      <a:pt x="4850"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18"/>
              <p:cNvSpPr/>
              <p:nvPr/>
            </p:nvSpPr>
            <p:spPr>
              <a:xfrm>
                <a:off x="5157512" y="4434502"/>
                <a:ext cx="166235" cy="166292"/>
              </a:xfrm>
              <a:custGeom>
                <a:avLst/>
                <a:gdLst/>
                <a:ahLst/>
                <a:cxnLst/>
                <a:rect l="l" t="t" r="r" b="b"/>
                <a:pathLst>
                  <a:path w="3424" h="3425" extrusionOk="0">
                    <a:moveTo>
                      <a:pt x="0" y="1"/>
                    </a:moveTo>
                    <a:lnTo>
                      <a:pt x="0" y="3424"/>
                    </a:lnTo>
                    <a:lnTo>
                      <a:pt x="3424" y="3424"/>
                    </a:lnTo>
                    <a:lnTo>
                      <a:pt x="3424"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18"/>
              <p:cNvSpPr/>
              <p:nvPr/>
            </p:nvSpPr>
            <p:spPr>
              <a:xfrm>
                <a:off x="5569375" y="4434502"/>
                <a:ext cx="101615" cy="101620"/>
              </a:xfrm>
              <a:custGeom>
                <a:avLst/>
                <a:gdLst/>
                <a:ahLst/>
                <a:cxnLst/>
                <a:rect l="l" t="t" r="r" b="b"/>
                <a:pathLst>
                  <a:path w="2093" h="2093" extrusionOk="0">
                    <a:moveTo>
                      <a:pt x="0" y="1"/>
                    </a:moveTo>
                    <a:lnTo>
                      <a:pt x="0" y="2093"/>
                    </a:lnTo>
                    <a:lnTo>
                      <a:pt x="2093" y="2093"/>
                    </a:lnTo>
                    <a:lnTo>
                      <a:pt x="2093"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18"/>
              <p:cNvSpPr/>
              <p:nvPr/>
            </p:nvSpPr>
            <p:spPr>
              <a:xfrm>
                <a:off x="5294185" y="4811309"/>
                <a:ext cx="138562" cy="138569"/>
              </a:xfrm>
              <a:custGeom>
                <a:avLst/>
                <a:gdLst/>
                <a:ahLst/>
                <a:cxnLst/>
                <a:rect l="l" t="t" r="r" b="b"/>
                <a:pathLst>
                  <a:path w="2854" h="2854" extrusionOk="0">
                    <a:moveTo>
                      <a:pt x="0" y="0"/>
                    </a:moveTo>
                    <a:lnTo>
                      <a:pt x="0" y="2853"/>
                    </a:lnTo>
                    <a:lnTo>
                      <a:pt x="2853" y="2853"/>
                    </a:lnTo>
                    <a:lnTo>
                      <a:pt x="2853"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9" name="Google Shape;699;p18"/>
            <p:cNvGrpSpPr/>
            <p:nvPr/>
          </p:nvGrpSpPr>
          <p:grpSpPr>
            <a:xfrm>
              <a:off x="713110" y="4532091"/>
              <a:ext cx="365869" cy="328105"/>
              <a:chOff x="7194285" y="1228366"/>
              <a:chExt cx="365869" cy="328105"/>
            </a:xfrm>
          </p:grpSpPr>
          <p:sp>
            <p:nvSpPr>
              <p:cNvPr id="700" name="Google Shape;700;p18"/>
              <p:cNvSpPr/>
              <p:nvPr/>
            </p:nvSpPr>
            <p:spPr>
              <a:xfrm>
                <a:off x="7474434" y="1291960"/>
                <a:ext cx="85720" cy="85720"/>
              </a:xfrm>
              <a:custGeom>
                <a:avLst/>
                <a:gdLst/>
                <a:ahLst/>
                <a:cxnLst/>
                <a:rect l="l" t="t" r="r" b="b"/>
                <a:pathLst>
                  <a:path w="3103" h="3103" extrusionOk="0">
                    <a:moveTo>
                      <a:pt x="1534" y="601"/>
                    </a:moveTo>
                    <a:cubicBezTo>
                      <a:pt x="2035" y="601"/>
                      <a:pt x="2502" y="1001"/>
                      <a:pt x="2502" y="1568"/>
                    </a:cubicBezTo>
                    <a:cubicBezTo>
                      <a:pt x="2502" y="2102"/>
                      <a:pt x="2102" y="2502"/>
                      <a:pt x="1534" y="2502"/>
                    </a:cubicBezTo>
                    <a:cubicBezTo>
                      <a:pt x="1001" y="2502"/>
                      <a:pt x="600" y="2102"/>
                      <a:pt x="600" y="1568"/>
                    </a:cubicBezTo>
                    <a:cubicBezTo>
                      <a:pt x="600" y="1001"/>
                      <a:pt x="1001" y="601"/>
                      <a:pt x="1534" y="601"/>
                    </a:cubicBezTo>
                    <a:close/>
                    <a:moveTo>
                      <a:pt x="1534" y="1"/>
                    </a:moveTo>
                    <a:cubicBezTo>
                      <a:pt x="701" y="1"/>
                      <a:pt x="0" y="734"/>
                      <a:pt x="0" y="1568"/>
                    </a:cubicBezTo>
                    <a:cubicBezTo>
                      <a:pt x="0" y="2402"/>
                      <a:pt x="701" y="3103"/>
                      <a:pt x="1534" y="3103"/>
                    </a:cubicBezTo>
                    <a:cubicBezTo>
                      <a:pt x="2368" y="3103"/>
                      <a:pt x="3036" y="2436"/>
                      <a:pt x="3102" y="1568"/>
                    </a:cubicBezTo>
                    <a:cubicBezTo>
                      <a:pt x="3102" y="734"/>
                      <a:pt x="2368" y="1"/>
                      <a:pt x="1534"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18"/>
              <p:cNvSpPr/>
              <p:nvPr/>
            </p:nvSpPr>
            <p:spPr>
              <a:xfrm>
                <a:off x="7315920" y="1470723"/>
                <a:ext cx="84809" cy="85748"/>
              </a:xfrm>
              <a:custGeom>
                <a:avLst/>
                <a:gdLst/>
                <a:ahLst/>
                <a:cxnLst/>
                <a:rect l="l" t="t" r="r" b="b"/>
                <a:pathLst>
                  <a:path w="3070" h="3104" extrusionOk="0">
                    <a:moveTo>
                      <a:pt x="1535" y="601"/>
                    </a:moveTo>
                    <a:cubicBezTo>
                      <a:pt x="2069" y="601"/>
                      <a:pt x="2536" y="1035"/>
                      <a:pt x="2502" y="1535"/>
                    </a:cubicBezTo>
                    <a:cubicBezTo>
                      <a:pt x="2502" y="2069"/>
                      <a:pt x="2069" y="2503"/>
                      <a:pt x="1535" y="2503"/>
                    </a:cubicBezTo>
                    <a:cubicBezTo>
                      <a:pt x="1001" y="2503"/>
                      <a:pt x="568" y="2069"/>
                      <a:pt x="568" y="1535"/>
                    </a:cubicBezTo>
                    <a:cubicBezTo>
                      <a:pt x="568" y="1002"/>
                      <a:pt x="1001" y="601"/>
                      <a:pt x="1535" y="601"/>
                    </a:cubicBezTo>
                    <a:close/>
                    <a:moveTo>
                      <a:pt x="1535" y="1"/>
                    </a:moveTo>
                    <a:cubicBezTo>
                      <a:pt x="701" y="1"/>
                      <a:pt x="1" y="701"/>
                      <a:pt x="1" y="1535"/>
                    </a:cubicBezTo>
                    <a:cubicBezTo>
                      <a:pt x="1" y="2369"/>
                      <a:pt x="701" y="3103"/>
                      <a:pt x="1535" y="3103"/>
                    </a:cubicBezTo>
                    <a:cubicBezTo>
                      <a:pt x="2402" y="3103"/>
                      <a:pt x="3069" y="2369"/>
                      <a:pt x="3069" y="1535"/>
                    </a:cubicBezTo>
                    <a:cubicBezTo>
                      <a:pt x="3069" y="701"/>
                      <a:pt x="2369" y="1"/>
                      <a:pt x="1535"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18"/>
              <p:cNvSpPr/>
              <p:nvPr/>
            </p:nvSpPr>
            <p:spPr>
              <a:xfrm>
                <a:off x="7293820" y="1228366"/>
                <a:ext cx="15691" cy="213817"/>
              </a:xfrm>
              <a:custGeom>
                <a:avLst/>
                <a:gdLst/>
                <a:ahLst/>
                <a:cxnLst/>
                <a:rect l="l" t="t" r="r" b="b"/>
                <a:pathLst>
                  <a:path w="568" h="7740" extrusionOk="0">
                    <a:moveTo>
                      <a:pt x="300" y="1"/>
                    </a:moveTo>
                    <a:cubicBezTo>
                      <a:pt x="133" y="1"/>
                      <a:pt x="0" y="134"/>
                      <a:pt x="0" y="301"/>
                    </a:cubicBezTo>
                    <a:lnTo>
                      <a:pt x="0" y="7440"/>
                    </a:lnTo>
                    <a:cubicBezTo>
                      <a:pt x="0" y="7606"/>
                      <a:pt x="133" y="7740"/>
                      <a:pt x="300" y="7740"/>
                    </a:cubicBezTo>
                    <a:cubicBezTo>
                      <a:pt x="400" y="7740"/>
                      <a:pt x="534" y="7606"/>
                      <a:pt x="567" y="7440"/>
                    </a:cubicBezTo>
                    <a:lnTo>
                      <a:pt x="567" y="301"/>
                    </a:lnTo>
                    <a:cubicBezTo>
                      <a:pt x="567" y="134"/>
                      <a:pt x="467" y="1"/>
                      <a:pt x="300"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18"/>
              <p:cNvSpPr/>
              <p:nvPr/>
            </p:nvSpPr>
            <p:spPr>
              <a:xfrm>
                <a:off x="7194285" y="1326989"/>
                <a:ext cx="213818" cy="15691"/>
              </a:xfrm>
              <a:custGeom>
                <a:avLst/>
                <a:gdLst/>
                <a:ahLst/>
                <a:cxnLst/>
                <a:rect l="l" t="t" r="r" b="b"/>
                <a:pathLst>
                  <a:path w="7740" h="568" extrusionOk="0">
                    <a:moveTo>
                      <a:pt x="301" y="0"/>
                    </a:moveTo>
                    <a:cubicBezTo>
                      <a:pt x="134" y="0"/>
                      <a:pt x="0" y="134"/>
                      <a:pt x="0" y="300"/>
                    </a:cubicBezTo>
                    <a:cubicBezTo>
                      <a:pt x="0" y="467"/>
                      <a:pt x="134" y="567"/>
                      <a:pt x="301" y="567"/>
                    </a:cubicBezTo>
                    <a:lnTo>
                      <a:pt x="7439" y="567"/>
                    </a:lnTo>
                    <a:cubicBezTo>
                      <a:pt x="7606" y="567"/>
                      <a:pt x="7739" y="467"/>
                      <a:pt x="7739" y="300"/>
                    </a:cubicBezTo>
                    <a:cubicBezTo>
                      <a:pt x="7739" y="100"/>
                      <a:pt x="7606" y="0"/>
                      <a:pt x="7439" y="0"/>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04" name="Google Shape;704;p18"/>
            <p:cNvSpPr/>
            <p:nvPr/>
          </p:nvSpPr>
          <p:spPr>
            <a:xfrm>
              <a:off x="8656805" y="3631260"/>
              <a:ext cx="175087" cy="191303"/>
            </a:xfrm>
            <a:custGeom>
              <a:avLst/>
              <a:gdLst/>
              <a:ahLst/>
              <a:cxnLst/>
              <a:rect l="l" t="t" r="r" b="b"/>
              <a:pathLst>
                <a:path w="6338" h="6925" extrusionOk="0">
                  <a:moveTo>
                    <a:pt x="749" y="0"/>
                  </a:moveTo>
                  <a:cubicBezTo>
                    <a:pt x="358" y="0"/>
                    <a:pt x="0" y="307"/>
                    <a:pt x="0" y="708"/>
                  </a:cubicBezTo>
                  <a:lnTo>
                    <a:pt x="0" y="6179"/>
                  </a:lnTo>
                  <a:cubicBezTo>
                    <a:pt x="0" y="6626"/>
                    <a:pt x="351" y="6925"/>
                    <a:pt x="737" y="6925"/>
                  </a:cubicBezTo>
                  <a:cubicBezTo>
                    <a:pt x="870" y="6925"/>
                    <a:pt x="1006" y="6890"/>
                    <a:pt x="1134" y="6813"/>
                  </a:cubicBezTo>
                  <a:lnTo>
                    <a:pt x="5838" y="4111"/>
                  </a:lnTo>
                  <a:cubicBezTo>
                    <a:pt x="6338" y="3811"/>
                    <a:pt x="6338" y="3077"/>
                    <a:pt x="5838" y="2810"/>
                  </a:cubicBezTo>
                  <a:lnTo>
                    <a:pt x="1134" y="108"/>
                  </a:lnTo>
                  <a:cubicBezTo>
                    <a:pt x="1010" y="34"/>
                    <a:pt x="878" y="0"/>
                    <a:pt x="7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05" name="Google Shape;705;p18"/>
            <p:cNvGrpSpPr/>
            <p:nvPr/>
          </p:nvGrpSpPr>
          <p:grpSpPr>
            <a:xfrm>
              <a:off x="218646" y="488887"/>
              <a:ext cx="355724" cy="1888212"/>
              <a:chOff x="124471" y="1153724"/>
              <a:chExt cx="355724" cy="1888212"/>
            </a:xfrm>
          </p:grpSpPr>
          <p:sp>
            <p:nvSpPr>
              <p:cNvPr id="706" name="Google Shape;706;p18"/>
              <p:cNvSpPr/>
              <p:nvPr/>
            </p:nvSpPr>
            <p:spPr>
              <a:xfrm>
                <a:off x="224005" y="1153724"/>
                <a:ext cx="15691" cy="212906"/>
              </a:xfrm>
              <a:custGeom>
                <a:avLst/>
                <a:gdLst/>
                <a:ahLst/>
                <a:cxnLst/>
                <a:rect l="l" t="t" r="r" b="b"/>
                <a:pathLst>
                  <a:path w="568" h="7707" extrusionOk="0">
                    <a:moveTo>
                      <a:pt x="267" y="1"/>
                    </a:moveTo>
                    <a:cubicBezTo>
                      <a:pt x="100" y="1"/>
                      <a:pt x="0" y="101"/>
                      <a:pt x="0" y="268"/>
                    </a:cubicBezTo>
                    <a:lnTo>
                      <a:pt x="0" y="7406"/>
                    </a:lnTo>
                    <a:cubicBezTo>
                      <a:pt x="0" y="7573"/>
                      <a:pt x="100" y="7706"/>
                      <a:pt x="267" y="7706"/>
                    </a:cubicBezTo>
                    <a:cubicBezTo>
                      <a:pt x="400" y="7706"/>
                      <a:pt x="534" y="7573"/>
                      <a:pt x="567" y="7406"/>
                    </a:cubicBezTo>
                    <a:lnTo>
                      <a:pt x="567" y="268"/>
                    </a:lnTo>
                    <a:cubicBezTo>
                      <a:pt x="567" y="101"/>
                      <a:pt x="434" y="1"/>
                      <a:pt x="2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18"/>
              <p:cNvSpPr/>
              <p:nvPr/>
            </p:nvSpPr>
            <p:spPr>
              <a:xfrm>
                <a:off x="124471" y="1251407"/>
                <a:ext cx="212906" cy="15691"/>
              </a:xfrm>
              <a:custGeom>
                <a:avLst/>
                <a:gdLst/>
                <a:ahLst/>
                <a:cxnLst/>
                <a:rect l="l" t="t" r="r" b="b"/>
                <a:pathLst>
                  <a:path w="7707" h="568" extrusionOk="0">
                    <a:moveTo>
                      <a:pt x="301" y="1"/>
                    </a:moveTo>
                    <a:cubicBezTo>
                      <a:pt x="134" y="1"/>
                      <a:pt x="1" y="134"/>
                      <a:pt x="1" y="301"/>
                    </a:cubicBezTo>
                    <a:cubicBezTo>
                      <a:pt x="1" y="468"/>
                      <a:pt x="134" y="568"/>
                      <a:pt x="301" y="568"/>
                    </a:cubicBezTo>
                    <a:lnTo>
                      <a:pt x="7439" y="568"/>
                    </a:lnTo>
                    <a:cubicBezTo>
                      <a:pt x="7606" y="568"/>
                      <a:pt x="7706" y="468"/>
                      <a:pt x="7706" y="301"/>
                    </a:cubicBezTo>
                    <a:cubicBezTo>
                      <a:pt x="7706" y="101"/>
                      <a:pt x="7606" y="1"/>
                      <a:pt x="74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18"/>
              <p:cNvSpPr/>
              <p:nvPr/>
            </p:nvSpPr>
            <p:spPr>
              <a:xfrm>
                <a:off x="323843" y="1395556"/>
                <a:ext cx="155446" cy="160916"/>
              </a:xfrm>
              <a:custGeom>
                <a:avLst/>
                <a:gdLst/>
                <a:ahLst/>
                <a:cxnLst/>
                <a:rect l="l" t="t" r="r" b="b"/>
                <a:pathLst>
                  <a:path w="5627" h="5825" extrusionOk="0">
                    <a:moveTo>
                      <a:pt x="673" y="0"/>
                    </a:moveTo>
                    <a:cubicBezTo>
                      <a:pt x="305" y="0"/>
                      <a:pt x="1" y="343"/>
                      <a:pt x="55" y="754"/>
                    </a:cubicBezTo>
                    <a:lnTo>
                      <a:pt x="623" y="5290"/>
                    </a:lnTo>
                    <a:cubicBezTo>
                      <a:pt x="669" y="5613"/>
                      <a:pt x="955" y="5825"/>
                      <a:pt x="1248" y="5825"/>
                    </a:cubicBezTo>
                    <a:cubicBezTo>
                      <a:pt x="1378" y="5825"/>
                      <a:pt x="1510" y="5783"/>
                      <a:pt x="1623" y="5690"/>
                    </a:cubicBezTo>
                    <a:lnTo>
                      <a:pt x="5259" y="2922"/>
                    </a:lnTo>
                    <a:cubicBezTo>
                      <a:pt x="5626" y="2622"/>
                      <a:pt x="5526" y="2021"/>
                      <a:pt x="5126" y="1821"/>
                    </a:cubicBezTo>
                    <a:lnTo>
                      <a:pt x="923" y="53"/>
                    </a:lnTo>
                    <a:cubicBezTo>
                      <a:pt x="839" y="17"/>
                      <a:pt x="754" y="0"/>
                      <a:pt x="6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18"/>
              <p:cNvSpPr/>
              <p:nvPr/>
            </p:nvSpPr>
            <p:spPr>
              <a:xfrm>
                <a:off x="250712" y="2821681"/>
                <a:ext cx="69145" cy="69118"/>
              </a:xfrm>
              <a:custGeom>
                <a:avLst/>
                <a:gdLst/>
                <a:ahLst/>
                <a:cxnLst/>
                <a:rect l="l" t="t" r="r" b="b"/>
                <a:pathLst>
                  <a:path w="2503" h="2502" extrusionOk="0">
                    <a:moveTo>
                      <a:pt x="1268" y="0"/>
                    </a:moveTo>
                    <a:cubicBezTo>
                      <a:pt x="534" y="0"/>
                      <a:pt x="1" y="534"/>
                      <a:pt x="1" y="1234"/>
                    </a:cubicBezTo>
                    <a:cubicBezTo>
                      <a:pt x="1" y="1968"/>
                      <a:pt x="534" y="2502"/>
                      <a:pt x="1268" y="2502"/>
                    </a:cubicBezTo>
                    <a:cubicBezTo>
                      <a:pt x="1969" y="2502"/>
                      <a:pt x="2502" y="1968"/>
                      <a:pt x="2502" y="1234"/>
                    </a:cubicBezTo>
                    <a:cubicBezTo>
                      <a:pt x="2502" y="534"/>
                      <a:pt x="1935" y="0"/>
                      <a:pt x="12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18"/>
              <p:cNvSpPr/>
              <p:nvPr/>
            </p:nvSpPr>
            <p:spPr>
              <a:xfrm>
                <a:off x="394474" y="2956216"/>
                <a:ext cx="85720" cy="85720"/>
              </a:xfrm>
              <a:custGeom>
                <a:avLst/>
                <a:gdLst/>
                <a:ahLst/>
                <a:cxnLst/>
                <a:rect l="l" t="t" r="r" b="b"/>
                <a:pathLst>
                  <a:path w="3103" h="3103" extrusionOk="0">
                    <a:moveTo>
                      <a:pt x="1568" y="0"/>
                    </a:moveTo>
                    <a:cubicBezTo>
                      <a:pt x="734" y="0"/>
                      <a:pt x="0" y="701"/>
                      <a:pt x="0" y="1535"/>
                    </a:cubicBezTo>
                    <a:cubicBezTo>
                      <a:pt x="0" y="2369"/>
                      <a:pt x="734" y="3102"/>
                      <a:pt x="1568" y="3102"/>
                    </a:cubicBezTo>
                    <a:cubicBezTo>
                      <a:pt x="2402" y="3102"/>
                      <a:pt x="3102" y="2369"/>
                      <a:pt x="3102" y="1535"/>
                    </a:cubicBezTo>
                    <a:cubicBezTo>
                      <a:pt x="3102" y="667"/>
                      <a:pt x="2402" y="0"/>
                      <a:pt x="15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1" name="Google Shape;711;p18"/>
            <p:cNvGrpSpPr/>
            <p:nvPr/>
          </p:nvGrpSpPr>
          <p:grpSpPr>
            <a:xfrm>
              <a:off x="3655937" y="4360499"/>
              <a:ext cx="609540" cy="583574"/>
              <a:chOff x="3105300" y="593625"/>
              <a:chExt cx="256800" cy="245850"/>
            </a:xfrm>
          </p:grpSpPr>
          <p:sp>
            <p:nvSpPr>
              <p:cNvPr id="712" name="Google Shape;712;p18"/>
              <p:cNvSpPr/>
              <p:nvPr/>
            </p:nvSpPr>
            <p:spPr>
              <a:xfrm>
                <a:off x="3130975" y="695850"/>
                <a:ext cx="109875" cy="109875"/>
              </a:xfrm>
              <a:custGeom>
                <a:avLst/>
                <a:gdLst/>
                <a:ahLst/>
                <a:cxnLst/>
                <a:rect l="l" t="t" r="r" b="b"/>
                <a:pathLst>
                  <a:path w="4395" h="4395" extrusionOk="0">
                    <a:moveTo>
                      <a:pt x="1" y="1"/>
                    </a:moveTo>
                    <a:lnTo>
                      <a:pt x="1" y="4394"/>
                    </a:lnTo>
                    <a:lnTo>
                      <a:pt x="4394" y="4394"/>
                    </a:lnTo>
                    <a:lnTo>
                      <a:pt x="4394"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18"/>
              <p:cNvSpPr/>
              <p:nvPr/>
            </p:nvSpPr>
            <p:spPr>
              <a:xfrm>
                <a:off x="3202300" y="765275"/>
                <a:ext cx="74200" cy="74200"/>
              </a:xfrm>
              <a:custGeom>
                <a:avLst/>
                <a:gdLst/>
                <a:ahLst/>
                <a:cxnLst/>
                <a:rect l="l" t="t" r="r" b="b"/>
                <a:pathLst>
                  <a:path w="2968" h="2968" extrusionOk="0">
                    <a:moveTo>
                      <a:pt x="1" y="1"/>
                    </a:moveTo>
                    <a:lnTo>
                      <a:pt x="1" y="2968"/>
                    </a:lnTo>
                    <a:lnTo>
                      <a:pt x="2968" y="2968"/>
                    </a:lnTo>
                    <a:lnTo>
                      <a:pt x="2968"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18"/>
              <p:cNvSpPr/>
              <p:nvPr/>
            </p:nvSpPr>
            <p:spPr>
              <a:xfrm>
                <a:off x="3293125" y="652575"/>
                <a:ext cx="68975" cy="68975"/>
              </a:xfrm>
              <a:custGeom>
                <a:avLst/>
                <a:gdLst/>
                <a:ahLst/>
                <a:cxnLst/>
                <a:rect l="l" t="t" r="r" b="b"/>
                <a:pathLst>
                  <a:path w="2759" h="2759" extrusionOk="0">
                    <a:moveTo>
                      <a:pt x="1" y="1"/>
                    </a:moveTo>
                    <a:lnTo>
                      <a:pt x="1" y="2759"/>
                    </a:lnTo>
                    <a:lnTo>
                      <a:pt x="2759" y="2759"/>
                    </a:lnTo>
                    <a:lnTo>
                      <a:pt x="2759"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18"/>
              <p:cNvSpPr/>
              <p:nvPr/>
            </p:nvSpPr>
            <p:spPr>
              <a:xfrm>
                <a:off x="3105300" y="593625"/>
                <a:ext cx="35675" cy="35675"/>
              </a:xfrm>
              <a:custGeom>
                <a:avLst/>
                <a:gdLst/>
                <a:ahLst/>
                <a:cxnLst/>
                <a:rect l="l" t="t" r="r" b="b"/>
                <a:pathLst>
                  <a:path w="1427" h="1427" extrusionOk="0">
                    <a:moveTo>
                      <a:pt x="0" y="0"/>
                    </a:moveTo>
                    <a:lnTo>
                      <a:pt x="0" y="1427"/>
                    </a:lnTo>
                    <a:lnTo>
                      <a:pt x="1427" y="1427"/>
                    </a:lnTo>
                    <a:lnTo>
                      <a:pt x="1427"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ext 4">
  <p:cSld name="CUSTOM_4_1_1">
    <p:spTree>
      <p:nvGrpSpPr>
        <p:cNvPr id="1" name="Shape 716"/>
        <p:cNvGrpSpPr/>
        <p:nvPr/>
      </p:nvGrpSpPr>
      <p:grpSpPr>
        <a:xfrm>
          <a:off x="0" y="0"/>
          <a:ext cx="0" cy="0"/>
          <a:chOff x="0" y="0"/>
          <a:chExt cx="0" cy="0"/>
        </a:xfrm>
      </p:grpSpPr>
      <p:sp>
        <p:nvSpPr>
          <p:cNvPr id="717" name="Google Shape;717;p19"/>
          <p:cNvSpPr txBox="1">
            <a:spLocks noGrp="1"/>
          </p:cNvSpPr>
          <p:nvPr>
            <p:ph type="title"/>
          </p:nvPr>
        </p:nvSpPr>
        <p:spPr>
          <a:xfrm>
            <a:off x="1309777" y="1818400"/>
            <a:ext cx="3267900" cy="5073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200"/>
              <a:buNone/>
              <a:defRPr>
                <a:solidFill>
                  <a:schemeClr val="lt2"/>
                </a:solidFill>
              </a:defRPr>
            </a:lvl1pPr>
            <a:lvl2pPr lvl="1" algn="r" rtl="0">
              <a:spcBef>
                <a:spcPts val="0"/>
              </a:spcBef>
              <a:spcAft>
                <a:spcPts val="0"/>
              </a:spcAft>
              <a:buSzPts val="3500"/>
              <a:buNone/>
              <a:defRPr/>
            </a:lvl2pPr>
            <a:lvl3pPr lvl="2" algn="r" rtl="0">
              <a:spcBef>
                <a:spcPts val="0"/>
              </a:spcBef>
              <a:spcAft>
                <a:spcPts val="0"/>
              </a:spcAft>
              <a:buSzPts val="3500"/>
              <a:buNone/>
              <a:defRPr/>
            </a:lvl3pPr>
            <a:lvl4pPr lvl="3" algn="r" rtl="0">
              <a:spcBef>
                <a:spcPts val="0"/>
              </a:spcBef>
              <a:spcAft>
                <a:spcPts val="0"/>
              </a:spcAft>
              <a:buSzPts val="3500"/>
              <a:buNone/>
              <a:defRPr/>
            </a:lvl4pPr>
            <a:lvl5pPr lvl="4" algn="r" rtl="0">
              <a:spcBef>
                <a:spcPts val="0"/>
              </a:spcBef>
              <a:spcAft>
                <a:spcPts val="0"/>
              </a:spcAft>
              <a:buSzPts val="3500"/>
              <a:buNone/>
              <a:defRPr/>
            </a:lvl5pPr>
            <a:lvl6pPr lvl="5" algn="r" rtl="0">
              <a:spcBef>
                <a:spcPts val="0"/>
              </a:spcBef>
              <a:spcAft>
                <a:spcPts val="0"/>
              </a:spcAft>
              <a:buSzPts val="3500"/>
              <a:buNone/>
              <a:defRPr/>
            </a:lvl6pPr>
            <a:lvl7pPr lvl="6" algn="r" rtl="0">
              <a:spcBef>
                <a:spcPts val="0"/>
              </a:spcBef>
              <a:spcAft>
                <a:spcPts val="0"/>
              </a:spcAft>
              <a:buSzPts val="3500"/>
              <a:buNone/>
              <a:defRPr/>
            </a:lvl7pPr>
            <a:lvl8pPr lvl="7" algn="r" rtl="0">
              <a:spcBef>
                <a:spcPts val="0"/>
              </a:spcBef>
              <a:spcAft>
                <a:spcPts val="0"/>
              </a:spcAft>
              <a:buSzPts val="3500"/>
              <a:buNone/>
              <a:defRPr/>
            </a:lvl8pPr>
            <a:lvl9pPr lvl="8" algn="r" rtl="0">
              <a:spcBef>
                <a:spcPts val="0"/>
              </a:spcBef>
              <a:spcAft>
                <a:spcPts val="0"/>
              </a:spcAft>
              <a:buSzPts val="3500"/>
              <a:buNone/>
              <a:defRPr/>
            </a:lvl9pPr>
          </a:lstStyle>
          <a:p>
            <a:endParaRPr/>
          </a:p>
        </p:txBody>
      </p:sp>
      <p:sp>
        <p:nvSpPr>
          <p:cNvPr id="718" name="Google Shape;718;p19"/>
          <p:cNvSpPr txBox="1">
            <a:spLocks noGrp="1"/>
          </p:cNvSpPr>
          <p:nvPr>
            <p:ph type="subTitle" idx="1"/>
          </p:nvPr>
        </p:nvSpPr>
        <p:spPr>
          <a:xfrm>
            <a:off x="1309777" y="2325775"/>
            <a:ext cx="3267900" cy="10185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400"/>
              <a:buNone/>
              <a:defRPr/>
            </a:lvl1pPr>
            <a:lvl2pPr lvl="1" algn="r" rtl="0">
              <a:lnSpc>
                <a:spcPct val="100000"/>
              </a:lnSpc>
              <a:spcBef>
                <a:spcPts val="0"/>
              </a:spcBef>
              <a:spcAft>
                <a:spcPts val="0"/>
              </a:spcAft>
              <a:buSzPts val="1400"/>
              <a:buNone/>
              <a:defRPr/>
            </a:lvl2pPr>
            <a:lvl3pPr lvl="2" algn="r" rtl="0">
              <a:lnSpc>
                <a:spcPct val="100000"/>
              </a:lnSpc>
              <a:spcBef>
                <a:spcPts val="0"/>
              </a:spcBef>
              <a:spcAft>
                <a:spcPts val="0"/>
              </a:spcAft>
              <a:buSzPts val="1400"/>
              <a:buNone/>
              <a:defRPr/>
            </a:lvl3pPr>
            <a:lvl4pPr lvl="3" algn="r" rtl="0">
              <a:lnSpc>
                <a:spcPct val="100000"/>
              </a:lnSpc>
              <a:spcBef>
                <a:spcPts val="0"/>
              </a:spcBef>
              <a:spcAft>
                <a:spcPts val="0"/>
              </a:spcAft>
              <a:buSzPts val="1400"/>
              <a:buNone/>
              <a:defRPr/>
            </a:lvl4pPr>
            <a:lvl5pPr lvl="4" algn="r" rtl="0">
              <a:lnSpc>
                <a:spcPct val="100000"/>
              </a:lnSpc>
              <a:spcBef>
                <a:spcPts val="0"/>
              </a:spcBef>
              <a:spcAft>
                <a:spcPts val="0"/>
              </a:spcAft>
              <a:buSzPts val="1400"/>
              <a:buNone/>
              <a:defRPr/>
            </a:lvl5pPr>
            <a:lvl6pPr lvl="5" algn="r" rtl="0">
              <a:lnSpc>
                <a:spcPct val="100000"/>
              </a:lnSpc>
              <a:spcBef>
                <a:spcPts val="0"/>
              </a:spcBef>
              <a:spcAft>
                <a:spcPts val="0"/>
              </a:spcAft>
              <a:buSzPts val="1400"/>
              <a:buNone/>
              <a:defRPr/>
            </a:lvl6pPr>
            <a:lvl7pPr lvl="6" algn="r" rtl="0">
              <a:lnSpc>
                <a:spcPct val="100000"/>
              </a:lnSpc>
              <a:spcBef>
                <a:spcPts val="0"/>
              </a:spcBef>
              <a:spcAft>
                <a:spcPts val="0"/>
              </a:spcAft>
              <a:buSzPts val="1400"/>
              <a:buNone/>
              <a:defRPr/>
            </a:lvl7pPr>
            <a:lvl8pPr lvl="7" algn="r" rtl="0">
              <a:lnSpc>
                <a:spcPct val="100000"/>
              </a:lnSpc>
              <a:spcBef>
                <a:spcPts val="0"/>
              </a:spcBef>
              <a:spcAft>
                <a:spcPts val="0"/>
              </a:spcAft>
              <a:buSzPts val="1400"/>
              <a:buNone/>
              <a:defRPr/>
            </a:lvl8pPr>
            <a:lvl9pPr lvl="8" algn="r" rtl="0">
              <a:lnSpc>
                <a:spcPct val="100000"/>
              </a:lnSpc>
              <a:spcBef>
                <a:spcPts val="0"/>
              </a:spcBef>
              <a:spcAft>
                <a:spcPts val="0"/>
              </a:spcAft>
              <a:buSzPts val="1400"/>
              <a:buNone/>
              <a:defRPr/>
            </a:lvl9pPr>
          </a:lstStyle>
          <a:p>
            <a:endParaRPr/>
          </a:p>
        </p:txBody>
      </p:sp>
      <p:grpSp>
        <p:nvGrpSpPr>
          <p:cNvPr id="719" name="Google Shape;719;p19"/>
          <p:cNvGrpSpPr/>
          <p:nvPr/>
        </p:nvGrpSpPr>
        <p:grpSpPr>
          <a:xfrm>
            <a:off x="4846105" y="-5016964"/>
            <a:ext cx="8043475" cy="8043475"/>
            <a:chOff x="1241175" y="-1300650"/>
            <a:chExt cx="8043475" cy="8043475"/>
          </a:xfrm>
        </p:grpSpPr>
        <p:sp>
          <p:nvSpPr>
            <p:cNvPr id="720" name="Google Shape;720;p19"/>
            <p:cNvSpPr/>
            <p:nvPr/>
          </p:nvSpPr>
          <p:spPr>
            <a:xfrm>
              <a:off x="1241175" y="-1300650"/>
              <a:ext cx="8043475" cy="8043475"/>
            </a:xfrm>
            <a:custGeom>
              <a:avLst/>
              <a:gdLst/>
              <a:ahLst/>
              <a:cxnLst/>
              <a:rect l="l" t="t" r="r" b="b"/>
              <a:pathLst>
                <a:path w="321739" h="321739" extrusionOk="0">
                  <a:moveTo>
                    <a:pt x="160885" y="3831"/>
                  </a:moveTo>
                  <a:cubicBezTo>
                    <a:pt x="182071" y="3831"/>
                    <a:pt x="202679" y="7965"/>
                    <a:pt x="222011" y="16141"/>
                  </a:cubicBezTo>
                  <a:cubicBezTo>
                    <a:pt x="240704" y="24044"/>
                    <a:pt x="257482" y="35351"/>
                    <a:pt x="271920" y="49789"/>
                  </a:cubicBezTo>
                  <a:cubicBezTo>
                    <a:pt x="286358" y="64227"/>
                    <a:pt x="297696" y="81036"/>
                    <a:pt x="305599" y="99729"/>
                  </a:cubicBezTo>
                  <a:cubicBezTo>
                    <a:pt x="313806" y="119121"/>
                    <a:pt x="317939" y="139669"/>
                    <a:pt x="317939" y="160854"/>
                  </a:cubicBezTo>
                  <a:cubicBezTo>
                    <a:pt x="317939" y="182070"/>
                    <a:pt x="313806" y="202618"/>
                    <a:pt x="305599" y="222010"/>
                  </a:cubicBezTo>
                  <a:cubicBezTo>
                    <a:pt x="297696" y="240703"/>
                    <a:pt x="286358" y="257482"/>
                    <a:pt x="271920" y="271920"/>
                  </a:cubicBezTo>
                  <a:cubicBezTo>
                    <a:pt x="257482" y="286358"/>
                    <a:pt x="240704" y="297695"/>
                    <a:pt x="222011" y="305598"/>
                  </a:cubicBezTo>
                  <a:cubicBezTo>
                    <a:pt x="202618" y="313805"/>
                    <a:pt x="182071" y="317939"/>
                    <a:pt x="160885" y="317939"/>
                  </a:cubicBezTo>
                  <a:cubicBezTo>
                    <a:pt x="139669" y="317939"/>
                    <a:pt x="119121" y="313805"/>
                    <a:pt x="99729" y="305598"/>
                  </a:cubicBezTo>
                  <a:cubicBezTo>
                    <a:pt x="81035" y="297695"/>
                    <a:pt x="64257" y="286358"/>
                    <a:pt x="49819" y="271920"/>
                  </a:cubicBezTo>
                  <a:cubicBezTo>
                    <a:pt x="35381" y="257482"/>
                    <a:pt x="24043" y="240703"/>
                    <a:pt x="16140" y="222010"/>
                  </a:cubicBezTo>
                  <a:cubicBezTo>
                    <a:pt x="7934" y="202618"/>
                    <a:pt x="3800" y="182070"/>
                    <a:pt x="3800" y="160854"/>
                  </a:cubicBezTo>
                  <a:cubicBezTo>
                    <a:pt x="3800" y="139669"/>
                    <a:pt x="7934" y="119121"/>
                    <a:pt x="16140" y="99729"/>
                  </a:cubicBezTo>
                  <a:cubicBezTo>
                    <a:pt x="24104" y="81036"/>
                    <a:pt x="35381" y="64288"/>
                    <a:pt x="49819" y="49850"/>
                  </a:cubicBezTo>
                  <a:cubicBezTo>
                    <a:pt x="64257" y="35412"/>
                    <a:pt x="81035" y="24074"/>
                    <a:pt x="99729" y="16171"/>
                  </a:cubicBezTo>
                  <a:cubicBezTo>
                    <a:pt x="119121" y="7965"/>
                    <a:pt x="139669" y="3831"/>
                    <a:pt x="160885" y="3831"/>
                  </a:cubicBezTo>
                  <a:close/>
                  <a:moveTo>
                    <a:pt x="160885" y="1"/>
                  </a:moveTo>
                  <a:cubicBezTo>
                    <a:pt x="139121" y="1"/>
                    <a:pt x="118088" y="4256"/>
                    <a:pt x="98239" y="12645"/>
                  </a:cubicBezTo>
                  <a:cubicBezTo>
                    <a:pt x="79090" y="20731"/>
                    <a:pt x="61856" y="32311"/>
                    <a:pt x="47114" y="47114"/>
                  </a:cubicBezTo>
                  <a:cubicBezTo>
                    <a:pt x="32372" y="61886"/>
                    <a:pt x="20730" y="79090"/>
                    <a:pt x="12645" y="98239"/>
                  </a:cubicBezTo>
                  <a:cubicBezTo>
                    <a:pt x="4256" y="118088"/>
                    <a:pt x="0" y="139121"/>
                    <a:pt x="0" y="160854"/>
                  </a:cubicBezTo>
                  <a:cubicBezTo>
                    <a:pt x="0" y="182587"/>
                    <a:pt x="4256" y="203651"/>
                    <a:pt x="12645" y="223469"/>
                  </a:cubicBezTo>
                  <a:cubicBezTo>
                    <a:pt x="20730" y="242618"/>
                    <a:pt x="32341" y="259822"/>
                    <a:pt x="47114" y="274625"/>
                  </a:cubicBezTo>
                  <a:cubicBezTo>
                    <a:pt x="61886" y="289397"/>
                    <a:pt x="79120" y="300978"/>
                    <a:pt x="98270" y="309094"/>
                  </a:cubicBezTo>
                  <a:cubicBezTo>
                    <a:pt x="118088" y="317483"/>
                    <a:pt x="139152" y="321738"/>
                    <a:pt x="160885" y="321738"/>
                  </a:cubicBezTo>
                  <a:cubicBezTo>
                    <a:pt x="182618" y="321738"/>
                    <a:pt x="203652" y="317483"/>
                    <a:pt x="223500" y="309094"/>
                  </a:cubicBezTo>
                  <a:cubicBezTo>
                    <a:pt x="242649" y="300978"/>
                    <a:pt x="259884" y="289397"/>
                    <a:pt x="274626" y="274625"/>
                  </a:cubicBezTo>
                  <a:cubicBezTo>
                    <a:pt x="289367" y="259822"/>
                    <a:pt x="301009" y="242618"/>
                    <a:pt x="309094" y="223469"/>
                  </a:cubicBezTo>
                  <a:cubicBezTo>
                    <a:pt x="317483" y="203651"/>
                    <a:pt x="321739" y="182587"/>
                    <a:pt x="321739" y="160854"/>
                  </a:cubicBezTo>
                  <a:cubicBezTo>
                    <a:pt x="321739" y="139121"/>
                    <a:pt x="317483" y="118088"/>
                    <a:pt x="309094" y="98239"/>
                  </a:cubicBezTo>
                  <a:cubicBezTo>
                    <a:pt x="301009" y="79090"/>
                    <a:pt x="289398" y="61856"/>
                    <a:pt x="274626" y="47114"/>
                  </a:cubicBezTo>
                  <a:cubicBezTo>
                    <a:pt x="259853" y="32372"/>
                    <a:pt x="242649" y="20731"/>
                    <a:pt x="223500" y="12645"/>
                  </a:cubicBezTo>
                  <a:cubicBezTo>
                    <a:pt x="203652" y="4256"/>
                    <a:pt x="182618" y="1"/>
                    <a:pt x="160885"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19"/>
            <p:cNvSpPr/>
            <p:nvPr/>
          </p:nvSpPr>
          <p:spPr>
            <a:xfrm>
              <a:off x="1787525" y="-755050"/>
              <a:ext cx="6950775" cy="6951500"/>
            </a:xfrm>
            <a:custGeom>
              <a:avLst/>
              <a:gdLst/>
              <a:ahLst/>
              <a:cxnLst/>
              <a:rect l="l" t="t" r="r" b="b"/>
              <a:pathLst>
                <a:path w="278031" h="278060" extrusionOk="0">
                  <a:moveTo>
                    <a:pt x="139031" y="3800"/>
                  </a:moveTo>
                  <a:cubicBezTo>
                    <a:pt x="175141" y="3800"/>
                    <a:pt x="209123" y="17874"/>
                    <a:pt x="234656" y="43406"/>
                  </a:cubicBezTo>
                  <a:cubicBezTo>
                    <a:pt x="260188" y="68969"/>
                    <a:pt x="274231" y="102890"/>
                    <a:pt x="274231" y="139030"/>
                  </a:cubicBezTo>
                  <a:cubicBezTo>
                    <a:pt x="274231" y="175171"/>
                    <a:pt x="260188" y="209153"/>
                    <a:pt x="234656" y="234685"/>
                  </a:cubicBezTo>
                  <a:cubicBezTo>
                    <a:pt x="209093" y="260187"/>
                    <a:pt x="175110" y="274260"/>
                    <a:pt x="139031" y="274260"/>
                  </a:cubicBezTo>
                  <a:cubicBezTo>
                    <a:pt x="102921" y="274260"/>
                    <a:pt x="68969" y="260187"/>
                    <a:pt x="43406" y="234716"/>
                  </a:cubicBezTo>
                  <a:cubicBezTo>
                    <a:pt x="17904" y="209153"/>
                    <a:pt x="3831" y="175201"/>
                    <a:pt x="3831" y="139091"/>
                  </a:cubicBezTo>
                  <a:cubicBezTo>
                    <a:pt x="3831" y="102951"/>
                    <a:pt x="17904" y="68969"/>
                    <a:pt x="43406" y="43436"/>
                  </a:cubicBezTo>
                  <a:cubicBezTo>
                    <a:pt x="68969" y="17874"/>
                    <a:pt x="102921" y="3800"/>
                    <a:pt x="139031" y="3800"/>
                  </a:cubicBezTo>
                  <a:close/>
                  <a:moveTo>
                    <a:pt x="139031" y="1"/>
                  </a:moveTo>
                  <a:cubicBezTo>
                    <a:pt x="120246" y="1"/>
                    <a:pt x="102039" y="3709"/>
                    <a:pt x="84926" y="10943"/>
                  </a:cubicBezTo>
                  <a:cubicBezTo>
                    <a:pt x="68361" y="17934"/>
                    <a:pt x="53497" y="27995"/>
                    <a:pt x="40731" y="40761"/>
                  </a:cubicBezTo>
                  <a:cubicBezTo>
                    <a:pt x="27965" y="53497"/>
                    <a:pt x="17934" y="68361"/>
                    <a:pt x="10943" y="84926"/>
                  </a:cubicBezTo>
                  <a:cubicBezTo>
                    <a:pt x="3679" y="102069"/>
                    <a:pt x="1" y="120276"/>
                    <a:pt x="1" y="139030"/>
                  </a:cubicBezTo>
                  <a:cubicBezTo>
                    <a:pt x="1" y="157815"/>
                    <a:pt x="3679" y="176022"/>
                    <a:pt x="10943" y="193134"/>
                  </a:cubicBezTo>
                  <a:cubicBezTo>
                    <a:pt x="17934" y="209700"/>
                    <a:pt x="27965" y="224563"/>
                    <a:pt x="40731" y="237330"/>
                  </a:cubicBezTo>
                  <a:cubicBezTo>
                    <a:pt x="53497" y="250096"/>
                    <a:pt x="68361" y="260126"/>
                    <a:pt x="84926" y="267117"/>
                  </a:cubicBezTo>
                  <a:cubicBezTo>
                    <a:pt x="102039" y="274382"/>
                    <a:pt x="120246" y="278060"/>
                    <a:pt x="139031" y="278060"/>
                  </a:cubicBezTo>
                  <a:cubicBezTo>
                    <a:pt x="157785" y="278060"/>
                    <a:pt x="175992" y="274412"/>
                    <a:pt x="193135" y="267117"/>
                  </a:cubicBezTo>
                  <a:cubicBezTo>
                    <a:pt x="209670" y="260126"/>
                    <a:pt x="224534" y="250096"/>
                    <a:pt x="237300" y="237330"/>
                  </a:cubicBezTo>
                  <a:cubicBezTo>
                    <a:pt x="250066" y="224563"/>
                    <a:pt x="260097" y="209700"/>
                    <a:pt x="267088" y="193134"/>
                  </a:cubicBezTo>
                  <a:cubicBezTo>
                    <a:pt x="274352" y="176022"/>
                    <a:pt x="278030" y="157815"/>
                    <a:pt x="278030" y="139030"/>
                  </a:cubicBezTo>
                  <a:cubicBezTo>
                    <a:pt x="278030" y="120276"/>
                    <a:pt x="274352" y="102069"/>
                    <a:pt x="267088" y="84926"/>
                  </a:cubicBezTo>
                  <a:cubicBezTo>
                    <a:pt x="260097" y="68361"/>
                    <a:pt x="250066" y="53528"/>
                    <a:pt x="237300" y="40761"/>
                  </a:cubicBezTo>
                  <a:cubicBezTo>
                    <a:pt x="224534" y="27965"/>
                    <a:pt x="209701" y="17934"/>
                    <a:pt x="193135" y="10943"/>
                  </a:cubicBezTo>
                  <a:cubicBezTo>
                    <a:pt x="175992" y="3709"/>
                    <a:pt x="157785" y="1"/>
                    <a:pt x="139031"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19"/>
            <p:cNvSpPr/>
            <p:nvPr/>
          </p:nvSpPr>
          <p:spPr>
            <a:xfrm>
              <a:off x="2333125" y="-208675"/>
              <a:ext cx="5859575" cy="5860300"/>
            </a:xfrm>
            <a:custGeom>
              <a:avLst/>
              <a:gdLst/>
              <a:ahLst/>
              <a:cxnLst/>
              <a:rect l="l" t="t" r="r" b="b"/>
              <a:pathLst>
                <a:path w="234383" h="234412" extrusionOk="0">
                  <a:moveTo>
                    <a:pt x="117207" y="3800"/>
                  </a:moveTo>
                  <a:cubicBezTo>
                    <a:pt x="147481" y="3800"/>
                    <a:pt x="175962" y="15593"/>
                    <a:pt x="197360" y="37022"/>
                  </a:cubicBezTo>
                  <a:cubicBezTo>
                    <a:pt x="218789" y="58390"/>
                    <a:pt x="230583" y="86901"/>
                    <a:pt x="230583" y="117175"/>
                  </a:cubicBezTo>
                  <a:cubicBezTo>
                    <a:pt x="230583" y="147449"/>
                    <a:pt x="218789" y="175930"/>
                    <a:pt x="197360" y="197359"/>
                  </a:cubicBezTo>
                  <a:cubicBezTo>
                    <a:pt x="175962" y="218788"/>
                    <a:pt x="147481" y="230551"/>
                    <a:pt x="117207" y="230551"/>
                  </a:cubicBezTo>
                  <a:cubicBezTo>
                    <a:pt x="86902" y="230551"/>
                    <a:pt x="58452" y="218788"/>
                    <a:pt x="37023" y="197359"/>
                  </a:cubicBezTo>
                  <a:cubicBezTo>
                    <a:pt x="15594" y="175960"/>
                    <a:pt x="3831" y="147480"/>
                    <a:pt x="3831" y="117175"/>
                  </a:cubicBezTo>
                  <a:cubicBezTo>
                    <a:pt x="3831" y="86901"/>
                    <a:pt x="15594" y="58451"/>
                    <a:pt x="37023" y="37022"/>
                  </a:cubicBezTo>
                  <a:cubicBezTo>
                    <a:pt x="58422" y="15593"/>
                    <a:pt x="86902" y="3800"/>
                    <a:pt x="117207" y="3800"/>
                  </a:cubicBezTo>
                  <a:close/>
                  <a:moveTo>
                    <a:pt x="117207" y="0"/>
                  </a:moveTo>
                  <a:cubicBezTo>
                    <a:pt x="85899" y="0"/>
                    <a:pt x="56446" y="12189"/>
                    <a:pt x="34318" y="34347"/>
                  </a:cubicBezTo>
                  <a:cubicBezTo>
                    <a:pt x="12220" y="56506"/>
                    <a:pt x="1" y="85898"/>
                    <a:pt x="1" y="117206"/>
                  </a:cubicBezTo>
                  <a:cubicBezTo>
                    <a:pt x="1" y="148513"/>
                    <a:pt x="12159" y="177966"/>
                    <a:pt x="34318" y="200094"/>
                  </a:cubicBezTo>
                  <a:cubicBezTo>
                    <a:pt x="56476" y="222192"/>
                    <a:pt x="85899" y="234411"/>
                    <a:pt x="117207" y="234411"/>
                  </a:cubicBezTo>
                  <a:cubicBezTo>
                    <a:pt x="148514" y="234411"/>
                    <a:pt x="177907" y="222162"/>
                    <a:pt x="200065" y="200064"/>
                  </a:cubicBezTo>
                  <a:cubicBezTo>
                    <a:pt x="222224" y="177936"/>
                    <a:pt x="234382" y="148483"/>
                    <a:pt x="234382" y="117175"/>
                  </a:cubicBezTo>
                  <a:cubicBezTo>
                    <a:pt x="234382" y="85868"/>
                    <a:pt x="222224" y="56445"/>
                    <a:pt x="200065" y="34317"/>
                  </a:cubicBezTo>
                  <a:cubicBezTo>
                    <a:pt x="177907" y="12189"/>
                    <a:pt x="148514" y="0"/>
                    <a:pt x="117207" y="0"/>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19"/>
            <p:cNvSpPr/>
            <p:nvPr/>
          </p:nvSpPr>
          <p:spPr>
            <a:xfrm>
              <a:off x="2878750" y="336925"/>
              <a:ext cx="4768350" cy="4768325"/>
            </a:xfrm>
            <a:custGeom>
              <a:avLst/>
              <a:gdLst/>
              <a:ahLst/>
              <a:cxnLst/>
              <a:rect l="l" t="t" r="r" b="b"/>
              <a:pathLst>
                <a:path w="190734" h="190733" extrusionOk="0">
                  <a:moveTo>
                    <a:pt x="95382" y="3800"/>
                  </a:moveTo>
                  <a:cubicBezTo>
                    <a:pt x="119850" y="3800"/>
                    <a:pt x="142829" y="13344"/>
                    <a:pt x="160125" y="30609"/>
                  </a:cubicBezTo>
                  <a:cubicBezTo>
                    <a:pt x="177389" y="47904"/>
                    <a:pt x="186934" y="70883"/>
                    <a:pt x="186934" y="95351"/>
                  </a:cubicBezTo>
                  <a:cubicBezTo>
                    <a:pt x="186934" y="119820"/>
                    <a:pt x="177389" y="142799"/>
                    <a:pt x="160125" y="160094"/>
                  </a:cubicBezTo>
                  <a:cubicBezTo>
                    <a:pt x="142829" y="177389"/>
                    <a:pt x="119850" y="186933"/>
                    <a:pt x="95382" y="186933"/>
                  </a:cubicBezTo>
                  <a:cubicBezTo>
                    <a:pt x="70913" y="186933"/>
                    <a:pt x="47904" y="177389"/>
                    <a:pt x="30639" y="160094"/>
                  </a:cubicBezTo>
                  <a:cubicBezTo>
                    <a:pt x="13344" y="142829"/>
                    <a:pt x="3800" y="119789"/>
                    <a:pt x="3800" y="95351"/>
                  </a:cubicBezTo>
                  <a:cubicBezTo>
                    <a:pt x="3800" y="70944"/>
                    <a:pt x="13344" y="47904"/>
                    <a:pt x="30639" y="30609"/>
                  </a:cubicBezTo>
                  <a:cubicBezTo>
                    <a:pt x="47904" y="13344"/>
                    <a:pt x="70913" y="3800"/>
                    <a:pt x="95382" y="3800"/>
                  </a:cubicBezTo>
                  <a:close/>
                  <a:moveTo>
                    <a:pt x="95382" y="0"/>
                  </a:moveTo>
                  <a:cubicBezTo>
                    <a:pt x="69910" y="0"/>
                    <a:pt x="45928" y="9909"/>
                    <a:pt x="27934" y="27934"/>
                  </a:cubicBezTo>
                  <a:cubicBezTo>
                    <a:pt x="9909" y="45928"/>
                    <a:pt x="0" y="69880"/>
                    <a:pt x="0" y="95351"/>
                  </a:cubicBezTo>
                  <a:cubicBezTo>
                    <a:pt x="0" y="120853"/>
                    <a:pt x="9909" y="144805"/>
                    <a:pt x="27934" y="162799"/>
                  </a:cubicBezTo>
                  <a:cubicBezTo>
                    <a:pt x="45928" y="180793"/>
                    <a:pt x="69910" y="190733"/>
                    <a:pt x="95382" y="190733"/>
                  </a:cubicBezTo>
                  <a:cubicBezTo>
                    <a:pt x="120853" y="190733"/>
                    <a:pt x="144805" y="180793"/>
                    <a:pt x="162799" y="162799"/>
                  </a:cubicBezTo>
                  <a:cubicBezTo>
                    <a:pt x="180824" y="144805"/>
                    <a:pt x="190733" y="120823"/>
                    <a:pt x="190733" y="95351"/>
                  </a:cubicBezTo>
                  <a:cubicBezTo>
                    <a:pt x="190733" y="69910"/>
                    <a:pt x="180824" y="45928"/>
                    <a:pt x="162799" y="27934"/>
                  </a:cubicBezTo>
                  <a:cubicBezTo>
                    <a:pt x="144805" y="9909"/>
                    <a:pt x="120823" y="0"/>
                    <a:pt x="95382" y="0"/>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19"/>
            <p:cNvSpPr/>
            <p:nvPr/>
          </p:nvSpPr>
          <p:spPr>
            <a:xfrm>
              <a:off x="3425100" y="883275"/>
              <a:ext cx="3675625" cy="3675625"/>
            </a:xfrm>
            <a:custGeom>
              <a:avLst/>
              <a:gdLst/>
              <a:ahLst/>
              <a:cxnLst/>
              <a:rect l="l" t="t" r="r" b="b"/>
              <a:pathLst>
                <a:path w="147025" h="147025" extrusionOk="0">
                  <a:moveTo>
                    <a:pt x="73528" y="3800"/>
                  </a:moveTo>
                  <a:cubicBezTo>
                    <a:pt x="111978" y="3800"/>
                    <a:pt x="143225" y="35047"/>
                    <a:pt x="143225" y="73497"/>
                  </a:cubicBezTo>
                  <a:cubicBezTo>
                    <a:pt x="143225" y="111948"/>
                    <a:pt x="111978" y="143225"/>
                    <a:pt x="73528" y="143225"/>
                  </a:cubicBezTo>
                  <a:cubicBezTo>
                    <a:pt x="35077" y="143225"/>
                    <a:pt x="3800" y="111948"/>
                    <a:pt x="3800" y="73497"/>
                  </a:cubicBezTo>
                  <a:cubicBezTo>
                    <a:pt x="3800" y="35047"/>
                    <a:pt x="35077" y="3800"/>
                    <a:pt x="73528" y="3800"/>
                  </a:cubicBezTo>
                  <a:close/>
                  <a:moveTo>
                    <a:pt x="73528" y="1"/>
                  </a:moveTo>
                  <a:cubicBezTo>
                    <a:pt x="32980" y="1"/>
                    <a:pt x="1" y="32950"/>
                    <a:pt x="1" y="73497"/>
                  </a:cubicBezTo>
                  <a:cubicBezTo>
                    <a:pt x="1" y="114045"/>
                    <a:pt x="32980" y="147024"/>
                    <a:pt x="73528" y="147024"/>
                  </a:cubicBezTo>
                  <a:cubicBezTo>
                    <a:pt x="114045" y="147024"/>
                    <a:pt x="147025" y="114045"/>
                    <a:pt x="147025" y="73497"/>
                  </a:cubicBezTo>
                  <a:cubicBezTo>
                    <a:pt x="147025" y="32950"/>
                    <a:pt x="114045" y="1"/>
                    <a:pt x="73528"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19"/>
            <p:cNvSpPr/>
            <p:nvPr/>
          </p:nvSpPr>
          <p:spPr>
            <a:xfrm>
              <a:off x="3971475" y="1430400"/>
              <a:ext cx="2583650" cy="2583650"/>
            </a:xfrm>
            <a:custGeom>
              <a:avLst/>
              <a:gdLst/>
              <a:ahLst/>
              <a:cxnLst/>
              <a:rect l="l" t="t" r="r" b="b"/>
              <a:pathLst>
                <a:path w="103346" h="103346" extrusionOk="0">
                  <a:moveTo>
                    <a:pt x="51673" y="3739"/>
                  </a:moveTo>
                  <a:cubicBezTo>
                    <a:pt x="78056" y="3739"/>
                    <a:pt x="99546" y="25199"/>
                    <a:pt x="99546" y="51612"/>
                  </a:cubicBezTo>
                  <a:cubicBezTo>
                    <a:pt x="99546" y="78026"/>
                    <a:pt x="78056" y="99485"/>
                    <a:pt x="51673" y="99485"/>
                  </a:cubicBezTo>
                  <a:cubicBezTo>
                    <a:pt x="25259" y="99485"/>
                    <a:pt x="3800" y="78026"/>
                    <a:pt x="3800" y="51612"/>
                  </a:cubicBezTo>
                  <a:cubicBezTo>
                    <a:pt x="3800" y="25229"/>
                    <a:pt x="25259" y="3739"/>
                    <a:pt x="51673" y="3739"/>
                  </a:cubicBezTo>
                  <a:close/>
                  <a:moveTo>
                    <a:pt x="51673" y="1"/>
                  </a:moveTo>
                  <a:cubicBezTo>
                    <a:pt x="23162" y="1"/>
                    <a:pt x="0" y="23162"/>
                    <a:pt x="0" y="51673"/>
                  </a:cubicBezTo>
                  <a:cubicBezTo>
                    <a:pt x="0" y="80154"/>
                    <a:pt x="23162" y="103346"/>
                    <a:pt x="51673" y="103346"/>
                  </a:cubicBezTo>
                  <a:cubicBezTo>
                    <a:pt x="80154" y="103346"/>
                    <a:pt x="103345" y="80154"/>
                    <a:pt x="103345" y="51673"/>
                  </a:cubicBezTo>
                  <a:cubicBezTo>
                    <a:pt x="103345" y="23162"/>
                    <a:pt x="80154" y="1"/>
                    <a:pt x="51673"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19"/>
            <p:cNvSpPr/>
            <p:nvPr/>
          </p:nvSpPr>
          <p:spPr>
            <a:xfrm>
              <a:off x="4516300" y="1974475"/>
              <a:ext cx="1493225" cy="1493225"/>
            </a:xfrm>
            <a:custGeom>
              <a:avLst/>
              <a:gdLst/>
              <a:ahLst/>
              <a:cxnLst/>
              <a:rect l="l" t="t" r="r" b="b"/>
              <a:pathLst>
                <a:path w="59729" h="59729" extrusionOk="0">
                  <a:moveTo>
                    <a:pt x="29880" y="3800"/>
                  </a:moveTo>
                  <a:cubicBezTo>
                    <a:pt x="44227" y="3800"/>
                    <a:pt x="55929" y="15503"/>
                    <a:pt x="55929" y="29849"/>
                  </a:cubicBezTo>
                  <a:cubicBezTo>
                    <a:pt x="55929" y="44226"/>
                    <a:pt x="44227" y="55929"/>
                    <a:pt x="29880" y="55929"/>
                  </a:cubicBezTo>
                  <a:cubicBezTo>
                    <a:pt x="15503" y="55929"/>
                    <a:pt x="3800" y="44226"/>
                    <a:pt x="3800" y="29849"/>
                  </a:cubicBezTo>
                  <a:cubicBezTo>
                    <a:pt x="3800" y="15503"/>
                    <a:pt x="15503" y="3800"/>
                    <a:pt x="29880" y="3800"/>
                  </a:cubicBezTo>
                  <a:close/>
                  <a:moveTo>
                    <a:pt x="29880" y="1"/>
                  </a:moveTo>
                  <a:cubicBezTo>
                    <a:pt x="13405" y="1"/>
                    <a:pt x="1" y="13405"/>
                    <a:pt x="1" y="29849"/>
                  </a:cubicBezTo>
                  <a:cubicBezTo>
                    <a:pt x="1" y="46324"/>
                    <a:pt x="13405" y="59728"/>
                    <a:pt x="29880" y="59728"/>
                  </a:cubicBezTo>
                  <a:cubicBezTo>
                    <a:pt x="46354" y="59728"/>
                    <a:pt x="59728" y="46324"/>
                    <a:pt x="59728" y="29849"/>
                  </a:cubicBezTo>
                  <a:cubicBezTo>
                    <a:pt x="59728" y="13405"/>
                    <a:pt x="46324" y="1"/>
                    <a:pt x="29880"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7" name="Google Shape;727;p19"/>
          <p:cNvGrpSpPr/>
          <p:nvPr/>
        </p:nvGrpSpPr>
        <p:grpSpPr>
          <a:xfrm>
            <a:off x="551187" y="193699"/>
            <a:ext cx="609540" cy="583574"/>
            <a:chOff x="3105300" y="593625"/>
            <a:chExt cx="256800" cy="245850"/>
          </a:xfrm>
        </p:grpSpPr>
        <p:sp>
          <p:nvSpPr>
            <p:cNvPr id="728" name="Google Shape;728;p19"/>
            <p:cNvSpPr/>
            <p:nvPr/>
          </p:nvSpPr>
          <p:spPr>
            <a:xfrm>
              <a:off x="3130975" y="695850"/>
              <a:ext cx="109875" cy="109875"/>
            </a:xfrm>
            <a:custGeom>
              <a:avLst/>
              <a:gdLst/>
              <a:ahLst/>
              <a:cxnLst/>
              <a:rect l="l" t="t" r="r" b="b"/>
              <a:pathLst>
                <a:path w="4395" h="4395" extrusionOk="0">
                  <a:moveTo>
                    <a:pt x="1" y="1"/>
                  </a:moveTo>
                  <a:lnTo>
                    <a:pt x="1" y="4394"/>
                  </a:lnTo>
                  <a:lnTo>
                    <a:pt x="4394" y="4394"/>
                  </a:lnTo>
                  <a:lnTo>
                    <a:pt x="4394"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19"/>
            <p:cNvSpPr/>
            <p:nvPr/>
          </p:nvSpPr>
          <p:spPr>
            <a:xfrm>
              <a:off x="3202300" y="765275"/>
              <a:ext cx="74200" cy="74200"/>
            </a:xfrm>
            <a:custGeom>
              <a:avLst/>
              <a:gdLst/>
              <a:ahLst/>
              <a:cxnLst/>
              <a:rect l="l" t="t" r="r" b="b"/>
              <a:pathLst>
                <a:path w="2968" h="2968" extrusionOk="0">
                  <a:moveTo>
                    <a:pt x="1" y="1"/>
                  </a:moveTo>
                  <a:lnTo>
                    <a:pt x="1" y="2968"/>
                  </a:lnTo>
                  <a:lnTo>
                    <a:pt x="2968" y="2968"/>
                  </a:lnTo>
                  <a:lnTo>
                    <a:pt x="2968"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19"/>
            <p:cNvSpPr/>
            <p:nvPr/>
          </p:nvSpPr>
          <p:spPr>
            <a:xfrm>
              <a:off x="3293125" y="652575"/>
              <a:ext cx="68975" cy="68975"/>
            </a:xfrm>
            <a:custGeom>
              <a:avLst/>
              <a:gdLst/>
              <a:ahLst/>
              <a:cxnLst/>
              <a:rect l="l" t="t" r="r" b="b"/>
              <a:pathLst>
                <a:path w="2759" h="2759" extrusionOk="0">
                  <a:moveTo>
                    <a:pt x="1" y="1"/>
                  </a:moveTo>
                  <a:lnTo>
                    <a:pt x="1" y="2759"/>
                  </a:lnTo>
                  <a:lnTo>
                    <a:pt x="2759" y="2759"/>
                  </a:lnTo>
                  <a:lnTo>
                    <a:pt x="2759"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19"/>
            <p:cNvSpPr/>
            <p:nvPr/>
          </p:nvSpPr>
          <p:spPr>
            <a:xfrm>
              <a:off x="3105300" y="593625"/>
              <a:ext cx="35675" cy="35675"/>
            </a:xfrm>
            <a:custGeom>
              <a:avLst/>
              <a:gdLst/>
              <a:ahLst/>
              <a:cxnLst/>
              <a:rect l="l" t="t" r="r" b="b"/>
              <a:pathLst>
                <a:path w="1427" h="1427" extrusionOk="0">
                  <a:moveTo>
                    <a:pt x="0" y="0"/>
                  </a:moveTo>
                  <a:lnTo>
                    <a:pt x="0" y="1427"/>
                  </a:lnTo>
                  <a:lnTo>
                    <a:pt x="1427" y="1427"/>
                  </a:lnTo>
                  <a:lnTo>
                    <a:pt x="1427"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2" name="Google Shape;732;p19"/>
          <p:cNvGrpSpPr/>
          <p:nvPr/>
        </p:nvGrpSpPr>
        <p:grpSpPr>
          <a:xfrm>
            <a:off x="1309778" y="4436302"/>
            <a:ext cx="631910" cy="457789"/>
            <a:chOff x="855125" y="679497"/>
            <a:chExt cx="254310" cy="184228"/>
          </a:xfrm>
        </p:grpSpPr>
        <p:sp>
          <p:nvSpPr>
            <p:cNvPr id="733" name="Google Shape;733;p19"/>
            <p:cNvSpPr/>
            <p:nvPr/>
          </p:nvSpPr>
          <p:spPr>
            <a:xfrm>
              <a:off x="1052335" y="679497"/>
              <a:ext cx="57100" cy="57100"/>
            </a:xfrm>
            <a:custGeom>
              <a:avLst/>
              <a:gdLst/>
              <a:ahLst/>
              <a:cxnLst/>
              <a:rect l="l" t="t" r="r" b="b"/>
              <a:pathLst>
                <a:path w="2284" h="2284" extrusionOk="0">
                  <a:moveTo>
                    <a:pt x="1" y="1"/>
                  </a:moveTo>
                  <a:lnTo>
                    <a:pt x="1" y="2283"/>
                  </a:lnTo>
                  <a:lnTo>
                    <a:pt x="2283" y="2283"/>
                  </a:lnTo>
                  <a:lnTo>
                    <a:pt x="2283"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19"/>
            <p:cNvSpPr/>
            <p:nvPr/>
          </p:nvSpPr>
          <p:spPr>
            <a:xfrm>
              <a:off x="855125" y="730100"/>
              <a:ext cx="103700" cy="104150"/>
            </a:xfrm>
            <a:custGeom>
              <a:avLst/>
              <a:gdLst/>
              <a:ahLst/>
              <a:cxnLst/>
              <a:rect l="l" t="t" r="r" b="b"/>
              <a:pathLst>
                <a:path w="4148" h="4166" extrusionOk="0">
                  <a:moveTo>
                    <a:pt x="1" y="0"/>
                  </a:moveTo>
                  <a:lnTo>
                    <a:pt x="1" y="4166"/>
                  </a:lnTo>
                  <a:lnTo>
                    <a:pt x="4147" y="4166"/>
                  </a:lnTo>
                  <a:lnTo>
                    <a:pt x="4147"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19"/>
            <p:cNvSpPr/>
            <p:nvPr/>
          </p:nvSpPr>
          <p:spPr>
            <a:xfrm>
              <a:off x="917425" y="792375"/>
              <a:ext cx="71350" cy="71350"/>
            </a:xfrm>
            <a:custGeom>
              <a:avLst/>
              <a:gdLst/>
              <a:ahLst/>
              <a:cxnLst/>
              <a:rect l="l" t="t" r="r" b="b"/>
              <a:pathLst>
                <a:path w="2854" h="2854" extrusionOk="0">
                  <a:moveTo>
                    <a:pt x="1" y="1"/>
                  </a:moveTo>
                  <a:lnTo>
                    <a:pt x="1" y="2854"/>
                  </a:lnTo>
                  <a:lnTo>
                    <a:pt x="2854" y="2854"/>
                  </a:lnTo>
                  <a:lnTo>
                    <a:pt x="2854"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6" name="Google Shape;736;p19"/>
          <p:cNvGrpSpPr/>
          <p:nvPr/>
        </p:nvGrpSpPr>
        <p:grpSpPr>
          <a:xfrm>
            <a:off x="2949085" y="475916"/>
            <a:ext cx="365869" cy="328105"/>
            <a:chOff x="7194285" y="1228366"/>
            <a:chExt cx="365869" cy="328105"/>
          </a:xfrm>
        </p:grpSpPr>
        <p:sp>
          <p:nvSpPr>
            <p:cNvPr id="737" name="Google Shape;737;p19"/>
            <p:cNvSpPr/>
            <p:nvPr/>
          </p:nvSpPr>
          <p:spPr>
            <a:xfrm>
              <a:off x="7474434" y="1291960"/>
              <a:ext cx="85720" cy="85720"/>
            </a:xfrm>
            <a:custGeom>
              <a:avLst/>
              <a:gdLst/>
              <a:ahLst/>
              <a:cxnLst/>
              <a:rect l="l" t="t" r="r" b="b"/>
              <a:pathLst>
                <a:path w="3103" h="3103" extrusionOk="0">
                  <a:moveTo>
                    <a:pt x="1534" y="601"/>
                  </a:moveTo>
                  <a:cubicBezTo>
                    <a:pt x="2035" y="601"/>
                    <a:pt x="2502" y="1001"/>
                    <a:pt x="2502" y="1568"/>
                  </a:cubicBezTo>
                  <a:cubicBezTo>
                    <a:pt x="2502" y="2102"/>
                    <a:pt x="2102" y="2502"/>
                    <a:pt x="1534" y="2502"/>
                  </a:cubicBezTo>
                  <a:cubicBezTo>
                    <a:pt x="1001" y="2502"/>
                    <a:pt x="600" y="2102"/>
                    <a:pt x="600" y="1568"/>
                  </a:cubicBezTo>
                  <a:cubicBezTo>
                    <a:pt x="600" y="1001"/>
                    <a:pt x="1001" y="601"/>
                    <a:pt x="1534" y="601"/>
                  </a:cubicBezTo>
                  <a:close/>
                  <a:moveTo>
                    <a:pt x="1534" y="1"/>
                  </a:moveTo>
                  <a:cubicBezTo>
                    <a:pt x="701" y="1"/>
                    <a:pt x="0" y="734"/>
                    <a:pt x="0" y="1568"/>
                  </a:cubicBezTo>
                  <a:cubicBezTo>
                    <a:pt x="0" y="2402"/>
                    <a:pt x="701" y="3103"/>
                    <a:pt x="1534" y="3103"/>
                  </a:cubicBezTo>
                  <a:cubicBezTo>
                    <a:pt x="2368" y="3103"/>
                    <a:pt x="3036" y="2436"/>
                    <a:pt x="3102" y="1568"/>
                  </a:cubicBezTo>
                  <a:cubicBezTo>
                    <a:pt x="3102" y="734"/>
                    <a:pt x="2368" y="1"/>
                    <a:pt x="1534"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19"/>
            <p:cNvSpPr/>
            <p:nvPr/>
          </p:nvSpPr>
          <p:spPr>
            <a:xfrm>
              <a:off x="7315920" y="1470723"/>
              <a:ext cx="84809" cy="85748"/>
            </a:xfrm>
            <a:custGeom>
              <a:avLst/>
              <a:gdLst/>
              <a:ahLst/>
              <a:cxnLst/>
              <a:rect l="l" t="t" r="r" b="b"/>
              <a:pathLst>
                <a:path w="3070" h="3104" extrusionOk="0">
                  <a:moveTo>
                    <a:pt x="1535" y="601"/>
                  </a:moveTo>
                  <a:cubicBezTo>
                    <a:pt x="2069" y="601"/>
                    <a:pt x="2536" y="1035"/>
                    <a:pt x="2502" y="1535"/>
                  </a:cubicBezTo>
                  <a:cubicBezTo>
                    <a:pt x="2502" y="2069"/>
                    <a:pt x="2069" y="2503"/>
                    <a:pt x="1535" y="2503"/>
                  </a:cubicBezTo>
                  <a:cubicBezTo>
                    <a:pt x="1001" y="2503"/>
                    <a:pt x="568" y="2069"/>
                    <a:pt x="568" y="1535"/>
                  </a:cubicBezTo>
                  <a:cubicBezTo>
                    <a:pt x="568" y="1002"/>
                    <a:pt x="1001" y="601"/>
                    <a:pt x="1535" y="601"/>
                  </a:cubicBezTo>
                  <a:close/>
                  <a:moveTo>
                    <a:pt x="1535" y="1"/>
                  </a:moveTo>
                  <a:cubicBezTo>
                    <a:pt x="701" y="1"/>
                    <a:pt x="1" y="701"/>
                    <a:pt x="1" y="1535"/>
                  </a:cubicBezTo>
                  <a:cubicBezTo>
                    <a:pt x="1" y="2369"/>
                    <a:pt x="701" y="3103"/>
                    <a:pt x="1535" y="3103"/>
                  </a:cubicBezTo>
                  <a:cubicBezTo>
                    <a:pt x="2402" y="3103"/>
                    <a:pt x="3069" y="2369"/>
                    <a:pt x="3069" y="1535"/>
                  </a:cubicBezTo>
                  <a:cubicBezTo>
                    <a:pt x="3069" y="701"/>
                    <a:pt x="2369" y="1"/>
                    <a:pt x="1535"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19"/>
            <p:cNvSpPr/>
            <p:nvPr/>
          </p:nvSpPr>
          <p:spPr>
            <a:xfrm>
              <a:off x="7293820" y="1228366"/>
              <a:ext cx="15691" cy="213817"/>
            </a:xfrm>
            <a:custGeom>
              <a:avLst/>
              <a:gdLst/>
              <a:ahLst/>
              <a:cxnLst/>
              <a:rect l="l" t="t" r="r" b="b"/>
              <a:pathLst>
                <a:path w="568" h="7740" extrusionOk="0">
                  <a:moveTo>
                    <a:pt x="300" y="1"/>
                  </a:moveTo>
                  <a:cubicBezTo>
                    <a:pt x="133" y="1"/>
                    <a:pt x="0" y="134"/>
                    <a:pt x="0" y="301"/>
                  </a:cubicBezTo>
                  <a:lnTo>
                    <a:pt x="0" y="7440"/>
                  </a:lnTo>
                  <a:cubicBezTo>
                    <a:pt x="0" y="7606"/>
                    <a:pt x="133" y="7740"/>
                    <a:pt x="300" y="7740"/>
                  </a:cubicBezTo>
                  <a:cubicBezTo>
                    <a:pt x="400" y="7740"/>
                    <a:pt x="534" y="7606"/>
                    <a:pt x="567" y="7440"/>
                  </a:cubicBezTo>
                  <a:lnTo>
                    <a:pt x="567" y="301"/>
                  </a:lnTo>
                  <a:cubicBezTo>
                    <a:pt x="567" y="134"/>
                    <a:pt x="467" y="1"/>
                    <a:pt x="300"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19"/>
            <p:cNvSpPr/>
            <p:nvPr/>
          </p:nvSpPr>
          <p:spPr>
            <a:xfrm>
              <a:off x="7194285" y="1326989"/>
              <a:ext cx="213818" cy="15691"/>
            </a:xfrm>
            <a:custGeom>
              <a:avLst/>
              <a:gdLst/>
              <a:ahLst/>
              <a:cxnLst/>
              <a:rect l="l" t="t" r="r" b="b"/>
              <a:pathLst>
                <a:path w="7740" h="568" extrusionOk="0">
                  <a:moveTo>
                    <a:pt x="301" y="0"/>
                  </a:moveTo>
                  <a:cubicBezTo>
                    <a:pt x="134" y="0"/>
                    <a:pt x="0" y="134"/>
                    <a:pt x="0" y="300"/>
                  </a:cubicBezTo>
                  <a:cubicBezTo>
                    <a:pt x="0" y="467"/>
                    <a:pt x="134" y="567"/>
                    <a:pt x="301" y="567"/>
                  </a:cubicBezTo>
                  <a:lnTo>
                    <a:pt x="7439" y="567"/>
                  </a:lnTo>
                  <a:cubicBezTo>
                    <a:pt x="7606" y="567"/>
                    <a:pt x="7739" y="467"/>
                    <a:pt x="7739" y="300"/>
                  </a:cubicBezTo>
                  <a:cubicBezTo>
                    <a:pt x="7739" y="100"/>
                    <a:pt x="7606" y="0"/>
                    <a:pt x="7439" y="0"/>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41" name="Google Shape;741;p19"/>
          <p:cNvSpPr/>
          <p:nvPr/>
        </p:nvSpPr>
        <p:spPr>
          <a:xfrm>
            <a:off x="418330" y="2739372"/>
            <a:ext cx="175087" cy="191303"/>
          </a:xfrm>
          <a:custGeom>
            <a:avLst/>
            <a:gdLst/>
            <a:ahLst/>
            <a:cxnLst/>
            <a:rect l="l" t="t" r="r" b="b"/>
            <a:pathLst>
              <a:path w="6338" h="6925" extrusionOk="0">
                <a:moveTo>
                  <a:pt x="749" y="0"/>
                </a:moveTo>
                <a:cubicBezTo>
                  <a:pt x="358" y="0"/>
                  <a:pt x="0" y="307"/>
                  <a:pt x="0" y="708"/>
                </a:cubicBezTo>
                <a:lnTo>
                  <a:pt x="0" y="6179"/>
                </a:lnTo>
                <a:cubicBezTo>
                  <a:pt x="0" y="6626"/>
                  <a:pt x="351" y="6925"/>
                  <a:pt x="737" y="6925"/>
                </a:cubicBezTo>
                <a:cubicBezTo>
                  <a:pt x="870" y="6925"/>
                  <a:pt x="1006" y="6890"/>
                  <a:pt x="1134" y="6813"/>
                </a:cubicBezTo>
                <a:lnTo>
                  <a:pt x="5838" y="4111"/>
                </a:lnTo>
                <a:cubicBezTo>
                  <a:pt x="6338" y="3811"/>
                  <a:pt x="6338" y="3077"/>
                  <a:pt x="5838" y="2810"/>
                </a:cubicBezTo>
                <a:lnTo>
                  <a:pt x="1134" y="108"/>
                </a:lnTo>
                <a:cubicBezTo>
                  <a:pt x="1010" y="34"/>
                  <a:pt x="878" y="0"/>
                  <a:pt x="7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42" name="Google Shape;742;p19"/>
          <p:cNvGrpSpPr/>
          <p:nvPr/>
        </p:nvGrpSpPr>
        <p:grpSpPr>
          <a:xfrm>
            <a:off x="8566483" y="404987"/>
            <a:ext cx="355724" cy="1888212"/>
            <a:chOff x="124471" y="1153724"/>
            <a:chExt cx="355724" cy="1888212"/>
          </a:xfrm>
        </p:grpSpPr>
        <p:sp>
          <p:nvSpPr>
            <p:cNvPr id="743" name="Google Shape;743;p19"/>
            <p:cNvSpPr/>
            <p:nvPr/>
          </p:nvSpPr>
          <p:spPr>
            <a:xfrm>
              <a:off x="224005" y="1153724"/>
              <a:ext cx="15691" cy="212906"/>
            </a:xfrm>
            <a:custGeom>
              <a:avLst/>
              <a:gdLst/>
              <a:ahLst/>
              <a:cxnLst/>
              <a:rect l="l" t="t" r="r" b="b"/>
              <a:pathLst>
                <a:path w="568" h="7707" extrusionOk="0">
                  <a:moveTo>
                    <a:pt x="267" y="1"/>
                  </a:moveTo>
                  <a:cubicBezTo>
                    <a:pt x="100" y="1"/>
                    <a:pt x="0" y="101"/>
                    <a:pt x="0" y="268"/>
                  </a:cubicBezTo>
                  <a:lnTo>
                    <a:pt x="0" y="7406"/>
                  </a:lnTo>
                  <a:cubicBezTo>
                    <a:pt x="0" y="7573"/>
                    <a:pt x="100" y="7706"/>
                    <a:pt x="267" y="7706"/>
                  </a:cubicBezTo>
                  <a:cubicBezTo>
                    <a:pt x="400" y="7706"/>
                    <a:pt x="534" y="7573"/>
                    <a:pt x="567" y="7406"/>
                  </a:cubicBezTo>
                  <a:lnTo>
                    <a:pt x="567" y="268"/>
                  </a:lnTo>
                  <a:cubicBezTo>
                    <a:pt x="567" y="101"/>
                    <a:pt x="434" y="1"/>
                    <a:pt x="2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19"/>
            <p:cNvSpPr/>
            <p:nvPr/>
          </p:nvSpPr>
          <p:spPr>
            <a:xfrm>
              <a:off x="124471" y="1251407"/>
              <a:ext cx="212906" cy="15691"/>
            </a:xfrm>
            <a:custGeom>
              <a:avLst/>
              <a:gdLst/>
              <a:ahLst/>
              <a:cxnLst/>
              <a:rect l="l" t="t" r="r" b="b"/>
              <a:pathLst>
                <a:path w="7707" h="568" extrusionOk="0">
                  <a:moveTo>
                    <a:pt x="301" y="1"/>
                  </a:moveTo>
                  <a:cubicBezTo>
                    <a:pt x="134" y="1"/>
                    <a:pt x="1" y="134"/>
                    <a:pt x="1" y="301"/>
                  </a:cubicBezTo>
                  <a:cubicBezTo>
                    <a:pt x="1" y="468"/>
                    <a:pt x="134" y="568"/>
                    <a:pt x="301" y="568"/>
                  </a:cubicBezTo>
                  <a:lnTo>
                    <a:pt x="7439" y="568"/>
                  </a:lnTo>
                  <a:cubicBezTo>
                    <a:pt x="7606" y="568"/>
                    <a:pt x="7706" y="468"/>
                    <a:pt x="7706" y="301"/>
                  </a:cubicBezTo>
                  <a:cubicBezTo>
                    <a:pt x="7706" y="101"/>
                    <a:pt x="7606" y="1"/>
                    <a:pt x="74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19"/>
            <p:cNvSpPr/>
            <p:nvPr/>
          </p:nvSpPr>
          <p:spPr>
            <a:xfrm>
              <a:off x="323843" y="1395556"/>
              <a:ext cx="155446" cy="160916"/>
            </a:xfrm>
            <a:custGeom>
              <a:avLst/>
              <a:gdLst/>
              <a:ahLst/>
              <a:cxnLst/>
              <a:rect l="l" t="t" r="r" b="b"/>
              <a:pathLst>
                <a:path w="5627" h="5825" extrusionOk="0">
                  <a:moveTo>
                    <a:pt x="673" y="0"/>
                  </a:moveTo>
                  <a:cubicBezTo>
                    <a:pt x="305" y="0"/>
                    <a:pt x="1" y="343"/>
                    <a:pt x="55" y="754"/>
                  </a:cubicBezTo>
                  <a:lnTo>
                    <a:pt x="623" y="5290"/>
                  </a:lnTo>
                  <a:cubicBezTo>
                    <a:pt x="669" y="5613"/>
                    <a:pt x="955" y="5825"/>
                    <a:pt x="1248" y="5825"/>
                  </a:cubicBezTo>
                  <a:cubicBezTo>
                    <a:pt x="1378" y="5825"/>
                    <a:pt x="1510" y="5783"/>
                    <a:pt x="1623" y="5690"/>
                  </a:cubicBezTo>
                  <a:lnTo>
                    <a:pt x="5259" y="2922"/>
                  </a:lnTo>
                  <a:cubicBezTo>
                    <a:pt x="5626" y="2622"/>
                    <a:pt x="5526" y="2021"/>
                    <a:pt x="5126" y="1821"/>
                  </a:cubicBezTo>
                  <a:lnTo>
                    <a:pt x="923" y="53"/>
                  </a:lnTo>
                  <a:cubicBezTo>
                    <a:pt x="839" y="17"/>
                    <a:pt x="754" y="0"/>
                    <a:pt x="6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19"/>
            <p:cNvSpPr/>
            <p:nvPr/>
          </p:nvSpPr>
          <p:spPr>
            <a:xfrm>
              <a:off x="250712" y="2821681"/>
              <a:ext cx="69145" cy="69118"/>
            </a:xfrm>
            <a:custGeom>
              <a:avLst/>
              <a:gdLst/>
              <a:ahLst/>
              <a:cxnLst/>
              <a:rect l="l" t="t" r="r" b="b"/>
              <a:pathLst>
                <a:path w="2503" h="2502" extrusionOk="0">
                  <a:moveTo>
                    <a:pt x="1268" y="0"/>
                  </a:moveTo>
                  <a:cubicBezTo>
                    <a:pt x="534" y="0"/>
                    <a:pt x="1" y="534"/>
                    <a:pt x="1" y="1234"/>
                  </a:cubicBezTo>
                  <a:cubicBezTo>
                    <a:pt x="1" y="1968"/>
                    <a:pt x="534" y="2502"/>
                    <a:pt x="1268" y="2502"/>
                  </a:cubicBezTo>
                  <a:cubicBezTo>
                    <a:pt x="1969" y="2502"/>
                    <a:pt x="2502" y="1968"/>
                    <a:pt x="2502" y="1234"/>
                  </a:cubicBezTo>
                  <a:cubicBezTo>
                    <a:pt x="2502" y="534"/>
                    <a:pt x="1935" y="0"/>
                    <a:pt x="12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19"/>
            <p:cNvSpPr/>
            <p:nvPr/>
          </p:nvSpPr>
          <p:spPr>
            <a:xfrm>
              <a:off x="394474" y="2956216"/>
              <a:ext cx="85720" cy="85720"/>
            </a:xfrm>
            <a:custGeom>
              <a:avLst/>
              <a:gdLst/>
              <a:ahLst/>
              <a:cxnLst/>
              <a:rect l="l" t="t" r="r" b="b"/>
              <a:pathLst>
                <a:path w="3103" h="3103" extrusionOk="0">
                  <a:moveTo>
                    <a:pt x="1568" y="0"/>
                  </a:moveTo>
                  <a:cubicBezTo>
                    <a:pt x="734" y="0"/>
                    <a:pt x="0" y="701"/>
                    <a:pt x="0" y="1535"/>
                  </a:cubicBezTo>
                  <a:cubicBezTo>
                    <a:pt x="0" y="2369"/>
                    <a:pt x="734" y="3102"/>
                    <a:pt x="1568" y="3102"/>
                  </a:cubicBezTo>
                  <a:cubicBezTo>
                    <a:pt x="2402" y="3102"/>
                    <a:pt x="3102" y="2369"/>
                    <a:pt x="3102" y="1535"/>
                  </a:cubicBezTo>
                  <a:cubicBezTo>
                    <a:pt x="3102" y="667"/>
                    <a:pt x="2402" y="0"/>
                    <a:pt x="15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8" name="Google Shape;748;p19"/>
          <p:cNvGrpSpPr/>
          <p:nvPr/>
        </p:nvGrpSpPr>
        <p:grpSpPr>
          <a:xfrm>
            <a:off x="194827" y="3591559"/>
            <a:ext cx="232368" cy="973684"/>
            <a:chOff x="6656577" y="3252597"/>
            <a:chExt cx="232368" cy="973684"/>
          </a:xfrm>
        </p:grpSpPr>
        <p:sp>
          <p:nvSpPr>
            <p:cNvPr id="749" name="Google Shape;749;p19"/>
            <p:cNvSpPr/>
            <p:nvPr/>
          </p:nvSpPr>
          <p:spPr>
            <a:xfrm>
              <a:off x="6797232" y="3252597"/>
              <a:ext cx="91712" cy="91712"/>
            </a:xfrm>
            <a:custGeom>
              <a:avLst/>
              <a:gdLst/>
              <a:ahLst/>
              <a:cxnLst/>
              <a:rect l="l" t="t" r="r" b="b"/>
              <a:pathLst>
                <a:path w="3937" h="3937" extrusionOk="0">
                  <a:moveTo>
                    <a:pt x="1968" y="0"/>
                  </a:moveTo>
                  <a:cubicBezTo>
                    <a:pt x="901" y="0"/>
                    <a:pt x="0" y="901"/>
                    <a:pt x="0" y="1969"/>
                  </a:cubicBezTo>
                  <a:cubicBezTo>
                    <a:pt x="0" y="3069"/>
                    <a:pt x="901" y="3937"/>
                    <a:pt x="1968" y="3937"/>
                  </a:cubicBezTo>
                  <a:cubicBezTo>
                    <a:pt x="3069" y="3937"/>
                    <a:pt x="3936" y="3069"/>
                    <a:pt x="3936" y="1969"/>
                  </a:cubicBezTo>
                  <a:cubicBezTo>
                    <a:pt x="3936" y="901"/>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19"/>
            <p:cNvSpPr/>
            <p:nvPr/>
          </p:nvSpPr>
          <p:spPr>
            <a:xfrm>
              <a:off x="6797232" y="3434438"/>
              <a:ext cx="91712" cy="91712"/>
            </a:xfrm>
            <a:custGeom>
              <a:avLst/>
              <a:gdLst/>
              <a:ahLst/>
              <a:cxnLst/>
              <a:rect l="l" t="t" r="r" b="b"/>
              <a:pathLst>
                <a:path w="3937" h="3937" extrusionOk="0">
                  <a:moveTo>
                    <a:pt x="1968" y="0"/>
                  </a:moveTo>
                  <a:cubicBezTo>
                    <a:pt x="901" y="0"/>
                    <a:pt x="0" y="901"/>
                    <a:pt x="0" y="1968"/>
                  </a:cubicBezTo>
                  <a:cubicBezTo>
                    <a:pt x="0" y="3036"/>
                    <a:pt x="901" y="3936"/>
                    <a:pt x="1968" y="3936"/>
                  </a:cubicBezTo>
                  <a:cubicBezTo>
                    <a:pt x="3069" y="3936"/>
                    <a:pt x="3936" y="3036"/>
                    <a:pt x="3936" y="1968"/>
                  </a:cubicBezTo>
                  <a:cubicBezTo>
                    <a:pt x="3936" y="901"/>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19"/>
            <p:cNvSpPr/>
            <p:nvPr/>
          </p:nvSpPr>
          <p:spPr>
            <a:xfrm>
              <a:off x="6797232" y="3617047"/>
              <a:ext cx="91712" cy="91712"/>
            </a:xfrm>
            <a:custGeom>
              <a:avLst/>
              <a:gdLst/>
              <a:ahLst/>
              <a:cxnLst/>
              <a:rect l="l" t="t" r="r" b="b"/>
              <a:pathLst>
                <a:path w="3937" h="3937" extrusionOk="0">
                  <a:moveTo>
                    <a:pt x="1968" y="0"/>
                  </a:moveTo>
                  <a:cubicBezTo>
                    <a:pt x="901" y="0"/>
                    <a:pt x="0" y="901"/>
                    <a:pt x="0" y="1968"/>
                  </a:cubicBezTo>
                  <a:cubicBezTo>
                    <a:pt x="0" y="3036"/>
                    <a:pt x="901" y="3936"/>
                    <a:pt x="1968" y="3936"/>
                  </a:cubicBezTo>
                  <a:cubicBezTo>
                    <a:pt x="3069" y="3936"/>
                    <a:pt x="3936" y="3036"/>
                    <a:pt x="3936" y="1968"/>
                  </a:cubicBezTo>
                  <a:cubicBezTo>
                    <a:pt x="3936" y="901"/>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19"/>
            <p:cNvSpPr/>
            <p:nvPr/>
          </p:nvSpPr>
          <p:spPr>
            <a:xfrm>
              <a:off x="6656577" y="3252597"/>
              <a:ext cx="91712" cy="91712"/>
            </a:xfrm>
            <a:custGeom>
              <a:avLst/>
              <a:gdLst/>
              <a:ahLst/>
              <a:cxnLst/>
              <a:rect l="l" t="t" r="r" b="b"/>
              <a:pathLst>
                <a:path w="3937" h="3937" extrusionOk="0">
                  <a:moveTo>
                    <a:pt x="1968" y="0"/>
                  </a:moveTo>
                  <a:cubicBezTo>
                    <a:pt x="901" y="0"/>
                    <a:pt x="0" y="901"/>
                    <a:pt x="0" y="1969"/>
                  </a:cubicBezTo>
                  <a:cubicBezTo>
                    <a:pt x="0" y="3069"/>
                    <a:pt x="901" y="3937"/>
                    <a:pt x="1968" y="3937"/>
                  </a:cubicBezTo>
                  <a:cubicBezTo>
                    <a:pt x="3036" y="3937"/>
                    <a:pt x="3937" y="3069"/>
                    <a:pt x="3937" y="1969"/>
                  </a:cubicBezTo>
                  <a:cubicBezTo>
                    <a:pt x="3937" y="901"/>
                    <a:pt x="3036"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19"/>
            <p:cNvSpPr/>
            <p:nvPr/>
          </p:nvSpPr>
          <p:spPr>
            <a:xfrm>
              <a:off x="6656577" y="3434438"/>
              <a:ext cx="91712" cy="91712"/>
            </a:xfrm>
            <a:custGeom>
              <a:avLst/>
              <a:gdLst/>
              <a:ahLst/>
              <a:cxnLst/>
              <a:rect l="l" t="t" r="r" b="b"/>
              <a:pathLst>
                <a:path w="3937" h="3937" extrusionOk="0">
                  <a:moveTo>
                    <a:pt x="1968" y="0"/>
                  </a:moveTo>
                  <a:cubicBezTo>
                    <a:pt x="901" y="0"/>
                    <a:pt x="0" y="901"/>
                    <a:pt x="0" y="1968"/>
                  </a:cubicBezTo>
                  <a:cubicBezTo>
                    <a:pt x="0" y="3036"/>
                    <a:pt x="901" y="3936"/>
                    <a:pt x="1968" y="3936"/>
                  </a:cubicBezTo>
                  <a:cubicBezTo>
                    <a:pt x="3036" y="3936"/>
                    <a:pt x="3937" y="3036"/>
                    <a:pt x="3937" y="1968"/>
                  </a:cubicBezTo>
                  <a:cubicBezTo>
                    <a:pt x="3937" y="901"/>
                    <a:pt x="3036"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19"/>
            <p:cNvSpPr/>
            <p:nvPr/>
          </p:nvSpPr>
          <p:spPr>
            <a:xfrm>
              <a:off x="6656577" y="3617047"/>
              <a:ext cx="91712" cy="91712"/>
            </a:xfrm>
            <a:custGeom>
              <a:avLst/>
              <a:gdLst/>
              <a:ahLst/>
              <a:cxnLst/>
              <a:rect l="l" t="t" r="r" b="b"/>
              <a:pathLst>
                <a:path w="3937" h="3937" extrusionOk="0">
                  <a:moveTo>
                    <a:pt x="1968" y="0"/>
                  </a:moveTo>
                  <a:cubicBezTo>
                    <a:pt x="901" y="0"/>
                    <a:pt x="0" y="901"/>
                    <a:pt x="0" y="1968"/>
                  </a:cubicBezTo>
                  <a:cubicBezTo>
                    <a:pt x="0" y="3036"/>
                    <a:pt x="901" y="3936"/>
                    <a:pt x="1968" y="3936"/>
                  </a:cubicBezTo>
                  <a:cubicBezTo>
                    <a:pt x="3036" y="3936"/>
                    <a:pt x="3937" y="3036"/>
                    <a:pt x="3937" y="1968"/>
                  </a:cubicBezTo>
                  <a:cubicBezTo>
                    <a:pt x="3937" y="901"/>
                    <a:pt x="3036"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19"/>
            <p:cNvSpPr/>
            <p:nvPr/>
          </p:nvSpPr>
          <p:spPr>
            <a:xfrm>
              <a:off x="6797232" y="3769350"/>
              <a:ext cx="91712" cy="91712"/>
            </a:xfrm>
            <a:custGeom>
              <a:avLst/>
              <a:gdLst/>
              <a:ahLst/>
              <a:cxnLst/>
              <a:rect l="l" t="t" r="r" b="b"/>
              <a:pathLst>
                <a:path w="3937" h="3937" extrusionOk="0">
                  <a:moveTo>
                    <a:pt x="1968" y="0"/>
                  </a:moveTo>
                  <a:cubicBezTo>
                    <a:pt x="901" y="0"/>
                    <a:pt x="0" y="901"/>
                    <a:pt x="0" y="1968"/>
                  </a:cubicBezTo>
                  <a:cubicBezTo>
                    <a:pt x="0" y="3069"/>
                    <a:pt x="901" y="3936"/>
                    <a:pt x="1968" y="3936"/>
                  </a:cubicBezTo>
                  <a:cubicBezTo>
                    <a:pt x="3069" y="3936"/>
                    <a:pt x="3936" y="3069"/>
                    <a:pt x="3936" y="1968"/>
                  </a:cubicBezTo>
                  <a:cubicBezTo>
                    <a:pt x="3936" y="901"/>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19"/>
            <p:cNvSpPr/>
            <p:nvPr/>
          </p:nvSpPr>
          <p:spPr>
            <a:xfrm>
              <a:off x="6797232" y="3951936"/>
              <a:ext cx="91712" cy="91736"/>
            </a:xfrm>
            <a:custGeom>
              <a:avLst/>
              <a:gdLst/>
              <a:ahLst/>
              <a:cxnLst/>
              <a:rect l="l" t="t" r="r" b="b"/>
              <a:pathLst>
                <a:path w="3937" h="3938" extrusionOk="0">
                  <a:moveTo>
                    <a:pt x="1968" y="1"/>
                  </a:moveTo>
                  <a:cubicBezTo>
                    <a:pt x="901" y="1"/>
                    <a:pt x="0" y="902"/>
                    <a:pt x="0" y="1969"/>
                  </a:cubicBezTo>
                  <a:cubicBezTo>
                    <a:pt x="0" y="3070"/>
                    <a:pt x="901" y="3937"/>
                    <a:pt x="1968" y="3937"/>
                  </a:cubicBezTo>
                  <a:cubicBezTo>
                    <a:pt x="3069" y="3937"/>
                    <a:pt x="3936" y="3070"/>
                    <a:pt x="3936" y="1969"/>
                  </a:cubicBezTo>
                  <a:cubicBezTo>
                    <a:pt x="3936" y="902"/>
                    <a:pt x="3069" y="1"/>
                    <a:pt x="1968" y="1"/>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19"/>
            <p:cNvSpPr/>
            <p:nvPr/>
          </p:nvSpPr>
          <p:spPr>
            <a:xfrm>
              <a:off x="6798001" y="4135338"/>
              <a:ext cx="90944" cy="90944"/>
            </a:xfrm>
            <a:custGeom>
              <a:avLst/>
              <a:gdLst/>
              <a:ahLst/>
              <a:cxnLst/>
              <a:rect l="l" t="t" r="r" b="b"/>
              <a:pathLst>
                <a:path w="3904" h="3904" extrusionOk="0">
                  <a:moveTo>
                    <a:pt x="1935" y="0"/>
                  </a:moveTo>
                  <a:cubicBezTo>
                    <a:pt x="868" y="0"/>
                    <a:pt x="0" y="868"/>
                    <a:pt x="0" y="1935"/>
                  </a:cubicBezTo>
                  <a:cubicBezTo>
                    <a:pt x="0" y="3036"/>
                    <a:pt x="868" y="3903"/>
                    <a:pt x="1935" y="3903"/>
                  </a:cubicBezTo>
                  <a:cubicBezTo>
                    <a:pt x="3036" y="3903"/>
                    <a:pt x="3903" y="3036"/>
                    <a:pt x="3903" y="1935"/>
                  </a:cubicBezTo>
                  <a:cubicBezTo>
                    <a:pt x="3903" y="868"/>
                    <a:pt x="3036" y="0"/>
                    <a:pt x="1935"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19"/>
            <p:cNvSpPr/>
            <p:nvPr/>
          </p:nvSpPr>
          <p:spPr>
            <a:xfrm>
              <a:off x="6656577" y="3769350"/>
              <a:ext cx="91712" cy="91712"/>
            </a:xfrm>
            <a:custGeom>
              <a:avLst/>
              <a:gdLst/>
              <a:ahLst/>
              <a:cxnLst/>
              <a:rect l="l" t="t" r="r" b="b"/>
              <a:pathLst>
                <a:path w="3937" h="3937" extrusionOk="0">
                  <a:moveTo>
                    <a:pt x="1968" y="0"/>
                  </a:moveTo>
                  <a:cubicBezTo>
                    <a:pt x="901" y="0"/>
                    <a:pt x="0" y="901"/>
                    <a:pt x="0" y="1968"/>
                  </a:cubicBezTo>
                  <a:cubicBezTo>
                    <a:pt x="0" y="3069"/>
                    <a:pt x="901" y="3936"/>
                    <a:pt x="1968" y="3936"/>
                  </a:cubicBezTo>
                  <a:cubicBezTo>
                    <a:pt x="3036" y="3936"/>
                    <a:pt x="3937" y="3069"/>
                    <a:pt x="3937" y="1968"/>
                  </a:cubicBezTo>
                  <a:cubicBezTo>
                    <a:pt x="3937" y="901"/>
                    <a:pt x="3036"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19"/>
            <p:cNvSpPr/>
            <p:nvPr/>
          </p:nvSpPr>
          <p:spPr>
            <a:xfrm>
              <a:off x="6656577" y="3951936"/>
              <a:ext cx="91712" cy="91736"/>
            </a:xfrm>
            <a:custGeom>
              <a:avLst/>
              <a:gdLst/>
              <a:ahLst/>
              <a:cxnLst/>
              <a:rect l="l" t="t" r="r" b="b"/>
              <a:pathLst>
                <a:path w="3937" h="3938" extrusionOk="0">
                  <a:moveTo>
                    <a:pt x="1968" y="1"/>
                  </a:moveTo>
                  <a:cubicBezTo>
                    <a:pt x="901" y="1"/>
                    <a:pt x="0" y="902"/>
                    <a:pt x="0" y="1969"/>
                  </a:cubicBezTo>
                  <a:cubicBezTo>
                    <a:pt x="0" y="3070"/>
                    <a:pt x="901" y="3937"/>
                    <a:pt x="1968" y="3937"/>
                  </a:cubicBezTo>
                  <a:cubicBezTo>
                    <a:pt x="3036" y="3937"/>
                    <a:pt x="3937" y="3070"/>
                    <a:pt x="3937" y="1969"/>
                  </a:cubicBezTo>
                  <a:cubicBezTo>
                    <a:pt x="3937" y="902"/>
                    <a:pt x="3036" y="1"/>
                    <a:pt x="1968" y="1"/>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19"/>
            <p:cNvSpPr/>
            <p:nvPr/>
          </p:nvSpPr>
          <p:spPr>
            <a:xfrm>
              <a:off x="6656577" y="4135338"/>
              <a:ext cx="91712" cy="90944"/>
            </a:xfrm>
            <a:custGeom>
              <a:avLst/>
              <a:gdLst/>
              <a:ahLst/>
              <a:cxnLst/>
              <a:rect l="l" t="t" r="r" b="b"/>
              <a:pathLst>
                <a:path w="3937" h="3904" extrusionOk="0">
                  <a:moveTo>
                    <a:pt x="1968" y="0"/>
                  </a:moveTo>
                  <a:cubicBezTo>
                    <a:pt x="901" y="0"/>
                    <a:pt x="0" y="868"/>
                    <a:pt x="0" y="1935"/>
                  </a:cubicBezTo>
                  <a:cubicBezTo>
                    <a:pt x="0" y="3036"/>
                    <a:pt x="868" y="3903"/>
                    <a:pt x="1968" y="3903"/>
                  </a:cubicBezTo>
                  <a:cubicBezTo>
                    <a:pt x="3069" y="3903"/>
                    <a:pt x="3937" y="3036"/>
                    <a:pt x="3937" y="1935"/>
                  </a:cubicBezTo>
                  <a:cubicBezTo>
                    <a:pt x="3937" y="868"/>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1" name="Google Shape;761;p19"/>
          <p:cNvGrpSpPr/>
          <p:nvPr/>
        </p:nvGrpSpPr>
        <p:grpSpPr>
          <a:xfrm>
            <a:off x="8297559" y="4340559"/>
            <a:ext cx="648306" cy="649281"/>
            <a:chOff x="5022684" y="4300597"/>
            <a:chExt cx="648306" cy="649281"/>
          </a:xfrm>
        </p:grpSpPr>
        <p:sp>
          <p:nvSpPr>
            <p:cNvPr id="762" name="Google Shape;762;p19"/>
            <p:cNvSpPr/>
            <p:nvPr/>
          </p:nvSpPr>
          <p:spPr>
            <a:xfrm>
              <a:off x="5022684" y="4300597"/>
              <a:ext cx="235516" cy="235528"/>
            </a:xfrm>
            <a:custGeom>
              <a:avLst/>
              <a:gdLst/>
              <a:ahLst/>
              <a:cxnLst/>
              <a:rect l="l" t="t" r="r" b="b"/>
              <a:pathLst>
                <a:path w="4851" h="4851" extrusionOk="0">
                  <a:moveTo>
                    <a:pt x="0" y="1"/>
                  </a:moveTo>
                  <a:lnTo>
                    <a:pt x="0" y="4851"/>
                  </a:lnTo>
                  <a:lnTo>
                    <a:pt x="4850" y="4851"/>
                  </a:lnTo>
                  <a:lnTo>
                    <a:pt x="4850"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19"/>
            <p:cNvSpPr/>
            <p:nvPr/>
          </p:nvSpPr>
          <p:spPr>
            <a:xfrm>
              <a:off x="5157512" y="4434502"/>
              <a:ext cx="166235" cy="166292"/>
            </a:xfrm>
            <a:custGeom>
              <a:avLst/>
              <a:gdLst/>
              <a:ahLst/>
              <a:cxnLst/>
              <a:rect l="l" t="t" r="r" b="b"/>
              <a:pathLst>
                <a:path w="3424" h="3425" extrusionOk="0">
                  <a:moveTo>
                    <a:pt x="0" y="1"/>
                  </a:moveTo>
                  <a:lnTo>
                    <a:pt x="0" y="3424"/>
                  </a:lnTo>
                  <a:lnTo>
                    <a:pt x="3424" y="3424"/>
                  </a:lnTo>
                  <a:lnTo>
                    <a:pt x="3424"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19"/>
            <p:cNvSpPr/>
            <p:nvPr/>
          </p:nvSpPr>
          <p:spPr>
            <a:xfrm>
              <a:off x="5569375" y="4434502"/>
              <a:ext cx="101615" cy="101620"/>
            </a:xfrm>
            <a:custGeom>
              <a:avLst/>
              <a:gdLst/>
              <a:ahLst/>
              <a:cxnLst/>
              <a:rect l="l" t="t" r="r" b="b"/>
              <a:pathLst>
                <a:path w="2093" h="2093" extrusionOk="0">
                  <a:moveTo>
                    <a:pt x="0" y="1"/>
                  </a:moveTo>
                  <a:lnTo>
                    <a:pt x="0" y="2093"/>
                  </a:lnTo>
                  <a:lnTo>
                    <a:pt x="2093" y="2093"/>
                  </a:lnTo>
                  <a:lnTo>
                    <a:pt x="2093"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19"/>
            <p:cNvSpPr/>
            <p:nvPr/>
          </p:nvSpPr>
          <p:spPr>
            <a:xfrm>
              <a:off x="5294185" y="4811309"/>
              <a:ext cx="138562" cy="138569"/>
            </a:xfrm>
            <a:custGeom>
              <a:avLst/>
              <a:gdLst/>
              <a:ahLst/>
              <a:cxnLst/>
              <a:rect l="l" t="t" r="r" b="b"/>
              <a:pathLst>
                <a:path w="2854" h="2854" extrusionOk="0">
                  <a:moveTo>
                    <a:pt x="0" y="0"/>
                  </a:moveTo>
                  <a:lnTo>
                    <a:pt x="0" y="2853"/>
                  </a:lnTo>
                  <a:lnTo>
                    <a:pt x="2853" y="2853"/>
                  </a:lnTo>
                  <a:lnTo>
                    <a:pt x="2853"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wo columns 2">
  <p:cSld name="CUSTOM_10">
    <p:spTree>
      <p:nvGrpSpPr>
        <p:cNvPr id="1" name="Shape 818"/>
        <p:cNvGrpSpPr/>
        <p:nvPr/>
      </p:nvGrpSpPr>
      <p:grpSpPr>
        <a:xfrm>
          <a:off x="0" y="0"/>
          <a:ext cx="0" cy="0"/>
          <a:chOff x="0" y="0"/>
          <a:chExt cx="0" cy="0"/>
        </a:xfrm>
      </p:grpSpPr>
      <p:sp>
        <p:nvSpPr>
          <p:cNvPr id="819" name="Google Shape;819;p21"/>
          <p:cNvSpPr txBox="1">
            <a:spLocks noGrp="1"/>
          </p:cNvSpPr>
          <p:nvPr>
            <p:ph type="title"/>
          </p:nvPr>
        </p:nvSpPr>
        <p:spPr>
          <a:xfrm>
            <a:off x="720000" y="539400"/>
            <a:ext cx="7704000" cy="478200"/>
          </a:xfrm>
          <a:prstGeom prst="rect">
            <a:avLst/>
          </a:prstGeom>
        </p:spPr>
        <p:txBody>
          <a:bodyPr spcFirstLastPara="1" wrap="square" lIns="91425" tIns="91425" rIns="91425" bIns="91425" anchor="ctr" anchorCtr="0">
            <a:noAutofit/>
          </a:bodyPr>
          <a:lstStyle>
            <a:lvl1pPr lvl="0" rtl="0">
              <a:spcBef>
                <a:spcPts val="0"/>
              </a:spcBef>
              <a:spcAft>
                <a:spcPts val="0"/>
              </a:spcAft>
              <a:buSzPts val="32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820" name="Google Shape;820;p21"/>
          <p:cNvSpPr txBox="1">
            <a:spLocks noGrp="1"/>
          </p:cNvSpPr>
          <p:nvPr>
            <p:ph type="body" idx="1"/>
          </p:nvPr>
        </p:nvSpPr>
        <p:spPr>
          <a:xfrm>
            <a:off x="720000" y="1101450"/>
            <a:ext cx="3852000" cy="3467400"/>
          </a:xfrm>
          <a:prstGeom prst="rect">
            <a:avLst/>
          </a:prstGeom>
        </p:spPr>
        <p:txBody>
          <a:bodyPr spcFirstLastPara="1" wrap="square" lIns="91425" tIns="91425" rIns="91425" bIns="91425" anchor="t" anchorCtr="0">
            <a:noAutofit/>
          </a:bodyPr>
          <a:lstStyle>
            <a:lvl1pPr marL="457200" lvl="0" indent="-292100" rtl="0">
              <a:lnSpc>
                <a:spcPct val="100000"/>
              </a:lnSpc>
              <a:spcBef>
                <a:spcPts val="0"/>
              </a:spcBef>
              <a:spcAft>
                <a:spcPts val="0"/>
              </a:spcAft>
              <a:buClr>
                <a:schemeClr val="accent1"/>
              </a:buClr>
              <a:buSzPts val="1000"/>
              <a:buChar char="●"/>
              <a:defRPr sz="1250"/>
            </a:lvl1pPr>
            <a:lvl2pPr marL="914400" lvl="1" indent="-304800" rtl="0">
              <a:lnSpc>
                <a:spcPct val="115000"/>
              </a:lnSpc>
              <a:spcBef>
                <a:spcPts val="0"/>
              </a:spcBef>
              <a:spcAft>
                <a:spcPts val="0"/>
              </a:spcAft>
              <a:buSzPts val="1200"/>
              <a:buFont typeface="Roboto Condensed Light"/>
              <a:buChar char="○"/>
              <a:defRPr/>
            </a:lvl2pPr>
            <a:lvl3pPr marL="1371600" lvl="2" indent="-304800" rtl="0">
              <a:lnSpc>
                <a:spcPct val="115000"/>
              </a:lnSpc>
              <a:spcBef>
                <a:spcPts val="0"/>
              </a:spcBef>
              <a:spcAft>
                <a:spcPts val="0"/>
              </a:spcAft>
              <a:buSzPts val="1200"/>
              <a:buFont typeface="Roboto Condensed Light"/>
              <a:buChar char="■"/>
              <a:defRPr/>
            </a:lvl3pPr>
            <a:lvl4pPr marL="1828800" lvl="3" indent="-304800" rtl="0">
              <a:lnSpc>
                <a:spcPct val="115000"/>
              </a:lnSpc>
              <a:spcBef>
                <a:spcPts val="0"/>
              </a:spcBef>
              <a:spcAft>
                <a:spcPts val="0"/>
              </a:spcAft>
              <a:buSzPts val="1200"/>
              <a:buFont typeface="Roboto Condensed Light"/>
              <a:buChar char="●"/>
              <a:defRPr/>
            </a:lvl4pPr>
            <a:lvl5pPr marL="2286000" lvl="4" indent="-304800" rtl="0">
              <a:lnSpc>
                <a:spcPct val="115000"/>
              </a:lnSpc>
              <a:spcBef>
                <a:spcPts val="0"/>
              </a:spcBef>
              <a:spcAft>
                <a:spcPts val="0"/>
              </a:spcAft>
              <a:buSzPts val="1200"/>
              <a:buFont typeface="Roboto Condensed Light"/>
              <a:buChar char="○"/>
              <a:defRPr/>
            </a:lvl5pPr>
            <a:lvl6pPr marL="2743200" lvl="5" indent="-304800" rtl="0">
              <a:lnSpc>
                <a:spcPct val="115000"/>
              </a:lnSpc>
              <a:spcBef>
                <a:spcPts val="0"/>
              </a:spcBef>
              <a:spcAft>
                <a:spcPts val="0"/>
              </a:spcAft>
              <a:buSzPts val="1200"/>
              <a:buFont typeface="Roboto Condensed Light"/>
              <a:buChar char="■"/>
              <a:defRPr/>
            </a:lvl6pPr>
            <a:lvl7pPr marL="3200400" lvl="6" indent="-304800" rtl="0">
              <a:lnSpc>
                <a:spcPct val="115000"/>
              </a:lnSpc>
              <a:spcBef>
                <a:spcPts val="0"/>
              </a:spcBef>
              <a:spcAft>
                <a:spcPts val="0"/>
              </a:spcAft>
              <a:buSzPts val="1200"/>
              <a:buFont typeface="Roboto Condensed Light"/>
              <a:buChar char="●"/>
              <a:defRPr/>
            </a:lvl7pPr>
            <a:lvl8pPr marL="3657600" lvl="7" indent="-304800" rtl="0">
              <a:lnSpc>
                <a:spcPct val="115000"/>
              </a:lnSpc>
              <a:spcBef>
                <a:spcPts val="0"/>
              </a:spcBef>
              <a:spcAft>
                <a:spcPts val="0"/>
              </a:spcAft>
              <a:buSzPts val="1200"/>
              <a:buFont typeface="Roboto Condensed Light"/>
              <a:buChar char="○"/>
              <a:defRPr/>
            </a:lvl8pPr>
            <a:lvl9pPr marL="4114800" lvl="8" indent="-304800" rtl="0">
              <a:lnSpc>
                <a:spcPct val="115000"/>
              </a:lnSpc>
              <a:spcBef>
                <a:spcPts val="0"/>
              </a:spcBef>
              <a:spcAft>
                <a:spcPts val="0"/>
              </a:spcAft>
              <a:buSzPts val="1200"/>
              <a:buFont typeface="Roboto Condensed Light"/>
              <a:buChar char="■"/>
              <a:defRPr/>
            </a:lvl9pPr>
          </a:lstStyle>
          <a:p>
            <a:endParaRPr/>
          </a:p>
        </p:txBody>
      </p:sp>
      <p:sp>
        <p:nvSpPr>
          <p:cNvPr id="821" name="Google Shape;821;p21"/>
          <p:cNvSpPr txBox="1">
            <a:spLocks noGrp="1"/>
          </p:cNvSpPr>
          <p:nvPr>
            <p:ph type="body" idx="2"/>
          </p:nvPr>
        </p:nvSpPr>
        <p:spPr>
          <a:xfrm>
            <a:off x="4572000" y="1546462"/>
            <a:ext cx="3852000" cy="2895900"/>
          </a:xfrm>
          <a:prstGeom prst="rect">
            <a:avLst/>
          </a:prstGeom>
        </p:spPr>
        <p:txBody>
          <a:bodyPr spcFirstLastPara="1" wrap="square" lIns="91425" tIns="91425" rIns="91425" bIns="91425" anchor="t" anchorCtr="0">
            <a:noAutofit/>
          </a:bodyPr>
          <a:lstStyle>
            <a:lvl1pPr marL="457200" lvl="0" indent="-304800" rtl="0">
              <a:lnSpc>
                <a:spcPct val="100000"/>
              </a:lnSpc>
              <a:spcBef>
                <a:spcPts val="0"/>
              </a:spcBef>
              <a:spcAft>
                <a:spcPts val="0"/>
              </a:spcAft>
              <a:buClr>
                <a:schemeClr val="accent1"/>
              </a:buClr>
              <a:buSzPts val="1200"/>
              <a:buChar char="●"/>
              <a:defRPr sz="1250"/>
            </a:lvl1pPr>
            <a:lvl2pPr marL="914400" lvl="1" indent="-304800" rtl="0">
              <a:lnSpc>
                <a:spcPct val="115000"/>
              </a:lnSpc>
              <a:spcBef>
                <a:spcPts val="0"/>
              </a:spcBef>
              <a:spcAft>
                <a:spcPts val="0"/>
              </a:spcAft>
              <a:buSzPts val="1200"/>
              <a:buFont typeface="Roboto Condensed Light"/>
              <a:buChar char="○"/>
              <a:defRPr/>
            </a:lvl2pPr>
            <a:lvl3pPr marL="1371600" lvl="2" indent="-304800" rtl="0">
              <a:lnSpc>
                <a:spcPct val="115000"/>
              </a:lnSpc>
              <a:spcBef>
                <a:spcPts val="0"/>
              </a:spcBef>
              <a:spcAft>
                <a:spcPts val="0"/>
              </a:spcAft>
              <a:buSzPts val="1200"/>
              <a:buFont typeface="Roboto Condensed Light"/>
              <a:buChar char="■"/>
              <a:defRPr/>
            </a:lvl3pPr>
            <a:lvl4pPr marL="1828800" lvl="3" indent="-304800" rtl="0">
              <a:lnSpc>
                <a:spcPct val="115000"/>
              </a:lnSpc>
              <a:spcBef>
                <a:spcPts val="0"/>
              </a:spcBef>
              <a:spcAft>
                <a:spcPts val="0"/>
              </a:spcAft>
              <a:buSzPts val="1200"/>
              <a:buFont typeface="Roboto Condensed Light"/>
              <a:buChar char="●"/>
              <a:defRPr/>
            </a:lvl4pPr>
            <a:lvl5pPr marL="2286000" lvl="4" indent="-304800" rtl="0">
              <a:lnSpc>
                <a:spcPct val="115000"/>
              </a:lnSpc>
              <a:spcBef>
                <a:spcPts val="0"/>
              </a:spcBef>
              <a:spcAft>
                <a:spcPts val="0"/>
              </a:spcAft>
              <a:buSzPts val="1200"/>
              <a:buFont typeface="Roboto Condensed Light"/>
              <a:buChar char="○"/>
              <a:defRPr/>
            </a:lvl5pPr>
            <a:lvl6pPr marL="2743200" lvl="5" indent="-304800" rtl="0">
              <a:lnSpc>
                <a:spcPct val="115000"/>
              </a:lnSpc>
              <a:spcBef>
                <a:spcPts val="0"/>
              </a:spcBef>
              <a:spcAft>
                <a:spcPts val="0"/>
              </a:spcAft>
              <a:buSzPts val="1200"/>
              <a:buFont typeface="Roboto Condensed Light"/>
              <a:buChar char="■"/>
              <a:defRPr/>
            </a:lvl6pPr>
            <a:lvl7pPr marL="3200400" lvl="6" indent="-304800" rtl="0">
              <a:lnSpc>
                <a:spcPct val="115000"/>
              </a:lnSpc>
              <a:spcBef>
                <a:spcPts val="0"/>
              </a:spcBef>
              <a:spcAft>
                <a:spcPts val="0"/>
              </a:spcAft>
              <a:buSzPts val="1200"/>
              <a:buFont typeface="Roboto Condensed Light"/>
              <a:buChar char="●"/>
              <a:defRPr/>
            </a:lvl7pPr>
            <a:lvl8pPr marL="3657600" lvl="7" indent="-304800" rtl="0">
              <a:lnSpc>
                <a:spcPct val="115000"/>
              </a:lnSpc>
              <a:spcBef>
                <a:spcPts val="0"/>
              </a:spcBef>
              <a:spcAft>
                <a:spcPts val="0"/>
              </a:spcAft>
              <a:buSzPts val="1200"/>
              <a:buFont typeface="Roboto Condensed Light"/>
              <a:buChar char="○"/>
              <a:defRPr/>
            </a:lvl8pPr>
            <a:lvl9pPr marL="4114800" lvl="8" indent="-304800" rtl="0">
              <a:lnSpc>
                <a:spcPct val="115000"/>
              </a:lnSpc>
              <a:spcBef>
                <a:spcPts val="0"/>
              </a:spcBef>
              <a:spcAft>
                <a:spcPts val="0"/>
              </a:spcAft>
              <a:buSzPts val="1200"/>
              <a:buFont typeface="Roboto Condensed Light"/>
              <a:buChar char="■"/>
              <a:defRPr/>
            </a:lvl9pPr>
          </a:lstStyle>
          <a:p>
            <a:endParaRPr/>
          </a:p>
        </p:txBody>
      </p:sp>
      <p:grpSp>
        <p:nvGrpSpPr>
          <p:cNvPr id="822" name="Google Shape;822;p21"/>
          <p:cNvGrpSpPr/>
          <p:nvPr/>
        </p:nvGrpSpPr>
        <p:grpSpPr>
          <a:xfrm>
            <a:off x="4572005" y="-3329310"/>
            <a:ext cx="8043475" cy="8043475"/>
            <a:chOff x="1241175" y="-1300650"/>
            <a:chExt cx="8043475" cy="8043475"/>
          </a:xfrm>
        </p:grpSpPr>
        <p:sp>
          <p:nvSpPr>
            <p:cNvPr id="823" name="Google Shape;823;p21"/>
            <p:cNvSpPr/>
            <p:nvPr/>
          </p:nvSpPr>
          <p:spPr>
            <a:xfrm>
              <a:off x="1241175" y="-1300650"/>
              <a:ext cx="8043475" cy="8043475"/>
            </a:xfrm>
            <a:custGeom>
              <a:avLst/>
              <a:gdLst/>
              <a:ahLst/>
              <a:cxnLst/>
              <a:rect l="l" t="t" r="r" b="b"/>
              <a:pathLst>
                <a:path w="321739" h="321739" extrusionOk="0">
                  <a:moveTo>
                    <a:pt x="160885" y="3831"/>
                  </a:moveTo>
                  <a:cubicBezTo>
                    <a:pt x="182071" y="3831"/>
                    <a:pt x="202679" y="7965"/>
                    <a:pt x="222011" y="16141"/>
                  </a:cubicBezTo>
                  <a:cubicBezTo>
                    <a:pt x="240704" y="24044"/>
                    <a:pt x="257482" y="35351"/>
                    <a:pt x="271920" y="49789"/>
                  </a:cubicBezTo>
                  <a:cubicBezTo>
                    <a:pt x="286358" y="64227"/>
                    <a:pt x="297696" y="81036"/>
                    <a:pt x="305599" y="99729"/>
                  </a:cubicBezTo>
                  <a:cubicBezTo>
                    <a:pt x="313806" y="119121"/>
                    <a:pt x="317939" y="139669"/>
                    <a:pt x="317939" y="160854"/>
                  </a:cubicBezTo>
                  <a:cubicBezTo>
                    <a:pt x="317939" y="182070"/>
                    <a:pt x="313806" y="202618"/>
                    <a:pt x="305599" y="222010"/>
                  </a:cubicBezTo>
                  <a:cubicBezTo>
                    <a:pt x="297696" y="240703"/>
                    <a:pt x="286358" y="257482"/>
                    <a:pt x="271920" y="271920"/>
                  </a:cubicBezTo>
                  <a:cubicBezTo>
                    <a:pt x="257482" y="286358"/>
                    <a:pt x="240704" y="297695"/>
                    <a:pt x="222011" y="305598"/>
                  </a:cubicBezTo>
                  <a:cubicBezTo>
                    <a:pt x="202618" y="313805"/>
                    <a:pt x="182071" y="317939"/>
                    <a:pt x="160885" y="317939"/>
                  </a:cubicBezTo>
                  <a:cubicBezTo>
                    <a:pt x="139669" y="317939"/>
                    <a:pt x="119121" y="313805"/>
                    <a:pt x="99729" y="305598"/>
                  </a:cubicBezTo>
                  <a:cubicBezTo>
                    <a:pt x="81035" y="297695"/>
                    <a:pt x="64257" y="286358"/>
                    <a:pt x="49819" y="271920"/>
                  </a:cubicBezTo>
                  <a:cubicBezTo>
                    <a:pt x="35381" y="257482"/>
                    <a:pt x="24043" y="240703"/>
                    <a:pt x="16140" y="222010"/>
                  </a:cubicBezTo>
                  <a:cubicBezTo>
                    <a:pt x="7934" y="202618"/>
                    <a:pt x="3800" y="182070"/>
                    <a:pt x="3800" y="160854"/>
                  </a:cubicBezTo>
                  <a:cubicBezTo>
                    <a:pt x="3800" y="139669"/>
                    <a:pt x="7934" y="119121"/>
                    <a:pt x="16140" y="99729"/>
                  </a:cubicBezTo>
                  <a:cubicBezTo>
                    <a:pt x="24104" y="81036"/>
                    <a:pt x="35381" y="64288"/>
                    <a:pt x="49819" y="49850"/>
                  </a:cubicBezTo>
                  <a:cubicBezTo>
                    <a:pt x="64257" y="35412"/>
                    <a:pt x="81035" y="24074"/>
                    <a:pt x="99729" y="16171"/>
                  </a:cubicBezTo>
                  <a:cubicBezTo>
                    <a:pt x="119121" y="7965"/>
                    <a:pt x="139669" y="3831"/>
                    <a:pt x="160885" y="3831"/>
                  </a:cubicBezTo>
                  <a:close/>
                  <a:moveTo>
                    <a:pt x="160885" y="1"/>
                  </a:moveTo>
                  <a:cubicBezTo>
                    <a:pt x="139121" y="1"/>
                    <a:pt x="118088" y="4256"/>
                    <a:pt x="98239" y="12645"/>
                  </a:cubicBezTo>
                  <a:cubicBezTo>
                    <a:pt x="79090" y="20731"/>
                    <a:pt x="61856" y="32311"/>
                    <a:pt x="47114" y="47114"/>
                  </a:cubicBezTo>
                  <a:cubicBezTo>
                    <a:pt x="32372" y="61886"/>
                    <a:pt x="20730" y="79090"/>
                    <a:pt x="12645" y="98239"/>
                  </a:cubicBezTo>
                  <a:cubicBezTo>
                    <a:pt x="4256" y="118088"/>
                    <a:pt x="0" y="139121"/>
                    <a:pt x="0" y="160854"/>
                  </a:cubicBezTo>
                  <a:cubicBezTo>
                    <a:pt x="0" y="182587"/>
                    <a:pt x="4256" y="203651"/>
                    <a:pt x="12645" y="223469"/>
                  </a:cubicBezTo>
                  <a:cubicBezTo>
                    <a:pt x="20730" y="242618"/>
                    <a:pt x="32341" y="259822"/>
                    <a:pt x="47114" y="274625"/>
                  </a:cubicBezTo>
                  <a:cubicBezTo>
                    <a:pt x="61886" y="289397"/>
                    <a:pt x="79120" y="300978"/>
                    <a:pt x="98270" y="309094"/>
                  </a:cubicBezTo>
                  <a:cubicBezTo>
                    <a:pt x="118088" y="317483"/>
                    <a:pt x="139152" y="321738"/>
                    <a:pt x="160885" y="321738"/>
                  </a:cubicBezTo>
                  <a:cubicBezTo>
                    <a:pt x="182618" y="321738"/>
                    <a:pt x="203652" y="317483"/>
                    <a:pt x="223500" y="309094"/>
                  </a:cubicBezTo>
                  <a:cubicBezTo>
                    <a:pt x="242649" y="300978"/>
                    <a:pt x="259884" y="289397"/>
                    <a:pt x="274626" y="274625"/>
                  </a:cubicBezTo>
                  <a:cubicBezTo>
                    <a:pt x="289367" y="259822"/>
                    <a:pt x="301009" y="242618"/>
                    <a:pt x="309094" y="223469"/>
                  </a:cubicBezTo>
                  <a:cubicBezTo>
                    <a:pt x="317483" y="203651"/>
                    <a:pt x="321739" y="182587"/>
                    <a:pt x="321739" y="160854"/>
                  </a:cubicBezTo>
                  <a:cubicBezTo>
                    <a:pt x="321739" y="139121"/>
                    <a:pt x="317483" y="118088"/>
                    <a:pt x="309094" y="98239"/>
                  </a:cubicBezTo>
                  <a:cubicBezTo>
                    <a:pt x="301009" y="79090"/>
                    <a:pt x="289398" y="61856"/>
                    <a:pt x="274626" y="47114"/>
                  </a:cubicBezTo>
                  <a:cubicBezTo>
                    <a:pt x="259853" y="32372"/>
                    <a:pt x="242649" y="20731"/>
                    <a:pt x="223500" y="12645"/>
                  </a:cubicBezTo>
                  <a:cubicBezTo>
                    <a:pt x="203652" y="4256"/>
                    <a:pt x="182618" y="1"/>
                    <a:pt x="160885"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21"/>
            <p:cNvSpPr/>
            <p:nvPr/>
          </p:nvSpPr>
          <p:spPr>
            <a:xfrm>
              <a:off x="1787525" y="-755050"/>
              <a:ext cx="6950775" cy="6951500"/>
            </a:xfrm>
            <a:custGeom>
              <a:avLst/>
              <a:gdLst/>
              <a:ahLst/>
              <a:cxnLst/>
              <a:rect l="l" t="t" r="r" b="b"/>
              <a:pathLst>
                <a:path w="278031" h="278060" extrusionOk="0">
                  <a:moveTo>
                    <a:pt x="139031" y="3800"/>
                  </a:moveTo>
                  <a:cubicBezTo>
                    <a:pt x="175141" y="3800"/>
                    <a:pt x="209123" y="17874"/>
                    <a:pt x="234656" y="43406"/>
                  </a:cubicBezTo>
                  <a:cubicBezTo>
                    <a:pt x="260188" y="68969"/>
                    <a:pt x="274231" y="102890"/>
                    <a:pt x="274231" y="139030"/>
                  </a:cubicBezTo>
                  <a:cubicBezTo>
                    <a:pt x="274231" y="175171"/>
                    <a:pt x="260188" y="209153"/>
                    <a:pt x="234656" y="234685"/>
                  </a:cubicBezTo>
                  <a:cubicBezTo>
                    <a:pt x="209093" y="260187"/>
                    <a:pt x="175110" y="274260"/>
                    <a:pt x="139031" y="274260"/>
                  </a:cubicBezTo>
                  <a:cubicBezTo>
                    <a:pt x="102921" y="274260"/>
                    <a:pt x="68969" y="260187"/>
                    <a:pt x="43406" y="234716"/>
                  </a:cubicBezTo>
                  <a:cubicBezTo>
                    <a:pt x="17904" y="209153"/>
                    <a:pt x="3831" y="175201"/>
                    <a:pt x="3831" y="139091"/>
                  </a:cubicBezTo>
                  <a:cubicBezTo>
                    <a:pt x="3831" y="102951"/>
                    <a:pt x="17904" y="68969"/>
                    <a:pt x="43406" y="43436"/>
                  </a:cubicBezTo>
                  <a:cubicBezTo>
                    <a:pt x="68969" y="17874"/>
                    <a:pt x="102921" y="3800"/>
                    <a:pt x="139031" y="3800"/>
                  </a:cubicBezTo>
                  <a:close/>
                  <a:moveTo>
                    <a:pt x="139031" y="1"/>
                  </a:moveTo>
                  <a:cubicBezTo>
                    <a:pt x="120246" y="1"/>
                    <a:pt x="102039" y="3709"/>
                    <a:pt x="84926" y="10943"/>
                  </a:cubicBezTo>
                  <a:cubicBezTo>
                    <a:pt x="68361" y="17934"/>
                    <a:pt x="53497" y="27995"/>
                    <a:pt x="40731" y="40761"/>
                  </a:cubicBezTo>
                  <a:cubicBezTo>
                    <a:pt x="27965" y="53497"/>
                    <a:pt x="17934" y="68361"/>
                    <a:pt x="10943" y="84926"/>
                  </a:cubicBezTo>
                  <a:cubicBezTo>
                    <a:pt x="3679" y="102069"/>
                    <a:pt x="1" y="120276"/>
                    <a:pt x="1" y="139030"/>
                  </a:cubicBezTo>
                  <a:cubicBezTo>
                    <a:pt x="1" y="157815"/>
                    <a:pt x="3679" y="176022"/>
                    <a:pt x="10943" y="193134"/>
                  </a:cubicBezTo>
                  <a:cubicBezTo>
                    <a:pt x="17934" y="209700"/>
                    <a:pt x="27965" y="224563"/>
                    <a:pt x="40731" y="237330"/>
                  </a:cubicBezTo>
                  <a:cubicBezTo>
                    <a:pt x="53497" y="250096"/>
                    <a:pt x="68361" y="260126"/>
                    <a:pt x="84926" y="267117"/>
                  </a:cubicBezTo>
                  <a:cubicBezTo>
                    <a:pt x="102039" y="274382"/>
                    <a:pt x="120246" y="278060"/>
                    <a:pt x="139031" y="278060"/>
                  </a:cubicBezTo>
                  <a:cubicBezTo>
                    <a:pt x="157785" y="278060"/>
                    <a:pt x="175992" y="274412"/>
                    <a:pt x="193135" y="267117"/>
                  </a:cubicBezTo>
                  <a:cubicBezTo>
                    <a:pt x="209670" y="260126"/>
                    <a:pt x="224534" y="250096"/>
                    <a:pt x="237300" y="237330"/>
                  </a:cubicBezTo>
                  <a:cubicBezTo>
                    <a:pt x="250066" y="224563"/>
                    <a:pt x="260097" y="209700"/>
                    <a:pt x="267088" y="193134"/>
                  </a:cubicBezTo>
                  <a:cubicBezTo>
                    <a:pt x="274352" y="176022"/>
                    <a:pt x="278030" y="157815"/>
                    <a:pt x="278030" y="139030"/>
                  </a:cubicBezTo>
                  <a:cubicBezTo>
                    <a:pt x="278030" y="120276"/>
                    <a:pt x="274352" y="102069"/>
                    <a:pt x="267088" y="84926"/>
                  </a:cubicBezTo>
                  <a:cubicBezTo>
                    <a:pt x="260097" y="68361"/>
                    <a:pt x="250066" y="53528"/>
                    <a:pt x="237300" y="40761"/>
                  </a:cubicBezTo>
                  <a:cubicBezTo>
                    <a:pt x="224534" y="27965"/>
                    <a:pt x="209701" y="17934"/>
                    <a:pt x="193135" y="10943"/>
                  </a:cubicBezTo>
                  <a:cubicBezTo>
                    <a:pt x="175992" y="3709"/>
                    <a:pt x="157785" y="1"/>
                    <a:pt x="139031"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21"/>
            <p:cNvSpPr/>
            <p:nvPr/>
          </p:nvSpPr>
          <p:spPr>
            <a:xfrm>
              <a:off x="2333125" y="-208675"/>
              <a:ext cx="5859575" cy="5860300"/>
            </a:xfrm>
            <a:custGeom>
              <a:avLst/>
              <a:gdLst/>
              <a:ahLst/>
              <a:cxnLst/>
              <a:rect l="l" t="t" r="r" b="b"/>
              <a:pathLst>
                <a:path w="234383" h="234412" extrusionOk="0">
                  <a:moveTo>
                    <a:pt x="117207" y="3800"/>
                  </a:moveTo>
                  <a:cubicBezTo>
                    <a:pt x="147481" y="3800"/>
                    <a:pt x="175962" y="15593"/>
                    <a:pt x="197360" y="37022"/>
                  </a:cubicBezTo>
                  <a:cubicBezTo>
                    <a:pt x="218789" y="58390"/>
                    <a:pt x="230583" y="86901"/>
                    <a:pt x="230583" y="117175"/>
                  </a:cubicBezTo>
                  <a:cubicBezTo>
                    <a:pt x="230583" y="147449"/>
                    <a:pt x="218789" y="175930"/>
                    <a:pt x="197360" y="197359"/>
                  </a:cubicBezTo>
                  <a:cubicBezTo>
                    <a:pt x="175962" y="218788"/>
                    <a:pt x="147481" y="230551"/>
                    <a:pt x="117207" y="230551"/>
                  </a:cubicBezTo>
                  <a:cubicBezTo>
                    <a:pt x="86902" y="230551"/>
                    <a:pt x="58452" y="218788"/>
                    <a:pt x="37023" y="197359"/>
                  </a:cubicBezTo>
                  <a:cubicBezTo>
                    <a:pt x="15594" y="175960"/>
                    <a:pt x="3831" y="147480"/>
                    <a:pt x="3831" y="117175"/>
                  </a:cubicBezTo>
                  <a:cubicBezTo>
                    <a:pt x="3831" y="86901"/>
                    <a:pt x="15594" y="58451"/>
                    <a:pt x="37023" y="37022"/>
                  </a:cubicBezTo>
                  <a:cubicBezTo>
                    <a:pt x="58422" y="15593"/>
                    <a:pt x="86902" y="3800"/>
                    <a:pt x="117207" y="3800"/>
                  </a:cubicBezTo>
                  <a:close/>
                  <a:moveTo>
                    <a:pt x="117207" y="0"/>
                  </a:moveTo>
                  <a:cubicBezTo>
                    <a:pt x="85899" y="0"/>
                    <a:pt x="56446" y="12189"/>
                    <a:pt x="34318" y="34347"/>
                  </a:cubicBezTo>
                  <a:cubicBezTo>
                    <a:pt x="12220" y="56506"/>
                    <a:pt x="1" y="85898"/>
                    <a:pt x="1" y="117206"/>
                  </a:cubicBezTo>
                  <a:cubicBezTo>
                    <a:pt x="1" y="148513"/>
                    <a:pt x="12159" y="177966"/>
                    <a:pt x="34318" y="200094"/>
                  </a:cubicBezTo>
                  <a:cubicBezTo>
                    <a:pt x="56476" y="222192"/>
                    <a:pt x="85899" y="234411"/>
                    <a:pt x="117207" y="234411"/>
                  </a:cubicBezTo>
                  <a:cubicBezTo>
                    <a:pt x="148514" y="234411"/>
                    <a:pt x="177907" y="222162"/>
                    <a:pt x="200065" y="200064"/>
                  </a:cubicBezTo>
                  <a:cubicBezTo>
                    <a:pt x="222224" y="177936"/>
                    <a:pt x="234382" y="148483"/>
                    <a:pt x="234382" y="117175"/>
                  </a:cubicBezTo>
                  <a:cubicBezTo>
                    <a:pt x="234382" y="85868"/>
                    <a:pt x="222224" y="56445"/>
                    <a:pt x="200065" y="34317"/>
                  </a:cubicBezTo>
                  <a:cubicBezTo>
                    <a:pt x="177907" y="12189"/>
                    <a:pt x="148514" y="0"/>
                    <a:pt x="117207" y="0"/>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21"/>
            <p:cNvSpPr/>
            <p:nvPr/>
          </p:nvSpPr>
          <p:spPr>
            <a:xfrm>
              <a:off x="2878750" y="336925"/>
              <a:ext cx="4768350" cy="4768325"/>
            </a:xfrm>
            <a:custGeom>
              <a:avLst/>
              <a:gdLst/>
              <a:ahLst/>
              <a:cxnLst/>
              <a:rect l="l" t="t" r="r" b="b"/>
              <a:pathLst>
                <a:path w="190734" h="190733" extrusionOk="0">
                  <a:moveTo>
                    <a:pt x="95382" y="3800"/>
                  </a:moveTo>
                  <a:cubicBezTo>
                    <a:pt x="119850" y="3800"/>
                    <a:pt x="142829" y="13344"/>
                    <a:pt x="160125" y="30609"/>
                  </a:cubicBezTo>
                  <a:cubicBezTo>
                    <a:pt x="177389" y="47904"/>
                    <a:pt x="186934" y="70883"/>
                    <a:pt x="186934" y="95351"/>
                  </a:cubicBezTo>
                  <a:cubicBezTo>
                    <a:pt x="186934" y="119820"/>
                    <a:pt x="177389" y="142799"/>
                    <a:pt x="160125" y="160094"/>
                  </a:cubicBezTo>
                  <a:cubicBezTo>
                    <a:pt x="142829" y="177389"/>
                    <a:pt x="119850" y="186933"/>
                    <a:pt x="95382" y="186933"/>
                  </a:cubicBezTo>
                  <a:cubicBezTo>
                    <a:pt x="70913" y="186933"/>
                    <a:pt x="47904" y="177389"/>
                    <a:pt x="30639" y="160094"/>
                  </a:cubicBezTo>
                  <a:cubicBezTo>
                    <a:pt x="13344" y="142829"/>
                    <a:pt x="3800" y="119789"/>
                    <a:pt x="3800" y="95351"/>
                  </a:cubicBezTo>
                  <a:cubicBezTo>
                    <a:pt x="3800" y="70944"/>
                    <a:pt x="13344" y="47904"/>
                    <a:pt x="30639" y="30609"/>
                  </a:cubicBezTo>
                  <a:cubicBezTo>
                    <a:pt x="47904" y="13344"/>
                    <a:pt x="70913" y="3800"/>
                    <a:pt x="95382" y="3800"/>
                  </a:cubicBezTo>
                  <a:close/>
                  <a:moveTo>
                    <a:pt x="95382" y="0"/>
                  </a:moveTo>
                  <a:cubicBezTo>
                    <a:pt x="69910" y="0"/>
                    <a:pt x="45928" y="9909"/>
                    <a:pt x="27934" y="27934"/>
                  </a:cubicBezTo>
                  <a:cubicBezTo>
                    <a:pt x="9909" y="45928"/>
                    <a:pt x="0" y="69880"/>
                    <a:pt x="0" y="95351"/>
                  </a:cubicBezTo>
                  <a:cubicBezTo>
                    <a:pt x="0" y="120853"/>
                    <a:pt x="9909" y="144805"/>
                    <a:pt x="27934" y="162799"/>
                  </a:cubicBezTo>
                  <a:cubicBezTo>
                    <a:pt x="45928" y="180793"/>
                    <a:pt x="69910" y="190733"/>
                    <a:pt x="95382" y="190733"/>
                  </a:cubicBezTo>
                  <a:cubicBezTo>
                    <a:pt x="120853" y="190733"/>
                    <a:pt x="144805" y="180793"/>
                    <a:pt x="162799" y="162799"/>
                  </a:cubicBezTo>
                  <a:cubicBezTo>
                    <a:pt x="180824" y="144805"/>
                    <a:pt x="190733" y="120823"/>
                    <a:pt x="190733" y="95351"/>
                  </a:cubicBezTo>
                  <a:cubicBezTo>
                    <a:pt x="190733" y="69910"/>
                    <a:pt x="180824" y="45928"/>
                    <a:pt x="162799" y="27934"/>
                  </a:cubicBezTo>
                  <a:cubicBezTo>
                    <a:pt x="144805" y="9909"/>
                    <a:pt x="120823" y="0"/>
                    <a:pt x="95382" y="0"/>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21"/>
            <p:cNvSpPr/>
            <p:nvPr/>
          </p:nvSpPr>
          <p:spPr>
            <a:xfrm>
              <a:off x="3425100" y="883275"/>
              <a:ext cx="3675625" cy="3675625"/>
            </a:xfrm>
            <a:custGeom>
              <a:avLst/>
              <a:gdLst/>
              <a:ahLst/>
              <a:cxnLst/>
              <a:rect l="l" t="t" r="r" b="b"/>
              <a:pathLst>
                <a:path w="147025" h="147025" extrusionOk="0">
                  <a:moveTo>
                    <a:pt x="73528" y="3800"/>
                  </a:moveTo>
                  <a:cubicBezTo>
                    <a:pt x="111978" y="3800"/>
                    <a:pt x="143225" y="35047"/>
                    <a:pt x="143225" y="73497"/>
                  </a:cubicBezTo>
                  <a:cubicBezTo>
                    <a:pt x="143225" y="111948"/>
                    <a:pt x="111978" y="143225"/>
                    <a:pt x="73528" y="143225"/>
                  </a:cubicBezTo>
                  <a:cubicBezTo>
                    <a:pt x="35077" y="143225"/>
                    <a:pt x="3800" y="111948"/>
                    <a:pt x="3800" y="73497"/>
                  </a:cubicBezTo>
                  <a:cubicBezTo>
                    <a:pt x="3800" y="35047"/>
                    <a:pt x="35077" y="3800"/>
                    <a:pt x="73528" y="3800"/>
                  </a:cubicBezTo>
                  <a:close/>
                  <a:moveTo>
                    <a:pt x="73528" y="1"/>
                  </a:moveTo>
                  <a:cubicBezTo>
                    <a:pt x="32980" y="1"/>
                    <a:pt x="1" y="32950"/>
                    <a:pt x="1" y="73497"/>
                  </a:cubicBezTo>
                  <a:cubicBezTo>
                    <a:pt x="1" y="114045"/>
                    <a:pt x="32980" y="147024"/>
                    <a:pt x="73528" y="147024"/>
                  </a:cubicBezTo>
                  <a:cubicBezTo>
                    <a:pt x="114045" y="147024"/>
                    <a:pt x="147025" y="114045"/>
                    <a:pt x="147025" y="73497"/>
                  </a:cubicBezTo>
                  <a:cubicBezTo>
                    <a:pt x="147025" y="32950"/>
                    <a:pt x="114045" y="1"/>
                    <a:pt x="73528"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21"/>
            <p:cNvSpPr/>
            <p:nvPr/>
          </p:nvSpPr>
          <p:spPr>
            <a:xfrm>
              <a:off x="3971475" y="1430400"/>
              <a:ext cx="2583650" cy="2583650"/>
            </a:xfrm>
            <a:custGeom>
              <a:avLst/>
              <a:gdLst/>
              <a:ahLst/>
              <a:cxnLst/>
              <a:rect l="l" t="t" r="r" b="b"/>
              <a:pathLst>
                <a:path w="103346" h="103346" extrusionOk="0">
                  <a:moveTo>
                    <a:pt x="51673" y="3739"/>
                  </a:moveTo>
                  <a:cubicBezTo>
                    <a:pt x="78056" y="3739"/>
                    <a:pt x="99546" y="25199"/>
                    <a:pt x="99546" y="51612"/>
                  </a:cubicBezTo>
                  <a:cubicBezTo>
                    <a:pt x="99546" y="78026"/>
                    <a:pt x="78056" y="99485"/>
                    <a:pt x="51673" y="99485"/>
                  </a:cubicBezTo>
                  <a:cubicBezTo>
                    <a:pt x="25259" y="99485"/>
                    <a:pt x="3800" y="78026"/>
                    <a:pt x="3800" y="51612"/>
                  </a:cubicBezTo>
                  <a:cubicBezTo>
                    <a:pt x="3800" y="25229"/>
                    <a:pt x="25259" y="3739"/>
                    <a:pt x="51673" y="3739"/>
                  </a:cubicBezTo>
                  <a:close/>
                  <a:moveTo>
                    <a:pt x="51673" y="1"/>
                  </a:moveTo>
                  <a:cubicBezTo>
                    <a:pt x="23162" y="1"/>
                    <a:pt x="0" y="23162"/>
                    <a:pt x="0" y="51673"/>
                  </a:cubicBezTo>
                  <a:cubicBezTo>
                    <a:pt x="0" y="80154"/>
                    <a:pt x="23162" y="103346"/>
                    <a:pt x="51673" y="103346"/>
                  </a:cubicBezTo>
                  <a:cubicBezTo>
                    <a:pt x="80154" y="103346"/>
                    <a:pt x="103345" y="80154"/>
                    <a:pt x="103345" y="51673"/>
                  </a:cubicBezTo>
                  <a:cubicBezTo>
                    <a:pt x="103345" y="23162"/>
                    <a:pt x="80154" y="1"/>
                    <a:pt x="51673"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21"/>
            <p:cNvSpPr/>
            <p:nvPr/>
          </p:nvSpPr>
          <p:spPr>
            <a:xfrm>
              <a:off x="4516300" y="1974475"/>
              <a:ext cx="1493225" cy="1493225"/>
            </a:xfrm>
            <a:custGeom>
              <a:avLst/>
              <a:gdLst/>
              <a:ahLst/>
              <a:cxnLst/>
              <a:rect l="l" t="t" r="r" b="b"/>
              <a:pathLst>
                <a:path w="59729" h="59729" extrusionOk="0">
                  <a:moveTo>
                    <a:pt x="29880" y="3800"/>
                  </a:moveTo>
                  <a:cubicBezTo>
                    <a:pt x="44227" y="3800"/>
                    <a:pt x="55929" y="15503"/>
                    <a:pt x="55929" y="29849"/>
                  </a:cubicBezTo>
                  <a:cubicBezTo>
                    <a:pt x="55929" y="44226"/>
                    <a:pt x="44227" y="55929"/>
                    <a:pt x="29880" y="55929"/>
                  </a:cubicBezTo>
                  <a:cubicBezTo>
                    <a:pt x="15503" y="55929"/>
                    <a:pt x="3800" y="44226"/>
                    <a:pt x="3800" y="29849"/>
                  </a:cubicBezTo>
                  <a:cubicBezTo>
                    <a:pt x="3800" y="15503"/>
                    <a:pt x="15503" y="3800"/>
                    <a:pt x="29880" y="3800"/>
                  </a:cubicBezTo>
                  <a:close/>
                  <a:moveTo>
                    <a:pt x="29880" y="1"/>
                  </a:moveTo>
                  <a:cubicBezTo>
                    <a:pt x="13405" y="1"/>
                    <a:pt x="1" y="13405"/>
                    <a:pt x="1" y="29849"/>
                  </a:cubicBezTo>
                  <a:cubicBezTo>
                    <a:pt x="1" y="46324"/>
                    <a:pt x="13405" y="59728"/>
                    <a:pt x="29880" y="59728"/>
                  </a:cubicBezTo>
                  <a:cubicBezTo>
                    <a:pt x="46354" y="59728"/>
                    <a:pt x="59728" y="46324"/>
                    <a:pt x="59728" y="29849"/>
                  </a:cubicBezTo>
                  <a:cubicBezTo>
                    <a:pt x="59728" y="13405"/>
                    <a:pt x="46324" y="1"/>
                    <a:pt x="29880"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30" name="Google Shape;830;p21"/>
          <p:cNvSpPr/>
          <p:nvPr/>
        </p:nvSpPr>
        <p:spPr>
          <a:xfrm>
            <a:off x="8759913" y="4908943"/>
            <a:ext cx="84809" cy="85748"/>
          </a:xfrm>
          <a:custGeom>
            <a:avLst/>
            <a:gdLst/>
            <a:ahLst/>
            <a:cxnLst/>
            <a:rect l="l" t="t" r="r" b="b"/>
            <a:pathLst>
              <a:path w="3070" h="3104" extrusionOk="0">
                <a:moveTo>
                  <a:pt x="1535" y="1"/>
                </a:moveTo>
                <a:cubicBezTo>
                  <a:pt x="701" y="1"/>
                  <a:pt x="1" y="701"/>
                  <a:pt x="1" y="1535"/>
                </a:cubicBezTo>
                <a:cubicBezTo>
                  <a:pt x="1" y="2369"/>
                  <a:pt x="701" y="3103"/>
                  <a:pt x="1535" y="3103"/>
                </a:cubicBezTo>
                <a:cubicBezTo>
                  <a:pt x="2369" y="3103"/>
                  <a:pt x="3070" y="2369"/>
                  <a:pt x="3070" y="1535"/>
                </a:cubicBezTo>
                <a:cubicBezTo>
                  <a:pt x="3070" y="701"/>
                  <a:pt x="2369" y="1"/>
                  <a:pt x="15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21"/>
          <p:cNvSpPr/>
          <p:nvPr/>
        </p:nvSpPr>
        <p:spPr>
          <a:xfrm>
            <a:off x="8636455" y="4563185"/>
            <a:ext cx="175087" cy="191303"/>
          </a:xfrm>
          <a:custGeom>
            <a:avLst/>
            <a:gdLst/>
            <a:ahLst/>
            <a:cxnLst/>
            <a:rect l="l" t="t" r="r" b="b"/>
            <a:pathLst>
              <a:path w="6338" h="6925" extrusionOk="0">
                <a:moveTo>
                  <a:pt x="749" y="0"/>
                </a:moveTo>
                <a:cubicBezTo>
                  <a:pt x="358" y="0"/>
                  <a:pt x="0" y="307"/>
                  <a:pt x="0" y="708"/>
                </a:cubicBezTo>
                <a:lnTo>
                  <a:pt x="0" y="6179"/>
                </a:lnTo>
                <a:cubicBezTo>
                  <a:pt x="0" y="6626"/>
                  <a:pt x="351" y="6925"/>
                  <a:pt x="737" y="6925"/>
                </a:cubicBezTo>
                <a:cubicBezTo>
                  <a:pt x="870" y="6925"/>
                  <a:pt x="1006" y="6890"/>
                  <a:pt x="1134" y="6813"/>
                </a:cubicBezTo>
                <a:lnTo>
                  <a:pt x="5838" y="4111"/>
                </a:lnTo>
                <a:cubicBezTo>
                  <a:pt x="6338" y="3811"/>
                  <a:pt x="6338" y="3077"/>
                  <a:pt x="5838" y="2810"/>
                </a:cubicBezTo>
                <a:lnTo>
                  <a:pt x="1134" y="108"/>
                </a:lnTo>
                <a:cubicBezTo>
                  <a:pt x="1010" y="34"/>
                  <a:pt x="878" y="0"/>
                  <a:pt x="7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32" name="Google Shape;832;p21"/>
          <p:cNvGrpSpPr/>
          <p:nvPr/>
        </p:nvGrpSpPr>
        <p:grpSpPr>
          <a:xfrm>
            <a:off x="291521" y="401824"/>
            <a:ext cx="354818" cy="4210262"/>
            <a:chOff x="174946" y="-1168326"/>
            <a:chExt cx="354818" cy="4210262"/>
          </a:xfrm>
        </p:grpSpPr>
        <p:sp>
          <p:nvSpPr>
            <p:cNvPr id="833" name="Google Shape;833;p21"/>
            <p:cNvSpPr/>
            <p:nvPr/>
          </p:nvSpPr>
          <p:spPr>
            <a:xfrm>
              <a:off x="274480" y="-1168326"/>
              <a:ext cx="15691" cy="212906"/>
            </a:xfrm>
            <a:custGeom>
              <a:avLst/>
              <a:gdLst/>
              <a:ahLst/>
              <a:cxnLst/>
              <a:rect l="l" t="t" r="r" b="b"/>
              <a:pathLst>
                <a:path w="568" h="7707" extrusionOk="0">
                  <a:moveTo>
                    <a:pt x="267" y="1"/>
                  </a:moveTo>
                  <a:cubicBezTo>
                    <a:pt x="100" y="1"/>
                    <a:pt x="0" y="101"/>
                    <a:pt x="0" y="268"/>
                  </a:cubicBezTo>
                  <a:lnTo>
                    <a:pt x="0" y="7406"/>
                  </a:lnTo>
                  <a:cubicBezTo>
                    <a:pt x="0" y="7573"/>
                    <a:pt x="100" y="7706"/>
                    <a:pt x="267" y="7706"/>
                  </a:cubicBezTo>
                  <a:cubicBezTo>
                    <a:pt x="400" y="7706"/>
                    <a:pt x="534" y="7573"/>
                    <a:pt x="567" y="7406"/>
                  </a:cubicBezTo>
                  <a:lnTo>
                    <a:pt x="567" y="268"/>
                  </a:lnTo>
                  <a:cubicBezTo>
                    <a:pt x="567" y="101"/>
                    <a:pt x="434" y="1"/>
                    <a:pt x="2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21"/>
            <p:cNvSpPr/>
            <p:nvPr/>
          </p:nvSpPr>
          <p:spPr>
            <a:xfrm>
              <a:off x="174946" y="-1070643"/>
              <a:ext cx="212906" cy="15691"/>
            </a:xfrm>
            <a:custGeom>
              <a:avLst/>
              <a:gdLst/>
              <a:ahLst/>
              <a:cxnLst/>
              <a:rect l="l" t="t" r="r" b="b"/>
              <a:pathLst>
                <a:path w="7707" h="568" extrusionOk="0">
                  <a:moveTo>
                    <a:pt x="301" y="1"/>
                  </a:moveTo>
                  <a:cubicBezTo>
                    <a:pt x="134" y="1"/>
                    <a:pt x="1" y="134"/>
                    <a:pt x="1" y="301"/>
                  </a:cubicBezTo>
                  <a:cubicBezTo>
                    <a:pt x="1" y="468"/>
                    <a:pt x="134" y="568"/>
                    <a:pt x="301" y="568"/>
                  </a:cubicBezTo>
                  <a:lnTo>
                    <a:pt x="7439" y="568"/>
                  </a:lnTo>
                  <a:cubicBezTo>
                    <a:pt x="7606" y="568"/>
                    <a:pt x="7706" y="468"/>
                    <a:pt x="7706" y="301"/>
                  </a:cubicBezTo>
                  <a:cubicBezTo>
                    <a:pt x="7706" y="101"/>
                    <a:pt x="7606" y="1"/>
                    <a:pt x="74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21"/>
            <p:cNvSpPr/>
            <p:nvPr/>
          </p:nvSpPr>
          <p:spPr>
            <a:xfrm>
              <a:off x="374318" y="-926494"/>
              <a:ext cx="155446" cy="160916"/>
            </a:xfrm>
            <a:custGeom>
              <a:avLst/>
              <a:gdLst/>
              <a:ahLst/>
              <a:cxnLst/>
              <a:rect l="l" t="t" r="r" b="b"/>
              <a:pathLst>
                <a:path w="5627" h="5825" extrusionOk="0">
                  <a:moveTo>
                    <a:pt x="673" y="0"/>
                  </a:moveTo>
                  <a:cubicBezTo>
                    <a:pt x="305" y="0"/>
                    <a:pt x="1" y="343"/>
                    <a:pt x="55" y="754"/>
                  </a:cubicBezTo>
                  <a:lnTo>
                    <a:pt x="623" y="5290"/>
                  </a:lnTo>
                  <a:cubicBezTo>
                    <a:pt x="669" y="5613"/>
                    <a:pt x="955" y="5825"/>
                    <a:pt x="1248" y="5825"/>
                  </a:cubicBezTo>
                  <a:cubicBezTo>
                    <a:pt x="1378" y="5825"/>
                    <a:pt x="1510" y="5783"/>
                    <a:pt x="1623" y="5690"/>
                  </a:cubicBezTo>
                  <a:lnTo>
                    <a:pt x="5259" y="2922"/>
                  </a:lnTo>
                  <a:cubicBezTo>
                    <a:pt x="5626" y="2622"/>
                    <a:pt x="5526" y="2021"/>
                    <a:pt x="5126" y="1821"/>
                  </a:cubicBezTo>
                  <a:lnTo>
                    <a:pt x="923" y="53"/>
                  </a:lnTo>
                  <a:cubicBezTo>
                    <a:pt x="839" y="17"/>
                    <a:pt x="754" y="0"/>
                    <a:pt x="6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21"/>
            <p:cNvSpPr/>
            <p:nvPr/>
          </p:nvSpPr>
          <p:spPr>
            <a:xfrm>
              <a:off x="250712" y="2821681"/>
              <a:ext cx="69145" cy="69118"/>
            </a:xfrm>
            <a:custGeom>
              <a:avLst/>
              <a:gdLst/>
              <a:ahLst/>
              <a:cxnLst/>
              <a:rect l="l" t="t" r="r" b="b"/>
              <a:pathLst>
                <a:path w="2503" h="2502" extrusionOk="0">
                  <a:moveTo>
                    <a:pt x="1268" y="0"/>
                  </a:moveTo>
                  <a:cubicBezTo>
                    <a:pt x="534" y="0"/>
                    <a:pt x="1" y="534"/>
                    <a:pt x="1" y="1234"/>
                  </a:cubicBezTo>
                  <a:cubicBezTo>
                    <a:pt x="1" y="1968"/>
                    <a:pt x="534" y="2502"/>
                    <a:pt x="1268" y="2502"/>
                  </a:cubicBezTo>
                  <a:cubicBezTo>
                    <a:pt x="1969" y="2502"/>
                    <a:pt x="2502" y="1968"/>
                    <a:pt x="2502" y="1234"/>
                  </a:cubicBezTo>
                  <a:cubicBezTo>
                    <a:pt x="2502" y="534"/>
                    <a:pt x="1935" y="0"/>
                    <a:pt x="12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21"/>
            <p:cNvSpPr/>
            <p:nvPr/>
          </p:nvSpPr>
          <p:spPr>
            <a:xfrm>
              <a:off x="394474" y="2956216"/>
              <a:ext cx="85720" cy="85720"/>
            </a:xfrm>
            <a:custGeom>
              <a:avLst/>
              <a:gdLst/>
              <a:ahLst/>
              <a:cxnLst/>
              <a:rect l="l" t="t" r="r" b="b"/>
              <a:pathLst>
                <a:path w="3103" h="3103" extrusionOk="0">
                  <a:moveTo>
                    <a:pt x="1568" y="0"/>
                  </a:moveTo>
                  <a:cubicBezTo>
                    <a:pt x="734" y="0"/>
                    <a:pt x="0" y="701"/>
                    <a:pt x="0" y="1535"/>
                  </a:cubicBezTo>
                  <a:cubicBezTo>
                    <a:pt x="0" y="2369"/>
                    <a:pt x="734" y="3102"/>
                    <a:pt x="1568" y="3102"/>
                  </a:cubicBezTo>
                  <a:cubicBezTo>
                    <a:pt x="2402" y="3102"/>
                    <a:pt x="3102" y="2369"/>
                    <a:pt x="3102" y="1535"/>
                  </a:cubicBezTo>
                  <a:cubicBezTo>
                    <a:pt x="3102" y="667"/>
                    <a:pt x="2402" y="0"/>
                    <a:pt x="15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8" name="Google Shape;838;p21"/>
          <p:cNvGrpSpPr/>
          <p:nvPr/>
        </p:nvGrpSpPr>
        <p:grpSpPr>
          <a:xfrm>
            <a:off x="3626987" y="4325387"/>
            <a:ext cx="609540" cy="583574"/>
            <a:chOff x="3105300" y="593625"/>
            <a:chExt cx="256800" cy="245850"/>
          </a:xfrm>
        </p:grpSpPr>
        <p:sp>
          <p:nvSpPr>
            <p:cNvPr id="839" name="Google Shape;839;p21"/>
            <p:cNvSpPr/>
            <p:nvPr/>
          </p:nvSpPr>
          <p:spPr>
            <a:xfrm>
              <a:off x="3130975" y="695850"/>
              <a:ext cx="109875" cy="109875"/>
            </a:xfrm>
            <a:custGeom>
              <a:avLst/>
              <a:gdLst/>
              <a:ahLst/>
              <a:cxnLst/>
              <a:rect l="l" t="t" r="r" b="b"/>
              <a:pathLst>
                <a:path w="4395" h="4395" extrusionOk="0">
                  <a:moveTo>
                    <a:pt x="1" y="1"/>
                  </a:moveTo>
                  <a:lnTo>
                    <a:pt x="1" y="4394"/>
                  </a:lnTo>
                  <a:lnTo>
                    <a:pt x="4394" y="4394"/>
                  </a:lnTo>
                  <a:lnTo>
                    <a:pt x="4394"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21"/>
            <p:cNvSpPr/>
            <p:nvPr/>
          </p:nvSpPr>
          <p:spPr>
            <a:xfrm>
              <a:off x="3202300" y="765275"/>
              <a:ext cx="74200" cy="74200"/>
            </a:xfrm>
            <a:custGeom>
              <a:avLst/>
              <a:gdLst/>
              <a:ahLst/>
              <a:cxnLst/>
              <a:rect l="l" t="t" r="r" b="b"/>
              <a:pathLst>
                <a:path w="2968" h="2968" extrusionOk="0">
                  <a:moveTo>
                    <a:pt x="1" y="1"/>
                  </a:moveTo>
                  <a:lnTo>
                    <a:pt x="1" y="2968"/>
                  </a:lnTo>
                  <a:lnTo>
                    <a:pt x="2968" y="2968"/>
                  </a:lnTo>
                  <a:lnTo>
                    <a:pt x="2968"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21"/>
            <p:cNvSpPr/>
            <p:nvPr/>
          </p:nvSpPr>
          <p:spPr>
            <a:xfrm>
              <a:off x="3293125" y="652575"/>
              <a:ext cx="68975" cy="68975"/>
            </a:xfrm>
            <a:custGeom>
              <a:avLst/>
              <a:gdLst/>
              <a:ahLst/>
              <a:cxnLst/>
              <a:rect l="l" t="t" r="r" b="b"/>
              <a:pathLst>
                <a:path w="2759" h="2759" extrusionOk="0">
                  <a:moveTo>
                    <a:pt x="1" y="1"/>
                  </a:moveTo>
                  <a:lnTo>
                    <a:pt x="1" y="2759"/>
                  </a:lnTo>
                  <a:lnTo>
                    <a:pt x="2759" y="2759"/>
                  </a:lnTo>
                  <a:lnTo>
                    <a:pt x="2759"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21"/>
            <p:cNvSpPr/>
            <p:nvPr/>
          </p:nvSpPr>
          <p:spPr>
            <a:xfrm>
              <a:off x="3105300" y="593625"/>
              <a:ext cx="35675" cy="35675"/>
            </a:xfrm>
            <a:custGeom>
              <a:avLst/>
              <a:gdLst/>
              <a:ahLst/>
              <a:cxnLst/>
              <a:rect l="l" t="t" r="r" b="b"/>
              <a:pathLst>
                <a:path w="1427" h="1427" extrusionOk="0">
                  <a:moveTo>
                    <a:pt x="0" y="0"/>
                  </a:moveTo>
                  <a:lnTo>
                    <a:pt x="0" y="1427"/>
                  </a:lnTo>
                  <a:lnTo>
                    <a:pt x="1427" y="1427"/>
                  </a:lnTo>
                  <a:lnTo>
                    <a:pt x="1427"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3" name="Google Shape;843;p21"/>
          <p:cNvGrpSpPr/>
          <p:nvPr/>
        </p:nvGrpSpPr>
        <p:grpSpPr>
          <a:xfrm>
            <a:off x="8594804" y="1188192"/>
            <a:ext cx="477477" cy="478195"/>
            <a:chOff x="5022684" y="4300597"/>
            <a:chExt cx="648306" cy="649281"/>
          </a:xfrm>
        </p:grpSpPr>
        <p:sp>
          <p:nvSpPr>
            <p:cNvPr id="844" name="Google Shape;844;p21"/>
            <p:cNvSpPr/>
            <p:nvPr/>
          </p:nvSpPr>
          <p:spPr>
            <a:xfrm>
              <a:off x="5022684" y="4300597"/>
              <a:ext cx="235516" cy="235528"/>
            </a:xfrm>
            <a:custGeom>
              <a:avLst/>
              <a:gdLst/>
              <a:ahLst/>
              <a:cxnLst/>
              <a:rect l="l" t="t" r="r" b="b"/>
              <a:pathLst>
                <a:path w="4851" h="4851" extrusionOk="0">
                  <a:moveTo>
                    <a:pt x="0" y="1"/>
                  </a:moveTo>
                  <a:lnTo>
                    <a:pt x="0" y="4851"/>
                  </a:lnTo>
                  <a:lnTo>
                    <a:pt x="4850" y="4851"/>
                  </a:lnTo>
                  <a:lnTo>
                    <a:pt x="4850"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21"/>
            <p:cNvSpPr/>
            <p:nvPr/>
          </p:nvSpPr>
          <p:spPr>
            <a:xfrm>
              <a:off x="5157512" y="4434502"/>
              <a:ext cx="166235" cy="166292"/>
            </a:xfrm>
            <a:custGeom>
              <a:avLst/>
              <a:gdLst/>
              <a:ahLst/>
              <a:cxnLst/>
              <a:rect l="l" t="t" r="r" b="b"/>
              <a:pathLst>
                <a:path w="3424" h="3425" extrusionOk="0">
                  <a:moveTo>
                    <a:pt x="0" y="1"/>
                  </a:moveTo>
                  <a:lnTo>
                    <a:pt x="0" y="3424"/>
                  </a:lnTo>
                  <a:lnTo>
                    <a:pt x="3424" y="3424"/>
                  </a:lnTo>
                  <a:lnTo>
                    <a:pt x="3424"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21"/>
            <p:cNvSpPr/>
            <p:nvPr/>
          </p:nvSpPr>
          <p:spPr>
            <a:xfrm>
              <a:off x="5569375" y="4434502"/>
              <a:ext cx="101615" cy="101620"/>
            </a:xfrm>
            <a:custGeom>
              <a:avLst/>
              <a:gdLst/>
              <a:ahLst/>
              <a:cxnLst/>
              <a:rect l="l" t="t" r="r" b="b"/>
              <a:pathLst>
                <a:path w="2093" h="2093" extrusionOk="0">
                  <a:moveTo>
                    <a:pt x="0" y="1"/>
                  </a:moveTo>
                  <a:lnTo>
                    <a:pt x="0" y="2093"/>
                  </a:lnTo>
                  <a:lnTo>
                    <a:pt x="2093" y="2093"/>
                  </a:lnTo>
                  <a:lnTo>
                    <a:pt x="2093"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21"/>
            <p:cNvSpPr/>
            <p:nvPr/>
          </p:nvSpPr>
          <p:spPr>
            <a:xfrm>
              <a:off x="5294185" y="4811309"/>
              <a:ext cx="138562" cy="138569"/>
            </a:xfrm>
            <a:custGeom>
              <a:avLst/>
              <a:gdLst/>
              <a:ahLst/>
              <a:cxnLst/>
              <a:rect l="l" t="t" r="r" b="b"/>
              <a:pathLst>
                <a:path w="2854" h="2854" extrusionOk="0">
                  <a:moveTo>
                    <a:pt x="0" y="0"/>
                  </a:moveTo>
                  <a:lnTo>
                    <a:pt x="0" y="2853"/>
                  </a:lnTo>
                  <a:lnTo>
                    <a:pt x="2853" y="2853"/>
                  </a:lnTo>
                  <a:lnTo>
                    <a:pt x="2853"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8" name="Google Shape;848;p21"/>
          <p:cNvGrpSpPr/>
          <p:nvPr/>
        </p:nvGrpSpPr>
        <p:grpSpPr>
          <a:xfrm>
            <a:off x="8028260" y="322966"/>
            <a:ext cx="365869" cy="328105"/>
            <a:chOff x="7194285" y="1228366"/>
            <a:chExt cx="365869" cy="328105"/>
          </a:xfrm>
        </p:grpSpPr>
        <p:sp>
          <p:nvSpPr>
            <p:cNvPr id="849" name="Google Shape;849;p21"/>
            <p:cNvSpPr/>
            <p:nvPr/>
          </p:nvSpPr>
          <p:spPr>
            <a:xfrm>
              <a:off x="7474434" y="1291960"/>
              <a:ext cx="85720" cy="85720"/>
            </a:xfrm>
            <a:custGeom>
              <a:avLst/>
              <a:gdLst/>
              <a:ahLst/>
              <a:cxnLst/>
              <a:rect l="l" t="t" r="r" b="b"/>
              <a:pathLst>
                <a:path w="3103" h="3103" extrusionOk="0">
                  <a:moveTo>
                    <a:pt x="1534" y="601"/>
                  </a:moveTo>
                  <a:cubicBezTo>
                    <a:pt x="2035" y="601"/>
                    <a:pt x="2502" y="1001"/>
                    <a:pt x="2502" y="1568"/>
                  </a:cubicBezTo>
                  <a:cubicBezTo>
                    <a:pt x="2502" y="2102"/>
                    <a:pt x="2102" y="2502"/>
                    <a:pt x="1534" y="2502"/>
                  </a:cubicBezTo>
                  <a:cubicBezTo>
                    <a:pt x="1001" y="2502"/>
                    <a:pt x="600" y="2102"/>
                    <a:pt x="600" y="1568"/>
                  </a:cubicBezTo>
                  <a:cubicBezTo>
                    <a:pt x="600" y="1001"/>
                    <a:pt x="1001" y="601"/>
                    <a:pt x="1534" y="601"/>
                  </a:cubicBezTo>
                  <a:close/>
                  <a:moveTo>
                    <a:pt x="1534" y="1"/>
                  </a:moveTo>
                  <a:cubicBezTo>
                    <a:pt x="701" y="1"/>
                    <a:pt x="0" y="734"/>
                    <a:pt x="0" y="1568"/>
                  </a:cubicBezTo>
                  <a:cubicBezTo>
                    <a:pt x="0" y="2402"/>
                    <a:pt x="701" y="3103"/>
                    <a:pt x="1534" y="3103"/>
                  </a:cubicBezTo>
                  <a:cubicBezTo>
                    <a:pt x="2368" y="3103"/>
                    <a:pt x="3036" y="2436"/>
                    <a:pt x="3102" y="1568"/>
                  </a:cubicBezTo>
                  <a:cubicBezTo>
                    <a:pt x="3102" y="734"/>
                    <a:pt x="2368" y="1"/>
                    <a:pt x="1534"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21"/>
            <p:cNvSpPr/>
            <p:nvPr/>
          </p:nvSpPr>
          <p:spPr>
            <a:xfrm>
              <a:off x="7315920" y="1470723"/>
              <a:ext cx="84809" cy="85748"/>
            </a:xfrm>
            <a:custGeom>
              <a:avLst/>
              <a:gdLst/>
              <a:ahLst/>
              <a:cxnLst/>
              <a:rect l="l" t="t" r="r" b="b"/>
              <a:pathLst>
                <a:path w="3070" h="3104" extrusionOk="0">
                  <a:moveTo>
                    <a:pt x="1535" y="601"/>
                  </a:moveTo>
                  <a:cubicBezTo>
                    <a:pt x="2069" y="601"/>
                    <a:pt x="2536" y="1035"/>
                    <a:pt x="2502" y="1535"/>
                  </a:cubicBezTo>
                  <a:cubicBezTo>
                    <a:pt x="2502" y="2069"/>
                    <a:pt x="2069" y="2503"/>
                    <a:pt x="1535" y="2503"/>
                  </a:cubicBezTo>
                  <a:cubicBezTo>
                    <a:pt x="1001" y="2503"/>
                    <a:pt x="568" y="2069"/>
                    <a:pt x="568" y="1535"/>
                  </a:cubicBezTo>
                  <a:cubicBezTo>
                    <a:pt x="568" y="1002"/>
                    <a:pt x="1001" y="601"/>
                    <a:pt x="1535" y="601"/>
                  </a:cubicBezTo>
                  <a:close/>
                  <a:moveTo>
                    <a:pt x="1535" y="1"/>
                  </a:moveTo>
                  <a:cubicBezTo>
                    <a:pt x="701" y="1"/>
                    <a:pt x="1" y="701"/>
                    <a:pt x="1" y="1535"/>
                  </a:cubicBezTo>
                  <a:cubicBezTo>
                    <a:pt x="1" y="2369"/>
                    <a:pt x="701" y="3103"/>
                    <a:pt x="1535" y="3103"/>
                  </a:cubicBezTo>
                  <a:cubicBezTo>
                    <a:pt x="2402" y="3103"/>
                    <a:pt x="3069" y="2369"/>
                    <a:pt x="3069" y="1535"/>
                  </a:cubicBezTo>
                  <a:cubicBezTo>
                    <a:pt x="3069" y="701"/>
                    <a:pt x="2369" y="1"/>
                    <a:pt x="1535"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21"/>
            <p:cNvSpPr/>
            <p:nvPr/>
          </p:nvSpPr>
          <p:spPr>
            <a:xfrm>
              <a:off x="7293820" y="1228366"/>
              <a:ext cx="15691" cy="213817"/>
            </a:xfrm>
            <a:custGeom>
              <a:avLst/>
              <a:gdLst/>
              <a:ahLst/>
              <a:cxnLst/>
              <a:rect l="l" t="t" r="r" b="b"/>
              <a:pathLst>
                <a:path w="568" h="7740" extrusionOk="0">
                  <a:moveTo>
                    <a:pt x="300" y="1"/>
                  </a:moveTo>
                  <a:cubicBezTo>
                    <a:pt x="133" y="1"/>
                    <a:pt x="0" y="134"/>
                    <a:pt x="0" y="301"/>
                  </a:cubicBezTo>
                  <a:lnTo>
                    <a:pt x="0" y="7440"/>
                  </a:lnTo>
                  <a:cubicBezTo>
                    <a:pt x="0" y="7606"/>
                    <a:pt x="133" y="7740"/>
                    <a:pt x="300" y="7740"/>
                  </a:cubicBezTo>
                  <a:cubicBezTo>
                    <a:pt x="400" y="7740"/>
                    <a:pt x="534" y="7606"/>
                    <a:pt x="567" y="7440"/>
                  </a:cubicBezTo>
                  <a:lnTo>
                    <a:pt x="567" y="301"/>
                  </a:lnTo>
                  <a:cubicBezTo>
                    <a:pt x="567" y="134"/>
                    <a:pt x="467" y="1"/>
                    <a:pt x="300"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21"/>
            <p:cNvSpPr/>
            <p:nvPr/>
          </p:nvSpPr>
          <p:spPr>
            <a:xfrm>
              <a:off x="7194285" y="1326989"/>
              <a:ext cx="213818" cy="15691"/>
            </a:xfrm>
            <a:custGeom>
              <a:avLst/>
              <a:gdLst/>
              <a:ahLst/>
              <a:cxnLst/>
              <a:rect l="l" t="t" r="r" b="b"/>
              <a:pathLst>
                <a:path w="7740" h="568" extrusionOk="0">
                  <a:moveTo>
                    <a:pt x="301" y="0"/>
                  </a:moveTo>
                  <a:cubicBezTo>
                    <a:pt x="134" y="0"/>
                    <a:pt x="0" y="134"/>
                    <a:pt x="0" y="300"/>
                  </a:cubicBezTo>
                  <a:cubicBezTo>
                    <a:pt x="0" y="467"/>
                    <a:pt x="134" y="567"/>
                    <a:pt x="301" y="567"/>
                  </a:cubicBezTo>
                  <a:lnTo>
                    <a:pt x="7439" y="567"/>
                  </a:lnTo>
                  <a:cubicBezTo>
                    <a:pt x="7606" y="567"/>
                    <a:pt x="7739" y="467"/>
                    <a:pt x="7739" y="300"/>
                  </a:cubicBezTo>
                  <a:cubicBezTo>
                    <a:pt x="7739" y="100"/>
                    <a:pt x="7606" y="0"/>
                    <a:pt x="7439" y="0"/>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only 1">
  <p:cSld name="CUSTOM_11">
    <p:spTree>
      <p:nvGrpSpPr>
        <p:cNvPr id="1" name="Shape 1105"/>
        <p:cNvGrpSpPr/>
        <p:nvPr/>
      </p:nvGrpSpPr>
      <p:grpSpPr>
        <a:xfrm>
          <a:off x="0" y="0"/>
          <a:ext cx="0" cy="0"/>
          <a:chOff x="0" y="0"/>
          <a:chExt cx="0" cy="0"/>
        </a:xfrm>
      </p:grpSpPr>
      <p:grpSp>
        <p:nvGrpSpPr>
          <p:cNvPr id="1106" name="Google Shape;1106;p26"/>
          <p:cNvGrpSpPr/>
          <p:nvPr/>
        </p:nvGrpSpPr>
        <p:grpSpPr>
          <a:xfrm>
            <a:off x="4856905" y="-5007110"/>
            <a:ext cx="8043475" cy="8043475"/>
            <a:chOff x="1241175" y="-1300650"/>
            <a:chExt cx="8043475" cy="8043475"/>
          </a:xfrm>
        </p:grpSpPr>
        <p:sp>
          <p:nvSpPr>
            <p:cNvPr id="1107" name="Google Shape;1107;p26"/>
            <p:cNvSpPr/>
            <p:nvPr/>
          </p:nvSpPr>
          <p:spPr>
            <a:xfrm>
              <a:off x="1241175" y="-1300650"/>
              <a:ext cx="8043475" cy="8043475"/>
            </a:xfrm>
            <a:custGeom>
              <a:avLst/>
              <a:gdLst/>
              <a:ahLst/>
              <a:cxnLst/>
              <a:rect l="l" t="t" r="r" b="b"/>
              <a:pathLst>
                <a:path w="321739" h="321739" extrusionOk="0">
                  <a:moveTo>
                    <a:pt x="160885" y="3831"/>
                  </a:moveTo>
                  <a:cubicBezTo>
                    <a:pt x="182071" y="3831"/>
                    <a:pt x="202679" y="7965"/>
                    <a:pt x="222011" y="16141"/>
                  </a:cubicBezTo>
                  <a:cubicBezTo>
                    <a:pt x="240704" y="24044"/>
                    <a:pt x="257482" y="35351"/>
                    <a:pt x="271920" y="49789"/>
                  </a:cubicBezTo>
                  <a:cubicBezTo>
                    <a:pt x="286358" y="64227"/>
                    <a:pt x="297696" y="81036"/>
                    <a:pt x="305599" y="99729"/>
                  </a:cubicBezTo>
                  <a:cubicBezTo>
                    <a:pt x="313806" y="119121"/>
                    <a:pt x="317939" y="139669"/>
                    <a:pt x="317939" y="160854"/>
                  </a:cubicBezTo>
                  <a:cubicBezTo>
                    <a:pt x="317939" y="182070"/>
                    <a:pt x="313806" y="202618"/>
                    <a:pt x="305599" y="222010"/>
                  </a:cubicBezTo>
                  <a:cubicBezTo>
                    <a:pt x="297696" y="240703"/>
                    <a:pt x="286358" y="257482"/>
                    <a:pt x="271920" y="271920"/>
                  </a:cubicBezTo>
                  <a:cubicBezTo>
                    <a:pt x="257482" y="286358"/>
                    <a:pt x="240704" y="297695"/>
                    <a:pt x="222011" y="305598"/>
                  </a:cubicBezTo>
                  <a:cubicBezTo>
                    <a:pt x="202618" y="313805"/>
                    <a:pt x="182071" y="317939"/>
                    <a:pt x="160885" y="317939"/>
                  </a:cubicBezTo>
                  <a:cubicBezTo>
                    <a:pt x="139669" y="317939"/>
                    <a:pt x="119121" y="313805"/>
                    <a:pt x="99729" y="305598"/>
                  </a:cubicBezTo>
                  <a:cubicBezTo>
                    <a:pt x="81035" y="297695"/>
                    <a:pt x="64257" y="286358"/>
                    <a:pt x="49819" y="271920"/>
                  </a:cubicBezTo>
                  <a:cubicBezTo>
                    <a:pt x="35381" y="257482"/>
                    <a:pt x="24043" y="240703"/>
                    <a:pt x="16140" y="222010"/>
                  </a:cubicBezTo>
                  <a:cubicBezTo>
                    <a:pt x="7934" y="202618"/>
                    <a:pt x="3800" y="182070"/>
                    <a:pt x="3800" y="160854"/>
                  </a:cubicBezTo>
                  <a:cubicBezTo>
                    <a:pt x="3800" y="139669"/>
                    <a:pt x="7934" y="119121"/>
                    <a:pt x="16140" y="99729"/>
                  </a:cubicBezTo>
                  <a:cubicBezTo>
                    <a:pt x="24104" y="81036"/>
                    <a:pt x="35381" y="64288"/>
                    <a:pt x="49819" y="49850"/>
                  </a:cubicBezTo>
                  <a:cubicBezTo>
                    <a:pt x="64257" y="35412"/>
                    <a:pt x="81035" y="24074"/>
                    <a:pt x="99729" y="16171"/>
                  </a:cubicBezTo>
                  <a:cubicBezTo>
                    <a:pt x="119121" y="7965"/>
                    <a:pt x="139669" y="3831"/>
                    <a:pt x="160885" y="3831"/>
                  </a:cubicBezTo>
                  <a:close/>
                  <a:moveTo>
                    <a:pt x="160885" y="1"/>
                  </a:moveTo>
                  <a:cubicBezTo>
                    <a:pt x="139121" y="1"/>
                    <a:pt x="118088" y="4256"/>
                    <a:pt x="98239" y="12645"/>
                  </a:cubicBezTo>
                  <a:cubicBezTo>
                    <a:pt x="79090" y="20731"/>
                    <a:pt x="61856" y="32311"/>
                    <a:pt x="47114" y="47114"/>
                  </a:cubicBezTo>
                  <a:cubicBezTo>
                    <a:pt x="32372" y="61886"/>
                    <a:pt x="20730" y="79090"/>
                    <a:pt x="12645" y="98239"/>
                  </a:cubicBezTo>
                  <a:cubicBezTo>
                    <a:pt x="4256" y="118088"/>
                    <a:pt x="0" y="139121"/>
                    <a:pt x="0" y="160854"/>
                  </a:cubicBezTo>
                  <a:cubicBezTo>
                    <a:pt x="0" y="182587"/>
                    <a:pt x="4256" y="203651"/>
                    <a:pt x="12645" y="223469"/>
                  </a:cubicBezTo>
                  <a:cubicBezTo>
                    <a:pt x="20730" y="242618"/>
                    <a:pt x="32341" y="259822"/>
                    <a:pt x="47114" y="274625"/>
                  </a:cubicBezTo>
                  <a:cubicBezTo>
                    <a:pt x="61886" y="289397"/>
                    <a:pt x="79120" y="300978"/>
                    <a:pt x="98270" y="309094"/>
                  </a:cubicBezTo>
                  <a:cubicBezTo>
                    <a:pt x="118088" y="317483"/>
                    <a:pt x="139152" y="321738"/>
                    <a:pt x="160885" y="321738"/>
                  </a:cubicBezTo>
                  <a:cubicBezTo>
                    <a:pt x="182618" y="321738"/>
                    <a:pt x="203652" y="317483"/>
                    <a:pt x="223500" y="309094"/>
                  </a:cubicBezTo>
                  <a:cubicBezTo>
                    <a:pt x="242649" y="300978"/>
                    <a:pt x="259884" y="289397"/>
                    <a:pt x="274626" y="274625"/>
                  </a:cubicBezTo>
                  <a:cubicBezTo>
                    <a:pt x="289367" y="259822"/>
                    <a:pt x="301009" y="242618"/>
                    <a:pt x="309094" y="223469"/>
                  </a:cubicBezTo>
                  <a:cubicBezTo>
                    <a:pt x="317483" y="203651"/>
                    <a:pt x="321739" y="182587"/>
                    <a:pt x="321739" y="160854"/>
                  </a:cubicBezTo>
                  <a:cubicBezTo>
                    <a:pt x="321739" y="139121"/>
                    <a:pt x="317483" y="118088"/>
                    <a:pt x="309094" y="98239"/>
                  </a:cubicBezTo>
                  <a:cubicBezTo>
                    <a:pt x="301009" y="79090"/>
                    <a:pt x="289398" y="61856"/>
                    <a:pt x="274626" y="47114"/>
                  </a:cubicBezTo>
                  <a:cubicBezTo>
                    <a:pt x="259853" y="32372"/>
                    <a:pt x="242649" y="20731"/>
                    <a:pt x="223500" y="12645"/>
                  </a:cubicBezTo>
                  <a:cubicBezTo>
                    <a:pt x="203652" y="4256"/>
                    <a:pt x="182618" y="1"/>
                    <a:pt x="160885"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26"/>
            <p:cNvSpPr/>
            <p:nvPr/>
          </p:nvSpPr>
          <p:spPr>
            <a:xfrm>
              <a:off x="1787525" y="-755050"/>
              <a:ext cx="6950775" cy="6951500"/>
            </a:xfrm>
            <a:custGeom>
              <a:avLst/>
              <a:gdLst/>
              <a:ahLst/>
              <a:cxnLst/>
              <a:rect l="l" t="t" r="r" b="b"/>
              <a:pathLst>
                <a:path w="278031" h="278060" extrusionOk="0">
                  <a:moveTo>
                    <a:pt x="139031" y="3800"/>
                  </a:moveTo>
                  <a:cubicBezTo>
                    <a:pt x="175141" y="3800"/>
                    <a:pt x="209123" y="17874"/>
                    <a:pt x="234656" y="43406"/>
                  </a:cubicBezTo>
                  <a:cubicBezTo>
                    <a:pt x="260188" y="68969"/>
                    <a:pt x="274231" y="102890"/>
                    <a:pt x="274231" y="139030"/>
                  </a:cubicBezTo>
                  <a:cubicBezTo>
                    <a:pt x="274231" y="175171"/>
                    <a:pt x="260188" y="209153"/>
                    <a:pt x="234656" y="234685"/>
                  </a:cubicBezTo>
                  <a:cubicBezTo>
                    <a:pt x="209093" y="260187"/>
                    <a:pt x="175110" y="274260"/>
                    <a:pt x="139031" y="274260"/>
                  </a:cubicBezTo>
                  <a:cubicBezTo>
                    <a:pt x="102921" y="274260"/>
                    <a:pt x="68969" y="260187"/>
                    <a:pt x="43406" y="234716"/>
                  </a:cubicBezTo>
                  <a:cubicBezTo>
                    <a:pt x="17904" y="209153"/>
                    <a:pt x="3831" y="175201"/>
                    <a:pt x="3831" y="139091"/>
                  </a:cubicBezTo>
                  <a:cubicBezTo>
                    <a:pt x="3831" y="102951"/>
                    <a:pt x="17904" y="68969"/>
                    <a:pt x="43406" y="43436"/>
                  </a:cubicBezTo>
                  <a:cubicBezTo>
                    <a:pt x="68969" y="17874"/>
                    <a:pt x="102921" y="3800"/>
                    <a:pt x="139031" y="3800"/>
                  </a:cubicBezTo>
                  <a:close/>
                  <a:moveTo>
                    <a:pt x="139031" y="1"/>
                  </a:moveTo>
                  <a:cubicBezTo>
                    <a:pt x="120246" y="1"/>
                    <a:pt x="102039" y="3709"/>
                    <a:pt x="84926" y="10943"/>
                  </a:cubicBezTo>
                  <a:cubicBezTo>
                    <a:pt x="68361" y="17934"/>
                    <a:pt x="53497" y="27995"/>
                    <a:pt x="40731" y="40761"/>
                  </a:cubicBezTo>
                  <a:cubicBezTo>
                    <a:pt x="27965" y="53497"/>
                    <a:pt x="17934" y="68361"/>
                    <a:pt x="10943" y="84926"/>
                  </a:cubicBezTo>
                  <a:cubicBezTo>
                    <a:pt x="3679" y="102069"/>
                    <a:pt x="1" y="120276"/>
                    <a:pt x="1" y="139030"/>
                  </a:cubicBezTo>
                  <a:cubicBezTo>
                    <a:pt x="1" y="157815"/>
                    <a:pt x="3679" y="176022"/>
                    <a:pt x="10943" y="193134"/>
                  </a:cubicBezTo>
                  <a:cubicBezTo>
                    <a:pt x="17934" y="209700"/>
                    <a:pt x="27965" y="224563"/>
                    <a:pt x="40731" y="237330"/>
                  </a:cubicBezTo>
                  <a:cubicBezTo>
                    <a:pt x="53497" y="250096"/>
                    <a:pt x="68361" y="260126"/>
                    <a:pt x="84926" y="267117"/>
                  </a:cubicBezTo>
                  <a:cubicBezTo>
                    <a:pt x="102039" y="274382"/>
                    <a:pt x="120246" y="278060"/>
                    <a:pt x="139031" y="278060"/>
                  </a:cubicBezTo>
                  <a:cubicBezTo>
                    <a:pt x="157785" y="278060"/>
                    <a:pt x="175992" y="274412"/>
                    <a:pt x="193135" y="267117"/>
                  </a:cubicBezTo>
                  <a:cubicBezTo>
                    <a:pt x="209670" y="260126"/>
                    <a:pt x="224534" y="250096"/>
                    <a:pt x="237300" y="237330"/>
                  </a:cubicBezTo>
                  <a:cubicBezTo>
                    <a:pt x="250066" y="224563"/>
                    <a:pt x="260097" y="209700"/>
                    <a:pt x="267088" y="193134"/>
                  </a:cubicBezTo>
                  <a:cubicBezTo>
                    <a:pt x="274352" y="176022"/>
                    <a:pt x="278030" y="157815"/>
                    <a:pt x="278030" y="139030"/>
                  </a:cubicBezTo>
                  <a:cubicBezTo>
                    <a:pt x="278030" y="120276"/>
                    <a:pt x="274352" y="102069"/>
                    <a:pt x="267088" y="84926"/>
                  </a:cubicBezTo>
                  <a:cubicBezTo>
                    <a:pt x="260097" y="68361"/>
                    <a:pt x="250066" y="53528"/>
                    <a:pt x="237300" y="40761"/>
                  </a:cubicBezTo>
                  <a:cubicBezTo>
                    <a:pt x="224534" y="27965"/>
                    <a:pt x="209701" y="17934"/>
                    <a:pt x="193135" y="10943"/>
                  </a:cubicBezTo>
                  <a:cubicBezTo>
                    <a:pt x="175992" y="3709"/>
                    <a:pt x="157785" y="1"/>
                    <a:pt x="139031"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26"/>
            <p:cNvSpPr/>
            <p:nvPr/>
          </p:nvSpPr>
          <p:spPr>
            <a:xfrm>
              <a:off x="2333125" y="-208675"/>
              <a:ext cx="5859575" cy="5860300"/>
            </a:xfrm>
            <a:custGeom>
              <a:avLst/>
              <a:gdLst/>
              <a:ahLst/>
              <a:cxnLst/>
              <a:rect l="l" t="t" r="r" b="b"/>
              <a:pathLst>
                <a:path w="234383" h="234412" extrusionOk="0">
                  <a:moveTo>
                    <a:pt x="117207" y="3800"/>
                  </a:moveTo>
                  <a:cubicBezTo>
                    <a:pt x="147481" y="3800"/>
                    <a:pt x="175962" y="15593"/>
                    <a:pt x="197360" y="37022"/>
                  </a:cubicBezTo>
                  <a:cubicBezTo>
                    <a:pt x="218789" y="58390"/>
                    <a:pt x="230583" y="86901"/>
                    <a:pt x="230583" y="117175"/>
                  </a:cubicBezTo>
                  <a:cubicBezTo>
                    <a:pt x="230583" y="147449"/>
                    <a:pt x="218789" y="175930"/>
                    <a:pt x="197360" y="197359"/>
                  </a:cubicBezTo>
                  <a:cubicBezTo>
                    <a:pt x="175962" y="218788"/>
                    <a:pt x="147481" y="230551"/>
                    <a:pt x="117207" y="230551"/>
                  </a:cubicBezTo>
                  <a:cubicBezTo>
                    <a:pt x="86902" y="230551"/>
                    <a:pt x="58452" y="218788"/>
                    <a:pt x="37023" y="197359"/>
                  </a:cubicBezTo>
                  <a:cubicBezTo>
                    <a:pt x="15594" y="175960"/>
                    <a:pt x="3831" y="147480"/>
                    <a:pt x="3831" y="117175"/>
                  </a:cubicBezTo>
                  <a:cubicBezTo>
                    <a:pt x="3831" y="86901"/>
                    <a:pt x="15594" y="58451"/>
                    <a:pt x="37023" y="37022"/>
                  </a:cubicBezTo>
                  <a:cubicBezTo>
                    <a:pt x="58422" y="15593"/>
                    <a:pt x="86902" y="3800"/>
                    <a:pt x="117207" y="3800"/>
                  </a:cubicBezTo>
                  <a:close/>
                  <a:moveTo>
                    <a:pt x="117207" y="0"/>
                  </a:moveTo>
                  <a:cubicBezTo>
                    <a:pt x="85899" y="0"/>
                    <a:pt x="56446" y="12189"/>
                    <a:pt x="34318" y="34347"/>
                  </a:cubicBezTo>
                  <a:cubicBezTo>
                    <a:pt x="12220" y="56506"/>
                    <a:pt x="1" y="85898"/>
                    <a:pt x="1" y="117206"/>
                  </a:cubicBezTo>
                  <a:cubicBezTo>
                    <a:pt x="1" y="148513"/>
                    <a:pt x="12159" y="177966"/>
                    <a:pt x="34318" y="200094"/>
                  </a:cubicBezTo>
                  <a:cubicBezTo>
                    <a:pt x="56476" y="222192"/>
                    <a:pt x="85899" y="234411"/>
                    <a:pt x="117207" y="234411"/>
                  </a:cubicBezTo>
                  <a:cubicBezTo>
                    <a:pt x="148514" y="234411"/>
                    <a:pt x="177907" y="222162"/>
                    <a:pt x="200065" y="200064"/>
                  </a:cubicBezTo>
                  <a:cubicBezTo>
                    <a:pt x="222224" y="177936"/>
                    <a:pt x="234382" y="148483"/>
                    <a:pt x="234382" y="117175"/>
                  </a:cubicBezTo>
                  <a:cubicBezTo>
                    <a:pt x="234382" y="85868"/>
                    <a:pt x="222224" y="56445"/>
                    <a:pt x="200065" y="34317"/>
                  </a:cubicBezTo>
                  <a:cubicBezTo>
                    <a:pt x="177907" y="12189"/>
                    <a:pt x="148514" y="0"/>
                    <a:pt x="117207" y="0"/>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26"/>
            <p:cNvSpPr/>
            <p:nvPr/>
          </p:nvSpPr>
          <p:spPr>
            <a:xfrm>
              <a:off x="2878750" y="336925"/>
              <a:ext cx="4768350" cy="4768325"/>
            </a:xfrm>
            <a:custGeom>
              <a:avLst/>
              <a:gdLst/>
              <a:ahLst/>
              <a:cxnLst/>
              <a:rect l="l" t="t" r="r" b="b"/>
              <a:pathLst>
                <a:path w="190734" h="190733" extrusionOk="0">
                  <a:moveTo>
                    <a:pt x="95382" y="3800"/>
                  </a:moveTo>
                  <a:cubicBezTo>
                    <a:pt x="119850" y="3800"/>
                    <a:pt x="142829" y="13344"/>
                    <a:pt x="160125" y="30609"/>
                  </a:cubicBezTo>
                  <a:cubicBezTo>
                    <a:pt x="177389" y="47904"/>
                    <a:pt x="186934" y="70883"/>
                    <a:pt x="186934" y="95351"/>
                  </a:cubicBezTo>
                  <a:cubicBezTo>
                    <a:pt x="186934" y="119820"/>
                    <a:pt x="177389" y="142799"/>
                    <a:pt x="160125" y="160094"/>
                  </a:cubicBezTo>
                  <a:cubicBezTo>
                    <a:pt x="142829" y="177389"/>
                    <a:pt x="119850" y="186933"/>
                    <a:pt x="95382" y="186933"/>
                  </a:cubicBezTo>
                  <a:cubicBezTo>
                    <a:pt x="70913" y="186933"/>
                    <a:pt x="47904" y="177389"/>
                    <a:pt x="30639" y="160094"/>
                  </a:cubicBezTo>
                  <a:cubicBezTo>
                    <a:pt x="13344" y="142829"/>
                    <a:pt x="3800" y="119789"/>
                    <a:pt x="3800" y="95351"/>
                  </a:cubicBezTo>
                  <a:cubicBezTo>
                    <a:pt x="3800" y="70944"/>
                    <a:pt x="13344" y="47904"/>
                    <a:pt x="30639" y="30609"/>
                  </a:cubicBezTo>
                  <a:cubicBezTo>
                    <a:pt x="47904" y="13344"/>
                    <a:pt x="70913" y="3800"/>
                    <a:pt x="95382" y="3800"/>
                  </a:cubicBezTo>
                  <a:close/>
                  <a:moveTo>
                    <a:pt x="95382" y="0"/>
                  </a:moveTo>
                  <a:cubicBezTo>
                    <a:pt x="69910" y="0"/>
                    <a:pt x="45928" y="9909"/>
                    <a:pt x="27934" y="27934"/>
                  </a:cubicBezTo>
                  <a:cubicBezTo>
                    <a:pt x="9909" y="45928"/>
                    <a:pt x="0" y="69880"/>
                    <a:pt x="0" y="95351"/>
                  </a:cubicBezTo>
                  <a:cubicBezTo>
                    <a:pt x="0" y="120853"/>
                    <a:pt x="9909" y="144805"/>
                    <a:pt x="27934" y="162799"/>
                  </a:cubicBezTo>
                  <a:cubicBezTo>
                    <a:pt x="45928" y="180793"/>
                    <a:pt x="69910" y="190733"/>
                    <a:pt x="95382" y="190733"/>
                  </a:cubicBezTo>
                  <a:cubicBezTo>
                    <a:pt x="120853" y="190733"/>
                    <a:pt x="144805" y="180793"/>
                    <a:pt x="162799" y="162799"/>
                  </a:cubicBezTo>
                  <a:cubicBezTo>
                    <a:pt x="180824" y="144805"/>
                    <a:pt x="190733" y="120823"/>
                    <a:pt x="190733" y="95351"/>
                  </a:cubicBezTo>
                  <a:cubicBezTo>
                    <a:pt x="190733" y="69910"/>
                    <a:pt x="180824" y="45928"/>
                    <a:pt x="162799" y="27934"/>
                  </a:cubicBezTo>
                  <a:cubicBezTo>
                    <a:pt x="144805" y="9909"/>
                    <a:pt x="120823" y="0"/>
                    <a:pt x="95382" y="0"/>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26"/>
            <p:cNvSpPr/>
            <p:nvPr/>
          </p:nvSpPr>
          <p:spPr>
            <a:xfrm>
              <a:off x="3425100" y="883275"/>
              <a:ext cx="3675625" cy="3675625"/>
            </a:xfrm>
            <a:custGeom>
              <a:avLst/>
              <a:gdLst/>
              <a:ahLst/>
              <a:cxnLst/>
              <a:rect l="l" t="t" r="r" b="b"/>
              <a:pathLst>
                <a:path w="147025" h="147025" extrusionOk="0">
                  <a:moveTo>
                    <a:pt x="73528" y="3800"/>
                  </a:moveTo>
                  <a:cubicBezTo>
                    <a:pt x="111978" y="3800"/>
                    <a:pt x="143225" y="35047"/>
                    <a:pt x="143225" y="73497"/>
                  </a:cubicBezTo>
                  <a:cubicBezTo>
                    <a:pt x="143225" y="111948"/>
                    <a:pt x="111978" y="143225"/>
                    <a:pt x="73528" y="143225"/>
                  </a:cubicBezTo>
                  <a:cubicBezTo>
                    <a:pt x="35077" y="143225"/>
                    <a:pt x="3800" y="111948"/>
                    <a:pt x="3800" y="73497"/>
                  </a:cubicBezTo>
                  <a:cubicBezTo>
                    <a:pt x="3800" y="35047"/>
                    <a:pt x="35077" y="3800"/>
                    <a:pt x="73528" y="3800"/>
                  </a:cubicBezTo>
                  <a:close/>
                  <a:moveTo>
                    <a:pt x="73528" y="1"/>
                  </a:moveTo>
                  <a:cubicBezTo>
                    <a:pt x="32980" y="1"/>
                    <a:pt x="1" y="32950"/>
                    <a:pt x="1" y="73497"/>
                  </a:cubicBezTo>
                  <a:cubicBezTo>
                    <a:pt x="1" y="114045"/>
                    <a:pt x="32980" y="147024"/>
                    <a:pt x="73528" y="147024"/>
                  </a:cubicBezTo>
                  <a:cubicBezTo>
                    <a:pt x="114045" y="147024"/>
                    <a:pt x="147025" y="114045"/>
                    <a:pt x="147025" y="73497"/>
                  </a:cubicBezTo>
                  <a:cubicBezTo>
                    <a:pt x="147025" y="32950"/>
                    <a:pt x="114045" y="1"/>
                    <a:pt x="73528"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26"/>
            <p:cNvSpPr/>
            <p:nvPr/>
          </p:nvSpPr>
          <p:spPr>
            <a:xfrm>
              <a:off x="3971475" y="1430400"/>
              <a:ext cx="2583650" cy="2583650"/>
            </a:xfrm>
            <a:custGeom>
              <a:avLst/>
              <a:gdLst/>
              <a:ahLst/>
              <a:cxnLst/>
              <a:rect l="l" t="t" r="r" b="b"/>
              <a:pathLst>
                <a:path w="103346" h="103346" extrusionOk="0">
                  <a:moveTo>
                    <a:pt x="51673" y="3739"/>
                  </a:moveTo>
                  <a:cubicBezTo>
                    <a:pt x="78056" y="3739"/>
                    <a:pt x="99546" y="25199"/>
                    <a:pt x="99546" y="51612"/>
                  </a:cubicBezTo>
                  <a:cubicBezTo>
                    <a:pt x="99546" y="78026"/>
                    <a:pt x="78056" y="99485"/>
                    <a:pt x="51673" y="99485"/>
                  </a:cubicBezTo>
                  <a:cubicBezTo>
                    <a:pt x="25259" y="99485"/>
                    <a:pt x="3800" y="78026"/>
                    <a:pt x="3800" y="51612"/>
                  </a:cubicBezTo>
                  <a:cubicBezTo>
                    <a:pt x="3800" y="25229"/>
                    <a:pt x="25259" y="3739"/>
                    <a:pt x="51673" y="3739"/>
                  </a:cubicBezTo>
                  <a:close/>
                  <a:moveTo>
                    <a:pt x="51673" y="1"/>
                  </a:moveTo>
                  <a:cubicBezTo>
                    <a:pt x="23162" y="1"/>
                    <a:pt x="0" y="23162"/>
                    <a:pt x="0" y="51673"/>
                  </a:cubicBezTo>
                  <a:cubicBezTo>
                    <a:pt x="0" y="80154"/>
                    <a:pt x="23162" y="103346"/>
                    <a:pt x="51673" y="103346"/>
                  </a:cubicBezTo>
                  <a:cubicBezTo>
                    <a:pt x="80154" y="103346"/>
                    <a:pt x="103345" y="80154"/>
                    <a:pt x="103345" y="51673"/>
                  </a:cubicBezTo>
                  <a:cubicBezTo>
                    <a:pt x="103345" y="23162"/>
                    <a:pt x="80154" y="1"/>
                    <a:pt x="51673"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26"/>
            <p:cNvSpPr/>
            <p:nvPr/>
          </p:nvSpPr>
          <p:spPr>
            <a:xfrm>
              <a:off x="4516300" y="1974475"/>
              <a:ext cx="1493225" cy="1493225"/>
            </a:xfrm>
            <a:custGeom>
              <a:avLst/>
              <a:gdLst/>
              <a:ahLst/>
              <a:cxnLst/>
              <a:rect l="l" t="t" r="r" b="b"/>
              <a:pathLst>
                <a:path w="59729" h="59729" extrusionOk="0">
                  <a:moveTo>
                    <a:pt x="29880" y="3800"/>
                  </a:moveTo>
                  <a:cubicBezTo>
                    <a:pt x="44227" y="3800"/>
                    <a:pt x="55929" y="15503"/>
                    <a:pt x="55929" y="29849"/>
                  </a:cubicBezTo>
                  <a:cubicBezTo>
                    <a:pt x="55929" y="44226"/>
                    <a:pt x="44227" y="55929"/>
                    <a:pt x="29880" y="55929"/>
                  </a:cubicBezTo>
                  <a:cubicBezTo>
                    <a:pt x="15503" y="55929"/>
                    <a:pt x="3800" y="44226"/>
                    <a:pt x="3800" y="29849"/>
                  </a:cubicBezTo>
                  <a:cubicBezTo>
                    <a:pt x="3800" y="15503"/>
                    <a:pt x="15503" y="3800"/>
                    <a:pt x="29880" y="3800"/>
                  </a:cubicBezTo>
                  <a:close/>
                  <a:moveTo>
                    <a:pt x="29880" y="1"/>
                  </a:moveTo>
                  <a:cubicBezTo>
                    <a:pt x="13405" y="1"/>
                    <a:pt x="1" y="13405"/>
                    <a:pt x="1" y="29849"/>
                  </a:cubicBezTo>
                  <a:cubicBezTo>
                    <a:pt x="1" y="46324"/>
                    <a:pt x="13405" y="59728"/>
                    <a:pt x="29880" y="59728"/>
                  </a:cubicBezTo>
                  <a:cubicBezTo>
                    <a:pt x="46354" y="59728"/>
                    <a:pt x="59728" y="46324"/>
                    <a:pt x="59728" y="29849"/>
                  </a:cubicBezTo>
                  <a:cubicBezTo>
                    <a:pt x="59728" y="13405"/>
                    <a:pt x="46324" y="1"/>
                    <a:pt x="29880"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14" name="Google Shape;1114;p26"/>
          <p:cNvSpPr txBox="1">
            <a:spLocks noGrp="1"/>
          </p:cNvSpPr>
          <p:nvPr>
            <p:ph type="title"/>
          </p:nvPr>
        </p:nvSpPr>
        <p:spPr>
          <a:xfrm>
            <a:off x="720000" y="539400"/>
            <a:ext cx="7704000" cy="478200"/>
          </a:xfrm>
          <a:prstGeom prst="rect">
            <a:avLst/>
          </a:prstGeom>
        </p:spPr>
        <p:txBody>
          <a:bodyPr spcFirstLastPara="1" wrap="square" lIns="91425" tIns="91425" rIns="91425" bIns="91425" anchor="ctr" anchorCtr="0">
            <a:noAutofit/>
          </a:bodyPr>
          <a:lstStyle>
            <a:lvl1pPr lvl="0" rtl="0">
              <a:spcBef>
                <a:spcPts val="0"/>
              </a:spcBef>
              <a:spcAft>
                <a:spcPts val="0"/>
              </a:spcAft>
              <a:buSzPts val="3200"/>
              <a:buNone/>
              <a:defRPr>
                <a:solidFill>
                  <a:schemeClr val="accen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grpSp>
        <p:nvGrpSpPr>
          <p:cNvPr id="1115" name="Google Shape;1115;p26"/>
          <p:cNvGrpSpPr/>
          <p:nvPr/>
        </p:nvGrpSpPr>
        <p:grpSpPr>
          <a:xfrm>
            <a:off x="8028260" y="322966"/>
            <a:ext cx="365869" cy="328105"/>
            <a:chOff x="7194285" y="1228366"/>
            <a:chExt cx="365869" cy="328105"/>
          </a:xfrm>
        </p:grpSpPr>
        <p:sp>
          <p:nvSpPr>
            <p:cNvPr id="1116" name="Google Shape;1116;p26"/>
            <p:cNvSpPr/>
            <p:nvPr/>
          </p:nvSpPr>
          <p:spPr>
            <a:xfrm>
              <a:off x="7474434" y="1291960"/>
              <a:ext cx="85720" cy="85720"/>
            </a:xfrm>
            <a:custGeom>
              <a:avLst/>
              <a:gdLst/>
              <a:ahLst/>
              <a:cxnLst/>
              <a:rect l="l" t="t" r="r" b="b"/>
              <a:pathLst>
                <a:path w="3103" h="3103" extrusionOk="0">
                  <a:moveTo>
                    <a:pt x="1534" y="601"/>
                  </a:moveTo>
                  <a:cubicBezTo>
                    <a:pt x="2035" y="601"/>
                    <a:pt x="2502" y="1001"/>
                    <a:pt x="2502" y="1568"/>
                  </a:cubicBezTo>
                  <a:cubicBezTo>
                    <a:pt x="2502" y="2102"/>
                    <a:pt x="2102" y="2502"/>
                    <a:pt x="1534" y="2502"/>
                  </a:cubicBezTo>
                  <a:cubicBezTo>
                    <a:pt x="1001" y="2502"/>
                    <a:pt x="600" y="2102"/>
                    <a:pt x="600" y="1568"/>
                  </a:cubicBezTo>
                  <a:cubicBezTo>
                    <a:pt x="600" y="1001"/>
                    <a:pt x="1001" y="601"/>
                    <a:pt x="1534" y="601"/>
                  </a:cubicBezTo>
                  <a:close/>
                  <a:moveTo>
                    <a:pt x="1534" y="1"/>
                  </a:moveTo>
                  <a:cubicBezTo>
                    <a:pt x="701" y="1"/>
                    <a:pt x="0" y="734"/>
                    <a:pt x="0" y="1568"/>
                  </a:cubicBezTo>
                  <a:cubicBezTo>
                    <a:pt x="0" y="2402"/>
                    <a:pt x="701" y="3103"/>
                    <a:pt x="1534" y="3103"/>
                  </a:cubicBezTo>
                  <a:cubicBezTo>
                    <a:pt x="2368" y="3103"/>
                    <a:pt x="3036" y="2436"/>
                    <a:pt x="3102" y="1568"/>
                  </a:cubicBezTo>
                  <a:cubicBezTo>
                    <a:pt x="3102" y="734"/>
                    <a:pt x="2368" y="1"/>
                    <a:pt x="1534"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26"/>
            <p:cNvSpPr/>
            <p:nvPr/>
          </p:nvSpPr>
          <p:spPr>
            <a:xfrm>
              <a:off x="7315920" y="1470723"/>
              <a:ext cx="84809" cy="85748"/>
            </a:xfrm>
            <a:custGeom>
              <a:avLst/>
              <a:gdLst/>
              <a:ahLst/>
              <a:cxnLst/>
              <a:rect l="l" t="t" r="r" b="b"/>
              <a:pathLst>
                <a:path w="3070" h="3104" extrusionOk="0">
                  <a:moveTo>
                    <a:pt x="1535" y="601"/>
                  </a:moveTo>
                  <a:cubicBezTo>
                    <a:pt x="2069" y="601"/>
                    <a:pt x="2536" y="1035"/>
                    <a:pt x="2502" y="1535"/>
                  </a:cubicBezTo>
                  <a:cubicBezTo>
                    <a:pt x="2502" y="2069"/>
                    <a:pt x="2069" y="2503"/>
                    <a:pt x="1535" y="2503"/>
                  </a:cubicBezTo>
                  <a:cubicBezTo>
                    <a:pt x="1001" y="2503"/>
                    <a:pt x="568" y="2069"/>
                    <a:pt x="568" y="1535"/>
                  </a:cubicBezTo>
                  <a:cubicBezTo>
                    <a:pt x="568" y="1002"/>
                    <a:pt x="1001" y="601"/>
                    <a:pt x="1535" y="601"/>
                  </a:cubicBezTo>
                  <a:close/>
                  <a:moveTo>
                    <a:pt x="1535" y="1"/>
                  </a:moveTo>
                  <a:cubicBezTo>
                    <a:pt x="701" y="1"/>
                    <a:pt x="1" y="701"/>
                    <a:pt x="1" y="1535"/>
                  </a:cubicBezTo>
                  <a:cubicBezTo>
                    <a:pt x="1" y="2369"/>
                    <a:pt x="701" y="3103"/>
                    <a:pt x="1535" y="3103"/>
                  </a:cubicBezTo>
                  <a:cubicBezTo>
                    <a:pt x="2402" y="3103"/>
                    <a:pt x="3069" y="2369"/>
                    <a:pt x="3069" y="1535"/>
                  </a:cubicBezTo>
                  <a:cubicBezTo>
                    <a:pt x="3069" y="701"/>
                    <a:pt x="2369" y="1"/>
                    <a:pt x="1535"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26"/>
            <p:cNvSpPr/>
            <p:nvPr/>
          </p:nvSpPr>
          <p:spPr>
            <a:xfrm>
              <a:off x="7293820" y="1228366"/>
              <a:ext cx="15691" cy="213817"/>
            </a:xfrm>
            <a:custGeom>
              <a:avLst/>
              <a:gdLst/>
              <a:ahLst/>
              <a:cxnLst/>
              <a:rect l="l" t="t" r="r" b="b"/>
              <a:pathLst>
                <a:path w="568" h="7740" extrusionOk="0">
                  <a:moveTo>
                    <a:pt x="300" y="1"/>
                  </a:moveTo>
                  <a:cubicBezTo>
                    <a:pt x="133" y="1"/>
                    <a:pt x="0" y="134"/>
                    <a:pt x="0" y="301"/>
                  </a:cubicBezTo>
                  <a:lnTo>
                    <a:pt x="0" y="7440"/>
                  </a:lnTo>
                  <a:cubicBezTo>
                    <a:pt x="0" y="7606"/>
                    <a:pt x="133" y="7740"/>
                    <a:pt x="300" y="7740"/>
                  </a:cubicBezTo>
                  <a:cubicBezTo>
                    <a:pt x="400" y="7740"/>
                    <a:pt x="534" y="7606"/>
                    <a:pt x="567" y="7440"/>
                  </a:cubicBezTo>
                  <a:lnTo>
                    <a:pt x="567" y="301"/>
                  </a:lnTo>
                  <a:cubicBezTo>
                    <a:pt x="567" y="134"/>
                    <a:pt x="467" y="1"/>
                    <a:pt x="300"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26"/>
            <p:cNvSpPr/>
            <p:nvPr/>
          </p:nvSpPr>
          <p:spPr>
            <a:xfrm>
              <a:off x="7194285" y="1326989"/>
              <a:ext cx="213818" cy="15691"/>
            </a:xfrm>
            <a:custGeom>
              <a:avLst/>
              <a:gdLst/>
              <a:ahLst/>
              <a:cxnLst/>
              <a:rect l="l" t="t" r="r" b="b"/>
              <a:pathLst>
                <a:path w="7740" h="568" extrusionOk="0">
                  <a:moveTo>
                    <a:pt x="301" y="0"/>
                  </a:moveTo>
                  <a:cubicBezTo>
                    <a:pt x="134" y="0"/>
                    <a:pt x="0" y="134"/>
                    <a:pt x="0" y="300"/>
                  </a:cubicBezTo>
                  <a:cubicBezTo>
                    <a:pt x="0" y="467"/>
                    <a:pt x="134" y="567"/>
                    <a:pt x="301" y="567"/>
                  </a:cubicBezTo>
                  <a:lnTo>
                    <a:pt x="7439" y="567"/>
                  </a:lnTo>
                  <a:cubicBezTo>
                    <a:pt x="7606" y="567"/>
                    <a:pt x="7739" y="467"/>
                    <a:pt x="7739" y="300"/>
                  </a:cubicBezTo>
                  <a:cubicBezTo>
                    <a:pt x="7739" y="100"/>
                    <a:pt x="7606" y="0"/>
                    <a:pt x="7439" y="0"/>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20" name="Google Shape;1120;p26"/>
          <p:cNvSpPr/>
          <p:nvPr/>
        </p:nvSpPr>
        <p:spPr>
          <a:xfrm>
            <a:off x="8759913" y="4908943"/>
            <a:ext cx="84809" cy="85748"/>
          </a:xfrm>
          <a:custGeom>
            <a:avLst/>
            <a:gdLst/>
            <a:ahLst/>
            <a:cxnLst/>
            <a:rect l="l" t="t" r="r" b="b"/>
            <a:pathLst>
              <a:path w="3070" h="3104" extrusionOk="0">
                <a:moveTo>
                  <a:pt x="1535" y="1"/>
                </a:moveTo>
                <a:cubicBezTo>
                  <a:pt x="701" y="1"/>
                  <a:pt x="1" y="701"/>
                  <a:pt x="1" y="1535"/>
                </a:cubicBezTo>
                <a:cubicBezTo>
                  <a:pt x="1" y="2369"/>
                  <a:pt x="701" y="3103"/>
                  <a:pt x="1535" y="3103"/>
                </a:cubicBezTo>
                <a:cubicBezTo>
                  <a:pt x="2369" y="3103"/>
                  <a:pt x="3070" y="2369"/>
                  <a:pt x="3070" y="1535"/>
                </a:cubicBezTo>
                <a:cubicBezTo>
                  <a:pt x="3070" y="701"/>
                  <a:pt x="2369" y="1"/>
                  <a:pt x="15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26"/>
          <p:cNvSpPr/>
          <p:nvPr/>
        </p:nvSpPr>
        <p:spPr>
          <a:xfrm>
            <a:off x="8636455" y="4563185"/>
            <a:ext cx="175087" cy="191303"/>
          </a:xfrm>
          <a:custGeom>
            <a:avLst/>
            <a:gdLst/>
            <a:ahLst/>
            <a:cxnLst/>
            <a:rect l="l" t="t" r="r" b="b"/>
            <a:pathLst>
              <a:path w="6338" h="6925" extrusionOk="0">
                <a:moveTo>
                  <a:pt x="749" y="0"/>
                </a:moveTo>
                <a:cubicBezTo>
                  <a:pt x="358" y="0"/>
                  <a:pt x="0" y="307"/>
                  <a:pt x="0" y="708"/>
                </a:cubicBezTo>
                <a:lnTo>
                  <a:pt x="0" y="6179"/>
                </a:lnTo>
                <a:cubicBezTo>
                  <a:pt x="0" y="6626"/>
                  <a:pt x="351" y="6925"/>
                  <a:pt x="737" y="6925"/>
                </a:cubicBezTo>
                <a:cubicBezTo>
                  <a:pt x="870" y="6925"/>
                  <a:pt x="1006" y="6890"/>
                  <a:pt x="1134" y="6813"/>
                </a:cubicBezTo>
                <a:lnTo>
                  <a:pt x="5838" y="4111"/>
                </a:lnTo>
                <a:cubicBezTo>
                  <a:pt x="6338" y="3811"/>
                  <a:pt x="6338" y="3077"/>
                  <a:pt x="5838" y="2810"/>
                </a:cubicBezTo>
                <a:lnTo>
                  <a:pt x="1134" y="108"/>
                </a:lnTo>
                <a:cubicBezTo>
                  <a:pt x="1010" y="34"/>
                  <a:pt x="878" y="0"/>
                  <a:pt x="7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22" name="Google Shape;1122;p26"/>
          <p:cNvGrpSpPr/>
          <p:nvPr/>
        </p:nvGrpSpPr>
        <p:grpSpPr>
          <a:xfrm>
            <a:off x="259146" y="784762"/>
            <a:ext cx="354818" cy="4210262"/>
            <a:chOff x="174946" y="-1168326"/>
            <a:chExt cx="354818" cy="4210262"/>
          </a:xfrm>
        </p:grpSpPr>
        <p:sp>
          <p:nvSpPr>
            <p:cNvPr id="1123" name="Google Shape;1123;p26"/>
            <p:cNvSpPr/>
            <p:nvPr/>
          </p:nvSpPr>
          <p:spPr>
            <a:xfrm>
              <a:off x="274480" y="-1168326"/>
              <a:ext cx="15691" cy="212906"/>
            </a:xfrm>
            <a:custGeom>
              <a:avLst/>
              <a:gdLst/>
              <a:ahLst/>
              <a:cxnLst/>
              <a:rect l="l" t="t" r="r" b="b"/>
              <a:pathLst>
                <a:path w="568" h="7707" extrusionOk="0">
                  <a:moveTo>
                    <a:pt x="267" y="1"/>
                  </a:moveTo>
                  <a:cubicBezTo>
                    <a:pt x="100" y="1"/>
                    <a:pt x="0" y="101"/>
                    <a:pt x="0" y="268"/>
                  </a:cubicBezTo>
                  <a:lnTo>
                    <a:pt x="0" y="7406"/>
                  </a:lnTo>
                  <a:cubicBezTo>
                    <a:pt x="0" y="7573"/>
                    <a:pt x="100" y="7706"/>
                    <a:pt x="267" y="7706"/>
                  </a:cubicBezTo>
                  <a:cubicBezTo>
                    <a:pt x="400" y="7706"/>
                    <a:pt x="534" y="7573"/>
                    <a:pt x="567" y="7406"/>
                  </a:cubicBezTo>
                  <a:lnTo>
                    <a:pt x="567" y="268"/>
                  </a:lnTo>
                  <a:cubicBezTo>
                    <a:pt x="567" y="101"/>
                    <a:pt x="434" y="1"/>
                    <a:pt x="2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26"/>
            <p:cNvSpPr/>
            <p:nvPr/>
          </p:nvSpPr>
          <p:spPr>
            <a:xfrm>
              <a:off x="174946" y="-1070643"/>
              <a:ext cx="212906" cy="15691"/>
            </a:xfrm>
            <a:custGeom>
              <a:avLst/>
              <a:gdLst/>
              <a:ahLst/>
              <a:cxnLst/>
              <a:rect l="l" t="t" r="r" b="b"/>
              <a:pathLst>
                <a:path w="7707" h="568" extrusionOk="0">
                  <a:moveTo>
                    <a:pt x="301" y="1"/>
                  </a:moveTo>
                  <a:cubicBezTo>
                    <a:pt x="134" y="1"/>
                    <a:pt x="1" y="134"/>
                    <a:pt x="1" y="301"/>
                  </a:cubicBezTo>
                  <a:cubicBezTo>
                    <a:pt x="1" y="468"/>
                    <a:pt x="134" y="568"/>
                    <a:pt x="301" y="568"/>
                  </a:cubicBezTo>
                  <a:lnTo>
                    <a:pt x="7439" y="568"/>
                  </a:lnTo>
                  <a:cubicBezTo>
                    <a:pt x="7606" y="568"/>
                    <a:pt x="7706" y="468"/>
                    <a:pt x="7706" y="301"/>
                  </a:cubicBezTo>
                  <a:cubicBezTo>
                    <a:pt x="7706" y="101"/>
                    <a:pt x="7606" y="1"/>
                    <a:pt x="74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26"/>
            <p:cNvSpPr/>
            <p:nvPr/>
          </p:nvSpPr>
          <p:spPr>
            <a:xfrm>
              <a:off x="374318" y="-926494"/>
              <a:ext cx="155446" cy="160916"/>
            </a:xfrm>
            <a:custGeom>
              <a:avLst/>
              <a:gdLst/>
              <a:ahLst/>
              <a:cxnLst/>
              <a:rect l="l" t="t" r="r" b="b"/>
              <a:pathLst>
                <a:path w="5627" h="5825" extrusionOk="0">
                  <a:moveTo>
                    <a:pt x="673" y="0"/>
                  </a:moveTo>
                  <a:cubicBezTo>
                    <a:pt x="305" y="0"/>
                    <a:pt x="1" y="343"/>
                    <a:pt x="55" y="754"/>
                  </a:cubicBezTo>
                  <a:lnTo>
                    <a:pt x="623" y="5290"/>
                  </a:lnTo>
                  <a:cubicBezTo>
                    <a:pt x="669" y="5613"/>
                    <a:pt x="955" y="5825"/>
                    <a:pt x="1248" y="5825"/>
                  </a:cubicBezTo>
                  <a:cubicBezTo>
                    <a:pt x="1378" y="5825"/>
                    <a:pt x="1510" y="5783"/>
                    <a:pt x="1623" y="5690"/>
                  </a:cubicBezTo>
                  <a:lnTo>
                    <a:pt x="5259" y="2922"/>
                  </a:lnTo>
                  <a:cubicBezTo>
                    <a:pt x="5626" y="2622"/>
                    <a:pt x="5526" y="2021"/>
                    <a:pt x="5126" y="1821"/>
                  </a:cubicBezTo>
                  <a:lnTo>
                    <a:pt x="923" y="53"/>
                  </a:lnTo>
                  <a:cubicBezTo>
                    <a:pt x="839" y="17"/>
                    <a:pt x="754" y="0"/>
                    <a:pt x="6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26"/>
            <p:cNvSpPr/>
            <p:nvPr/>
          </p:nvSpPr>
          <p:spPr>
            <a:xfrm>
              <a:off x="250712" y="2821681"/>
              <a:ext cx="69145" cy="69118"/>
            </a:xfrm>
            <a:custGeom>
              <a:avLst/>
              <a:gdLst/>
              <a:ahLst/>
              <a:cxnLst/>
              <a:rect l="l" t="t" r="r" b="b"/>
              <a:pathLst>
                <a:path w="2503" h="2502" extrusionOk="0">
                  <a:moveTo>
                    <a:pt x="1268" y="0"/>
                  </a:moveTo>
                  <a:cubicBezTo>
                    <a:pt x="534" y="0"/>
                    <a:pt x="1" y="534"/>
                    <a:pt x="1" y="1234"/>
                  </a:cubicBezTo>
                  <a:cubicBezTo>
                    <a:pt x="1" y="1968"/>
                    <a:pt x="534" y="2502"/>
                    <a:pt x="1268" y="2502"/>
                  </a:cubicBezTo>
                  <a:cubicBezTo>
                    <a:pt x="1969" y="2502"/>
                    <a:pt x="2502" y="1968"/>
                    <a:pt x="2502" y="1234"/>
                  </a:cubicBezTo>
                  <a:cubicBezTo>
                    <a:pt x="2502" y="534"/>
                    <a:pt x="1935" y="0"/>
                    <a:pt x="12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26"/>
            <p:cNvSpPr/>
            <p:nvPr/>
          </p:nvSpPr>
          <p:spPr>
            <a:xfrm>
              <a:off x="394474" y="2956216"/>
              <a:ext cx="85720" cy="85720"/>
            </a:xfrm>
            <a:custGeom>
              <a:avLst/>
              <a:gdLst/>
              <a:ahLst/>
              <a:cxnLst/>
              <a:rect l="l" t="t" r="r" b="b"/>
              <a:pathLst>
                <a:path w="3103" h="3103" extrusionOk="0">
                  <a:moveTo>
                    <a:pt x="1568" y="0"/>
                  </a:moveTo>
                  <a:cubicBezTo>
                    <a:pt x="734" y="0"/>
                    <a:pt x="0" y="701"/>
                    <a:pt x="0" y="1535"/>
                  </a:cubicBezTo>
                  <a:cubicBezTo>
                    <a:pt x="0" y="2369"/>
                    <a:pt x="734" y="3102"/>
                    <a:pt x="1568" y="3102"/>
                  </a:cubicBezTo>
                  <a:cubicBezTo>
                    <a:pt x="2402" y="3102"/>
                    <a:pt x="3102" y="2369"/>
                    <a:pt x="3102" y="1535"/>
                  </a:cubicBezTo>
                  <a:cubicBezTo>
                    <a:pt x="3102" y="667"/>
                    <a:pt x="2402" y="0"/>
                    <a:pt x="15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28" name="Google Shape;1128;p26"/>
          <p:cNvGrpSpPr/>
          <p:nvPr/>
        </p:nvGrpSpPr>
        <p:grpSpPr>
          <a:xfrm>
            <a:off x="815562" y="153237"/>
            <a:ext cx="609540" cy="583574"/>
            <a:chOff x="3105300" y="593625"/>
            <a:chExt cx="256800" cy="245850"/>
          </a:xfrm>
        </p:grpSpPr>
        <p:sp>
          <p:nvSpPr>
            <p:cNvPr id="1129" name="Google Shape;1129;p26"/>
            <p:cNvSpPr/>
            <p:nvPr/>
          </p:nvSpPr>
          <p:spPr>
            <a:xfrm>
              <a:off x="3130975" y="695850"/>
              <a:ext cx="109875" cy="109875"/>
            </a:xfrm>
            <a:custGeom>
              <a:avLst/>
              <a:gdLst/>
              <a:ahLst/>
              <a:cxnLst/>
              <a:rect l="l" t="t" r="r" b="b"/>
              <a:pathLst>
                <a:path w="4395" h="4395" extrusionOk="0">
                  <a:moveTo>
                    <a:pt x="1" y="1"/>
                  </a:moveTo>
                  <a:lnTo>
                    <a:pt x="1" y="4394"/>
                  </a:lnTo>
                  <a:lnTo>
                    <a:pt x="4394" y="4394"/>
                  </a:lnTo>
                  <a:lnTo>
                    <a:pt x="4394"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26"/>
            <p:cNvSpPr/>
            <p:nvPr/>
          </p:nvSpPr>
          <p:spPr>
            <a:xfrm>
              <a:off x="3202300" y="765275"/>
              <a:ext cx="74200" cy="74200"/>
            </a:xfrm>
            <a:custGeom>
              <a:avLst/>
              <a:gdLst/>
              <a:ahLst/>
              <a:cxnLst/>
              <a:rect l="l" t="t" r="r" b="b"/>
              <a:pathLst>
                <a:path w="2968" h="2968" extrusionOk="0">
                  <a:moveTo>
                    <a:pt x="1" y="1"/>
                  </a:moveTo>
                  <a:lnTo>
                    <a:pt x="1" y="2968"/>
                  </a:lnTo>
                  <a:lnTo>
                    <a:pt x="2968" y="2968"/>
                  </a:lnTo>
                  <a:lnTo>
                    <a:pt x="2968"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26"/>
            <p:cNvSpPr/>
            <p:nvPr/>
          </p:nvSpPr>
          <p:spPr>
            <a:xfrm>
              <a:off x="3293125" y="652575"/>
              <a:ext cx="68975" cy="68975"/>
            </a:xfrm>
            <a:custGeom>
              <a:avLst/>
              <a:gdLst/>
              <a:ahLst/>
              <a:cxnLst/>
              <a:rect l="l" t="t" r="r" b="b"/>
              <a:pathLst>
                <a:path w="2759" h="2759" extrusionOk="0">
                  <a:moveTo>
                    <a:pt x="1" y="1"/>
                  </a:moveTo>
                  <a:lnTo>
                    <a:pt x="1" y="2759"/>
                  </a:lnTo>
                  <a:lnTo>
                    <a:pt x="2759" y="2759"/>
                  </a:lnTo>
                  <a:lnTo>
                    <a:pt x="2759"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26"/>
            <p:cNvSpPr/>
            <p:nvPr/>
          </p:nvSpPr>
          <p:spPr>
            <a:xfrm>
              <a:off x="3105300" y="593625"/>
              <a:ext cx="35675" cy="35675"/>
            </a:xfrm>
            <a:custGeom>
              <a:avLst/>
              <a:gdLst/>
              <a:ahLst/>
              <a:cxnLst/>
              <a:rect l="l" t="t" r="r" b="b"/>
              <a:pathLst>
                <a:path w="1427" h="1427" extrusionOk="0">
                  <a:moveTo>
                    <a:pt x="0" y="0"/>
                  </a:moveTo>
                  <a:lnTo>
                    <a:pt x="0" y="1427"/>
                  </a:lnTo>
                  <a:lnTo>
                    <a:pt x="1427" y="1427"/>
                  </a:lnTo>
                  <a:lnTo>
                    <a:pt x="1427"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33" name="Google Shape;1133;p26"/>
          <p:cNvGrpSpPr/>
          <p:nvPr/>
        </p:nvGrpSpPr>
        <p:grpSpPr>
          <a:xfrm>
            <a:off x="8594804" y="1188192"/>
            <a:ext cx="477477" cy="478195"/>
            <a:chOff x="5022684" y="4300597"/>
            <a:chExt cx="648306" cy="649281"/>
          </a:xfrm>
        </p:grpSpPr>
        <p:sp>
          <p:nvSpPr>
            <p:cNvPr id="1134" name="Google Shape;1134;p26"/>
            <p:cNvSpPr/>
            <p:nvPr/>
          </p:nvSpPr>
          <p:spPr>
            <a:xfrm>
              <a:off x="5022684" y="4300597"/>
              <a:ext cx="235516" cy="235528"/>
            </a:xfrm>
            <a:custGeom>
              <a:avLst/>
              <a:gdLst/>
              <a:ahLst/>
              <a:cxnLst/>
              <a:rect l="l" t="t" r="r" b="b"/>
              <a:pathLst>
                <a:path w="4851" h="4851" extrusionOk="0">
                  <a:moveTo>
                    <a:pt x="0" y="1"/>
                  </a:moveTo>
                  <a:lnTo>
                    <a:pt x="0" y="4851"/>
                  </a:lnTo>
                  <a:lnTo>
                    <a:pt x="4850" y="4851"/>
                  </a:lnTo>
                  <a:lnTo>
                    <a:pt x="4850"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26"/>
            <p:cNvSpPr/>
            <p:nvPr/>
          </p:nvSpPr>
          <p:spPr>
            <a:xfrm>
              <a:off x="5157512" y="4434502"/>
              <a:ext cx="166235" cy="166292"/>
            </a:xfrm>
            <a:custGeom>
              <a:avLst/>
              <a:gdLst/>
              <a:ahLst/>
              <a:cxnLst/>
              <a:rect l="l" t="t" r="r" b="b"/>
              <a:pathLst>
                <a:path w="3424" h="3425" extrusionOk="0">
                  <a:moveTo>
                    <a:pt x="0" y="1"/>
                  </a:moveTo>
                  <a:lnTo>
                    <a:pt x="0" y="3424"/>
                  </a:lnTo>
                  <a:lnTo>
                    <a:pt x="3424" y="3424"/>
                  </a:lnTo>
                  <a:lnTo>
                    <a:pt x="3424"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26"/>
            <p:cNvSpPr/>
            <p:nvPr/>
          </p:nvSpPr>
          <p:spPr>
            <a:xfrm>
              <a:off x="5569375" y="4434502"/>
              <a:ext cx="101615" cy="101620"/>
            </a:xfrm>
            <a:custGeom>
              <a:avLst/>
              <a:gdLst/>
              <a:ahLst/>
              <a:cxnLst/>
              <a:rect l="l" t="t" r="r" b="b"/>
              <a:pathLst>
                <a:path w="2093" h="2093" extrusionOk="0">
                  <a:moveTo>
                    <a:pt x="0" y="1"/>
                  </a:moveTo>
                  <a:lnTo>
                    <a:pt x="0" y="2093"/>
                  </a:lnTo>
                  <a:lnTo>
                    <a:pt x="2093" y="2093"/>
                  </a:lnTo>
                  <a:lnTo>
                    <a:pt x="2093"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26"/>
            <p:cNvSpPr/>
            <p:nvPr/>
          </p:nvSpPr>
          <p:spPr>
            <a:xfrm>
              <a:off x="5294185" y="4811309"/>
              <a:ext cx="138562" cy="138569"/>
            </a:xfrm>
            <a:custGeom>
              <a:avLst/>
              <a:gdLst/>
              <a:ahLst/>
              <a:cxnLst/>
              <a:rect l="l" t="t" r="r" b="b"/>
              <a:pathLst>
                <a:path w="2854" h="2854" extrusionOk="0">
                  <a:moveTo>
                    <a:pt x="0" y="0"/>
                  </a:moveTo>
                  <a:lnTo>
                    <a:pt x="0" y="2853"/>
                  </a:lnTo>
                  <a:lnTo>
                    <a:pt x="2853" y="2853"/>
                  </a:lnTo>
                  <a:lnTo>
                    <a:pt x="2853"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chemeClr val="lt1"/>
            </a:gs>
            <a:gs pos="100000">
              <a:schemeClr val="dk2"/>
            </a:gs>
          </a:gsLst>
          <a:lin ang="18900044"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100" y="445025"/>
            <a:ext cx="7717800" cy="5727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Clr>
                <a:schemeClr val="dk1"/>
              </a:buClr>
              <a:buSzPts val="3200"/>
              <a:buFont typeface="Orbitron"/>
              <a:buNone/>
              <a:defRPr sz="3200" b="1">
                <a:solidFill>
                  <a:schemeClr val="dk1"/>
                </a:solidFill>
                <a:latin typeface="Orbitron"/>
                <a:ea typeface="Orbitron"/>
                <a:cs typeface="Orbitron"/>
                <a:sym typeface="Orbitron"/>
              </a:defRPr>
            </a:lvl1pPr>
            <a:lvl2pPr lvl="1" rtl="0">
              <a:spcBef>
                <a:spcPts val="0"/>
              </a:spcBef>
              <a:spcAft>
                <a:spcPts val="0"/>
              </a:spcAft>
              <a:buClr>
                <a:schemeClr val="dk1"/>
              </a:buClr>
              <a:buSzPts val="3500"/>
              <a:buFont typeface="Cuprum"/>
              <a:buNone/>
              <a:defRPr sz="3500" b="1">
                <a:solidFill>
                  <a:schemeClr val="dk1"/>
                </a:solidFill>
                <a:latin typeface="Cuprum"/>
                <a:ea typeface="Cuprum"/>
                <a:cs typeface="Cuprum"/>
                <a:sym typeface="Cuprum"/>
              </a:defRPr>
            </a:lvl2pPr>
            <a:lvl3pPr lvl="2" rtl="0">
              <a:spcBef>
                <a:spcPts val="0"/>
              </a:spcBef>
              <a:spcAft>
                <a:spcPts val="0"/>
              </a:spcAft>
              <a:buClr>
                <a:schemeClr val="dk1"/>
              </a:buClr>
              <a:buSzPts val="3500"/>
              <a:buFont typeface="Cuprum"/>
              <a:buNone/>
              <a:defRPr sz="3500" b="1">
                <a:solidFill>
                  <a:schemeClr val="dk1"/>
                </a:solidFill>
                <a:latin typeface="Cuprum"/>
                <a:ea typeface="Cuprum"/>
                <a:cs typeface="Cuprum"/>
                <a:sym typeface="Cuprum"/>
              </a:defRPr>
            </a:lvl3pPr>
            <a:lvl4pPr lvl="3" rtl="0">
              <a:spcBef>
                <a:spcPts val="0"/>
              </a:spcBef>
              <a:spcAft>
                <a:spcPts val="0"/>
              </a:spcAft>
              <a:buClr>
                <a:schemeClr val="dk1"/>
              </a:buClr>
              <a:buSzPts val="3500"/>
              <a:buFont typeface="Cuprum"/>
              <a:buNone/>
              <a:defRPr sz="3500" b="1">
                <a:solidFill>
                  <a:schemeClr val="dk1"/>
                </a:solidFill>
                <a:latin typeface="Cuprum"/>
                <a:ea typeface="Cuprum"/>
                <a:cs typeface="Cuprum"/>
                <a:sym typeface="Cuprum"/>
              </a:defRPr>
            </a:lvl4pPr>
            <a:lvl5pPr lvl="4" rtl="0">
              <a:spcBef>
                <a:spcPts val="0"/>
              </a:spcBef>
              <a:spcAft>
                <a:spcPts val="0"/>
              </a:spcAft>
              <a:buClr>
                <a:schemeClr val="dk1"/>
              </a:buClr>
              <a:buSzPts val="3500"/>
              <a:buFont typeface="Cuprum"/>
              <a:buNone/>
              <a:defRPr sz="3500" b="1">
                <a:solidFill>
                  <a:schemeClr val="dk1"/>
                </a:solidFill>
                <a:latin typeface="Cuprum"/>
                <a:ea typeface="Cuprum"/>
                <a:cs typeface="Cuprum"/>
                <a:sym typeface="Cuprum"/>
              </a:defRPr>
            </a:lvl5pPr>
            <a:lvl6pPr lvl="5" rtl="0">
              <a:spcBef>
                <a:spcPts val="0"/>
              </a:spcBef>
              <a:spcAft>
                <a:spcPts val="0"/>
              </a:spcAft>
              <a:buClr>
                <a:schemeClr val="dk1"/>
              </a:buClr>
              <a:buSzPts val="3500"/>
              <a:buFont typeface="Cuprum"/>
              <a:buNone/>
              <a:defRPr sz="3500" b="1">
                <a:solidFill>
                  <a:schemeClr val="dk1"/>
                </a:solidFill>
                <a:latin typeface="Cuprum"/>
                <a:ea typeface="Cuprum"/>
                <a:cs typeface="Cuprum"/>
                <a:sym typeface="Cuprum"/>
              </a:defRPr>
            </a:lvl6pPr>
            <a:lvl7pPr lvl="6" rtl="0">
              <a:spcBef>
                <a:spcPts val="0"/>
              </a:spcBef>
              <a:spcAft>
                <a:spcPts val="0"/>
              </a:spcAft>
              <a:buClr>
                <a:schemeClr val="dk1"/>
              </a:buClr>
              <a:buSzPts val="3500"/>
              <a:buFont typeface="Cuprum"/>
              <a:buNone/>
              <a:defRPr sz="3500" b="1">
                <a:solidFill>
                  <a:schemeClr val="dk1"/>
                </a:solidFill>
                <a:latin typeface="Cuprum"/>
                <a:ea typeface="Cuprum"/>
                <a:cs typeface="Cuprum"/>
                <a:sym typeface="Cuprum"/>
              </a:defRPr>
            </a:lvl7pPr>
            <a:lvl8pPr lvl="7" rtl="0">
              <a:spcBef>
                <a:spcPts val="0"/>
              </a:spcBef>
              <a:spcAft>
                <a:spcPts val="0"/>
              </a:spcAft>
              <a:buClr>
                <a:schemeClr val="dk1"/>
              </a:buClr>
              <a:buSzPts val="3500"/>
              <a:buFont typeface="Cuprum"/>
              <a:buNone/>
              <a:defRPr sz="3500" b="1">
                <a:solidFill>
                  <a:schemeClr val="dk1"/>
                </a:solidFill>
                <a:latin typeface="Cuprum"/>
                <a:ea typeface="Cuprum"/>
                <a:cs typeface="Cuprum"/>
                <a:sym typeface="Cuprum"/>
              </a:defRPr>
            </a:lvl8pPr>
            <a:lvl9pPr lvl="8" rtl="0">
              <a:spcBef>
                <a:spcPts val="0"/>
              </a:spcBef>
              <a:spcAft>
                <a:spcPts val="0"/>
              </a:spcAft>
              <a:buClr>
                <a:schemeClr val="dk1"/>
              </a:buClr>
              <a:buSzPts val="3500"/>
              <a:buFont typeface="Cuprum"/>
              <a:buNone/>
              <a:defRPr sz="3500" b="1">
                <a:solidFill>
                  <a:schemeClr val="dk1"/>
                </a:solidFill>
                <a:latin typeface="Cuprum"/>
                <a:ea typeface="Cuprum"/>
                <a:cs typeface="Cuprum"/>
                <a:sym typeface="Cuprum"/>
              </a:defRPr>
            </a:lvl9pPr>
          </a:lstStyle>
          <a:p>
            <a:endParaRPr/>
          </a:p>
        </p:txBody>
      </p:sp>
      <p:sp>
        <p:nvSpPr>
          <p:cNvPr id="7" name="Google Shape;7;p1"/>
          <p:cNvSpPr txBox="1">
            <a:spLocks noGrp="1"/>
          </p:cNvSpPr>
          <p:nvPr>
            <p:ph type="body" idx="1"/>
          </p:nvPr>
        </p:nvSpPr>
        <p:spPr>
          <a:xfrm>
            <a:off x="713100" y="1152475"/>
            <a:ext cx="77178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Archivo Light"/>
              <a:buChar char="●"/>
              <a:defRPr>
                <a:solidFill>
                  <a:schemeClr val="dk1"/>
                </a:solidFill>
                <a:latin typeface="Archivo Light"/>
                <a:ea typeface="Archivo Light"/>
                <a:cs typeface="Archivo Light"/>
                <a:sym typeface="Archivo Light"/>
              </a:defRPr>
            </a:lvl1pPr>
            <a:lvl2pPr marL="914400" lvl="1" indent="-317500">
              <a:lnSpc>
                <a:spcPct val="100000"/>
              </a:lnSpc>
              <a:spcBef>
                <a:spcPts val="0"/>
              </a:spcBef>
              <a:spcAft>
                <a:spcPts val="0"/>
              </a:spcAft>
              <a:buClr>
                <a:schemeClr val="dk1"/>
              </a:buClr>
              <a:buSzPts val="1400"/>
              <a:buFont typeface="Archivo Light"/>
              <a:buChar char="○"/>
              <a:defRPr>
                <a:solidFill>
                  <a:schemeClr val="dk1"/>
                </a:solidFill>
                <a:latin typeface="Archivo Light"/>
                <a:ea typeface="Archivo Light"/>
                <a:cs typeface="Archivo Light"/>
                <a:sym typeface="Archivo Light"/>
              </a:defRPr>
            </a:lvl2pPr>
            <a:lvl3pPr marL="1371600" lvl="2" indent="-317500">
              <a:lnSpc>
                <a:spcPct val="100000"/>
              </a:lnSpc>
              <a:spcBef>
                <a:spcPts val="0"/>
              </a:spcBef>
              <a:spcAft>
                <a:spcPts val="0"/>
              </a:spcAft>
              <a:buClr>
                <a:schemeClr val="dk1"/>
              </a:buClr>
              <a:buSzPts val="1400"/>
              <a:buFont typeface="Archivo Light"/>
              <a:buChar char="■"/>
              <a:defRPr>
                <a:solidFill>
                  <a:schemeClr val="dk1"/>
                </a:solidFill>
                <a:latin typeface="Archivo Light"/>
                <a:ea typeface="Archivo Light"/>
                <a:cs typeface="Archivo Light"/>
                <a:sym typeface="Archivo Light"/>
              </a:defRPr>
            </a:lvl3pPr>
            <a:lvl4pPr marL="1828800" lvl="3" indent="-317500">
              <a:lnSpc>
                <a:spcPct val="100000"/>
              </a:lnSpc>
              <a:spcBef>
                <a:spcPts val="0"/>
              </a:spcBef>
              <a:spcAft>
                <a:spcPts val="0"/>
              </a:spcAft>
              <a:buClr>
                <a:schemeClr val="dk1"/>
              </a:buClr>
              <a:buSzPts val="1400"/>
              <a:buFont typeface="Archivo Light"/>
              <a:buChar char="●"/>
              <a:defRPr>
                <a:solidFill>
                  <a:schemeClr val="dk1"/>
                </a:solidFill>
                <a:latin typeface="Archivo Light"/>
                <a:ea typeface="Archivo Light"/>
                <a:cs typeface="Archivo Light"/>
                <a:sym typeface="Archivo Light"/>
              </a:defRPr>
            </a:lvl4pPr>
            <a:lvl5pPr marL="2286000" lvl="4" indent="-317500">
              <a:lnSpc>
                <a:spcPct val="100000"/>
              </a:lnSpc>
              <a:spcBef>
                <a:spcPts val="0"/>
              </a:spcBef>
              <a:spcAft>
                <a:spcPts val="0"/>
              </a:spcAft>
              <a:buClr>
                <a:schemeClr val="dk1"/>
              </a:buClr>
              <a:buSzPts val="1400"/>
              <a:buFont typeface="Archivo Light"/>
              <a:buChar char="○"/>
              <a:defRPr>
                <a:solidFill>
                  <a:schemeClr val="dk1"/>
                </a:solidFill>
                <a:latin typeface="Archivo Light"/>
                <a:ea typeface="Archivo Light"/>
                <a:cs typeface="Archivo Light"/>
                <a:sym typeface="Archivo Light"/>
              </a:defRPr>
            </a:lvl5pPr>
            <a:lvl6pPr marL="2743200" lvl="5" indent="-317500">
              <a:lnSpc>
                <a:spcPct val="100000"/>
              </a:lnSpc>
              <a:spcBef>
                <a:spcPts val="0"/>
              </a:spcBef>
              <a:spcAft>
                <a:spcPts val="0"/>
              </a:spcAft>
              <a:buClr>
                <a:schemeClr val="dk1"/>
              </a:buClr>
              <a:buSzPts val="1400"/>
              <a:buFont typeface="Archivo Light"/>
              <a:buChar char="■"/>
              <a:defRPr>
                <a:solidFill>
                  <a:schemeClr val="dk1"/>
                </a:solidFill>
                <a:latin typeface="Archivo Light"/>
                <a:ea typeface="Archivo Light"/>
                <a:cs typeface="Archivo Light"/>
                <a:sym typeface="Archivo Light"/>
              </a:defRPr>
            </a:lvl6pPr>
            <a:lvl7pPr marL="3200400" lvl="6" indent="-317500">
              <a:lnSpc>
                <a:spcPct val="100000"/>
              </a:lnSpc>
              <a:spcBef>
                <a:spcPts val="0"/>
              </a:spcBef>
              <a:spcAft>
                <a:spcPts val="0"/>
              </a:spcAft>
              <a:buClr>
                <a:schemeClr val="dk1"/>
              </a:buClr>
              <a:buSzPts val="1400"/>
              <a:buFont typeface="Archivo Light"/>
              <a:buChar char="●"/>
              <a:defRPr>
                <a:solidFill>
                  <a:schemeClr val="dk1"/>
                </a:solidFill>
                <a:latin typeface="Archivo Light"/>
                <a:ea typeface="Archivo Light"/>
                <a:cs typeface="Archivo Light"/>
                <a:sym typeface="Archivo Light"/>
              </a:defRPr>
            </a:lvl7pPr>
            <a:lvl8pPr marL="3657600" lvl="7" indent="-317500">
              <a:lnSpc>
                <a:spcPct val="100000"/>
              </a:lnSpc>
              <a:spcBef>
                <a:spcPts val="0"/>
              </a:spcBef>
              <a:spcAft>
                <a:spcPts val="0"/>
              </a:spcAft>
              <a:buClr>
                <a:schemeClr val="dk1"/>
              </a:buClr>
              <a:buSzPts val="1400"/>
              <a:buFont typeface="Archivo Light"/>
              <a:buChar char="○"/>
              <a:defRPr>
                <a:solidFill>
                  <a:schemeClr val="dk1"/>
                </a:solidFill>
                <a:latin typeface="Archivo Light"/>
                <a:ea typeface="Archivo Light"/>
                <a:cs typeface="Archivo Light"/>
                <a:sym typeface="Archivo Light"/>
              </a:defRPr>
            </a:lvl8pPr>
            <a:lvl9pPr marL="4114800" lvl="8" indent="-317500">
              <a:lnSpc>
                <a:spcPct val="100000"/>
              </a:lnSpc>
              <a:spcBef>
                <a:spcPts val="0"/>
              </a:spcBef>
              <a:spcAft>
                <a:spcPts val="0"/>
              </a:spcAft>
              <a:buClr>
                <a:schemeClr val="dk1"/>
              </a:buClr>
              <a:buSzPts val="1400"/>
              <a:buFont typeface="Archivo Light"/>
              <a:buChar char="■"/>
              <a:defRPr>
                <a:solidFill>
                  <a:schemeClr val="dk1"/>
                </a:solidFill>
                <a:latin typeface="Archivo Light"/>
                <a:ea typeface="Archivo Light"/>
                <a:cs typeface="Archivo Light"/>
                <a:sym typeface="Archivo Ligh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3" r:id="rId3"/>
    <p:sldLayoutId id="2147483658" r:id="rId4"/>
    <p:sldLayoutId id="2147483659" r:id="rId5"/>
    <p:sldLayoutId id="2147483664" r:id="rId6"/>
    <p:sldLayoutId id="2147483665" r:id="rId7"/>
    <p:sldLayoutId id="2147483667" r:id="rId8"/>
    <p:sldLayoutId id="2147483672" r:id="rId9"/>
    <p:sldLayoutId id="2147483674" r:id="rId10"/>
    <p:sldLayoutId id="2147483676" r:id="rId11"/>
    <p:sldLayoutId id="2147483677"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hyperlink" Target="https://www.techtarget.com/whatis/definition/pseudocode" TargetMode="External"/><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80"/>
        <p:cNvGrpSpPr/>
        <p:nvPr/>
      </p:nvGrpSpPr>
      <p:grpSpPr>
        <a:xfrm>
          <a:off x="0" y="0"/>
          <a:ext cx="0" cy="0"/>
          <a:chOff x="0" y="0"/>
          <a:chExt cx="0" cy="0"/>
        </a:xfrm>
      </p:grpSpPr>
      <p:sp>
        <p:nvSpPr>
          <p:cNvPr id="1382" name="Google Shape;1382;p35"/>
          <p:cNvSpPr txBox="1">
            <a:spLocks noGrp="1"/>
          </p:cNvSpPr>
          <p:nvPr>
            <p:ph type="ctrTitle"/>
          </p:nvPr>
        </p:nvSpPr>
        <p:spPr>
          <a:xfrm>
            <a:off x="518607" y="1310211"/>
            <a:ext cx="5491874" cy="2614948"/>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000" dirty="0">
                <a:solidFill>
                  <a:schemeClr val="accent1"/>
                </a:solidFill>
              </a:rPr>
              <a:t>ALGORITHM </a:t>
            </a:r>
            <a:br>
              <a:rPr lang="en" sz="4000" dirty="0">
                <a:solidFill>
                  <a:schemeClr val="accent1"/>
                </a:solidFill>
              </a:rPr>
            </a:br>
            <a:r>
              <a:rPr lang="en" sz="4000" dirty="0">
                <a:solidFill>
                  <a:schemeClr val="accent1"/>
                </a:solidFill>
              </a:rPr>
              <a:t>RECURSION</a:t>
            </a:r>
            <a:br>
              <a:rPr lang="en" sz="4000" dirty="0">
                <a:solidFill>
                  <a:schemeClr val="accent1"/>
                </a:solidFill>
              </a:rPr>
            </a:br>
            <a:r>
              <a:rPr lang="en" sz="4000" dirty="0">
                <a:solidFill>
                  <a:schemeClr val="accent1"/>
                </a:solidFill>
              </a:rPr>
              <a:t>LINEAR SEARCH </a:t>
            </a:r>
            <a:br>
              <a:rPr lang="en" sz="4000" dirty="0">
                <a:solidFill>
                  <a:schemeClr val="accent1"/>
                </a:solidFill>
              </a:rPr>
            </a:br>
            <a:r>
              <a:rPr lang="en" sz="4000" dirty="0">
                <a:solidFill>
                  <a:schemeClr val="accent1"/>
                </a:solidFill>
              </a:rPr>
              <a:t>BINARY SEARCH  </a:t>
            </a:r>
            <a:endParaRPr sz="2000" dirty="0">
              <a:solidFill>
                <a:schemeClr val="accent1"/>
              </a:solidFill>
            </a:endParaRPr>
          </a:p>
        </p:txBody>
      </p:sp>
      <p:grpSp>
        <p:nvGrpSpPr>
          <p:cNvPr id="1383" name="Google Shape;1383;p35"/>
          <p:cNvGrpSpPr/>
          <p:nvPr/>
        </p:nvGrpSpPr>
        <p:grpSpPr>
          <a:xfrm>
            <a:off x="5063927" y="191833"/>
            <a:ext cx="4239293" cy="4929688"/>
            <a:chOff x="5063927" y="191833"/>
            <a:chExt cx="4239293" cy="4929688"/>
          </a:xfrm>
        </p:grpSpPr>
        <p:sp>
          <p:nvSpPr>
            <p:cNvPr id="1384" name="Google Shape;1384;p35"/>
            <p:cNvSpPr/>
            <p:nvPr/>
          </p:nvSpPr>
          <p:spPr>
            <a:xfrm>
              <a:off x="5080530" y="679807"/>
              <a:ext cx="859773" cy="928891"/>
            </a:xfrm>
            <a:custGeom>
              <a:avLst/>
              <a:gdLst/>
              <a:ahLst/>
              <a:cxnLst/>
              <a:rect l="l" t="t" r="r" b="b"/>
              <a:pathLst>
                <a:path w="31123" h="33625" extrusionOk="0">
                  <a:moveTo>
                    <a:pt x="2402" y="0"/>
                  </a:moveTo>
                  <a:cubicBezTo>
                    <a:pt x="1101" y="0"/>
                    <a:pt x="0" y="1068"/>
                    <a:pt x="0" y="2402"/>
                  </a:cubicBezTo>
                  <a:lnTo>
                    <a:pt x="0" y="31256"/>
                  </a:lnTo>
                  <a:cubicBezTo>
                    <a:pt x="0" y="32557"/>
                    <a:pt x="1034" y="33624"/>
                    <a:pt x="2402" y="33624"/>
                  </a:cubicBezTo>
                  <a:lnTo>
                    <a:pt x="28687" y="33624"/>
                  </a:lnTo>
                  <a:cubicBezTo>
                    <a:pt x="30022" y="33624"/>
                    <a:pt x="31122" y="32557"/>
                    <a:pt x="31122" y="31256"/>
                  </a:cubicBezTo>
                  <a:lnTo>
                    <a:pt x="31122" y="2402"/>
                  </a:lnTo>
                  <a:cubicBezTo>
                    <a:pt x="31122" y="1101"/>
                    <a:pt x="30088" y="0"/>
                    <a:pt x="2875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35"/>
            <p:cNvSpPr/>
            <p:nvPr/>
          </p:nvSpPr>
          <p:spPr>
            <a:xfrm>
              <a:off x="5124759" y="641103"/>
              <a:ext cx="858861" cy="928891"/>
            </a:xfrm>
            <a:custGeom>
              <a:avLst/>
              <a:gdLst/>
              <a:ahLst/>
              <a:cxnLst/>
              <a:rect l="l" t="t" r="r" b="b"/>
              <a:pathLst>
                <a:path w="31090" h="33625" extrusionOk="0">
                  <a:moveTo>
                    <a:pt x="2369" y="0"/>
                  </a:moveTo>
                  <a:cubicBezTo>
                    <a:pt x="1068" y="0"/>
                    <a:pt x="0" y="1034"/>
                    <a:pt x="0" y="2369"/>
                  </a:cubicBezTo>
                  <a:lnTo>
                    <a:pt x="0" y="31223"/>
                  </a:lnTo>
                  <a:cubicBezTo>
                    <a:pt x="0" y="32524"/>
                    <a:pt x="1034" y="33624"/>
                    <a:pt x="2369" y="33624"/>
                  </a:cubicBezTo>
                  <a:lnTo>
                    <a:pt x="28721" y="33624"/>
                  </a:lnTo>
                  <a:cubicBezTo>
                    <a:pt x="30022" y="33624"/>
                    <a:pt x="31089" y="32524"/>
                    <a:pt x="31089" y="31223"/>
                  </a:cubicBezTo>
                  <a:lnTo>
                    <a:pt x="31089" y="2369"/>
                  </a:lnTo>
                  <a:cubicBezTo>
                    <a:pt x="31089" y="1068"/>
                    <a:pt x="30055" y="0"/>
                    <a:pt x="2872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35"/>
            <p:cNvSpPr/>
            <p:nvPr/>
          </p:nvSpPr>
          <p:spPr>
            <a:xfrm>
              <a:off x="5195701" y="732322"/>
              <a:ext cx="317964" cy="745516"/>
            </a:xfrm>
            <a:custGeom>
              <a:avLst/>
              <a:gdLst/>
              <a:ahLst/>
              <a:cxnLst/>
              <a:rect l="l" t="t" r="r" b="b"/>
              <a:pathLst>
                <a:path w="11510" h="26987" extrusionOk="0">
                  <a:moveTo>
                    <a:pt x="2136" y="1"/>
                  </a:moveTo>
                  <a:cubicBezTo>
                    <a:pt x="968" y="1"/>
                    <a:pt x="1" y="968"/>
                    <a:pt x="1" y="2102"/>
                  </a:cubicBezTo>
                  <a:lnTo>
                    <a:pt x="1" y="24852"/>
                  </a:lnTo>
                  <a:cubicBezTo>
                    <a:pt x="1" y="26019"/>
                    <a:pt x="968" y="26987"/>
                    <a:pt x="2136" y="26987"/>
                  </a:cubicBezTo>
                  <a:lnTo>
                    <a:pt x="9408" y="26987"/>
                  </a:lnTo>
                  <a:cubicBezTo>
                    <a:pt x="10575" y="26987"/>
                    <a:pt x="11476" y="26019"/>
                    <a:pt x="11509" y="24852"/>
                  </a:cubicBezTo>
                  <a:lnTo>
                    <a:pt x="11509" y="2102"/>
                  </a:lnTo>
                  <a:cubicBezTo>
                    <a:pt x="11509" y="935"/>
                    <a:pt x="10575" y="1"/>
                    <a:pt x="940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35"/>
            <p:cNvSpPr/>
            <p:nvPr/>
          </p:nvSpPr>
          <p:spPr>
            <a:xfrm>
              <a:off x="5586434" y="778401"/>
              <a:ext cx="325312" cy="13840"/>
            </a:xfrm>
            <a:custGeom>
              <a:avLst/>
              <a:gdLst/>
              <a:ahLst/>
              <a:cxnLst/>
              <a:rect l="l" t="t" r="r" b="b"/>
              <a:pathLst>
                <a:path w="11776" h="501" extrusionOk="0">
                  <a:moveTo>
                    <a:pt x="267" y="1"/>
                  </a:moveTo>
                  <a:cubicBezTo>
                    <a:pt x="134" y="1"/>
                    <a:pt x="0" y="134"/>
                    <a:pt x="0" y="234"/>
                  </a:cubicBezTo>
                  <a:cubicBezTo>
                    <a:pt x="0" y="367"/>
                    <a:pt x="134" y="501"/>
                    <a:pt x="267" y="501"/>
                  </a:cubicBezTo>
                  <a:lnTo>
                    <a:pt x="11508" y="501"/>
                  </a:lnTo>
                  <a:cubicBezTo>
                    <a:pt x="11642" y="501"/>
                    <a:pt x="11775" y="401"/>
                    <a:pt x="11775" y="234"/>
                  </a:cubicBezTo>
                  <a:cubicBezTo>
                    <a:pt x="11775" y="101"/>
                    <a:pt x="11642" y="1"/>
                    <a:pt x="11508" y="1"/>
                  </a:cubicBezTo>
                  <a:close/>
                </a:path>
              </a:pathLst>
            </a:custGeom>
            <a:solidFill>
              <a:srgbClr val="3F3F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35"/>
            <p:cNvSpPr/>
            <p:nvPr/>
          </p:nvSpPr>
          <p:spPr>
            <a:xfrm>
              <a:off x="5586434" y="867797"/>
              <a:ext cx="325312" cy="13840"/>
            </a:xfrm>
            <a:custGeom>
              <a:avLst/>
              <a:gdLst/>
              <a:ahLst/>
              <a:cxnLst/>
              <a:rect l="l" t="t" r="r" b="b"/>
              <a:pathLst>
                <a:path w="11776" h="501" extrusionOk="0">
                  <a:moveTo>
                    <a:pt x="267" y="0"/>
                  </a:moveTo>
                  <a:cubicBezTo>
                    <a:pt x="134" y="0"/>
                    <a:pt x="0" y="134"/>
                    <a:pt x="0" y="267"/>
                  </a:cubicBezTo>
                  <a:cubicBezTo>
                    <a:pt x="0" y="400"/>
                    <a:pt x="134" y="501"/>
                    <a:pt x="267" y="501"/>
                  </a:cubicBezTo>
                  <a:lnTo>
                    <a:pt x="11508" y="501"/>
                  </a:lnTo>
                  <a:cubicBezTo>
                    <a:pt x="11642" y="501"/>
                    <a:pt x="11775" y="434"/>
                    <a:pt x="11775" y="267"/>
                  </a:cubicBezTo>
                  <a:cubicBezTo>
                    <a:pt x="11775" y="134"/>
                    <a:pt x="11642" y="0"/>
                    <a:pt x="11508" y="0"/>
                  </a:cubicBezTo>
                  <a:close/>
                </a:path>
              </a:pathLst>
            </a:custGeom>
            <a:solidFill>
              <a:srgbClr val="3F3F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35"/>
            <p:cNvSpPr/>
            <p:nvPr/>
          </p:nvSpPr>
          <p:spPr>
            <a:xfrm>
              <a:off x="5586434" y="958104"/>
              <a:ext cx="325312" cy="13840"/>
            </a:xfrm>
            <a:custGeom>
              <a:avLst/>
              <a:gdLst/>
              <a:ahLst/>
              <a:cxnLst/>
              <a:rect l="l" t="t" r="r" b="b"/>
              <a:pathLst>
                <a:path w="11776" h="501" extrusionOk="0">
                  <a:moveTo>
                    <a:pt x="267" y="0"/>
                  </a:moveTo>
                  <a:cubicBezTo>
                    <a:pt x="134" y="0"/>
                    <a:pt x="0" y="134"/>
                    <a:pt x="0" y="234"/>
                  </a:cubicBezTo>
                  <a:cubicBezTo>
                    <a:pt x="0" y="367"/>
                    <a:pt x="134" y="501"/>
                    <a:pt x="267" y="501"/>
                  </a:cubicBezTo>
                  <a:lnTo>
                    <a:pt x="11508" y="501"/>
                  </a:lnTo>
                  <a:cubicBezTo>
                    <a:pt x="11642" y="501"/>
                    <a:pt x="11775" y="400"/>
                    <a:pt x="11775" y="234"/>
                  </a:cubicBezTo>
                  <a:cubicBezTo>
                    <a:pt x="11775" y="100"/>
                    <a:pt x="11642" y="0"/>
                    <a:pt x="11508" y="0"/>
                  </a:cubicBezTo>
                  <a:close/>
                </a:path>
              </a:pathLst>
            </a:custGeom>
            <a:solidFill>
              <a:srgbClr val="3F3F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35"/>
            <p:cNvSpPr/>
            <p:nvPr/>
          </p:nvSpPr>
          <p:spPr>
            <a:xfrm>
              <a:off x="7383006" y="1647171"/>
              <a:ext cx="773168" cy="911376"/>
            </a:xfrm>
            <a:custGeom>
              <a:avLst/>
              <a:gdLst/>
              <a:ahLst/>
              <a:cxnLst/>
              <a:rect l="l" t="t" r="r" b="b"/>
              <a:pathLst>
                <a:path w="27988" h="32991" extrusionOk="0">
                  <a:moveTo>
                    <a:pt x="2302" y="0"/>
                  </a:moveTo>
                  <a:cubicBezTo>
                    <a:pt x="1035" y="0"/>
                    <a:pt x="1" y="1068"/>
                    <a:pt x="1" y="2302"/>
                  </a:cubicBezTo>
                  <a:lnTo>
                    <a:pt x="1" y="30689"/>
                  </a:lnTo>
                  <a:cubicBezTo>
                    <a:pt x="1" y="31956"/>
                    <a:pt x="1035" y="32990"/>
                    <a:pt x="2302" y="32990"/>
                  </a:cubicBezTo>
                  <a:lnTo>
                    <a:pt x="25686" y="32990"/>
                  </a:lnTo>
                  <a:cubicBezTo>
                    <a:pt x="26953" y="32990"/>
                    <a:pt x="27987" y="31990"/>
                    <a:pt x="27987" y="30689"/>
                  </a:cubicBezTo>
                  <a:lnTo>
                    <a:pt x="27987" y="2302"/>
                  </a:lnTo>
                  <a:cubicBezTo>
                    <a:pt x="27987" y="1068"/>
                    <a:pt x="26953" y="0"/>
                    <a:pt x="2568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35"/>
            <p:cNvSpPr/>
            <p:nvPr/>
          </p:nvSpPr>
          <p:spPr>
            <a:xfrm>
              <a:off x="7441074" y="1595567"/>
              <a:ext cx="772229" cy="911376"/>
            </a:xfrm>
            <a:custGeom>
              <a:avLst/>
              <a:gdLst/>
              <a:ahLst/>
              <a:cxnLst/>
              <a:rect l="l" t="t" r="r" b="b"/>
              <a:pathLst>
                <a:path w="27954" h="32991" extrusionOk="0">
                  <a:moveTo>
                    <a:pt x="2268" y="0"/>
                  </a:moveTo>
                  <a:cubicBezTo>
                    <a:pt x="1034" y="0"/>
                    <a:pt x="0" y="1034"/>
                    <a:pt x="0" y="2302"/>
                  </a:cubicBezTo>
                  <a:lnTo>
                    <a:pt x="0" y="30689"/>
                  </a:lnTo>
                  <a:cubicBezTo>
                    <a:pt x="0" y="31956"/>
                    <a:pt x="1034" y="32990"/>
                    <a:pt x="2268" y="32990"/>
                  </a:cubicBezTo>
                  <a:lnTo>
                    <a:pt x="25685" y="32990"/>
                  </a:lnTo>
                  <a:cubicBezTo>
                    <a:pt x="26919" y="32990"/>
                    <a:pt x="27953" y="31956"/>
                    <a:pt x="27953" y="30689"/>
                  </a:cubicBezTo>
                  <a:lnTo>
                    <a:pt x="27953" y="2302"/>
                  </a:lnTo>
                  <a:cubicBezTo>
                    <a:pt x="27953" y="1034"/>
                    <a:pt x="26919" y="0"/>
                    <a:pt x="256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35"/>
            <p:cNvSpPr/>
            <p:nvPr/>
          </p:nvSpPr>
          <p:spPr>
            <a:xfrm>
              <a:off x="7535056" y="1723638"/>
              <a:ext cx="240531" cy="439597"/>
            </a:xfrm>
            <a:custGeom>
              <a:avLst/>
              <a:gdLst/>
              <a:ahLst/>
              <a:cxnLst/>
              <a:rect l="l" t="t" r="r" b="b"/>
              <a:pathLst>
                <a:path w="8707" h="15913" extrusionOk="0">
                  <a:moveTo>
                    <a:pt x="1668" y="1"/>
                  </a:moveTo>
                  <a:cubicBezTo>
                    <a:pt x="768" y="1"/>
                    <a:pt x="1" y="735"/>
                    <a:pt x="1" y="1669"/>
                  </a:cubicBezTo>
                  <a:lnTo>
                    <a:pt x="1" y="14244"/>
                  </a:lnTo>
                  <a:cubicBezTo>
                    <a:pt x="1" y="15178"/>
                    <a:pt x="768" y="15912"/>
                    <a:pt x="1668" y="15912"/>
                  </a:cubicBezTo>
                  <a:lnTo>
                    <a:pt x="7039" y="15912"/>
                  </a:lnTo>
                  <a:cubicBezTo>
                    <a:pt x="7973" y="15912"/>
                    <a:pt x="8707" y="15178"/>
                    <a:pt x="8707" y="14244"/>
                  </a:cubicBezTo>
                  <a:lnTo>
                    <a:pt x="8707" y="1669"/>
                  </a:lnTo>
                  <a:cubicBezTo>
                    <a:pt x="8707" y="735"/>
                    <a:pt x="7973" y="1"/>
                    <a:pt x="70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35"/>
            <p:cNvSpPr/>
            <p:nvPr/>
          </p:nvSpPr>
          <p:spPr>
            <a:xfrm>
              <a:off x="7878771" y="1723638"/>
              <a:ext cx="240531" cy="439597"/>
            </a:xfrm>
            <a:custGeom>
              <a:avLst/>
              <a:gdLst/>
              <a:ahLst/>
              <a:cxnLst/>
              <a:rect l="l" t="t" r="r" b="b"/>
              <a:pathLst>
                <a:path w="8707" h="15913" extrusionOk="0">
                  <a:moveTo>
                    <a:pt x="1669" y="1"/>
                  </a:moveTo>
                  <a:cubicBezTo>
                    <a:pt x="735" y="1"/>
                    <a:pt x="1" y="735"/>
                    <a:pt x="1" y="1669"/>
                  </a:cubicBezTo>
                  <a:lnTo>
                    <a:pt x="1" y="14244"/>
                  </a:lnTo>
                  <a:cubicBezTo>
                    <a:pt x="1" y="15178"/>
                    <a:pt x="735" y="15912"/>
                    <a:pt x="1669" y="15912"/>
                  </a:cubicBezTo>
                  <a:lnTo>
                    <a:pt x="7039" y="15912"/>
                  </a:lnTo>
                  <a:cubicBezTo>
                    <a:pt x="7940" y="15912"/>
                    <a:pt x="8707" y="15178"/>
                    <a:pt x="8707" y="14244"/>
                  </a:cubicBezTo>
                  <a:lnTo>
                    <a:pt x="8707" y="1669"/>
                  </a:lnTo>
                  <a:cubicBezTo>
                    <a:pt x="8707" y="735"/>
                    <a:pt x="7940" y="1"/>
                    <a:pt x="7039" y="1"/>
                  </a:cubicBezTo>
                  <a:close/>
                </a:path>
              </a:pathLst>
            </a:custGeom>
            <a:solidFill>
              <a:srgbClr val="35CF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35"/>
            <p:cNvSpPr/>
            <p:nvPr/>
          </p:nvSpPr>
          <p:spPr>
            <a:xfrm>
              <a:off x="7576522" y="2225866"/>
              <a:ext cx="501311" cy="27680"/>
            </a:xfrm>
            <a:custGeom>
              <a:avLst/>
              <a:gdLst/>
              <a:ahLst/>
              <a:cxnLst/>
              <a:rect l="l" t="t" r="r" b="b"/>
              <a:pathLst>
                <a:path w="18147" h="1002" extrusionOk="0">
                  <a:moveTo>
                    <a:pt x="501" y="0"/>
                  </a:moveTo>
                  <a:cubicBezTo>
                    <a:pt x="201" y="0"/>
                    <a:pt x="1" y="201"/>
                    <a:pt x="1" y="501"/>
                  </a:cubicBezTo>
                  <a:cubicBezTo>
                    <a:pt x="1" y="801"/>
                    <a:pt x="201" y="1001"/>
                    <a:pt x="501" y="1001"/>
                  </a:cubicBezTo>
                  <a:lnTo>
                    <a:pt x="17613" y="1001"/>
                  </a:lnTo>
                  <a:cubicBezTo>
                    <a:pt x="17880" y="1001"/>
                    <a:pt x="18147" y="734"/>
                    <a:pt x="18114" y="501"/>
                  </a:cubicBezTo>
                  <a:cubicBezTo>
                    <a:pt x="18114" y="201"/>
                    <a:pt x="17880" y="0"/>
                    <a:pt x="176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35"/>
            <p:cNvSpPr/>
            <p:nvPr/>
          </p:nvSpPr>
          <p:spPr>
            <a:xfrm>
              <a:off x="7588511" y="2294985"/>
              <a:ext cx="479183" cy="27653"/>
            </a:xfrm>
            <a:custGeom>
              <a:avLst/>
              <a:gdLst/>
              <a:ahLst/>
              <a:cxnLst/>
              <a:rect l="l" t="t" r="r" b="b"/>
              <a:pathLst>
                <a:path w="17346" h="1001" extrusionOk="0">
                  <a:moveTo>
                    <a:pt x="501" y="0"/>
                  </a:moveTo>
                  <a:cubicBezTo>
                    <a:pt x="200" y="0"/>
                    <a:pt x="0" y="200"/>
                    <a:pt x="0" y="501"/>
                  </a:cubicBezTo>
                  <a:cubicBezTo>
                    <a:pt x="0" y="801"/>
                    <a:pt x="200" y="1001"/>
                    <a:pt x="501" y="1001"/>
                  </a:cubicBezTo>
                  <a:lnTo>
                    <a:pt x="16779" y="1001"/>
                  </a:lnTo>
                  <a:cubicBezTo>
                    <a:pt x="17079" y="1001"/>
                    <a:pt x="17279" y="734"/>
                    <a:pt x="17346" y="501"/>
                  </a:cubicBezTo>
                  <a:cubicBezTo>
                    <a:pt x="17346" y="200"/>
                    <a:pt x="17112" y="0"/>
                    <a:pt x="1684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35"/>
            <p:cNvSpPr/>
            <p:nvPr/>
          </p:nvSpPr>
          <p:spPr>
            <a:xfrm>
              <a:off x="5290060" y="4839525"/>
              <a:ext cx="3840787" cy="281996"/>
            </a:xfrm>
            <a:custGeom>
              <a:avLst/>
              <a:gdLst/>
              <a:ahLst/>
              <a:cxnLst/>
              <a:rect l="l" t="t" r="r" b="b"/>
              <a:pathLst>
                <a:path w="139033" h="10208" extrusionOk="0">
                  <a:moveTo>
                    <a:pt x="0" y="0"/>
                  </a:moveTo>
                  <a:lnTo>
                    <a:pt x="0" y="10207"/>
                  </a:lnTo>
                  <a:lnTo>
                    <a:pt x="139033" y="10207"/>
                  </a:lnTo>
                  <a:lnTo>
                    <a:pt x="13903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35"/>
            <p:cNvSpPr/>
            <p:nvPr/>
          </p:nvSpPr>
          <p:spPr>
            <a:xfrm>
              <a:off x="5290060" y="4670873"/>
              <a:ext cx="3840787" cy="168678"/>
            </a:xfrm>
            <a:custGeom>
              <a:avLst/>
              <a:gdLst/>
              <a:ahLst/>
              <a:cxnLst/>
              <a:rect l="l" t="t" r="r" b="b"/>
              <a:pathLst>
                <a:path w="139033" h="6106" extrusionOk="0">
                  <a:moveTo>
                    <a:pt x="6071" y="1"/>
                  </a:moveTo>
                  <a:cubicBezTo>
                    <a:pt x="2702" y="1"/>
                    <a:pt x="0" y="2769"/>
                    <a:pt x="0" y="6105"/>
                  </a:cubicBezTo>
                  <a:lnTo>
                    <a:pt x="139033" y="6105"/>
                  </a:lnTo>
                  <a:cubicBezTo>
                    <a:pt x="139033" y="2769"/>
                    <a:pt x="136298" y="34"/>
                    <a:pt x="13299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35"/>
            <p:cNvSpPr/>
            <p:nvPr/>
          </p:nvSpPr>
          <p:spPr>
            <a:xfrm>
              <a:off x="5416870" y="1119353"/>
              <a:ext cx="1178621" cy="893890"/>
            </a:xfrm>
            <a:custGeom>
              <a:avLst/>
              <a:gdLst/>
              <a:ahLst/>
              <a:cxnLst/>
              <a:rect l="l" t="t" r="r" b="b"/>
              <a:pathLst>
                <a:path w="42665" h="32358" extrusionOk="0">
                  <a:moveTo>
                    <a:pt x="3970" y="1"/>
                  </a:moveTo>
                  <a:cubicBezTo>
                    <a:pt x="1768" y="1"/>
                    <a:pt x="1" y="1769"/>
                    <a:pt x="1" y="3970"/>
                  </a:cubicBezTo>
                  <a:lnTo>
                    <a:pt x="1" y="28388"/>
                  </a:lnTo>
                  <a:cubicBezTo>
                    <a:pt x="1" y="30589"/>
                    <a:pt x="1802" y="32357"/>
                    <a:pt x="3970" y="32357"/>
                  </a:cubicBezTo>
                  <a:lnTo>
                    <a:pt x="38695" y="32357"/>
                  </a:lnTo>
                  <a:cubicBezTo>
                    <a:pt x="40863" y="32357"/>
                    <a:pt x="42664" y="30589"/>
                    <a:pt x="42664" y="28388"/>
                  </a:cubicBezTo>
                  <a:lnTo>
                    <a:pt x="42664" y="3970"/>
                  </a:lnTo>
                  <a:cubicBezTo>
                    <a:pt x="42664" y="1735"/>
                    <a:pt x="40863" y="1"/>
                    <a:pt x="3869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35"/>
            <p:cNvSpPr/>
            <p:nvPr/>
          </p:nvSpPr>
          <p:spPr>
            <a:xfrm>
              <a:off x="5467562" y="1061312"/>
              <a:ext cx="1178593" cy="893862"/>
            </a:xfrm>
            <a:custGeom>
              <a:avLst/>
              <a:gdLst/>
              <a:ahLst/>
              <a:cxnLst/>
              <a:rect l="l" t="t" r="r" b="b"/>
              <a:pathLst>
                <a:path w="42664" h="32357" extrusionOk="0">
                  <a:moveTo>
                    <a:pt x="3970" y="0"/>
                  </a:moveTo>
                  <a:cubicBezTo>
                    <a:pt x="1768" y="0"/>
                    <a:pt x="0" y="1801"/>
                    <a:pt x="0" y="3970"/>
                  </a:cubicBezTo>
                  <a:lnTo>
                    <a:pt x="0" y="28421"/>
                  </a:lnTo>
                  <a:cubicBezTo>
                    <a:pt x="0" y="30622"/>
                    <a:pt x="1801" y="32357"/>
                    <a:pt x="3970" y="32357"/>
                  </a:cubicBezTo>
                  <a:lnTo>
                    <a:pt x="38661" y="32357"/>
                  </a:lnTo>
                  <a:cubicBezTo>
                    <a:pt x="40863" y="32357"/>
                    <a:pt x="42631" y="30622"/>
                    <a:pt x="42664" y="28421"/>
                  </a:cubicBezTo>
                  <a:lnTo>
                    <a:pt x="42664" y="3970"/>
                  </a:lnTo>
                  <a:cubicBezTo>
                    <a:pt x="42664" y="1768"/>
                    <a:pt x="40863" y="0"/>
                    <a:pt x="3869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35"/>
            <p:cNvSpPr/>
            <p:nvPr/>
          </p:nvSpPr>
          <p:spPr>
            <a:xfrm>
              <a:off x="5467562" y="1063135"/>
              <a:ext cx="1177681" cy="129036"/>
            </a:xfrm>
            <a:custGeom>
              <a:avLst/>
              <a:gdLst/>
              <a:ahLst/>
              <a:cxnLst/>
              <a:rect l="l" t="t" r="r" b="b"/>
              <a:pathLst>
                <a:path w="42631" h="4671" extrusionOk="0">
                  <a:moveTo>
                    <a:pt x="3970" y="1"/>
                  </a:moveTo>
                  <a:cubicBezTo>
                    <a:pt x="1801" y="1"/>
                    <a:pt x="0" y="1735"/>
                    <a:pt x="0" y="3937"/>
                  </a:cubicBezTo>
                  <a:lnTo>
                    <a:pt x="0" y="4671"/>
                  </a:lnTo>
                  <a:lnTo>
                    <a:pt x="42631" y="4671"/>
                  </a:lnTo>
                  <a:lnTo>
                    <a:pt x="42631" y="3937"/>
                  </a:lnTo>
                  <a:cubicBezTo>
                    <a:pt x="42631" y="1735"/>
                    <a:pt x="40863" y="1"/>
                    <a:pt x="3866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35"/>
            <p:cNvSpPr/>
            <p:nvPr/>
          </p:nvSpPr>
          <p:spPr>
            <a:xfrm>
              <a:off x="5572594" y="1096313"/>
              <a:ext cx="62709" cy="61769"/>
            </a:xfrm>
            <a:custGeom>
              <a:avLst/>
              <a:gdLst/>
              <a:ahLst/>
              <a:cxnLst/>
              <a:rect l="l" t="t" r="r" b="b"/>
              <a:pathLst>
                <a:path w="2270" h="2236" extrusionOk="0">
                  <a:moveTo>
                    <a:pt x="1135" y="1"/>
                  </a:moveTo>
                  <a:cubicBezTo>
                    <a:pt x="501" y="1"/>
                    <a:pt x="1" y="501"/>
                    <a:pt x="1" y="1135"/>
                  </a:cubicBezTo>
                  <a:cubicBezTo>
                    <a:pt x="1" y="1735"/>
                    <a:pt x="501" y="2236"/>
                    <a:pt x="1135" y="2236"/>
                  </a:cubicBezTo>
                  <a:cubicBezTo>
                    <a:pt x="1769" y="2236"/>
                    <a:pt x="2269" y="1735"/>
                    <a:pt x="2269" y="1135"/>
                  </a:cubicBezTo>
                  <a:cubicBezTo>
                    <a:pt x="2269" y="501"/>
                    <a:pt x="1769" y="1"/>
                    <a:pt x="1135" y="1"/>
                  </a:cubicBezTo>
                  <a:close/>
                </a:path>
              </a:pathLst>
            </a:custGeom>
            <a:solidFill>
              <a:srgbClr val="92F7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35"/>
            <p:cNvSpPr/>
            <p:nvPr/>
          </p:nvSpPr>
          <p:spPr>
            <a:xfrm>
              <a:off x="5697019" y="1096313"/>
              <a:ext cx="62681" cy="61769"/>
            </a:xfrm>
            <a:custGeom>
              <a:avLst/>
              <a:gdLst/>
              <a:ahLst/>
              <a:cxnLst/>
              <a:rect l="l" t="t" r="r" b="b"/>
              <a:pathLst>
                <a:path w="2269" h="2236" extrusionOk="0">
                  <a:moveTo>
                    <a:pt x="1134" y="1"/>
                  </a:moveTo>
                  <a:cubicBezTo>
                    <a:pt x="500" y="1"/>
                    <a:pt x="0" y="501"/>
                    <a:pt x="0" y="1135"/>
                  </a:cubicBezTo>
                  <a:cubicBezTo>
                    <a:pt x="0" y="1735"/>
                    <a:pt x="500" y="2236"/>
                    <a:pt x="1134" y="2236"/>
                  </a:cubicBezTo>
                  <a:cubicBezTo>
                    <a:pt x="1768" y="2236"/>
                    <a:pt x="2268" y="1735"/>
                    <a:pt x="2268" y="1135"/>
                  </a:cubicBezTo>
                  <a:cubicBezTo>
                    <a:pt x="2268" y="501"/>
                    <a:pt x="1768" y="1"/>
                    <a:pt x="1134" y="1"/>
                  </a:cubicBezTo>
                  <a:close/>
                </a:path>
              </a:pathLst>
            </a:custGeom>
            <a:solidFill>
              <a:srgbClr val="92F7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35"/>
            <p:cNvSpPr/>
            <p:nvPr/>
          </p:nvSpPr>
          <p:spPr>
            <a:xfrm>
              <a:off x="5822327" y="1096313"/>
              <a:ext cx="62681" cy="61769"/>
            </a:xfrm>
            <a:custGeom>
              <a:avLst/>
              <a:gdLst/>
              <a:ahLst/>
              <a:cxnLst/>
              <a:rect l="l" t="t" r="r" b="b"/>
              <a:pathLst>
                <a:path w="2269" h="2236" extrusionOk="0">
                  <a:moveTo>
                    <a:pt x="1135" y="1"/>
                  </a:moveTo>
                  <a:cubicBezTo>
                    <a:pt x="501" y="1"/>
                    <a:pt x="1" y="501"/>
                    <a:pt x="1" y="1135"/>
                  </a:cubicBezTo>
                  <a:cubicBezTo>
                    <a:pt x="1" y="1735"/>
                    <a:pt x="501" y="2236"/>
                    <a:pt x="1135" y="2236"/>
                  </a:cubicBezTo>
                  <a:cubicBezTo>
                    <a:pt x="1769" y="2236"/>
                    <a:pt x="2269" y="1735"/>
                    <a:pt x="2269" y="1135"/>
                  </a:cubicBezTo>
                  <a:cubicBezTo>
                    <a:pt x="2269" y="501"/>
                    <a:pt x="1769" y="1"/>
                    <a:pt x="1135" y="1"/>
                  </a:cubicBezTo>
                  <a:close/>
                </a:path>
              </a:pathLst>
            </a:custGeom>
            <a:solidFill>
              <a:srgbClr val="92F7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35"/>
            <p:cNvSpPr/>
            <p:nvPr/>
          </p:nvSpPr>
          <p:spPr>
            <a:xfrm>
              <a:off x="5879457" y="1236290"/>
              <a:ext cx="353876" cy="330119"/>
            </a:xfrm>
            <a:custGeom>
              <a:avLst/>
              <a:gdLst/>
              <a:ahLst/>
              <a:cxnLst/>
              <a:rect l="l" t="t" r="r" b="b"/>
              <a:pathLst>
                <a:path w="12810" h="11950" extrusionOk="0">
                  <a:moveTo>
                    <a:pt x="6413" y="1"/>
                  </a:moveTo>
                  <a:cubicBezTo>
                    <a:pt x="6113" y="1"/>
                    <a:pt x="5810" y="24"/>
                    <a:pt x="5505" y="71"/>
                  </a:cubicBezTo>
                  <a:cubicBezTo>
                    <a:pt x="2236" y="571"/>
                    <a:pt x="1" y="3640"/>
                    <a:pt x="501" y="6876"/>
                  </a:cubicBezTo>
                  <a:cubicBezTo>
                    <a:pt x="985" y="9837"/>
                    <a:pt x="3521" y="11949"/>
                    <a:pt x="6399" y="11949"/>
                  </a:cubicBezTo>
                  <a:cubicBezTo>
                    <a:pt x="6698" y="11949"/>
                    <a:pt x="7001" y="11926"/>
                    <a:pt x="7306" y="11879"/>
                  </a:cubicBezTo>
                  <a:cubicBezTo>
                    <a:pt x="10575" y="11345"/>
                    <a:pt x="12810" y="8310"/>
                    <a:pt x="12310" y="5041"/>
                  </a:cubicBezTo>
                  <a:cubicBezTo>
                    <a:pt x="11856" y="2110"/>
                    <a:pt x="9296" y="1"/>
                    <a:pt x="6413" y="1"/>
                  </a:cubicBezTo>
                  <a:close/>
                </a:path>
              </a:pathLst>
            </a:custGeom>
            <a:solidFill>
              <a:srgbClr val="92F7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35"/>
            <p:cNvSpPr/>
            <p:nvPr/>
          </p:nvSpPr>
          <p:spPr>
            <a:xfrm>
              <a:off x="5687792" y="1651056"/>
              <a:ext cx="737228" cy="304124"/>
            </a:xfrm>
            <a:custGeom>
              <a:avLst/>
              <a:gdLst/>
              <a:ahLst/>
              <a:cxnLst/>
              <a:rect l="l" t="t" r="r" b="b"/>
              <a:pathLst>
                <a:path w="26687" h="11009" extrusionOk="0">
                  <a:moveTo>
                    <a:pt x="13343" y="1"/>
                  </a:moveTo>
                  <a:cubicBezTo>
                    <a:pt x="6605" y="1"/>
                    <a:pt x="1001" y="4804"/>
                    <a:pt x="1" y="11009"/>
                  </a:cubicBezTo>
                  <a:lnTo>
                    <a:pt x="26686" y="11009"/>
                  </a:lnTo>
                  <a:cubicBezTo>
                    <a:pt x="25686" y="4804"/>
                    <a:pt x="20115" y="1"/>
                    <a:pt x="13343" y="1"/>
                  </a:cubicBezTo>
                  <a:close/>
                </a:path>
              </a:pathLst>
            </a:custGeom>
            <a:solidFill>
              <a:srgbClr val="92F7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35"/>
            <p:cNvSpPr/>
            <p:nvPr/>
          </p:nvSpPr>
          <p:spPr>
            <a:xfrm>
              <a:off x="7658541" y="1180884"/>
              <a:ext cx="998920" cy="957455"/>
            </a:xfrm>
            <a:custGeom>
              <a:avLst/>
              <a:gdLst/>
              <a:ahLst/>
              <a:cxnLst/>
              <a:rect l="l" t="t" r="r" b="b"/>
              <a:pathLst>
                <a:path w="36160" h="34659" extrusionOk="0">
                  <a:moveTo>
                    <a:pt x="4003" y="0"/>
                  </a:moveTo>
                  <a:cubicBezTo>
                    <a:pt x="1802" y="0"/>
                    <a:pt x="0" y="1802"/>
                    <a:pt x="0" y="4003"/>
                  </a:cubicBezTo>
                  <a:lnTo>
                    <a:pt x="0" y="30656"/>
                  </a:lnTo>
                  <a:cubicBezTo>
                    <a:pt x="0" y="32857"/>
                    <a:pt x="1802" y="34659"/>
                    <a:pt x="4003" y="34659"/>
                  </a:cubicBezTo>
                  <a:lnTo>
                    <a:pt x="32157" y="34659"/>
                  </a:lnTo>
                  <a:cubicBezTo>
                    <a:pt x="34358" y="34659"/>
                    <a:pt x="36160" y="32857"/>
                    <a:pt x="36160" y="30656"/>
                  </a:cubicBezTo>
                  <a:lnTo>
                    <a:pt x="36160" y="4003"/>
                  </a:lnTo>
                  <a:cubicBezTo>
                    <a:pt x="36160" y="1802"/>
                    <a:pt x="34358" y="0"/>
                    <a:pt x="3215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35"/>
            <p:cNvSpPr/>
            <p:nvPr/>
          </p:nvSpPr>
          <p:spPr>
            <a:xfrm>
              <a:off x="7713820" y="1129280"/>
              <a:ext cx="999859" cy="957455"/>
            </a:xfrm>
            <a:custGeom>
              <a:avLst/>
              <a:gdLst/>
              <a:ahLst/>
              <a:cxnLst/>
              <a:rect l="l" t="t" r="r" b="b"/>
              <a:pathLst>
                <a:path w="36194" h="34659" extrusionOk="0">
                  <a:moveTo>
                    <a:pt x="4004" y="0"/>
                  </a:moveTo>
                  <a:cubicBezTo>
                    <a:pt x="1802" y="0"/>
                    <a:pt x="1" y="1802"/>
                    <a:pt x="1" y="4003"/>
                  </a:cubicBezTo>
                  <a:lnTo>
                    <a:pt x="1" y="30656"/>
                  </a:lnTo>
                  <a:cubicBezTo>
                    <a:pt x="1" y="32857"/>
                    <a:pt x="1802" y="34659"/>
                    <a:pt x="4004" y="34659"/>
                  </a:cubicBezTo>
                  <a:lnTo>
                    <a:pt x="32157" y="34659"/>
                  </a:lnTo>
                  <a:cubicBezTo>
                    <a:pt x="34392" y="34659"/>
                    <a:pt x="36193" y="32857"/>
                    <a:pt x="36160" y="30656"/>
                  </a:cubicBezTo>
                  <a:lnTo>
                    <a:pt x="36160" y="4003"/>
                  </a:lnTo>
                  <a:cubicBezTo>
                    <a:pt x="36160" y="1768"/>
                    <a:pt x="34359" y="0"/>
                    <a:pt x="3215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35"/>
            <p:cNvSpPr/>
            <p:nvPr/>
          </p:nvSpPr>
          <p:spPr>
            <a:xfrm>
              <a:off x="7793989" y="1189172"/>
              <a:ext cx="838585" cy="838584"/>
            </a:xfrm>
            <a:custGeom>
              <a:avLst/>
              <a:gdLst/>
              <a:ahLst/>
              <a:cxnLst/>
              <a:rect l="l" t="t" r="r" b="b"/>
              <a:pathLst>
                <a:path w="30356" h="30356" extrusionOk="0">
                  <a:moveTo>
                    <a:pt x="15178" y="4437"/>
                  </a:moveTo>
                  <a:cubicBezTo>
                    <a:pt x="21116" y="4437"/>
                    <a:pt x="25919" y="9241"/>
                    <a:pt x="25919" y="15178"/>
                  </a:cubicBezTo>
                  <a:cubicBezTo>
                    <a:pt x="25919" y="21082"/>
                    <a:pt x="21116" y="25886"/>
                    <a:pt x="15178" y="25886"/>
                  </a:cubicBezTo>
                  <a:cubicBezTo>
                    <a:pt x="9274" y="25886"/>
                    <a:pt x="4471" y="21082"/>
                    <a:pt x="4471" y="15178"/>
                  </a:cubicBezTo>
                  <a:cubicBezTo>
                    <a:pt x="4471" y="9241"/>
                    <a:pt x="9274" y="4437"/>
                    <a:pt x="15178" y="4437"/>
                  </a:cubicBezTo>
                  <a:close/>
                  <a:moveTo>
                    <a:pt x="15178" y="1"/>
                  </a:moveTo>
                  <a:cubicBezTo>
                    <a:pt x="6806" y="1"/>
                    <a:pt x="1" y="6805"/>
                    <a:pt x="1" y="15178"/>
                  </a:cubicBezTo>
                  <a:cubicBezTo>
                    <a:pt x="1" y="23551"/>
                    <a:pt x="6806" y="30356"/>
                    <a:pt x="15178" y="30356"/>
                  </a:cubicBezTo>
                  <a:cubicBezTo>
                    <a:pt x="23584" y="30356"/>
                    <a:pt x="30356" y="23551"/>
                    <a:pt x="30356" y="15178"/>
                  </a:cubicBezTo>
                  <a:cubicBezTo>
                    <a:pt x="30323" y="6805"/>
                    <a:pt x="23584" y="1"/>
                    <a:pt x="1517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35"/>
            <p:cNvSpPr/>
            <p:nvPr/>
          </p:nvSpPr>
          <p:spPr>
            <a:xfrm>
              <a:off x="8498022" y="1526449"/>
              <a:ext cx="967" cy="2790"/>
            </a:xfrm>
            <a:custGeom>
              <a:avLst/>
              <a:gdLst/>
              <a:ahLst/>
              <a:cxnLst/>
              <a:rect l="l" t="t" r="r" b="b"/>
              <a:pathLst>
                <a:path w="35" h="101" fill="none" extrusionOk="0">
                  <a:moveTo>
                    <a:pt x="34" y="100"/>
                  </a:moveTo>
                  <a:cubicBezTo>
                    <a:pt x="34" y="34"/>
                    <a:pt x="34" y="34"/>
                    <a:pt x="1" y="0"/>
                  </a:cubicBezTo>
                  <a:cubicBezTo>
                    <a:pt x="1" y="34"/>
                    <a:pt x="1" y="34"/>
                    <a:pt x="34" y="100"/>
                  </a:cubicBezTo>
                  <a:close/>
                </a:path>
              </a:pathLst>
            </a:custGeom>
            <a:noFill/>
            <a:ln w="5850" cap="flat" cmpd="sng">
              <a:solidFill>
                <a:srgbClr val="000000"/>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35"/>
            <p:cNvSpPr/>
            <p:nvPr/>
          </p:nvSpPr>
          <p:spPr>
            <a:xfrm>
              <a:off x="8493408" y="1511697"/>
              <a:ext cx="967" cy="3729"/>
            </a:xfrm>
            <a:custGeom>
              <a:avLst/>
              <a:gdLst/>
              <a:ahLst/>
              <a:cxnLst/>
              <a:rect l="l" t="t" r="r" b="b"/>
              <a:pathLst>
                <a:path w="35" h="135" fill="none" extrusionOk="0">
                  <a:moveTo>
                    <a:pt x="34" y="134"/>
                  </a:moveTo>
                  <a:cubicBezTo>
                    <a:pt x="34" y="67"/>
                    <a:pt x="1" y="34"/>
                    <a:pt x="1" y="1"/>
                  </a:cubicBezTo>
                  <a:cubicBezTo>
                    <a:pt x="34" y="67"/>
                    <a:pt x="34" y="134"/>
                    <a:pt x="34" y="134"/>
                  </a:cubicBezTo>
                  <a:close/>
                </a:path>
              </a:pathLst>
            </a:custGeom>
            <a:noFill/>
            <a:ln w="5850" cap="flat" cmpd="sng">
              <a:solidFill>
                <a:srgbClr val="000000"/>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35"/>
            <p:cNvSpPr/>
            <p:nvPr/>
          </p:nvSpPr>
          <p:spPr>
            <a:xfrm>
              <a:off x="8079663" y="1481282"/>
              <a:ext cx="552914" cy="545566"/>
            </a:xfrm>
            <a:custGeom>
              <a:avLst/>
              <a:gdLst/>
              <a:ahLst/>
              <a:cxnLst/>
              <a:rect l="l" t="t" r="r" b="b"/>
              <a:pathLst>
                <a:path w="20015" h="19749" extrusionOk="0">
                  <a:moveTo>
                    <a:pt x="19314" y="1"/>
                  </a:moveTo>
                  <a:lnTo>
                    <a:pt x="19314" y="1"/>
                  </a:lnTo>
                  <a:cubicBezTo>
                    <a:pt x="19581" y="904"/>
                    <a:pt x="19772" y="1833"/>
                    <a:pt x="19888" y="2779"/>
                  </a:cubicBezTo>
                  <a:lnTo>
                    <a:pt x="19888" y="2779"/>
                  </a:lnTo>
                  <a:lnTo>
                    <a:pt x="19915" y="2769"/>
                  </a:lnTo>
                  <a:cubicBezTo>
                    <a:pt x="19781" y="1802"/>
                    <a:pt x="19615" y="901"/>
                    <a:pt x="19314" y="1"/>
                  </a:cubicBezTo>
                  <a:close/>
                  <a:moveTo>
                    <a:pt x="19888" y="2779"/>
                  </a:moveTo>
                  <a:lnTo>
                    <a:pt x="15578" y="4271"/>
                  </a:lnTo>
                  <a:lnTo>
                    <a:pt x="15578" y="4571"/>
                  </a:lnTo>
                  <a:cubicBezTo>
                    <a:pt x="15578" y="10475"/>
                    <a:pt x="10775" y="15278"/>
                    <a:pt x="4837" y="15278"/>
                  </a:cubicBezTo>
                  <a:cubicBezTo>
                    <a:pt x="3303" y="15278"/>
                    <a:pt x="1902" y="14945"/>
                    <a:pt x="568" y="14411"/>
                  </a:cubicBezTo>
                  <a:lnTo>
                    <a:pt x="1" y="18948"/>
                  </a:lnTo>
                  <a:cubicBezTo>
                    <a:pt x="1502" y="19448"/>
                    <a:pt x="3136" y="19748"/>
                    <a:pt x="4837" y="19748"/>
                  </a:cubicBezTo>
                  <a:cubicBezTo>
                    <a:pt x="13243" y="19748"/>
                    <a:pt x="20015" y="12943"/>
                    <a:pt x="20015" y="4571"/>
                  </a:cubicBezTo>
                  <a:cubicBezTo>
                    <a:pt x="20002" y="3968"/>
                    <a:pt x="19960" y="3370"/>
                    <a:pt x="19888" y="2779"/>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35"/>
            <p:cNvSpPr/>
            <p:nvPr/>
          </p:nvSpPr>
          <p:spPr>
            <a:xfrm>
              <a:off x="8488823" y="1498796"/>
              <a:ext cx="939" cy="3729"/>
            </a:xfrm>
            <a:custGeom>
              <a:avLst/>
              <a:gdLst/>
              <a:ahLst/>
              <a:cxnLst/>
              <a:rect l="l" t="t" r="r" b="b"/>
              <a:pathLst>
                <a:path w="34" h="135" fill="none" extrusionOk="0">
                  <a:moveTo>
                    <a:pt x="34" y="134"/>
                  </a:moveTo>
                  <a:cubicBezTo>
                    <a:pt x="34" y="101"/>
                    <a:pt x="0" y="34"/>
                    <a:pt x="0" y="1"/>
                  </a:cubicBezTo>
                  <a:cubicBezTo>
                    <a:pt x="0" y="34"/>
                    <a:pt x="34" y="101"/>
                    <a:pt x="34" y="134"/>
                  </a:cubicBezTo>
                  <a:close/>
                </a:path>
              </a:pathLst>
            </a:custGeom>
            <a:noFill/>
            <a:ln w="5850" cap="flat" cmpd="sng">
              <a:solidFill>
                <a:srgbClr val="000000"/>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35"/>
            <p:cNvSpPr/>
            <p:nvPr/>
          </p:nvSpPr>
          <p:spPr>
            <a:xfrm>
              <a:off x="8507249" y="1570677"/>
              <a:ext cx="28" cy="28"/>
            </a:xfrm>
            <a:custGeom>
              <a:avLst/>
              <a:gdLst/>
              <a:ahLst/>
              <a:cxnLst/>
              <a:rect l="l" t="t" r="r" b="b"/>
              <a:pathLst>
                <a:path w="1" h="1" fill="none" extrusionOk="0">
                  <a:moveTo>
                    <a:pt x="0" y="0"/>
                  </a:moveTo>
                  <a:lnTo>
                    <a:pt x="0" y="0"/>
                  </a:lnTo>
                  <a:close/>
                </a:path>
              </a:pathLst>
            </a:custGeom>
            <a:noFill/>
            <a:ln w="5850" cap="flat" cmpd="sng">
              <a:solidFill>
                <a:srgbClr val="000000"/>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35"/>
            <p:cNvSpPr/>
            <p:nvPr/>
          </p:nvSpPr>
          <p:spPr>
            <a:xfrm>
              <a:off x="8501724" y="1541201"/>
              <a:ext cx="939" cy="1851"/>
            </a:xfrm>
            <a:custGeom>
              <a:avLst/>
              <a:gdLst/>
              <a:ahLst/>
              <a:cxnLst/>
              <a:rect l="l" t="t" r="r" b="b"/>
              <a:pathLst>
                <a:path w="34" h="67" fill="none" extrusionOk="0">
                  <a:moveTo>
                    <a:pt x="34" y="67"/>
                  </a:moveTo>
                  <a:lnTo>
                    <a:pt x="34" y="0"/>
                  </a:lnTo>
                  <a:cubicBezTo>
                    <a:pt x="0" y="0"/>
                    <a:pt x="0" y="0"/>
                    <a:pt x="34" y="67"/>
                  </a:cubicBezTo>
                  <a:close/>
                </a:path>
              </a:pathLst>
            </a:custGeom>
            <a:noFill/>
            <a:ln w="5850" cap="flat" cmpd="sng">
              <a:solidFill>
                <a:srgbClr val="000000"/>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35"/>
            <p:cNvSpPr/>
            <p:nvPr/>
          </p:nvSpPr>
          <p:spPr>
            <a:xfrm>
              <a:off x="8505398" y="1555014"/>
              <a:ext cx="28" cy="1878"/>
            </a:xfrm>
            <a:custGeom>
              <a:avLst/>
              <a:gdLst/>
              <a:ahLst/>
              <a:cxnLst/>
              <a:rect l="l" t="t" r="r" b="b"/>
              <a:pathLst>
                <a:path w="1" h="68" fill="none" extrusionOk="0">
                  <a:moveTo>
                    <a:pt x="1" y="67"/>
                  </a:moveTo>
                  <a:cubicBezTo>
                    <a:pt x="1" y="67"/>
                    <a:pt x="1" y="0"/>
                    <a:pt x="1" y="67"/>
                  </a:cubicBezTo>
                  <a:cubicBezTo>
                    <a:pt x="1" y="0"/>
                    <a:pt x="1" y="67"/>
                    <a:pt x="1" y="67"/>
                  </a:cubicBezTo>
                  <a:close/>
                </a:path>
              </a:pathLst>
            </a:custGeom>
            <a:noFill/>
            <a:ln w="5850" cap="flat" cmpd="sng">
              <a:solidFill>
                <a:srgbClr val="000000"/>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35"/>
            <p:cNvSpPr/>
            <p:nvPr/>
          </p:nvSpPr>
          <p:spPr>
            <a:xfrm>
              <a:off x="8234476" y="1189172"/>
              <a:ext cx="394430" cy="411005"/>
            </a:xfrm>
            <a:custGeom>
              <a:avLst/>
              <a:gdLst/>
              <a:ahLst/>
              <a:cxnLst/>
              <a:rect l="l" t="t" r="r" b="b"/>
              <a:pathLst>
                <a:path w="14278" h="14878" extrusionOk="0">
                  <a:moveTo>
                    <a:pt x="1" y="1"/>
                  </a:moveTo>
                  <a:lnTo>
                    <a:pt x="1" y="4470"/>
                  </a:lnTo>
                  <a:cubicBezTo>
                    <a:pt x="5471" y="4837"/>
                    <a:pt x="9808" y="9341"/>
                    <a:pt x="9941" y="14878"/>
                  </a:cubicBezTo>
                  <a:lnTo>
                    <a:pt x="14277" y="13377"/>
                  </a:lnTo>
                  <a:cubicBezTo>
                    <a:pt x="13410" y="6072"/>
                    <a:pt x="7406" y="368"/>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35"/>
            <p:cNvSpPr/>
            <p:nvPr/>
          </p:nvSpPr>
          <p:spPr>
            <a:xfrm>
              <a:off x="7844681" y="1189172"/>
              <a:ext cx="389816" cy="310560"/>
            </a:xfrm>
            <a:custGeom>
              <a:avLst/>
              <a:gdLst/>
              <a:ahLst/>
              <a:cxnLst/>
              <a:rect l="l" t="t" r="r" b="b"/>
              <a:pathLst>
                <a:path w="14111" h="11242" extrusionOk="0">
                  <a:moveTo>
                    <a:pt x="13343" y="1"/>
                  </a:moveTo>
                  <a:cubicBezTo>
                    <a:pt x="7606" y="1"/>
                    <a:pt x="2602" y="3203"/>
                    <a:pt x="1" y="7906"/>
                  </a:cubicBezTo>
                  <a:lnTo>
                    <a:pt x="3336" y="11242"/>
                  </a:lnTo>
                  <a:cubicBezTo>
                    <a:pt x="4871" y="7239"/>
                    <a:pt x="8807" y="4404"/>
                    <a:pt x="13343" y="4404"/>
                  </a:cubicBezTo>
                  <a:cubicBezTo>
                    <a:pt x="13610" y="4404"/>
                    <a:pt x="13844" y="4404"/>
                    <a:pt x="14111" y="4470"/>
                  </a:cubicBezTo>
                  <a:lnTo>
                    <a:pt x="14111" y="34"/>
                  </a:lnTo>
                  <a:cubicBezTo>
                    <a:pt x="13844" y="34"/>
                    <a:pt x="13610" y="1"/>
                    <a:pt x="1334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35"/>
            <p:cNvSpPr/>
            <p:nvPr/>
          </p:nvSpPr>
          <p:spPr>
            <a:xfrm>
              <a:off x="6003725" y="3195561"/>
              <a:ext cx="190778" cy="174535"/>
            </a:xfrm>
            <a:custGeom>
              <a:avLst/>
              <a:gdLst/>
              <a:ahLst/>
              <a:cxnLst/>
              <a:rect l="l" t="t" r="r" b="b"/>
              <a:pathLst>
                <a:path w="6906" h="6318" extrusionOk="0">
                  <a:moveTo>
                    <a:pt x="3423" y="0"/>
                  </a:moveTo>
                  <a:cubicBezTo>
                    <a:pt x="3197" y="0"/>
                    <a:pt x="2966" y="24"/>
                    <a:pt x="2736" y="72"/>
                  </a:cubicBezTo>
                  <a:cubicBezTo>
                    <a:pt x="1034" y="506"/>
                    <a:pt x="0" y="2174"/>
                    <a:pt x="367" y="3875"/>
                  </a:cubicBezTo>
                  <a:cubicBezTo>
                    <a:pt x="742" y="5345"/>
                    <a:pt x="2038" y="6317"/>
                    <a:pt x="3482" y="6317"/>
                  </a:cubicBezTo>
                  <a:cubicBezTo>
                    <a:pt x="3709" y="6317"/>
                    <a:pt x="3939" y="6293"/>
                    <a:pt x="4170" y="6243"/>
                  </a:cubicBezTo>
                  <a:cubicBezTo>
                    <a:pt x="5871" y="5843"/>
                    <a:pt x="6905" y="4175"/>
                    <a:pt x="6538" y="2441"/>
                  </a:cubicBezTo>
                  <a:cubicBezTo>
                    <a:pt x="6220" y="995"/>
                    <a:pt x="4899" y="0"/>
                    <a:pt x="342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35"/>
            <p:cNvSpPr/>
            <p:nvPr/>
          </p:nvSpPr>
          <p:spPr>
            <a:xfrm>
              <a:off x="5732959" y="1652023"/>
              <a:ext cx="139147" cy="126771"/>
            </a:xfrm>
            <a:custGeom>
              <a:avLst/>
              <a:gdLst/>
              <a:ahLst/>
              <a:cxnLst/>
              <a:rect l="l" t="t" r="r" b="b"/>
              <a:pathLst>
                <a:path w="5037" h="4589" extrusionOk="0">
                  <a:moveTo>
                    <a:pt x="2529" y="1"/>
                  </a:moveTo>
                  <a:cubicBezTo>
                    <a:pt x="2354" y="1"/>
                    <a:pt x="2178" y="22"/>
                    <a:pt x="2001" y="66"/>
                  </a:cubicBezTo>
                  <a:cubicBezTo>
                    <a:pt x="801" y="366"/>
                    <a:pt x="0" y="1567"/>
                    <a:pt x="300" y="2801"/>
                  </a:cubicBezTo>
                  <a:cubicBezTo>
                    <a:pt x="531" y="3870"/>
                    <a:pt x="1488" y="4589"/>
                    <a:pt x="2542" y="4589"/>
                  </a:cubicBezTo>
                  <a:cubicBezTo>
                    <a:pt x="2705" y="4589"/>
                    <a:pt x="2870" y="4571"/>
                    <a:pt x="3036" y="4536"/>
                  </a:cubicBezTo>
                  <a:cubicBezTo>
                    <a:pt x="4236" y="4236"/>
                    <a:pt x="5037" y="3035"/>
                    <a:pt x="4737" y="1767"/>
                  </a:cubicBezTo>
                  <a:cubicBezTo>
                    <a:pt x="4481" y="714"/>
                    <a:pt x="3544" y="1"/>
                    <a:pt x="2529" y="1"/>
                  </a:cubicBezTo>
                  <a:close/>
                </a:path>
              </a:pathLst>
            </a:custGeom>
            <a:solidFill>
              <a:srgbClr val="3F3F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35"/>
            <p:cNvSpPr/>
            <p:nvPr/>
          </p:nvSpPr>
          <p:spPr>
            <a:xfrm>
              <a:off x="5210453" y="1212394"/>
              <a:ext cx="46106" cy="39697"/>
            </a:xfrm>
            <a:custGeom>
              <a:avLst/>
              <a:gdLst/>
              <a:ahLst/>
              <a:cxnLst/>
              <a:rect l="l" t="t" r="r" b="b"/>
              <a:pathLst>
                <a:path w="1669" h="1437" extrusionOk="0">
                  <a:moveTo>
                    <a:pt x="318" y="0"/>
                  </a:moveTo>
                  <a:cubicBezTo>
                    <a:pt x="244" y="0"/>
                    <a:pt x="165" y="37"/>
                    <a:pt x="101" y="102"/>
                  </a:cubicBezTo>
                  <a:cubicBezTo>
                    <a:pt x="1" y="169"/>
                    <a:pt x="67" y="335"/>
                    <a:pt x="134" y="435"/>
                  </a:cubicBezTo>
                  <a:lnTo>
                    <a:pt x="1268" y="1369"/>
                  </a:lnTo>
                  <a:cubicBezTo>
                    <a:pt x="1301" y="1436"/>
                    <a:pt x="1402" y="1436"/>
                    <a:pt x="1435" y="1436"/>
                  </a:cubicBezTo>
                  <a:cubicBezTo>
                    <a:pt x="1535" y="1436"/>
                    <a:pt x="1568" y="1369"/>
                    <a:pt x="1602" y="1336"/>
                  </a:cubicBezTo>
                  <a:cubicBezTo>
                    <a:pt x="1668" y="1269"/>
                    <a:pt x="1635" y="1103"/>
                    <a:pt x="1568" y="1002"/>
                  </a:cubicBezTo>
                  <a:lnTo>
                    <a:pt x="434" y="35"/>
                  </a:lnTo>
                  <a:cubicBezTo>
                    <a:pt x="399" y="11"/>
                    <a:pt x="359" y="0"/>
                    <a:pt x="318" y="0"/>
                  </a:cubicBezTo>
                  <a:close/>
                </a:path>
              </a:pathLst>
            </a:custGeom>
            <a:solidFill>
              <a:srgbClr val="F5F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35"/>
            <p:cNvSpPr/>
            <p:nvPr/>
          </p:nvSpPr>
          <p:spPr>
            <a:xfrm>
              <a:off x="5304434" y="1291845"/>
              <a:ext cx="331776" cy="282769"/>
            </a:xfrm>
            <a:custGeom>
              <a:avLst/>
              <a:gdLst/>
              <a:ahLst/>
              <a:cxnLst/>
              <a:rect l="l" t="t" r="r" b="b"/>
              <a:pathLst>
                <a:path w="12010" h="10236" extrusionOk="0">
                  <a:moveTo>
                    <a:pt x="277" y="1"/>
                  </a:moveTo>
                  <a:cubicBezTo>
                    <a:pt x="207" y="1"/>
                    <a:pt x="126" y="36"/>
                    <a:pt x="68" y="95"/>
                  </a:cubicBezTo>
                  <a:cubicBezTo>
                    <a:pt x="1" y="161"/>
                    <a:pt x="34" y="328"/>
                    <a:pt x="134" y="428"/>
                  </a:cubicBezTo>
                  <a:lnTo>
                    <a:pt x="2403" y="2396"/>
                  </a:lnTo>
                  <a:cubicBezTo>
                    <a:pt x="2469" y="2430"/>
                    <a:pt x="2536" y="2430"/>
                    <a:pt x="2569" y="2430"/>
                  </a:cubicBezTo>
                  <a:cubicBezTo>
                    <a:pt x="2670" y="2430"/>
                    <a:pt x="2736" y="2396"/>
                    <a:pt x="2736" y="2329"/>
                  </a:cubicBezTo>
                  <a:cubicBezTo>
                    <a:pt x="2836" y="2263"/>
                    <a:pt x="2803" y="2096"/>
                    <a:pt x="2703" y="1996"/>
                  </a:cubicBezTo>
                  <a:lnTo>
                    <a:pt x="401" y="61"/>
                  </a:lnTo>
                  <a:cubicBezTo>
                    <a:pt x="373" y="19"/>
                    <a:pt x="328" y="1"/>
                    <a:pt x="277" y="1"/>
                  </a:cubicBezTo>
                  <a:close/>
                  <a:moveTo>
                    <a:pt x="4870" y="3928"/>
                  </a:moveTo>
                  <a:cubicBezTo>
                    <a:pt x="4792" y="3928"/>
                    <a:pt x="4712" y="3956"/>
                    <a:pt x="4671" y="3997"/>
                  </a:cubicBezTo>
                  <a:cubicBezTo>
                    <a:pt x="4571" y="4097"/>
                    <a:pt x="4638" y="4264"/>
                    <a:pt x="4704" y="4331"/>
                  </a:cubicBezTo>
                  <a:lnTo>
                    <a:pt x="7006" y="6299"/>
                  </a:lnTo>
                  <a:cubicBezTo>
                    <a:pt x="7039" y="6332"/>
                    <a:pt x="7139" y="6332"/>
                    <a:pt x="7173" y="6332"/>
                  </a:cubicBezTo>
                  <a:cubicBezTo>
                    <a:pt x="7239" y="6332"/>
                    <a:pt x="7306" y="6299"/>
                    <a:pt x="7340" y="6266"/>
                  </a:cubicBezTo>
                  <a:cubicBezTo>
                    <a:pt x="7406" y="6166"/>
                    <a:pt x="7373" y="5999"/>
                    <a:pt x="7306" y="5932"/>
                  </a:cubicBezTo>
                  <a:lnTo>
                    <a:pt x="5005" y="3964"/>
                  </a:lnTo>
                  <a:cubicBezTo>
                    <a:pt x="4966" y="3938"/>
                    <a:pt x="4918" y="3928"/>
                    <a:pt x="4870" y="3928"/>
                  </a:cubicBezTo>
                  <a:close/>
                  <a:moveTo>
                    <a:pt x="9473" y="7799"/>
                  </a:moveTo>
                  <a:cubicBezTo>
                    <a:pt x="9398" y="7799"/>
                    <a:pt x="9305" y="7836"/>
                    <a:pt x="9241" y="7900"/>
                  </a:cubicBezTo>
                  <a:cubicBezTo>
                    <a:pt x="9174" y="7967"/>
                    <a:pt x="9208" y="8134"/>
                    <a:pt x="9308" y="8200"/>
                  </a:cubicBezTo>
                  <a:lnTo>
                    <a:pt x="11576" y="10168"/>
                  </a:lnTo>
                  <a:cubicBezTo>
                    <a:pt x="11643" y="10235"/>
                    <a:pt x="11709" y="10235"/>
                    <a:pt x="11743" y="10235"/>
                  </a:cubicBezTo>
                  <a:cubicBezTo>
                    <a:pt x="11809" y="10235"/>
                    <a:pt x="11876" y="10168"/>
                    <a:pt x="11909" y="10135"/>
                  </a:cubicBezTo>
                  <a:cubicBezTo>
                    <a:pt x="12010" y="10068"/>
                    <a:pt x="11976" y="9902"/>
                    <a:pt x="11876" y="9801"/>
                  </a:cubicBezTo>
                  <a:lnTo>
                    <a:pt x="9574" y="7833"/>
                  </a:lnTo>
                  <a:cubicBezTo>
                    <a:pt x="9551" y="7810"/>
                    <a:pt x="9515" y="7799"/>
                    <a:pt x="9473" y="7799"/>
                  </a:cubicBezTo>
                  <a:close/>
                </a:path>
              </a:pathLst>
            </a:custGeom>
            <a:solidFill>
              <a:srgbClr val="F5F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1422;p35"/>
            <p:cNvSpPr/>
            <p:nvPr/>
          </p:nvSpPr>
          <p:spPr>
            <a:xfrm>
              <a:off x="5683178" y="1615558"/>
              <a:ext cx="46106" cy="39227"/>
            </a:xfrm>
            <a:custGeom>
              <a:avLst/>
              <a:gdLst/>
              <a:ahLst/>
              <a:cxnLst/>
              <a:rect l="l" t="t" r="r" b="b"/>
              <a:pathLst>
                <a:path w="1669" h="1420" extrusionOk="0">
                  <a:moveTo>
                    <a:pt x="305" y="1"/>
                  </a:moveTo>
                  <a:cubicBezTo>
                    <a:pt x="225" y="1"/>
                    <a:pt x="143" y="43"/>
                    <a:pt x="101" y="85"/>
                  </a:cubicBezTo>
                  <a:cubicBezTo>
                    <a:pt x="1" y="185"/>
                    <a:pt x="34" y="352"/>
                    <a:pt x="134" y="418"/>
                  </a:cubicBezTo>
                  <a:lnTo>
                    <a:pt x="1235" y="1386"/>
                  </a:lnTo>
                  <a:cubicBezTo>
                    <a:pt x="1302" y="1419"/>
                    <a:pt x="1368" y="1419"/>
                    <a:pt x="1435" y="1419"/>
                  </a:cubicBezTo>
                  <a:cubicBezTo>
                    <a:pt x="1502" y="1419"/>
                    <a:pt x="1602" y="1386"/>
                    <a:pt x="1602" y="1319"/>
                  </a:cubicBezTo>
                  <a:cubicBezTo>
                    <a:pt x="1669" y="1252"/>
                    <a:pt x="1635" y="1086"/>
                    <a:pt x="1535" y="1019"/>
                  </a:cubicBezTo>
                  <a:lnTo>
                    <a:pt x="434" y="52"/>
                  </a:lnTo>
                  <a:cubicBezTo>
                    <a:pt x="398" y="15"/>
                    <a:pt x="352" y="1"/>
                    <a:pt x="305" y="1"/>
                  </a:cubicBezTo>
                  <a:close/>
                </a:path>
              </a:pathLst>
            </a:custGeom>
            <a:solidFill>
              <a:srgbClr val="F5F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35"/>
            <p:cNvSpPr/>
            <p:nvPr/>
          </p:nvSpPr>
          <p:spPr>
            <a:xfrm>
              <a:off x="5063927" y="1075290"/>
              <a:ext cx="149313" cy="136689"/>
            </a:xfrm>
            <a:custGeom>
              <a:avLst/>
              <a:gdLst/>
              <a:ahLst/>
              <a:cxnLst/>
              <a:rect l="l" t="t" r="r" b="b"/>
              <a:pathLst>
                <a:path w="5405" h="4948" extrusionOk="0">
                  <a:moveTo>
                    <a:pt x="2714" y="0"/>
                  </a:moveTo>
                  <a:cubicBezTo>
                    <a:pt x="2535" y="0"/>
                    <a:pt x="2353" y="20"/>
                    <a:pt x="2169" y="61"/>
                  </a:cubicBezTo>
                  <a:cubicBezTo>
                    <a:pt x="835" y="328"/>
                    <a:pt x="1" y="1662"/>
                    <a:pt x="268" y="2997"/>
                  </a:cubicBezTo>
                  <a:cubicBezTo>
                    <a:pt x="530" y="4163"/>
                    <a:pt x="1583" y="4948"/>
                    <a:pt x="2736" y="4948"/>
                  </a:cubicBezTo>
                  <a:cubicBezTo>
                    <a:pt x="2901" y="4948"/>
                    <a:pt x="3069" y="4932"/>
                    <a:pt x="3236" y="4898"/>
                  </a:cubicBezTo>
                  <a:cubicBezTo>
                    <a:pt x="4571" y="4598"/>
                    <a:pt x="5405" y="3264"/>
                    <a:pt x="5104" y="1929"/>
                  </a:cubicBezTo>
                  <a:cubicBezTo>
                    <a:pt x="4817" y="779"/>
                    <a:pt x="3834" y="0"/>
                    <a:pt x="2714" y="0"/>
                  </a:cubicBezTo>
                  <a:close/>
                </a:path>
              </a:pathLst>
            </a:custGeom>
            <a:solidFill>
              <a:srgbClr val="35CF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35"/>
            <p:cNvSpPr/>
            <p:nvPr/>
          </p:nvSpPr>
          <p:spPr>
            <a:xfrm>
              <a:off x="5142273" y="191833"/>
              <a:ext cx="371390" cy="345672"/>
            </a:xfrm>
            <a:custGeom>
              <a:avLst/>
              <a:gdLst/>
              <a:ahLst/>
              <a:cxnLst/>
              <a:rect l="l" t="t" r="r" b="b"/>
              <a:pathLst>
                <a:path w="13444" h="12513" extrusionOk="0">
                  <a:moveTo>
                    <a:pt x="6759" y="0"/>
                  </a:moveTo>
                  <a:cubicBezTo>
                    <a:pt x="6422" y="0"/>
                    <a:pt x="6081" y="28"/>
                    <a:pt x="5738" y="85"/>
                  </a:cubicBezTo>
                  <a:cubicBezTo>
                    <a:pt x="2335" y="619"/>
                    <a:pt x="0" y="3854"/>
                    <a:pt x="567" y="7257"/>
                  </a:cubicBezTo>
                  <a:cubicBezTo>
                    <a:pt x="1047" y="10316"/>
                    <a:pt x="3684" y="12512"/>
                    <a:pt x="6708" y="12512"/>
                  </a:cubicBezTo>
                  <a:cubicBezTo>
                    <a:pt x="7048" y="12512"/>
                    <a:pt x="7392" y="12484"/>
                    <a:pt x="7739" y="12427"/>
                  </a:cubicBezTo>
                  <a:cubicBezTo>
                    <a:pt x="11141" y="11893"/>
                    <a:pt x="13443" y="8658"/>
                    <a:pt x="12909" y="5255"/>
                  </a:cubicBezTo>
                  <a:cubicBezTo>
                    <a:pt x="12399" y="2196"/>
                    <a:pt x="9759" y="0"/>
                    <a:pt x="6759" y="0"/>
                  </a:cubicBezTo>
                  <a:close/>
                </a:path>
              </a:pathLst>
            </a:custGeom>
            <a:solidFill>
              <a:srgbClr val="A6A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35"/>
            <p:cNvSpPr/>
            <p:nvPr/>
          </p:nvSpPr>
          <p:spPr>
            <a:xfrm>
              <a:off x="5187413" y="223658"/>
              <a:ext cx="281996" cy="281996"/>
            </a:xfrm>
            <a:custGeom>
              <a:avLst/>
              <a:gdLst/>
              <a:ahLst/>
              <a:cxnLst/>
              <a:rect l="l" t="t" r="r" b="b"/>
              <a:pathLst>
                <a:path w="10208" h="10208" extrusionOk="0">
                  <a:moveTo>
                    <a:pt x="5104" y="0"/>
                  </a:moveTo>
                  <a:cubicBezTo>
                    <a:pt x="2302" y="0"/>
                    <a:pt x="1" y="2302"/>
                    <a:pt x="1" y="5104"/>
                  </a:cubicBezTo>
                  <a:cubicBezTo>
                    <a:pt x="1" y="7906"/>
                    <a:pt x="2302" y="10208"/>
                    <a:pt x="5104" y="10208"/>
                  </a:cubicBezTo>
                  <a:cubicBezTo>
                    <a:pt x="7906" y="10208"/>
                    <a:pt x="10208" y="7906"/>
                    <a:pt x="10208" y="5104"/>
                  </a:cubicBezTo>
                  <a:cubicBezTo>
                    <a:pt x="10208" y="2269"/>
                    <a:pt x="7906" y="34"/>
                    <a:pt x="5104"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35"/>
            <p:cNvSpPr/>
            <p:nvPr/>
          </p:nvSpPr>
          <p:spPr>
            <a:xfrm>
              <a:off x="5268521" y="262361"/>
              <a:ext cx="124423" cy="207353"/>
            </a:xfrm>
            <a:custGeom>
              <a:avLst/>
              <a:gdLst/>
              <a:ahLst/>
              <a:cxnLst/>
              <a:rect l="l" t="t" r="r" b="b"/>
              <a:pathLst>
                <a:path w="4504" h="7506" extrusionOk="0">
                  <a:moveTo>
                    <a:pt x="1868" y="2002"/>
                  </a:moveTo>
                  <a:lnTo>
                    <a:pt x="1868" y="2969"/>
                  </a:lnTo>
                  <a:cubicBezTo>
                    <a:pt x="1668" y="2869"/>
                    <a:pt x="1601" y="2836"/>
                    <a:pt x="1501" y="2736"/>
                  </a:cubicBezTo>
                  <a:cubicBezTo>
                    <a:pt x="1468" y="2669"/>
                    <a:pt x="1434" y="2569"/>
                    <a:pt x="1434" y="2469"/>
                  </a:cubicBezTo>
                  <a:cubicBezTo>
                    <a:pt x="1434" y="2202"/>
                    <a:pt x="1601" y="2069"/>
                    <a:pt x="1868" y="2002"/>
                  </a:cubicBezTo>
                  <a:close/>
                  <a:moveTo>
                    <a:pt x="2635" y="4637"/>
                  </a:moveTo>
                  <a:cubicBezTo>
                    <a:pt x="2802" y="4670"/>
                    <a:pt x="2935" y="4737"/>
                    <a:pt x="2969" y="4837"/>
                  </a:cubicBezTo>
                  <a:cubicBezTo>
                    <a:pt x="3002" y="4904"/>
                    <a:pt x="3036" y="5004"/>
                    <a:pt x="3036" y="5137"/>
                  </a:cubicBezTo>
                  <a:cubicBezTo>
                    <a:pt x="3036" y="5338"/>
                    <a:pt x="2869" y="5471"/>
                    <a:pt x="2635" y="5538"/>
                  </a:cubicBezTo>
                  <a:lnTo>
                    <a:pt x="2635" y="4637"/>
                  </a:lnTo>
                  <a:close/>
                  <a:moveTo>
                    <a:pt x="1868" y="0"/>
                  </a:moveTo>
                  <a:lnTo>
                    <a:pt x="1868" y="834"/>
                  </a:lnTo>
                  <a:cubicBezTo>
                    <a:pt x="1301" y="868"/>
                    <a:pt x="834" y="1068"/>
                    <a:pt x="500" y="1368"/>
                  </a:cubicBezTo>
                  <a:cubicBezTo>
                    <a:pt x="167" y="1668"/>
                    <a:pt x="0" y="2069"/>
                    <a:pt x="0" y="2536"/>
                  </a:cubicBezTo>
                  <a:cubicBezTo>
                    <a:pt x="0" y="2936"/>
                    <a:pt x="167" y="3336"/>
                    <a:pt x="467" y="3670"/>
                  </a:cubicBezTo>
                  <a:cubicBezTo>
                    <a:pt x="767" y="4003"/>
                    <a:pt x="1168" y="4203"/>
                    <a:pt x="1768" y="4370"/>
                  </a:cubicBezTo>
                  <a:lnTo>
                    <a:pt x="1868" y="4404"/>
                  </a:lnTo>
                  <a:lnTo>
                    <a:pt x="1868" y="5638"/>
                  </a:lnTo>
                  <a:cubicBezTo>
                    <a:pt x="1668" y="5638"/>
                    <a:pt x="1434" y="5571"/>
                    <a:pt x="1134" y="5504"/>
                  </a:cubicBezTo>
                  <a:cubicBezTo>
                    <a:pt x="867" y="5404"/>
                    <a:pt x="634" y="5338"/>
                    <a:pt x="367" y="5204"/>
                  </a:cubicBezTo>
                  <a:lnTo>
                    <a:pt x="0" y="6405"/>
                  </a:lnTo>
                  <a:cubicBezTo>
                    <a:pt x="534" y="6672"/>
                    <a:pt x="1168" y="6772"/>
                    <a:pt x="1868" y="6839"/>
                  </a:cubicBezTo>
                  <a:lnTo>
                    <a:pt x="1968" y="6839"/>
                  </a:lnTo>
                  <a:lnTo>
                    <a:pt x="1968" y="7506"/>
                  </a:lnTo>
                  <a:lnTo>
                    <a:pt x="2702" y="7506"/>
                  </a:lnTo>
                  <a:lnTo>
                    <a:pt x="2702" y="6839"/>
                  </a:lnTo>
                  <a:cubicBezTo>
                    <a:pt x="3302" y="6739"/>
                    <a:pt x="3703" y="6538"/>
                    <a:pt x="4036" y="6238"/>
                  </a:cubicBezTo>
                  <a:cubicBezTo>
                    <a:pt x="4336" y="5971"/>
                    <a:pt x="4503" y="5538"/>
                    <a:pt x="4503" y="5037"/>
                  </a:cubicBezTo>
                  <a:cubicBezTo>
                    <a:pt x="4503" y="4570"/>
                    <a:pt x="4336" y="4237"/>
                    <a:pt x="4036" y="3903"/>
                  </a:cubicBezTo>
                  <a:cubicBezTo>
                    <a:pt x="3703" y="3603"/>
                    <a:pt x="3302" y="3370"/>
                    <a:pt x="2769" y="3236"/>
                  </a:cubicBezTo>
                  <a:lnTo>
                    <a:pt x="2635" y="3203"/>
                  </a:lnTo>
                  <a:lnTo>
                    <a:pt x="2635" y="2035"/>
                  </a:lnTo>
                  <a:cubicBezTo>
                    <a:pt x="3136" y="2069"/>
                    <a:pt x="3503" y="2202"/>
                    <a:pt x="3803" y="2402"/>
                  </a:cubicBezTo>
                  <a:lnTo>
                    <a:pt x="4270" y="1235"/>
                  </a:lnTo>
                  <a:cubicBezTo>
                    <a:pt x="3703" y="1035"/>
                    <a:pt x="3169" y="868"/>
                    <a:pt x="2635" y="834"/>
                  </a:cubicBezTo>
                  <a:lnTo>
                    <a:pt x="2635" y="0"/>
                  </a:lnTo>
                  <a:close/>
                </a:path>
              </a:pathLst>
            </a:custGeom>
            <a:solidFill>
              <a:srgbClr val="F5F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35"/>
            <p:cNvSpPr/>
            <p:nvPr/>
          </p:nvSpPr>
          <p:spPr>
            <a:xfrm>
              <a:off x="8027147" y="568072"/>
              <a:ext cx="69145" cy="69145"/>
            </a:xfrm>
            <a:custGeom>
              <a:avLst/>
              <a:gdLst/>
              <a:ahLst/>
              <a:cxnLst/>
              <a:rect l="l" t="t" r="r" b="b"/>
              <a:pathLst>
                <a:path w="2503" h="2503" extrusionOk="0">
                  <a:moveTo>
                    <a:pt x="1234" y="1"/>
                  </a:moveTo>
                  <a:cubicBezTo>
                    <a:pt x="534" y="1"/>
                    <a:pt x="0" y="535"/>
                    <a:pt x="0" y="1268"/>
                  </a:cubicBezTo>
                  <a:cubicBezTo>
                    <a:pt x="0" y="1969"/>
                    <a:pt x="534" y="2503"/>
                    <a:pt x="1234" y="2503"/>
                  </a:cubicBezTo>
                  <a:cubicBezTo>
                    <a:pt x="1968" y="2503"/>
                    <a:pt x="2502" y="1969"/>
                    <a:pt x="2502" y="1268"/>
                  </a:cubicBezTo>
                  <a:cubicBezTo>
                    <a:pt x="2502" y="601"/>
                    <a:pt x="1902" y="1"/>
                    <a:pt x="1234"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35"/>
            <p:cNvSpPr/>
            <p:nvPr/>
          </p:nvSpPr>
          <p:spPr>
            <a:xfrm>
              <a:off x="8018859" y="559785"/>
              <a:ext cx="85720" cy="85720"/>
            </a:xfrm>
            <a:custGeom>
              <a:avLst/>
              <a:gdLst/>
              <a:ahLst/>
              <a:cxnLst/>
              <a:rect l="l" t="t" r="r" b="b"/>
              <a:pathLst>
                <a:path w="3103" h="3103" extrusionOk="0">
                  <a:moveTo>
                    <a:pt x="1534" y="601"/>
                  </a:moveTo>
                  <a:cubicBezTo>
                    <a:pt x="2035" y="601"/>
                    <a:pt x="2502" y="1001"/>
                    <a:pt x="2502" y="1568"/>
                  </a:cubicBezTo>
                  <a:cubicBezTo>
                    <a:pt x="2502" y="2102"/>
                    <a:pt x="2102" y="2502"/>
                    <a:pt x="1534" y="2502"/>
                  </a:cubicBezTo>
                  <a:cubicBezTo>
                    <a:pt x="1001" y="2502"/>
                    <a:pt x="600" y="2102"/>
                    <a:pt x="600" y="1568"/>
                  </a:cubicBezTo>
                  <a:cubicBezTo>
                    <a:pt x="600" y="1001"/>
                    <a:pt x="1001" y="601"/>
                    <a:pt x="1534" y="601"/>
                  </a:cubicBezTo>
                  <a:close/>
                  <a:moveTo>
                    <a:pt x="1534" y="1"/>
                  </a:moveTo>
                  <a:cubicBezTo>
                    <a:pt x="701" y="1"/>
                    <a:pt x="0" y="734"/>
                    <a:pt x="0" y="1568"/>
                  </a:cubicBezTo>
                  <a:cubicBezTo>
                    <a:pt x="0" y="2402"/>
                    <a:pt x="701" y="3103"/>
                    <a:pt x="1534" y="3103"/>
                  </a:cubicBezTo>
                  <a:cubicBezTo>
                    <a:pt x="2368" y="3103"/>
                    <a:pt x="3036" y="2436"/>
                    <a:pt x="3102" y="1568"/>
                  </a:cubicBezTo>
                  <a:cubicBezTo>
                    <a:pt x="3102" y="734"/>
                    <a:pt x="2368" y="1"/>
                    <a:pt x="15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35"/>
            <p:cNvSpPr/>
            <p:nvPr/>
          </p:nvSpPr>
          <p:spPr>
            <a:xfrm>
              <a:off x="7860345" y="738548"/>
              <a:ext cx="84809" cy="85748"/>
            </a:xfrm>
            <a:custGeom>
              <a:avLst/>
              <a:gdLst/>
              <a:ahLst/>
              <a:cxnLst/>
              <a:rect l="l" t="t" r="r" b="b"/>
              <a:pathLst>
                <a:path w="3070" h="3104" extrusionOk="0">
                  <a:moveTo>
                    <a:pt x="1535" y="601"/>
                  </a:moveTo>
                  <a:cubicBezTo>
                    <a:pt x="2069" y="601"/>
                    <a:pt x="2536" y="1035"/>
                    <a:pt x="2502" y="1535"/>
                  </a:cubicBezTo>
                  <a:cubicBezTo>
                    <a:pt x="2502" y="2069"/>
                    <a:pt x="2069" y="2503"/>
                    <a:pt x="1535" y="2503"/>
                  </a:cubicBezTo>
                  <a:cubicBezTo>
                    <a:pt x="1001" y="2503"/>
                    <a:pt x="568" y="2069"/>
                    <a:pt x="568" y="1535"/>
                  </a:cubicBezTo>
                  <a:cubicBezTo>
                    <a:pt x="568" y="1002"/>
                    <a:pt x="1001" y="601"/>
                    <a:pt x="1535" y="601"/>
                  </a:cubicBezTo>
                  <a:close/>
                  <a:moveTo>
                    <a:pt x="1535" y="1"/>
                  </a:moveTo>
                  <a:cubicBezTo>
                    <a:pt x="701" y="1"/>
                    <a:pt x="1" y="701"/>
                    <a:pt x="1" y="1535"/>
                  </a:cubicBezTo>
                  <a:cubicBezTo>
                    <a:pt x="1" y="2369"/>
                    <a:pt x="701" y="3103"/>
                    <a:pt x="1535" y="3103"/>
                  </a:cubicBezTo>
                  <a:cubicBezTo>
                    <a:pt x="2402" y="3103"/>
                    <a:pt x="3069" y="2369"/>
                    <a:pt x="3069" y="1535"/>
                  </a:cubicBezTo>
                  <a:cubicBezTo>
                    <a:pt x="3069" y="701"/>
                    <a:pt x="2369" y="1"/>
                    <a:pt x="15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35"/>
            <p:cNvSpPr/>
            <p:nvPr/>
          </p:nvSpPr>
          <p:spPr>
            <a:xfrm>
              <a:off x="7838245" y="496191"/>
              <a:ext cx="15691" cy="213818"/>
            </a:xfrm>
            <a:custGeom>
              <a:avLst/>
              <a:gdLst/>
              <a:ahLst/>
              <a:cxnLst/>
              <a:rect l="l" t="t" r="r" b="b"/>
              <a:pathLst>
                <a:path w="568" h="7740" extrusionOk="0">
                  <a:moveTo>
                    <a:pt x="300" y="1"/>
                  </a:moveTo>
                  <a:cubicBezTo>
                    <a:pt x="133" y="1"/>
                    <a:pt x="0" y="134"/>
                    <a:pt x="0" y="301"/>
                  </a:cubicBezTo>
                  <a:lnTo>
                    <a:pt x="0" y="7440"/>
                  </a:lnTo>
                  <a:cubicBezTo>
                    <a:pt x="0" y="7606"/>
                    <a:pt x="133" y="7740"/>
                    <a:pt x="300" y="7740"/>
                  </a:cubicBezTo>
                  <a:cubicBezTo>
                    <a:pt x="400" y="7740"/>
                    <a:pt x="534" y="7606"/>
                    <a:pt x="567" y="7440"/>
                  </a:cubicBezTo>
                  <a:lnTo>
                    <a:pt x="567" y="301"/>
                  </a:lnTo>
                  <a:cubicBezTo>
                    <a:pt x="567" y="134"/>
                    <a:pt x="467" y="1"/>
                    <a:pt x="300"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35"/>
            <p:cNvSpPr/>
            <p:nvPr/>
          </p:nvSpPr>
          <p:spPr>
            <a:xfrm>
              <a:off x="7738710" y="594814"/>
              <a:ext cx="213818" cy="15691"/>
            </a:xfrm>
            <a:custGeom>
              <a:avLst/>
              <a:gdLst/>
              <a:ahLst/>
              <a:cxnLst/>
              <a:rect l="l" t="t" r="r" b="b"/>
              <a:pathLst>
                <a:path w="7740" h="568" extrusionOk="0">
                  <a:moveTo>
                    <a:pt x="301" y="0"/>
                  </a:moveTo>
                  <a:cubicBezTo>
                    <a:pt x="134" y="0"/>
                    <a:pt x="0" y="134"/>
                    <a:pt x="0" y="300"/>
                  </a:cubicBezTo>
                  <a:cubicBezTo>
                    <a:pt x="0" y="467"/>
                    <a:pt x="134" y="567"/>
                    <a:pt x="301" y="567"/>
                  </a:cubicBezTo>
                  <a:lnTo>
                    <a:pt x="7439" y="567"/>
                  </a:lnTo>
                  <a:cubicBezTo>
                    <a:pt x="7606" y="567"/>
                    <a:pt x="7739" y="467"/>
                    <a:pt x="7739" y="300"/>
                  </a:cubicBezTo>
                  <a:cubicBezTo>
                    <a:pt x="7739" y="100"/>
                    <a:pt x="7606" y="0"/>
                    <a:pt x="743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35"/>
            <p:cNvSpPr/>
            <p:nvPr/>
          </p:nvSpPr>
          <p:spPr>
            <a:xfrm>
              <a:off x="8411416" y="707221"/>
              <a:ext cx="548301" cy="548329"/>
            </a:xfrm>
            <a:custGeom>
              <a:avLst/>
              <a:gdLst/>
              <a:ahLst/>
              <a:cxnLst/>
              <a:rect l="l" t="t" r="r" b="b"/>
              <a:pathLst>
                <a:path w="19848" h="19849" extrusionOk="0">
                  <a:moveTo>
                    <a:pt x="9640" y="935"/>
                  </a:moveTo>
                  <a:lnTo>
                    <a:pt x="9640" y="3803"/>
                  </a:lnTo>
                  <a:cubicBezTo>
                    <a:pt x="8907" y="3803"/>
                    <a:pt x="8173" y="3803"/>
                    <a:pt x="7506" y="3837"/>
                  </a:cubicBezTo>
                  <a:cubicBezTo>
                    <a:pt x="8306" y="2469"/>
                    <a:pt x="9140" y="1468"/>
                    <a:pt x="9640" y="935"/>
                  </a:cubicBezTo>
                  <a:close/>
                  <a:moveTo>
                    <a:pt x="10241" y="801"/>
                  </a:moveTo>
                  <a:cubicBezTo>
                    <a:pt x="10741" y="1302"/>
                    <a:pt x="11742" y="2436"/>
                    <a:pt x="12643" y="4004"/>
                  </a:cubicBezTo>
                  <a:cubicBezTo>
                    <a:pt x="11809" y="3937"/>
                    <a:pt x="11008" y="3837"/>
                    <a:pt x="10241" y="3837"/>
                  </a:cubicBezTo>
                  <a:lnTo>
                    <a:pt x="10241" y="801"/>
                  </a:lnTo>
                  <a:close/>
                  <a:moveTo>
                    <a:pt x="9073" y="768"/>
                  </a:moveTo>
                  <a:lnTo>
                    <a:pt x="9073" y="768"/>
                  </a:lnTo>
                  <a:cubicBezTo>
                    <a:pt x="8440" y="1435"/>
                    <a:pt x="7572" y="2503"/>
                    <a:pt x="6805" y="3937"/>
                  </a:cubicBezTo>
                  <a:cubicBezTo>
                    <a:pt x="5771" y="4004"/>
                    <a:pt x="4837" y="4170"/>
                    <a:pt x="4003" y="4337"/>
                  </a:cubicBezTo>
                  <a:cubicBezTo>
                    <a:pt x="5237" y="2636"/>
                    <a:pt x="6972" y="1402"/>
                    <a:pt x="9073" y="768"/>
                  </a:cubicBezTo>
                  <a:close/>
                  <a:moveTo>
                    <a:pt x="10975" y="768"/>
                  </a:moveTo>
                  <a:lnTo>
                    <a:pt x="10975" y="768"/>
                  </a:lnTo>
                  <a:cubicBezTo>
                    <a:pt x="13176" y="1402"/>
                    <a:pt x="15011" y="2803"/>
                    <a:pt x="16245" y="4637"/>
                  </a:cubicBezTo>
                  <a:cubicBezTo>
                    <a:pt x="15244" y="4437"/>
                    <a:pt x="14277" y="4237"/>
                    <a:pt x="13310" y="4104"/>
                  </a:cubicBezTo>
                  <a:cubicBezTo>
                    <a:pt x="12509" y="2603"/>
                    <a:pt x="11608" y="1468"/>
                    <a:pt x="10975" y="768"/>
                  </a:cubicBezTo>
                  <a:close/>
                  <a:moveTo>
                    <a:pt x="6805" y="1102"/>
                  </a:moveTo>
                  <a:lnTo>
                    <a:pt x="6805" y="1102"/>
                  </a:lnTo>
                  <a:cubicBezTo>
                    <a:pt x="5337" y="1935"/>
                    <a:pt x="4103" y="3103"/>
                    <a:pt x="3169" y="4571"/>
                  </a:cubicBezTo>
                  <a:cubicBezTo>
                    <a:pt x="2769" y="4671"/>
                    <a:pt x="2402" y="4771"/>
                    <a:pt x="2002" y="4871"/>
                  </a:cubicBezTo>
                  <a:cubicBezTo>
                    <a:pt x="3169" y="3136"/>
                    <a:pt x="4837" y="1802"/>
                    <a:pt x="6805" y="1102"/>
                  </a:cubicBezTo>
                  <a:close/>
                  <a:moveTo>
                    <a:pt x="13543" y="1302"/>
                  </a:moveTo>
                  <a:lnTo>
                    <a:pt x="13543" y="1302"/>
                  </a:lnTo>
                  <a:cubicBezTo>
                    <a:pt x="15411" y="2069"/>
                    <a:pt x="16946" y="3437"/>
                    <a:pt x="17980" y="5138"/>
                  </a:cubicBezTo>
                  <a:cubicBezTo>
                    <a:pt x="17646" y="5038"/>
                    <a:pt x="17346" y="4971"/>
                    <a:pt x="17012" y="4871"/>
                  </a:cubicBezTo>
                  <a:cubicBezTo>
                    <a:pt x="16178" y="3437"/>
                    <a:pt x="14978" y="2169"/>
                    <a:pt x="13543" y="1302"/>
                  </a:cubicBezTo>
                  <a:close/>
                  <a:moveTo>
                    <a:pt x="6505" y="4471"/>
                  </a:moveTo>
                  <a:lnTo>
                    <a:pt x="6505" y="4471"/>
                  </a:lnTo>
                  <a:cubicBezTo>
                    <a:pt x="5838" y="5838"/>
                    <a:pt x="5337" y="7506"/>
                    <a:pt x="5271" y="9341"/>
                  </a:cubicBezTo>
                  <a:lnTo>
                    <a:pt x="5271" y="9574"/>
                  </a:lnTo>
                  <a:lnTo>
                    <a:pt x="2268" y="9574"/>
                  </a:lnTo>
                  <a:cubicBezTo>
                    <a:pt x="2302" y="7906"/>
                    <a:pt x="2802" y="6339"/>
                    <a:pt x="3603" y="4971"/>
                  </a:cubicBezTo>
                  <a:cubicBezTo>
                    <a:pt x="4103" y="4871"/>
                    <a:pt x="4737" y="4771"/>
                    <a:pt x="5337" y="4637"/>
                  </a:cubicBezTo>
                  <a:cubicBezTo>
                    <a:pt x="5738" y="4604"/>
                    <a:pt x="6105" y="4504"/>
                    <a:pt x="6505" y="4471"/>
                  </a:cubicBezTo>
                  <a:close/>
                  <a:moveTo>
                    <a:pt x="2802" y="5238"/>
                  </a:moveTo>
                  <a:cubicBezTo>
                    <a:pt x="2135" y="6539"/>
                    <a:pt x="1735" y="8006"/>
                    <a:pt x="1668" y="9608"/>
                  </a:cubicBezTo>
                  <a:lnTo>
                    <a:pt x="567" y="9608"/>
                  </a:lnTo>
                  <a:cubicBezTo>
                    <a:pt x="601" y="8173"/>
                    <a:pt x="968" y="6806"/>
                    <a:pt x="1601" y="5638"/>
                  </a:cubicBezTo>
                  <a:cubicBezTo>
                    <a:pt x="1935" y="5505"/>
                    <a:pt x="2335" y="5405"/>
                    <a:pt x="2802" y="5238"/>
                  </a:cubicBezTo>
                  <a:close/>
                  <a:moveTo>
                    <a:pt x="8888" y="4376"/>
                  </a:moveTo>
                  <a:cubicBezTo>
                    <a:pt x="9135" y="4376"/>
                    <a:pt x="9386" y="4384"/>
                    <a:pt x="9640" y="4404"/>
                  </a:cubicBezTo>
                  <a:lnTo>
                    <a:pt x="9640" y="9608"/>
                  </a:lnTo>
                  <a:lnTo>
                    <a:pt x="5804" y="9608"/>
                  </a:lnTo>
                  <a:lnTo>
                    <a:pt x="5804" y="9441"/>
                  </a:lnTo>
                  <a:cubicBezTo>
                    <a:pt x="5904" y="7506"/>
                    <a:pt x="6471" y="5838"/>
                    <a:pt x="7172" y="4471"/>
                  </a:cubicBezTo>
                  <a:cubicBezTo>
                    <a:pt x="7714" y="4423"/>
                    <a:pt x="8290" y="4376"/>
                    <a:pt x="8888" y="4376"/>
                  </a:cubicBezTo>
                  <a:close/>
                  <a:moveTo>
                    <a:pt x="10241" y="4404"/>
                  </a:moveTo>
                  <a:cubicBezTo>
                    <a:pt x="11075" y="4437"/>
                    <a:pt x="11975" y="4504"/>
                    <a:pt x="12943" y="4637"/>
                  </a:cubicBezTo>
                  <a:cubicBezTo>
                    <a:pt x="13610" y="5972"/>
                    <a:pt x="14144" y="7606"/>
                    <a:pt x="14244" y="9441"/>
                  </a:cubicBezTo>
                  <a:lnTo>
                    <a:pt x="14244" y="9608"/>
                  </a:lnTo>
                  <a:lnTo>
                    <a:pt x="10241" y="9608"/>
                  </a:lnTo>
                  <a:lnTo>
                    <a:pt x="10241" y="4404"/>
                  </a:lnTo>
                  <a:close/>
                  <a:moveTo>
                    <a:pt x="13643" y="4737"/>
                  </a:moveTo>
                  <a:cubicBezTo>
                    <a:pt x="14611" y="4871"/>
                    <a:pt x="15611" y="5104"/>
                    <a:pt x="16679" y="5338"/>
                  </a:cubicBezTo>
                  <a:cubicBezTo>
                    <a:pt x="17313" y="6605"/>
                    <a:pt x="17746" y="8073"/>
                    <a:pt x="17813" y="9608"/>
                  </a:cubicBezTo>
                  <a:lnTo>
                    <a:pt x="14811" y="9608"/>
                  </a:lnTo>
                  <a:lnTo>
                    <a:pt x="14811" y="9407"/>
                  </a:lnTo>
                  <a:cubicBezTo>
                    <a:pt x="14744" y="7640"/>
                    <a:pt x="14277" y="6072"/>
                    <a:pt x="13643" y="4737"/>
                  </a:cubicBezTo>
                  <a:close/>
                  <a:moveTo>
                    <a:pt x="17346" y="5571"/>
                  </a:moveTo>
                  <a:lnTo>
                    <a:pt x="17346" y="5571"/>
                  </a:lnTo>
                  <a:cubicBezTo>
                    <a:pt x="17679" y="5638"/>
                    <a:pt x="18013" y="5772"/>
                    <a:pt x="18347" y="5838"/>
                  </a:cubicBezTo>
                  <a:cubicBezTo>
                    <a:pt x="18914" y="6972"/>
                    <a:pt x="19247" y="8273"/>
                    <a:pt x="19314" y="9608"/>
                  </a:cubicBezTo>
                  <a:lnTo>
                    <a:pt x="18347" y="9608"/>
                  </a:lnTo>
                  <a:cubicBezTo>
                    <a:pt x="18313" y="8140"/>
                    <a:pt x="17946" y="6806"/>
                    <a:pt x="17346" y="5571"/>
                  </a:cubicBezTo>
                  <a:close/>
                  <a:moveTo>
                    <a:pt x="1668" y="10108"/>
                  </a:moveTo>
                  <a:lnTo>
                    <a:pt x="1668" y="10141"/>
                  </a:lnTo>
                  <a:cubicBezTo>
                    <a:pt x="1735" y="11843"/>
                    <a:pt x="2168" y="13477"/>
                    <a:pt x="2969" y="14911"/>
                  </a:cubicBezTo>
                  <a:cubicBezTo>
                    <a:pt x="2602" y="14811"/>
                    <a:pt x="2235" y="14678"/>
                    <a:pt x="1801" y="14578"/>
                  </a:cubicBezTo>
                  <a:cubicBezTo>
                    <a:pt x="1068" y="13210"/>
                    <a:pt x="601" y="11742"/>
                    <a:pt x="567" y="10108"/>
                  </a:cubicBezTo>
                  <a:close/>
                  <a:moveTo>
                    <a:pt x="19314" y="10141"/>
                  </a:moveTo>
                  <a:cubicBezTo>
                    <a:pt x="19281" y="11843"/>
                    <a:pt x="18780" y="13444"/>
                    <a:pt x="17946" y="14811"/>
                  </a:cubicBezTo>
                  <a:cubicBezTo>
                    <a:pt x="17646" y="14911"/>
                    <a:pt x="17313" y="15012"/>
                    <a:pt x="16946" y="15112"/>
                  </a:cubicBezTo>
                  <a:cubicBezTo>
                    <a:pt x="17813" y="13677"/>
                    <a:pt x="18313" y="11976"/>
                    <a:pt x="18347" y="10141"/>
                  </a:cubicBezTo>
                  <a:close/>
                  <a:moveTo>
                    <a:pt x="5237" y="10141"/>
                  </a:moveTo>
                  <a:cubicBezTo>
                    <a:pt x="5271" y="12009"/>
                    <a:pt x="5771" y="13844"/>
                    <a:pt x="6738" y="15679"/>
                  </a:cubicBezTo>
                  <a:cubicBezTo>
                    <a:pt x="5771" y="15579"/>
                    <a:pt x="4770" y="15345"/>
                    <a:pt x="3736" y="15112"/>
                  </a:cubicBezTo>
                  <a:cubicBezTo>
                    <a:pt x="2802" y="13677"/>
                    <a:pt x="2268" y="11976"/>
                    <a:pt x="2235" y="10141"/>
                  </a:cubicBezTo>
                  <a:close/>
                  <a:moveTo>
                    <a:pt x="17813" y="10141"/>
                  </a:moveTo>
                  <a:cubicBezTo>
                    <a:pt x="17780" y="12076"/>
                    <a:pt x="17179" y="13844"/>
                    <a:pt x="16145" y="15345"/>
                  </a:cubicBezTo>
                  <a:cubicBezTo>
                    <a:pt x="15645" y="15479"/>
                    <a:pt x="15111" y="15612"/>
                    <a:pt x="14511" y="15679"/>
                  </a:cubicBezTo>
                  <a:cubicBezTo>
                    <a:pt x="14110" y="15779"/>
                    <a:pt x="13677" y="15812"/>
                    <a:pt x="13243" y="15845"/>
                  </a:cubicBezTo>
                  <a:cubicBezTo>
                    <a:pt x="14244" y="13977"/>
                    <a:pt x="14777" y="12109"/>
                    <a:pt x="14811" y="10141"/>
                  </a:cubicBezTo>
                  <a:close/>
                  <a:moveTo>
                    <a:pt x="9640" y="10141"/>
                  </a:moveTo>
                  <a:lnTo>
                    <a:pt x="9640" y="15946"/>
                  </a:lnTo>
                  <a:cubicBezTo>
                    <a:pt x="8940" y="15912"/>
                    <a:pt x="8173" y="15845"/>
                    <a:pt x="7439" y="15779"/>
                  </a:cubicBezTo>
                  <a:cubicBezTo>
                    <a:pt x="6405" y="13944"/>
                    <a:pt x="5838" y="12076"/>
                    <a:pt x="5804" y="10141"/>
                  </a:cubicBezTo>
                  <a:close/>
                  <a:moveTo>
                    <a:pt x="14244" y="10141"/>
                  </a:moveTo>
                  <a:cubicBezTo>
                    <a:pt x="14177" y="12109"/>
                    <a:pt x="13610" y="14011"/>
                    <a:pt x="12509" y="15912"/>
                  </a:cubicBezTo>
                  <a:cubicBezTo>
                    <a:pt x="11809" y="15979"/>
                    <a:pt x="11075" y="15979"/>
                    <a:pt x="10241" y="15979"/>
                  </a:cubicBezTo>
                  <a:lnTo>
                    <a:pt x="10241" y="10141"/>
                  </a:lnTo>
                  <a:close/>
                  <a:moveTo>
                    <a:pt x="17446" y="15612"/>
                  </a:moveTo>
                  <a:cubicBezTo>
                    <a:pt x="16445" y="16913"/>
                    <a:pt x="15111" y="17947"/>
                    <a:pt x="13577" y="18614"/>
                  </a:cubicBezTo>
                  <a:cubicBezTo>
                    <a:pt x="14744" y="17914"/>
                    <a:pt x="15745" y="16946"/>
                    <a:pt x="16512" y="15845"/>
                  </a:cubicBezTo>
                  <a:cubicBezTo>
                    <a:pt x="16846" y="15779"/>
                    <a:pt x="17146" y="15679"/>
                    <a:pt x="17446" y="15612"/>
                  </a:cubicBezTo>
                  <a:close/>
                  <a:moveTo>
                    <a:pt x="2268" y="15312"/>
                  </a:moveTo>
                  <a:lnTo>
                    <a:pt x="2268" y="15312"/>
                  </a:lnTo>
                  <a:cubicBezTo>
                    <a:pt x="2635" y="15445"/>
                    <a:pt x="3002" y="15512"/>
                    <a:pt x="3403" y="15612"/>
                  </a:cubicBezTo>
                  <a:cubicBezTo>
                    <a:pt x="4270" y="16913"/>
                    <a:pt x="5437" y="18014"/>
                    <a:pt x="6805" y="18781"/>
                  </a:cubicBezTo>
                  <a:cubicBezTo>
                    <a:pt x="4970" y="18147"/>
                    <a:pt x="3336" y="16913"/>
                    <a:pt x="2268" y="15312"/>
                  </a:cubicBezTo>
                  <a:close/>
                  <a:moveTo>
                    <a:pt x="7772" y="16413"/>
                  </a:moveTo>
                  <a:lnTo>
                    <a:pt x="7772" y="16413"/>
                  </a:lnTo>
                  <a:cubicBezTo>
                    <a:pt x="8440" y="16446"/>
                    <a:pt x="9073" y="16479"/>
                    <a:pt x="9640" y="16513"/>
                  </a:cubicBezTo>
                  <a:lnTo>
                    <a:pt x="9640" y="18914"/>
                  </a:lnTo>
                  <a:cubicBezTo>
                    <a:pt x="8940" y="18080"/>
                    <a:pt x="8306" y="17246"/>
                    <a:pt x="7772" y="16413"/>
                  </a:cubicBezTo>
                  <a:close/>
                  <a:moveTo>
                    <a:pt x="12176" y="16479"/>
                  </a:moveTo>
                  <a:lnTo>
                    <a:pt x="12176" y="16479"/>
                  </a:lnTo>
                  <a:cubicBezTo>
                    <a:pt x="11642" y="17347"/>
                    <a:pt x="10975" y="18247"/>
                    <a:pt x="10241" y="19081"/>
                  </a:cubicBezTo>
                  <a:lnTo>
                    <a:pt x="10241" y="16513"/>
                  </a:lnTo>
                  <a:lnTo>
                    <a:pt x="10608" y="16513"/>
                  </a:lnTo>
                  <a:cubicBezTo>
                    <a:pt x="11141" y="16513"/>
                    <a:pt x="11675" y="16513"/>
                    <a:pt x="12176" y="16479"/>
                  </a:cubicBezTo>
                  <a:close/>
                  <a:moveTo>
                    <a:pt x="4237" y="15812"/>
                  </a:moveTo>
                  <a:cubicBezTo>
                    <a:pt x="5237" y="16012"/>
                    <a:pt x="6171" y="16179"/>
                    <a:pt x="7105" y="16312"/>
                  </a:cubicBezTo>
                  <a:cubicBezTo>
                    <a:pt x="7639" y="17280"/>
                    <a:pt x="8339" y="18247"/>
                    <a:pt x="9140" y="19148"/>
                  </a:cubicBezTo>
                  <a:cubicBezTo>
                    <a:pt x="7139" y="18614"/>
                    <a:pt x="5437" y="17413"/>
                    <a:pt x="4237" y="15812"/>
                  </a:cubicBezTo>
                  <a:close/>
                  <a:moveTo>
                    <a:pt x="15645" y="16012"/>
                  </a:moveTo>
                  <a:lnTo>
                    <a:pt x="15645" y="16012"/>
                  </a:lnTo>
                  <a:cubicBezTo>
                    <a:pt x="14444" y="17480"/>
                    <a:pt x="12809" y="18614"/>
                    <a:pt x="10908" y="19148"/>
                  </a:cubicBezTo>
                  <a:cubicBezTo>
                    <a:pt x="11675" y="18247"/>
                    <a:pt x="12342" y="17347"/>
                    <a:pt x="12909" y="16446"/>
                  </a:cubicBezTo>
                  <a:cubicBezTo>
                    <a:pt x="13943" y="16346"/>
                    <a:pt x="14844" y="16179"/>
                    <a:pt x="15645" y="16012"/>
                  </a:cubicBezTo>
                  <a:close/>
                  <a:moveTo>
                    <a:pt x="9941" y="1"/>
                  </a:moveTo>
                  <a:cubicBezTo>
                    <a:pt x="4470" y="1"/>
                    <a:pt x="0" y="4471"/>
                    <a:pt x="0" y="9941"/>
                  </a:cubicBezTo>
                  <a:cubicBezTo>
                    <a:pt x="0" y="15412"/>
                    <a:pt x="4470" y="19848"/>
                    <a:pt x="9941" y="19848"/>
                  </a:cubicBezTo>
                  <a:lnTo>
                    <a:pt x="10174" y="19848"/>
                  </a:lnTo>
                  <a:cubicBezTo>
                    <a:pt x="15511" y="19782"/>
                    <a:pt x="19848" y="15345"/>
                    <a:pt x="19848" y="9941"/>
                  </a:cubicBezTo>
                  <a:cubicBezTo>
                    <a:pt x="19848" y="4504"/>
                    <a:pt x="15511" y="134"/>
                    <a:pt x="101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1433;p35"/>
            <p:cNvSpPr/>
            <p:nvPr/>
          </p:nvSpPr>
          <p:spPr>
            <a:xfrm>
              <a:off x="6626245" y="1986551"/>
              <a:ext cx="84809" cy="85720"/>
            </a:xfrm>
            <a:custGeom>
              <a:avLst/>
              <a:gdLst/>
              <a:ahLst/>
              <a:cxnLst/>
              <a:rect l="l" t="t" r="r" b="b"/>
              <a:pathLst>
                <a:path w="3070" h="3103" extrusionOk="0">
                  <a:moveTo>
                    <a:pt x="1535" y="601"/>
                  </a:moveTo>
                  <a:cubicBezTo>
                    <a:pt x="2068" y="601"/>
                    <a:pt x="2502" y="1034"/>
                    <a:pt x="2502" y="1568"/>
                  </a:cubicBezTo>
                  <a:cubicBezTo>
                    <a:pt x="2502" y="2102"/>
                    <a:pt x="2068" y="2535"/>
                    <a:pt x="1535" y="2535"/>
                  </a:cubicBezTo>
                  <a:cubicBezTo>
                    <a:pt x="1001" y="2535"/>
                    <a:pt x="567" y="2102"/>
                    <a:pt x="567" y="1568"/>
                  </a:cubicBezTo>
                  <a:cubicBezTo>
                    <a:pt x="567" y="1034"/>
                    <a:pt x="1001" y="601"/>
                    <a:pt x="1535" y="601"/>
                  </a:cubicBezTo>
                  <a:close/>
                  <a:moveTo>
                    <a:pt x="1535" y="0"/>
                  </a:moveTo>
                  <a:cubicBezTo>
                    <a:pt x="701" y="0"/>
                    <a:pt x="0" y="734"/>
                    <a:pt x="0" y="1568"/>
                  </a:cubicBezTo>
                  <a:cubicBezTo>
                    <a:pt x="0" y="2402"/>
                    <a:pt x="701" y="3102"/>
                    <a:pt x="1535" y="3102"/>
                  </a:cubicBezTo>
                  <a:cubicBezTo>
                    <a:pt x="2369" y="3102"/>
                    <a:pt x="3069" y="2402"/>
                    <a:pt x="3069" y="1568"/>
                  </a:cubicBezTo>
                  <a:cubicBezTo>
                    <a:pt x="3069" y="734"/>
                    <a:pt x="2369" y="0"/>
                    <a:pt x="1535" y="0"/>
                  </a:cubicBezTo>
                  <a:close/>
                </a:path>
              </a:pathLst>
            </a:custGeom>
            <a:solidFill>
              <a:srgbClr val="EDD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34" name="Google Shape;1434;p35"/>
            <p:cNvGrpSpPr/>
            <p:nvPr/>
          </p:nvGrpSpPr>
          <p:grpSpPr>
            <a:xfrm>
              <a:off x="5705149" y="939549"/>
              <a:ext cx="1524702" cy="2219324"/>
              <a:chOff x="5705149" y="939549"/>
              <a:chExt cx="1524702" cy="2219324"/>
            </a:xfrm>
          </p:grpSpPr>
          <p:sp>
            <p:nvSpPr>
              <p:cNvPr id="1435" name="Google Shape;1435;p35"/>
              <p:cNvSpPr/>
              <p:nvPr/>
            </p:nvSpPr>
            <p:spPr>
              <a:xfrm>
                <a:off x="6974568" y="939549"/>
                <a:ext cx="15691" cy="212906"/>
              </a:xfrm>
              <a:custGeom>
                <a:avLst/>
                <a:gdLst/>
                <a:ahLst/>
                <a:cxnLst/>
                <a:rect l="l" t="t" r="r" b="b"/>
                <a:pathLst>
                  <a:path w="568" h="7707" extrusionOk="0">
                    <a:moveTo>
                      <a:pt x="267" y="1"/>
                    </a:moveTo>
                    <a:cubicBezTo>
                      <a:pt x="100" y="1"/>
                      <a:pt x="0" y="101"/>
                      <a:pt x="0" y="268"/>
                    </a:cubicBezTo>
                    <a:lnTo>
                      <a:pt x="0" y="7406"/>
                    </a:lnTo>
                    <a:cubicBezTo>
                      <a:pt x="0" y="7573"/>
                      <a:pt x="100" y="7706"/>
                      <a:pt x="267" y="7706"/>
                    </a:cubicBezTo>
                    <a:cubicBezTo>
                      <a:pt x="400" y="7706"/>
                      <a:pt x="534" y="7573"/>
                      <a:pt x="567" y="7406"/>
                    </a:cubicBezTo>
                    <a:lnTo>
                      <a:pt x="567" y="268"/>
                    </a:lnTo>
                    <a:cubicBezTo>
                      <a:pt x="567" y="101"/>
                      <a:pt x="434" y="1"/>
                      <a:pt x="2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35"/>
              <p:cNvSpPr/>
              <p:nvPr/>
            </p:nvSpPr>
            <p:spPr>
              <a:xfrm>
                <a:off x="6875033" y="1037232"/>
                <a:ext cx="212906" cy="15691"/>
              </a:xfrm>
              <a:custGeom>
                <a:avLst/>
                <a:gdLst/>
                <a:ahLst/>
                <a:cxnLst/>
                <a:rect l="l" t="t" r="r" b="b"/>
                <a:pathLst>
                  <a:path w="7707" h="568" extrusionOk="0">
                    <a:moveTo>
                      <a:pt x="301" y="1"/>
                    </a:moveTo>
                    <a:cubicBezTo>
                      <a:pt x="134" y="1"/>
                      <a:pt x="1" y="134"/>
                      <a:pt x="1" y="301"/>
                    </a:cubicBezTo>
                    <a:cubicBezTo>
                      <a:pt x="1" y="468"/>
                      <a:pt x="134" y="568"/>
                      <a:pt x="301" y="568"/>
                    </a:cubicBezTo>
                    <a:lnTo>
                      <a:pt x="7439" y="568"/>
                    </a:lnTo>
                    <a:cubicBezTo>
                      <a:pt x="7606" y="568"/>
                      <a:pt x="7706" y="468"/>
                      <a:pt x="7706" y="301"/>
                    </a:cubicBezTo>
                    <a:cubicBezTo>
                      <a:pt x="7706" y="101"/>
                      <a:pt x="7606" y="1"/>
                      <a:pt x="74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35"/>
              <p:cNvSpPr/>
              <p:nvPr/>
            </p:nvSpPr>
            <p:spPr>
              <a:xfrm>
                <a:off x="7074406" y="1181381"/>
                <a:ext cx="155446" cy="160916"/>
              </a:xfrm>
              <a:custGeom>
                <a:avLst/>
                <a:gdLst/>
                <a:ahLst/>
                <a:cxnLst/>
                <a:rect l="l" t="t" r="r" b="b"/>
                <a:pathLst>
                  <a:path w="5627" h="5825" extrusionOk="0">
                    <a:moveTo>
                      <a:pt x="673" y="0"/>
                    </a:moveTo>
                    <a:cubicBezTo>
                      <a:pt x="305" y="0"/>
                      <a:pt x="1" y="343"/>
                      <a:pt x="55" y="754"/>
                    </a:cubicBezTo>
                    <a:lnTo>
                      <a:pt x="623" y="5290"/>
                    </a:lnTo>
                    <a:cubicBezTo>
                      <a:pt x="669" y="5613"/>
                      <a:pt x="955" y="5825"/>
                      <a:pt x="1248" y="5825"/>
                    </a:cubicBezTo>
                    <a:cubicBezTo>
                      <a:pt x="1378" y="5825"/>
                      <a:pt x="1510" y="5783"/>
                      <a:pt x="1623" y="5690"/>
                    </a:cubicBezTo>
                    <a:lnTo>
                      <a:pt x="5259" y="2922"/>
                    </a:lnTo>
                    <a:cubicBezTo>
                      <a:pt x="5626" y="2622"/>
                      <a:pt x="5526" y="2021"/>
                      <a:pt x="5126" y="1821"/>
                    </a:cubicBezTo>
                    <a:lnTo>
                      <a:pt x="923" y="53"/>
                    </a:lnTo>
                    <a:cubicBezTo>
                      <a:pt x="839" y="17"/>
                      <a:pt x="754" y="0"/>
                      <a:pt x="6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35"/>
              <p:cNvSpPr/>
              <p:nvPr/>
            </p:nvSpPr>
            <p:spPr>
              <a:xfrm>
                <a:off x="6875951" y="2063018"/>
                <a:ext cx="84809" cy="85748"/>
              </a:xfrm>
              <a:custGeom>
                <a:avLst/>
                <a:gdLst/>
                <a:ahLst/>
                <a:cxnLst/>
                <a:rect l="l" t="t" r="r" b="b"/>
                <a:pathLst>
                  <a:path w="3070" h="3104" extrusionOk="0">
                    <a:moveTo>
                      <a:pt x="1535" y="1"/>
                    </a:moveTo>
                    <a:cubicBezTo>
                      <a:pt x="701" y="1"/>
                      <a:pt x="1" y="701"/>
                      <a:pt x="1" y="1535"/>
                    </a:cubicBezTo>
                    <a:cubicBezTo>
                      <a:pt x="1" y="2369"/>
                      <a:pt x="701" y="3103"/>
                      <a:pt x="1535" y="3103"/>
                    </a:cubicBezTo>
                    <a:cubicBezTo>
                      <a:pt x="2369" y="3103"/>
                      <a:pt x="3070" y="2369"/>
                      <a:pt x="3070" y="1535"/>
                    </a:cubicBezTo>
                    <a:cubicBezTo>
                      <a:pt x="3070" y="701"/>
                      <a:pt x="2369" y="1"/>
                      <a:pt x="15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1439;p35"/>
              <p:cNvSpPr/>
              <p:nvPr/>
            </p:nvSpPr>
            <p:spPr>
              <a:xfrm>
                <a:off x="6752493" y="1717260"/>
                <a:ext cx="175087" cy="191303"/>
              </a:xfrm>
              <a:custGeom>
                <a:avLst/>
                <a:gdLst/>
                <a:ahLst/>
                <a:cxnLst/>
                <a:rect l="l" t="t" r="r" b="b"/>
                <a:pathLst>
                  <a:path w="6338" h="6925" extrusionOk="0">
                    <a:moveTo>
                      <a:pt x="749" y="0"/>
                    </a:moveTo>
                    <a:cubicBezTo>
                      <a:pt x="358" y="0"/>
                      <a:pt x="0" y="307"/>
                      <a:pt x="0" y="708"/>
                    </a:cubicBezTo>
                    <a:lnTo>
                      <a:pt x="0" y="6179"/>
                    </a:lnTo>
                    <a:cubicBezTo>
                      <a:pt x="0" y="6626"/>
                      <a:pt x="351" y="6925"/>
                      <a:pt x="737" y="6925"/>
                    </a:cubicBezTo>
                    <a:cubicBezTo>
                      <a:pt x="870" y="6925"/>
                      <a:pt x="1006" y="6890"/>
                      <a:pt x="1134" y="6813"/>
                    </a:cubicBezTo>
                    <a:lnTo>
                      <a:pt x="5838" y="4111"/>
                    </a:lnTo>
                    <a:cubicBezTo>
                      <a:pt x="6338" y="3811"/>
                      <a:pt x="6338" y="3077"/>
                      <a:pt x="5838" y="2810"/>
                    </a:cubicBezTo>
                    <a:lnTo>
                      <a:pt x="1134" y="108"/>
                    </a:lnTo>
                    <a:cubicBezTo>
                      <a:pt x="1010" y="34"/>
                      <a:pt x="878" y="0"/>
                      <a:pt x="7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1440;p35"/>
              <p:cNvSpPr/>
              <p:nvPr/>
            </p:nvSpPr>
            <p:spPr>
              <a:xfrm>
                <a:off x="5705149" y="2938618"/>
                <a:ext cx="69145" cy="69118"/>
              </a:xfrm>
              <a:custGeom>
                <a:avLst/>
                <a:gdLst/>
                <a:ahLst/>
                <a:cxnLst/>
                <a:rect l="l" t="t" r="r" b="b"/>
                <a:pathLst>
                  <a:path w="2503" h="2502" extrusionOk="0">
                    <a:moveTo>
                      <a:pt x="1268" y="0"/>
                    </a:moveTo>
                    <a:cubicBezTo>
                      <a:pt x="534" y="0"/>
                      <a:pt x="1" y="534"/>
                      <a:pt x="1" y="1234"/>
                    </a:cubicBezTo>
                    <a:cubicBezTo>
                      <a:pt x="1" y="1968"/>
                      <a:pt x="534" y="2502"/>
                      <a:pt x="1268" y="2502"/>
                    </a:cubicBezTo>
                    <a:cubicBezTo>
                      <a:pt x="1969" y="2502"/>
                      <a:pt x="2502" y="1968"/>
                      <a:pt x="2502" y="1234"/>
                    </a:cubicBezTo>
                    <a:cubicBezTo>
                      <a:pt x="2502" y="534"/>
                      <a:pt x="1935" y="0"/>
                      <a:pt x="12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35"/>
              <p:cNvSpPr/>
              <p:nvPr/>
            </p:nvSpPr>
            <p:spPr>
              <a:xfrm>
                <a:off x="5848912" y="3073153"/>
                <a:ext cx="85720" cy="85720"/>
              </a:xfrm>
              <a:custGeom>
                <a:avLst/>
                <a:gdLst/>
                <a:ahLst/>
                <a:cxnLst/>
                <a:rect l="l" t="t" r="r" b="b"/>
                <a:pathLst>
                  <a:path w="3103" h="3103" extrusionOk="0">
                    <a:moveTo>
                      <a:pt x="1568" y="0"/>
                    </a:moveTo>
                    <a:cubicBezTo>
                      <a:pt x="734" y="0"/>
                      <a:pt x="0" y="701"/>
                      <a:pt x="0" y="1535"/>
                    </a:cubicBezTo>
                    <a:cubicBezTo>
                      <a:pt x="0" y="2369"/>
                      <a:pt x="734" y="3102"/>
                      <a:pt x="1568" y="3102"/>
                    </a:cubicBezTo>
                    <a:cubicBezTo>
                      <a:pt x="2402" y="3102"/>
                      <a:pt x="3102" y="2369"/>
                      <a:pt x="3102" y="1535"/>
                    </a:cubicBezTo>
                    <a:cubicBezTo>
                      <a:pt x="3102" y="667"/>
                      <a:pt x="2402" y="0"/>
                      <a:pt x="15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35"/>
              <p:cNvSpPr/>
              <p:nvPr/>
            </p:nvSpPr>
            <p:spPr>
              <a:xfrm>
                <a:off x="5823110" y="2758916"/>
                <a:ext cx="200917" cy="171662"/>
              </a:xfrm>
              <a:custGeom>
                <a:avLst/>
                <a:gdLst/>
                <a:ahLst/>
                <a:cxnLst/>
                <a:rect l="l" t="t" r="r" b="b"/>
                <a:pathLst>
                  <a:path w="7273" h="6214" extrusionOk="0">
                    <a:moveTo>
                      <a:pt x="934" y="0"/>
                    </a:moveTo>
                    <a:cubicBezTo>
                      <a:pt x="367" y="0"/>
                      <a:pt x="0" y="634"/>
                      <a:pt x="267" y="1135"/>
                    </a:cubicBezTo>
                    <a:lnTo>
                      <a:pt x="3002" y="5838"/>
                    </a:lnTo>
                    <a:cubicBezTo>
                      <a:pt x="3136" y="6088"/>
                      <a:pt x="3386" y="6213"/>
                      <a:pt x="3636" y="6213"/>
                    </a:cubicBezTo>
                    <a:cubicBezTo>
                      <a:pt x="3886" y="6213"/>
                      <a:pt x="4137" y="6088"/>
                      <a:pt x="4270" y="5838"/>
                    </a:cubicBezTo>
                    <a:lnTo>
                      <a:pt x="7005" y="1135"/>
                    </a:lnTo>
                    <a:cubicBezTo>
                      <a:pt x="7272" y="601"/>
                      <a:pt x="6905" y="0"/>
                      <a:pt x="63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43" name="Google Shape;1443;p35"/>
            <p:cNvSpPr/>
            <p:nvPr/>
          </p:nvSpPr>
          <p:spPr>
            <a:xfrm>
              <a:off x="5553256" y="291837"/>
              <a:ext cx="448796" cy="449735"/>
            </a:xfrm>
            <a:custGeom>
              <a:avLst/>
              <a:gdLst/>
              <a:ahLst/>
              <a:cxnLst/>
              <a:rect l="l" t="t" r="r" b="b"/>
              <a:pathLst>
                <a:path w="16246" h="16280" extrusionOk="0">
                  <a:moveTo>
                    <a:pt x="8106" y="1"/>
                  </a:moveTo>
                  <a:cubicBezTo>
                    <a:pt x="3636" y="1"/>
                    <a:pt x="0" y="3637"/>
                    <a:pt x="0" y="8140"/>
                  </a:cubicBezTo>
                  <a:cubicBezTo>
                    <a:pt x="0" y="12643"/>
                    <a:pt x="3636" y="16279"/>
                    <a:pt x="8106" y="16279"/>
                  </a:cubicBezTo>
                  <a:cubicBezTo>
                    <a:pt x="12609" y="16279"/>
                    <a:pt x="16245" y="12643"/>
                    <a:pt x="16245" y="8140"/>
                  </a:cubicBezTo>
                  <a:cubicBezTo>
                    <a:pt x="16245" y="3637"/>
                    <a:pt x="12609" y="1"/>
                    <a:pt x="81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35"/>
            <p:cNvSpPr/>
            <p:nvPr/>
          </p:nvSpPr>
          <p:spPr>
            <a:xfrm>
              <a:off x="5595633" y="334242"/>
              <a:ext cx="364015" cy="364926"/>
            </a:xfrm>
            <a:custGeom>
              <a:avLst/>
              <a:gdLst/>
              <a:ahLst/>
              <a:cxnLst/>
              <a:rect l="l" t="t" r="r" b="b"/>
              <a:pathLst>
                <a:path w="13177" h="13210" extrusionOk="0">
                  <a:moveTo>
                    <a:pt x="6572" y="0"/>
                  </a:moveTo>
                  <a:cubicBezTo>
                    <a:pt x="2936" y="0"/>
                    <a:pt x="1" y="2969"/>
                    <a:pt x="1" y="6605"/>
                  </a:cubicBezTo>
                  <a:cubicBezTo>
                    <a:pt x="1" y="10241"/>
                    <a:pt x="2936" y="13210"/>
                    <a:pt x="6572" y="13210"/>
                  </a:cubicBezTo>
                  <a:cubicBezTo>
                    <a:pt x="10241" y="13210"/>
                    <a:pt x="13177" y="10241"/>
                    <a:pt x="13177" y="6605"/>
                  </a:cubicBezTo>
                  <a:cubicBezTo>
                    <a:pt x="13177" y="2969"/>
                    <a:pt x="10241" y="0"/>
                    <a:pt x="657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35"/>
            <p:cNvSpPr/>
            <p:nvPr/>
          </p:nvSpPr>
          <p:spPr>
            <a:xfrm>
              <a:off x="5668454" y="364657"/>
              <a:ext cx="220254" cy="304096"/>
            </a:xfrm>
            <a:custGeom>
              <a:avLst/>
              <a:gdLst/>
              <a:ahLst/>
              <a:cxnLst/>
              <a:rect l="l" t="t" r="r" b="b"/>
              <a:pathLst>
                <a:path w="7973" h="11008" extrusionOk="0">
                  <a:moveTo>
                    <a:pt x="3069" y="2802"/>
                  </a:moveTo>
                  <a:cubicBezTo>
                    <a:pt x="3536" y="2835"/>
                    <a:pt x="4003" y="2835"/>
                    <a:pt x="4403" y="2835"/>
                  </a:cubicBezTo>
                  <a:cubicBezTo>
                    <a:pt x="4570" y="2869"/>
                    <a:pt x="4737" y="2902"/>
                    <a:pt x="4904" y="3002"/>
                  </a:cubicBezTo>
                  <a:cubicBezTo>
                    <a:pt x="5304" y="3169"/>
                    <a:pt x="5471" y="3469"/>
                    <a:pt x="5471" y="3836"/>
                  </a:cubicBezTo>
                  <a:cubicBezTo>
                    <a:pt x="5404" y="4270"/>
                    <a:pt x="5204" y="4470"/>
                    <a:pt x="4870" y="4637"/>
                  </a:cubicBezTo>
                  <a:cubicBezTo>
                    <a:pt x="4470" y="4837"/>
                    <a:pt x="4003" y="4837"/>
                    <a:pt x="3536" y="4837"/>
                  </a:cubicBezTo>
                  <a:lnTo>
                    <a:pt x="3069" y="4837"/>
                  </a:lnTo>
                  <a:lnTo>
                    <a:pt x="3069" y="2802"/>
                  </a:lnTo>
                  <a:close/>
                  <a:moveTo>
                    <a:pt x="3659" y="5834"/>
                  </a:moveTo>
                  <a:cubicBezTo>
                    <a:pt x="4047" y="5834"/>
                    <a:pt x="4425" y="5849"/>
                    <a:pt x="4803" y="5938"/>
                  </a:cubicBezTo>
                  <a:cubicBezTo>
                    <a:pt x="5004" y="5971"/>
                    <a:pt x="5204" y="6038"/>
                    <a:pt x="5404" y="6138"/>
                  </a:cubicBezTo>
                  <a:cubicBezTo>
                    <a:pt x="5737" y="6305"/>
                    <a:pt x="5904" y="6605"/>
                    <a:pt x="5904" y="7005"/>
                  </a:cubicBezTo>
                  <a:cubicBezTo>
                    <a:pt x="5871" y="7372"/>
                    <a:pt x="5671" y="7639"/>
                    <a:pt x="5337" y="7806"/>
                  </a:cubicBezTo>
                  <a:cubicBezTo>
                    <a:pt x="4870" y="8039"/>
                    <a:pt x="4370" y="8106"/>
                    <a:pt x="3869" y="8106"/>
                  </a:cubicBezTo>
                  <a:lnTo>
                    <a:pt x="3069" y="8106"/>
                  </a:lnTo>
                  <a:lnTo>
                    <a:pt x="3069" y="5838"/>
                  </a:lnTo>
                  <a:cubicBezTo>
                    <a:pt x="3269" y="5838"/>
                    <a:pt x="3465" y="5834"/>
                    <a:pt x="3659" y="5834"/>
                  </a:cubicBezTo>
                  <a:close/>
                  <a:moveTo>
                    <a:pt x="3869" y="0"/>
                  </a:moveTo>
                  <a:lnTo>
                    <a:pt x="3869" y="1635"/>
                  </a:lnTo>
                  <a:cubicBezTo>
                    <a:pt x="3569" y="1635"/>
                    <a:pt x="3336" y="1635"/>
                    <a:pt x="3036" y="1668"/>
                  </a:cubicBezTo>
                  <a:lnTo>
                    <a:pt x="3036" y="33"/>
                  </a:lnTo>
                  <a:lnTo>
                    <a:pt x="2035" y="33"/>
                  </a:lnTo>
                  <a:lnTo>
                    <a:pt x="2035" y="1701"/>
                  </a:lnTo>
                  <a:lnTo>
                    <a:pt x="0" y="1701"/>
                  </a:lnTo>
                  <a:lnTo>
                    <a:pt x="0" y="2802"/>
                  </a:lnTo>
                  <a:lnTo>
                    <a:pt x="834" y="2802"/>
                  </a:lnTo>
                  <a:cubicBezTo>
                    <a:pt x="1168" y="2802"/>
                    <a:pt x="1334" y="3002"/>
                    <a:pt x="1334" y="3336"/>
                  </a:cubicBezTo>
                  <a:lnTo>
                    <a:pt x="1334" y="5371"/>
                  </a:lnTo>
                  <a:lnTo>
                    <a:pt x="1334" y="7706"/>
                  </a:lnTo>
                  <a:cubicBezTo>
                    <a:pt x="1334" y="8006"/>
                    <a:pt x="1201" y="8139"/>
                    <a:pt x="901" y="8139"/>
                  </a:cubicBezTo>
                  <a:lnTo>
                    <a:pt x="200" y="8139"/>
                  </a:lnTo>
                  <a:cubicBezTo>
                    <a:pt x="100" y="8540"/>
                    <a:pt x="67" y="8940"/>
                    <a:pt x="0" y="9340"/>
                  </a:cubicBezTo>
                  <a:lnTo>
                    <a:pt x="2035" y="9340"/>
                  </a:lnTo>
                  <a:lnTo>
                    <a:pt x="2035" y="11008"/>
                  </a:lnTo>
                  <a:lnTo>
                    <a:pt x="3036" y="11008"/>
                  </a:lnTo>
                  <a:lnTo>
                    <a:pt x="3036" y="9340"/>
                  </a:lnTo>
                  <a:lnTo>
                    <a:pt x="3836" y="9340"/>
                  </a:lnTo>
                  <a:lnTo>
                    <a:pt x="3836" y="11008"/>
                  </a:lnTo>
                  <a:lnTo>
                    <a:pt x="4837" y="11008"/>
                  </a:lnTo>
                  <a:lnTo>
                    <a:pt x="4837" y="9373"/>
                  </a:lnTo>
                  <a:cubicBezTo>
                    <a:pt x="5371" y="9307"/>
                    <a:pt x="5871" y="9207"/>
                    <a:pt x="6371" y="9107"/>
                  </a:cubicBezTo>
                  <a:cubicBezTo>
                    <a:pt x="7239" y="8840"/>
                    <a:pt x="7739" y="8306"/>
                    <a:pt x="7872" y="7372"/>
                  </a:cubicBezTo>
                  <a:cubicBezTo>
                    <a:pt x="7906" y="7272"/>
                    <a:pt x="7906" y="7139"/>
                    <a:pt x="7906" y="7005"/>
                  </a:cubicBezTo>
                  <a:cubicBezTo>
                    <a:pt x="7972" y="6038"/>
                    <a:pt x="7539" y="5437"/>
                    <a:pt x="6571" y="5170"/>
                  </a:cubicBezTo>
                  <a:cubicBezTo>
                    <a:pt x="6538" y="5137"/>
                    <a:pt x="6538" y="5137"/>
                    <a:pt x="6505" y="5137"/>
                  </a:cubicBezTo>
                  <a:lnTo>
                    <a:pt x="6538" y="5104"/>
                  </a:lnTo>
                  <a:cubicBezTo>
                    <a:pt x="7339" y="4603"/>
                    <a:pt x="7572" y="3669"/>
                    <a:pt x="7205" y="2835"/>
                  </a:cubicBezTo>
                  <a:cubicBezTo>
                    <a:pt x="7005" y="2335"/>
                    <a:pt x="6605" y="2035"/>
                    <a:pt x="6138" y="1935"/>
                  </a:cubicBezTo>
                  <a:cubicBezTo>
                    <a:pt x="5737" y="1801"/>
                    <a:pt x="5371" y="1768"/>
                    <a:pt x="5004" y="1668"/>
                  </a:cubicBezTo>
                  <a:cubicBezTo>
                    <a:pt x="4904" y="1668"/>
                    <a:pt x="4870" y="1635"/>
                    <a:pt x="4870" y="1535"/>
                  </a:cubicBezTo>
                  <a:lnTo>
                    <a:pt x="4870" y="834"/>
                  </a:lnTo>
                  <a:lnTo>
                    <a:pt x="4870" y="0"/>
                  </a:lnTo>
                  <a:close/>
                </a:path>
              </a:pathLst>
            </a:custGeom>
            <a:solidFill>
              <a:srgbClr val="F5F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35"/>
            <p:cNvSpPr/>
            <p:nvPr/>
          </p:nvSpPr>
          <p:spPr>
            <a:xfrm>
              <a:off x="8084064" y="4689299"/>
              <a:ext cx="380590" cy="108787"/>
            </a:xfrm>
            <a:custGeom>
              <a:avLst/>
              <a:gdLst/>
              <a:ahLst/>
              <a:cxnLst/>
              <a:rect l="l" t="t" r="r" b="b"/>
              <a:pathLst>
                <a:path w="13777" h="3938" extrusionOk="0">
                  <a:moveTo>
                    <a:pt x="6872" y="1"/>
                  </a:moveTo>
                  <a:cubicBezTo>
                    <a:pt x="3069" y="1"/>
                    <a:pt x="0" y="868"/>
                    <a:pt x="0" y="1969"/>
                  </a:cubicBezTo>
                  <a:cubicBezTo>
                    <a:pt x="0" y="3036"/>
                    <a:pt x="3069" y="3937"/>
                    <a:pt x="6872" y="3937"/>
                  </a:cubicBezTo>
                  <a:cubicBezTo>
                    <a:pt x="10674" y="3937"/>
                    <a:pt x="13777" y="3036"/>
                    <a:pt x="13777" y="1969"/>
                  </a:cubicBezTo>
                  <a:cubicBezTo>
                    <a:pt x="13777" y="868"/>
                    <a:pt x="10674" y="1"/>
                    <a:pt x="6872" y="1"/>
                  </a:cubicBezTo>
                  <a:close/>
                </a:path>
              </a:pathLst>
            </a:custGeom>
            <a:solidFill>
              <a:srgbClr val="373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1447;p35"/>
            <p:cNvSpPr/>
            <p:nvPr/>
          </p:nvSpPr>
          <p:spPr>
            <a:xfrm>
              <a:off x="8098789" y="4413792"/>
              <a:ext cx="350202" cy="122572"/>
            </a:xfrm>
            <a:custGeom>
              <a:avLst/>
              <a:gdLst/>
              <a:ahLst/>
              <a:cxnLst/>
              <a:rect l="l" t="t" r="r" b="b"/>
              <a:pathLst>
                <a:path w="12677" h="4437" extrusionOk="0">
                  <a:moveTo>
                    <a:pt x="6339" y="0"/>
                  </a:moveTo>
                  <a:cubicBezTo>
                    <a:pt x="2836" y="0"/>
                    <a:pt x="1" y="1001"/>
                    <a:pt x="1" y="2202"/>
                  </a:cubicBezTo>
                  <a:cubicBezTo>
                    <a:pt x="1" y="3436"/>
                    <a:pt x="2836" y="4437"/>
                    <a:pt x="6339" y="4437"/>
                  </a:cubicBezTo>
                  <a:cubicBezTo>
                    <a:pt x="9841" y="4437"/>
                    <a:pt x="12677" y="3436"/>
                    <a:pt x="12677" y="2202"/>
                  </a:cubicBezTo>
                  <a:cubicBezTo>
                    <a:pt x="12677" y="1001"/>
                    <a:pt x="9841" y="0"/>
                    <a:pt x="6339" y="0"/>
                  </a:cubicBezTo>
                  <a:close/>
                </a:path>
              </a:pathLst>
            </a:custGeom>
            <a:solidFill>
              <a:srgbClr val="0906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35"/>
            <p:cNvSpPr/>
            <p:nvPr/>
          </p:nvSpPr>
          <p:spPr>
            <a:xfrm>
              <a:off x="8102490" y="4486585"/>
              <a:ext cx="340975" cy="262658"/>
            </a:xfrm>
            <a:custGeom>
              <a:avLst/>
              <a:gdLst/>
              <a:ahLst/>
              <a:cxnLst/>
              <a:rect l="l" t="t" r="r" b="b"/>
              <a:pathLst>
                <a:path w="12343" h="9508" extrusionOk="0">
                  <a:moveTo>
                    <a:pt x="0" y="0"/>
                  </a:moveTo>
                  <a:lnTo>
                    <a:pt x="1968" y="7205"/>
                  </a:lnTo>
                  <a:cubicBezTo>
                    <a:pt x="2335" y="8606"/>
                    <a:pt x="3603" y="9507"/>
                    <a:pt x="5004" y="9507"/>
                  </a:cubicBezTo>
                  <a:lnTo>
                    <a:pt x="7339" y="9507"/>
                  </a:lnTo>
                  <a:cubicBezTo>
                    <a:pt x="8773" y="9507"/>
                    <a:pt x="10007" y="8540"/>
                    <a:pt x="10374" y="7205"/>
                  </a:cubicBezTo>
                  <a:lnTo>
                    <a:pt x="12342" y="0"/>
                  </a:lnTo>
                  <a:lnTo>
                    <a:pt x="12342" y="0"/>
                  </a:lnTo>
                  <a:cubicBezTo>
                    <a:pt x="11842" y="1034"/>
                    <a:pt x="9307" y="1802"/>
                    <a:pt x="6205" y="1802"/>
                  </a:cubicBezTo>
                  <a:cubicBezTo>
                    <a:pt x="3136" y="1802"/>
                    <a:pt x="534" y="1034"/>
                    <a:pt x="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35"/>
            <p:cNvSpPr/>
            <p:nvPr/>
          </p:nvSpPr>
          <p:spPr>
            <a:xfrm>
              <a:off x="8140254" y="4444014"/>
              <a:ext cx="265421" cy="92350"/>
            </a:xfrm>
            <a:custGeom>
              <a:avLst/>
              <a:gdLst/>
              <a:ahLst/>
              <a:cxnLst/>
              <a:rect l="l" t="t" r="r" b="b"/>
              <a:pathLst>
                <a:path w="9608" h="3343" extrusionOk="0">
                  <a:moveTo>
                    <a:pt x="4881" y="1"/>
                  </a:moveTo>
                  <a:cubicBezTo>
                    <a:pt x="2965" y="1"/>
                    <a:pt x="989" y="747"/>
                    <a:pt x="1" y="2542"/>
                  </a:cubicBezTo>
                  <a:cubicBezTo>
                    <a:pt x="1168" y="3042"/>
                    <a:pt x="2903" y="3343"/>
                    <a:pt x="4838" y="3343"/>
                  </a:cubicBezTo>
                  <a:cubicBezTo>
                    <a:pt x="6772" y="3343"/>
                    <a:pt x="8440" y="3042"/>
                    <a:pt x="9608" y="2575"/>
                  </a:cubicBezTo>
                  <a:cubicBezTo>
                    <a:pt x="9474" y="1875"/>
                    <a:pt x="8907" y="1241"/>
                    <a:pt x="8274" y="874"/>
                  </a:cubicBezTo>
                  <a:cubicBezTo>
                    <a:pt x="7363" y="320"/>
                    <a:pt x="6135" y="1"/>
                    <a:pt x="4881" y="1"/>
                  </a:cubicBezTo>
                  <a:close/>
                </a:path>
              </a:pathLst>
            </a:custGeom>
            <a:solidFill>
              <a:srgbClr val="3F3F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35"/>
            <p:cNvSpPr/>
            <p:nvPr/>
          </p:nvSpPr>
          <p:spPr>
            <a:xfrm>
              <a:off x="8082213" y="4208287"/>
              <a:ext cx="338213" cy="302273"/>
            </a:xfrm>
            <a:custGeom>
              <a:avLst/>
              <a:gdLst/>
              <a:ahLst/>
              <a:cxnLst/>
              <a:rect l="l" t="t" r="r" b="b"/>
              <a:pathLst>
                <a:path w="12243" h="10942" extrusionOk="0">
                  <a:moveTo>
                    <a:pt x="5905" y="0"/>
                  </a:moveTo>
                  <a:cubicBezTo>
                    <a:pt x="5171" y="0"/>
                    <a:pt x="4737" y="834"/>
                    <a:pt x="4570" y="1602"/>
                  </a:cubicBezTo>
                  <a:cubicBezTo>
                    <a:pt x="4103" y="4237"/>
                    <a:pt x="4937" y="6505"/>
                    <a:pt x="5905" y="8773"/>
                  </a:cubicBezTo>
                  <a:cubicBezTo>
                    <a:pt x="5771" y="8573"/>
                    <a:pt x="5671" y="8406"/>
                    <a:pt x="5538" y="8206"/>
                  </a:cubicBezTo>
                  <a:cubicBezTo>
                    <a:pt x="5071" y="7506"/>
                    <a:pt x="4570" y="6772"/>
                    <a:pt x="4103" y="5905"/>
                  </a:cubicBezTo>
                  <a:cubicBezTo>
                    <a:pt x="3837" y="5371"/>
                    <a:pt x="3536" y="4737"/>
                    <a:pt x="3036" y="4270"/>
                  </a:cubicBezTo>
                  <a:cubicBezTo>
                    <a:pt x="2640" y="3899"/>
                    <a:pt x="2116" y="3693"/>
                    <a:pt x="1640" y="3693"/>
                  </a:cubicBezTo>
                  <a:cubicBezTo>
                    <a:pt x="1474" y="3693"/>
                    <a:pt x="1314" y="3718"/>
                    <a:pt x="1168" y="3770"/>
                  </a:cubicBezTo>
                  <a:cubicBezTo>
                    <a:pt x="334" y="4070"/>
                    <a:pt x="0" y="5104"/>
                    <a:pt x="167" y="5905"/>
                  </a:cubicBezTo>
                  <a:cubicBezTo>
                    <a:pt x="334" y="6772"/>
                    <a:pt x="934" y="7439"/>
                    <a:pt x="1435" y="7939"/>
                  </a:cubicBezTo>
                  <a:cubicBezTo>
                    <a:pt x="2903" y="9374"/>
                    <a:pt x="4737" y="10408"/>
                    <a:pt x="6739" y="10908"/>
                  </a:cubicBezTo>
                  <a:cubicBezTo>
                    <a:pt x="6772" y="10908"/>
                    <a:pt x="6872" y="10942"/>
                    <a:pt x="6939" y="10942"/>
                  </a:cubicBezTo>
                  <a:cubicBezTo>
                    <a:pt x="8106" y="10942"/>
                    <a:pt x="10875" y="9107"/>
                    <a:pt x="11776" y="7506"/>
                  </a:cubicBezTo>
                  <a:cubicBezTo>
                    <a:pt x="12009" y="6939"/>
                    <a:pt x="12243" y="6105"/>
                    <a:pt x="12042" y="5438"/>
                  </a:cubicBezTo>
                  <a:cubicBezTo>
                    <a:pt x="11942" y="5104"/>
                    <a:pt x="11742" y="4871"/>
                    <a:pt x="11442" y="4704"/>
                  </a:cubicBezTo>
                  <a:cubicBezTo>
                    <a:pt x="11270" y="4607"/>
                    <a:pt x="11071" y="4559"/>
                    <a:pt x="10858" y="4559"/>
                  </a:cubicBezTo>
                  <a:cubicBezTo>
                    <a:pt x="10407" y="4559"/>
                    <a:pt x="9893" y="4774"/>
                    <a:pt x="9441" y="5204"/>
                  </a:cubicBezTo>
                  <a:cubicBezTo>
                    <a:pt x="8406" y="6105"/>
                    <a:pt x="7739" y="7372"/>
                    <a:pt x="7272" y="8607"/>
                  </a:cubicBezTo>
                  <a:cubicBezTo>
                    <a:pt x="7573" y="6372"/>
                    <a:pt x="7573" y="4070"/>
                    <a:pt x="7239" y="1768"/>
                  </a:cubicBezTo>
                  <a:cubicBezTo>
                    <a:pt x="7206" y="1368"/>
                    <a:pt x="6905" y="0"/>
                    <a:pt x="590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451;p35"/>
            <p:cNvSpPr/>
            <p:nvPr/>
          </p:nvSpPr>
          <p:spPr>
            <a:xfrm>
              <a:off x="8101551" y="4486585"/>
              <a:ext cx="207381" cy="262658"/>
            </a:xfrm>
            <a:custGeom>
              <a:avLst/>
              <a:gdLst/>
              <a:ahLst/>
              <a:cxnLst/>
              <a:rect l="l" t="t" r="r" b="b"/>
              <a:pathLst>
                <a:path w="7507" h="9508" extrusionOk="0">
                  <a:moveTo>
                    <a:pt x="1" y="0"/>
                  </a:moveTo>
                  <a:lnTo>
                    <a:pt x="1969" y="7205"/>
                  </a:lnTo>
                  <a:cubicBezTo>
                    <a:pt x="2336" y="8606"/>
                    <a:pt x="3570" y="9507"/>
                    <a:pt x="5005" y="9507"/>
                  </a:cubicBezTo>
                  <a:lnTo>
                    <a:pt x="7506" y="9507"/>
                  </a:lnTo>
                  <a:cubicBezTo>
                    <a:pt x="4304" y="7539"/>
                    <a:pt x="3904" y="4037"/>
                    <a:pt x="4071" y="1668"/>
                  </a:cubicBezTo>
                  <a:cubicBezTo>
                    <a:pt x="2002" y="1435"/>
                    <a:pt x="468" y="801"/>
                    <a:pt x="1" y="0"/>
                  </a:cubicBezTo>
                  <a:close/>
                </a:path>
              </a:pathLst>
            </a:custGeom>
            <a:solidFill>
              <a:srgbClr val="9E9E9E">
                <a:alpha val="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35"/>
            <p:cNvSpPr/>
            <p:nvPr/>
          </p:nvSpPr>
          <p:spPr>
            <a:xfrm>
              <a:off x="8462781" y="4195386"/>
              <a:ext cx="511477" cy="176966"/>
            </a:xfrm>
            <a:custGeom>
              <a:avLst/>
              <a:gdLst/>
              <a:ahLst/>
              <a:cxnLst/>
              <a:rect l="l" t="t" r="r" b="b"/>
              <a:pathLst>
                <a:path w="18515" h="6406" extrusionOk="0">
                  <a:moveTo>
                    <a:pt x="9274" y="0"/>
                  </a:moveTo>
                  <a:cubicBezTo>
                    <a:pt x="4137" y="0"/>
                    <a:pt x="1" y="1401"/>
                    <a:pt x="1" y="3203"/>
                  </a:cubicBezTo>
                  <a:cubicBezTo>
                    <a:pt x="1" y="4971"/>
                    <a:pt x="4171" y="6405"/>
                    <a:pt x="9274" y="6405"/>
                  </a:cubicBezTo>
                  <a:cubicBezTo>
                    <a:pt x="14411" y="6405"/>
                    <a:pt x="18514" y="5004"/>
                    <a:pt x="18514" y="3203"/>
                  </a:cubicBezTo>
                  <a:cubicBezTo>
                    <a:pt x="18514" y="1401"/>
                    <a:pt x="14411" y="0"/>
                    <a:pt x="9274" y="0"/>
                  </a:cubicBezTo>
                  <a:close/>
                </a:path>
              </a:pathLst>
            </a:custGeom>
            <a:solidFill>
              <a:srgbClr val="35CF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35"/>
            <p:cNvSpPr/>
            <p:nvPr/>
          </p:nvSpPr>
          <p:spPr>
            <a:xfrm>
              <a:off x="8166996" y="3638019"/>
              <a:ext cx="600844" cy="686398"/>
            </a:xfrm>
            <a:custGeom>
              <a:avLst/>
              <a:gdLst/>
              <a:ahLst/>
              <a:cxnLst/>
              <a:rect l="l" t="t" r="r" b="b"/>
              <a:pathLst>
                <a:path w="21750" h="24847" extrusionOk="0">
                  <a:moveTo>
                    <a:pt x="2257" y="0"/>
                  </a:moveTo>
                  <a:cubicBezTo>
                    <a:pt x="1570" y="0"/>
                    <a:pt x="838" y="433"/>
                    <a:pt x="501" y="1063"/>
                  </a:cubicBezTo>
                  <a:cubicBezTo>
                    <a:pt x="0" y="2030"/>
                    <a:pt x="167" y="3164"/>
                    <a:pt x="467" y="4198"/>
                  </a:cubicBezTo>
                  <a:cubicBezTo>
                    <a:pt x="1168" y="6733"/>
                    <a:pt x="2636" y="9102"/>
                    <a:pt x="4604" y="10870"/>
                  </a:cubicBezTo>
                  <a:cubicBezTo>
                    <a:pt x="3036" y="11037"/>
                    <a:pt x="1935" y="12704"/>
                    <a:pt x="2169" y="14239"/>
                  </a:cubicBezTo>
                  <a:cubicBezTo>
                    <a:pt x="2369" y="15807"/>
                    <a:pt x="3703" y="17041"/>
                    <a:pt x="5171" y="17508"/>
                  </a:cubicBezTo>
                  <a:cubicBezTo>
                    <a:pt x="5716" y="17677"/>
                    <a:pt x="6278" y="17750"/>
                    <a:pt x="6843" y="17750"/>
                  </a:cubicBezTo>
                  <a:cubicBezTo>
                    <a:pt x="7832" y="17750"/>
                    <a:pt x="8827" y="17526"/>
                    <a:pt x="9741" y="17208"/>
                  </a:cubicBezTo>
                  <a:lnTo>
                    <a:pt x="9741" y="17208"/>
                  </a:lnTo>
                  <a:cubicBezTo>
                    <a:pt x="8473" y="18509"/>
                    <a:pt x="9340" y="20877"/>
                    <a:pt x="10875" y="21844"/>
                  </a:cubicBezTo>
                  <a:cubicBezTo>
                    <a:pt x="12476" y="22778"/>
                    <a:pt x="14377" y="22745"/>
                    <a:pt x="16212" y="22845"/>
                  </a:cubicBezTo>
                  <a:cubicBezTo>
                    <a:pt x="18047" y="22945"/>
                    <a:pt x="20048" y="23345"/>
                    <a:pt x="21149" y="24846"/>
                  </a:cubicBezTo>
                  <a:cubicBezTo>
                    <a:pt x="21682" y="21844"/>
                    <a:pt x="21749" y="18775"/>
                    <a:pt x="21382" y="15740"/>
                  </a:cubicBezTo>
                  <a:cubicBezTo>
                    <a:pt x="21282" y="14572"/>
                    <a:pt x="21015" y="13272"/>
                    <a:pt x="20148" y="12438"/>
                  </a:cubicBezTo>
                  <a:cubicBezTo>
                    <a:pt x="19735" y="12024"/>
                    <a:pt x="19117" y="11800"/>
                    <a:pt x="18526" y="11800"/>
                  </a:cubicBezTo>
                  <a:cubicBezTo>
                    <a:pt x="17923" y="11800"/>
                    <a:pt x="17349" y="12033"/>
                    <a:pt x="17046" y="12538"/>
                  </a:cubicBezTo>
                  <a:cubicBezTo>
                    <a:pt x="17113" y="10470"/>
                    <a:pt x="17113" y="8201"/>
                    <a:pt x="15878" y="6533"/>
                  </a:cubicBezTo>
                  <a:cubicBezTo>
                    <a:pt x="15192" y="5580"/>
                    <a:pt x="13949" y="4997"/>
                    <a:pt x="12798" y="4997"/>
                  </a:cubicBezTo>
                  <a:cubicBezTo>
                    <a:pt x="11937" y="4997"/>
                    <a:pt x="11127" y="5324"/>
                    <a:pt x="10641" y="6066"/>
                  </a:cubicBezTo>
                  <a:cubicBezTo>
                    <a:pt x="10075" y="2828"/>
                    <a:pt x="6842" y="300"/>
                    <a:pt x="3735" y="300"/>
                  </a:cubicBezTo>
                  <a:cubicBezTo>
                    <a:pt x="3546" y="300"/>
                    <a:pt x="3357" y="310"/>
                    <a:pt x="3169" y="329"/>
                  </a:cubicBezTo>
                  <a:cubicBezTo>
                    <a:pt x="2909" y="101"/>
                    <a:pt x="2588" y="0"/>
                    <a:pt x="225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35"/>
            <p:cNvSpPr/>
            <p:nvPr/>
          </p:nvSpPr>
          <p:spPr>
            <a:xfrm>
              <a:off x="8178958" y="3658157"/>
              <a:ext cx="576893" cy="662558"/>
            </a:xfrm>
            <a:custGeom>
              <a:avLst/>
              <a:gdLst/>
              <a:ahLst/>
              <a:cxnLst/>
              <a:rect l="l" t="t" r="r" b="b"/>
              <a:pathLst>
                <a:path w="20883" h="23984" extrusionOk="0">
                  <a:moveTo>
                    <a:pt x="268" y="0"/>
                  </a:moveTo>
                  <a:cubicBezTo>
                    <a:pt x="201" y="100"/>
                    <a:pt x="101" y="234"/>
                    <a:pt x="68" y="300"/>
                  </a:cubicBezTo>
                  <a:cubicBezTo>
                    <a:pt x="34" y="334"/>
                    <a:pt x="34" y="434"/>
                    <a:pt x="1" y="467"/>
                  </a:cubicBezTo>
                  <a:cubicBezTo>
                    <a:pt x="8774" y="6338"/>
                    <a:pt x="16012" y="14511"/>
                    <a:pt x="20716" y="23984"/>
                  </a:cubicBezTo>
                  <a:cubicBezTo>
                    <a:pt x="20782" y="23684"/>
                    <a:pt x="20849" y="23417"/>
                    <a:pt x="20883" y="23083"/>
                  </a:cubicBezTo>
                  <a:cubicBezTo>
                    <a:pt x="16112" y="13810"/>
                    <a:pt x="8941" y="5804"/>
                    <a:pt x="268" y="0"/>
                  </a:cubicBezTo>
                  <a:close/>
                </a:path>
              </a:pathLst>
            </a:custGeom>
            <a:solidFill>
              <a:srgbClr val="3F3F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35"/>
            <p:cNvSpPr/>
            <p:nvPr/>
          </p:nvSpPr>
          <p:spPr>
            <a:xfrm>
              <a:off x="8207550" y="3688545"/>
              <a:ext cx="231304" cy="187850"/>
            </a:xfrm>
            <a:custGeom>
              <a:avLst/>
              <a:gdLst/>
              <a:ahLst/>
              <a:cxnLst/>
              <a:rect l="l" t="t" r="r" b="b"/>
              <a:pathLst>
                <a:path w="8373" h="6800" extrusionOk="0">
                  <a:moveTo>
                    <a:pt x="6505" y="1"/>
                  </a:moveTo>
                  <a:lnTo>
                    <a:pt x="6505" y="1"/>
                  </a:lnTo>
                  <a:cubicBezTo>
                    <a:pt x="6471" y="2002"/>
                    <a:pt x="6838" y="4004"/>
                    <a:pt x="7505" y="5872"/>
                  </a:cubicBezTo>
                  <a:cubicBezTo>
                    <a:pt x="5998" y="5096"/>
                    <a:pt x="4299" y="4703"/>
                    <a:pt x="2585" y="4703"/>
                  </a:cubicBezTo>
                  <a:cubicBezTo>
                    <a:pt x="1719" y="4703"/>
                    <a:pt x="850" y="4803"/>
                    <a:pt x="0" y="5005"/>
                  </a:cubicBezTo>
                  <a:cubicBezTo>
                    <a:pt x="67" y="5171"/>
                    <a:pt x="167" y="5338"/>
                    <a:pt x="267" y="5505"/>
                  </a:cubicBezTo>
                  <a:cubicBezTo>
                    <a:pt x="1007" y="5353"/>
                    <a:pt x="1765" y="5277"/>
                    <a:pt x="2522" y="5277"/>
                  </a:cubicBezTo>
                  <a:cubicBezTo>
                    <a:pt x="4430" y="5277"/>
                    <a:pt x="6330" y="5760"/>
                    <a:pt x="7906" y="6739"/>
                  </a:cubicBezTo>
                  <a:cubicBezTo>
                    <a:pt x="7962" y="6781"/>
                    <a:pt x="8017" y="6800"/>
                    <a:pt x="8068" y="6800"/>
                  </a:cubicBezTo>
                  <a:cubicBezTo>
                    <a:pt x="8139" y="6800"/>
                    <a:pt x="8201" y="6764"/>
                    <a:pt x="8239" y="6706"/>
                  </a:cubicBezTo>
                  <a:cubicBezTo>
                    <a:pt x="8339" y="6639"/>
                    <a:pt x="8373" y="6506"/>
                    <a:pt x="8339" y="6372"/>
                  </a:cubicBezTo>
                  <a:cubicBezTo>
                    <a:pt x="7505" y="4538"/>
                    <a:pt x="7072" y="2503"/>
                    <a:pt x="7038" y="468"/>
                  </a:cubicBezTo>
                  <a:cubicBezTo>
                    <a:pt x="6872" y="301"/>
                    <a:pt x="6671" y="134"/>
                    <a:pt x="6505" y="1"/>
                  </a:cubicBezTo>
                  <a:close/>
                </a:path>
              </a:pathLst>
            </a:custGeom>
            <a:solidFill>
              <a:srgbClr val="3F3F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 name="Google Shape;1456;p35"/>
            <p:cNvSpPr/>
            <p:nvPr/>
          </p:nvSpPr>
          <p:spPr>
            <a:xfrm>
              <a:off x="8225976" y="3785317"/>
              <a:ext cx="407331" cy="317936"/>
            </a:xfrm>
            <a:custGeom>
              <a:avLst/>
              <a:gdLst/>
              <a:ahLst/>
              <a:cxnLst/>
              <a:rect l="l" t="t" r="r" b="b"/>
              <a:pathLst>
                <a:path w="14745" h="11509" extrusionOk="0">
                  <a:moveTo>
                    <a:pt x="12209" y="0"/>
                  </a:moveTo>
                  <a:cubicBezTo>
                    <a:pt x="11809" y="3570"/>
                    <a:pt x="12342" y="7339"/>
                    <a:pt x="13743" y="10541"/>
                  </a:cubicBezTo>
                  <a:cubicBezTo>
                    <a:pt x="10968" y="9033"/>
                    <a:pt x="7820" y="8270"/>
                    <a:pt x="4740" y="8270"/>
                  </a:cubicBezTo>
                  <a:cubicBezTo>
                    <a:pt x="3120" y="8270"/>
                    <a:pt x="1518" y="8481"/>
                    <a:pt x="0" y="8907"/>
                  </a:cubicBezTo>
                  <a:cubicBezTo>
                    <a:pt x="34" y="9074"/>
                    <a:pt x="67" y="9240"/>
                    <a:pt x="134" y="9441"/>
                  </a:cubicBezTo>
                  <a:cubicBezTo>
                    <a:pt x="1607" y="9029"/>
                    <a:pt x="3161" y="8825"/>
                    <a:pt x="4734" y="8825"/>
                  </a:cubicBezTo>
                  <a:cubicBezTo>
                    <a:pt x="8006" y="8825"/>
                    <a:pt x="11360" y="9708"/>
                    <a:pt x="14244" y="11442"/>
                  </a:cubicBezTo>
                  <a:cubicBezTo>
                    <a:pt x="14344" y="11509"/>
                    <a:pt x="14377" y="11509"/>
                    <a:pt x="14410" y="11509"/>
                  </a:cubicBezTo>
                  <a:cubicBezTo>
                    <a:pt x="14511" y="11509"/>
                    <a:pt x="14544" y="11475"/>
                    <a:pt x="14644" y="11409"/>
                  </a:cubicBezTo>
                  <a:cubicBezTo>
                    <a:pt x="14711" y="11342"/>
                    <a:pt x="14744" y="11209"/>
                    <a:pt x="14677" y="11075"/>
                  </a:cubicBezTo>
                  <a:cubicBezTo>
                    <a:pt x="13009" y="7873"/>
                    <a:pt x="12376" y="4003"/>
                    <a:pt x="12743" y="301"/>
                  </a:cubicBezTo>
                  <a:cubicBezTo>
                    <a:pt x="12576" y="167"/>
                    <a:pt x="12409" y="67"/>
                    <a:pt x="12209" y="0"/>
                  </a:cubicBezTo>
                  <a:close/>
                </a:path>
              </a:pathLst>
            </a:custGeom>
            <a:solidFill>
              <a:srgbClr val="3F3F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 name="Google Shape;1457;p35"/>
            <p:cNvSpPr/>
            <p:nvPr/>
          </p:nvSpPr>
          <p:spPr>
            <a:xfrm>
              <a:off x="8422254" y="3976069"/>
              <a:ext cx="307798" cy="246056"/>
            </a:xfrm>
            <a:custGeom>
              <a:avLst/>
              <a:gdLst/>
              <a:ahLst/>
              <a:cxnLst/>
              <a:rect l="l" t="t" r="r" b="b"/>
              <a:pathLst>
                <a:path w="11142" h="8907" extrusionOk="0">
                  <a:moveTo>
                    <a:pt x="10641" y="0"/>
                  </a:moveTo>
                  <a:cubicBezTo>
                    <a:pt x="9640" y="2602"/>
                    <a:pt x="9307" y="5438"/>
                    <a:pt x="9674" y="8140"/>
                  </a:cubicBezTo>
                  <a:cubicBezTo>
                    <a:pt x="7806" y="7339"/>
                    <a:pt x="5774" y="6943"/>
                    <a:pt x="3749" y="6943"/>
                  </a:cubicBezTo>
                  <a:cubicBezTo>
                    <a:pt x="2483" y="6943"/>
                    <a:pt x="1219" y="7098"/>
                    <a:pt x="0" y="7406"/>
                  </a:cubicBezTo>
                  <a:cubicBezTo>
                    <a:pt x="67" y="7573"/>
                    <a:pt x="134" y="7773"/>
                    <a:pt x="234" y="7939"/>
                  </a:cubicBezTo>
                  <a:cubicBezTo>
                    <a:pt x="1396" y="7637"/>
                    <a:pt x="2597" y="7488"/>
                    <a:pt x="3799" y="7488"/>
                  </a:cubicBezTo>
                  <a:cubicBezTo>
                    <a:pt x="5912" y="7488"/>
                    <a:pt x="8028" y="7947"/>
                    <a:pt x="9941" y="8840"/>
                  </a:cubicBezTo>
                  <a:cubicBezTo>
                    <a:pt x="9974" y="8840"/>
                    <a:pt x="10007" y="8907"/>
                    <a:pt x="10074" y="8907"/>
                  </a:cubicBezTo>
                  <a:cubicBezTo>
                    <a:pt x="10107" y="8907"/>
                    <a:pt x="10208" y="8907"/>
                    <a:pt x="10241" y="8840"/>
                  </a:cubicBezTo>
                  <a:cubicBezTo>
                    <a:pt x="10308" y="8773"/>
                    <a:pt x="10374" y="8673"/>
                    <a:pt x="10374" y="8573"/>
                  </a:cubicBezTo>
                  <a:cubicBezTo>
                    <a:pt x="9907" y="5838"/>
                    <a:pt x="10208" y="3003"/>
                    <a:pt x="11142" y="401"/>
                  </a:cubicBezTo>
                  <a:cubicBezTo>
                    <a:pt x="11041" y="334"/>
                    <a:pt x="10975" y="267"/>
                    <a:pt x="10908" y="234"/>
                  </a:cubicBezTo>
                  <a:cubicBezTo>
                    <a:pt x="10808" y="134"/>
                    <a:pt x="10741" y="67"/>
                    <a:pt x="10641" y="0"/>
                  </a:cubicBezTo>
                  <a:close/>
                </a:path>
              </a:pathLst>
            </a:custGeom>
            <a:solidFill>
              <a:srgbClr val="3F3F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35"/>
            <p:cNvSpPr/>
            <p:nvPr/>
          </p:nvSpPr>
          <p:spPr>
            <a:xfrm>
              <a:off x="8582592" y="3372595"/>
              <a:ext cx="489349" cy="897453"/>
            </a:xfrm>
            <a:custGeom>
              <a:avLst/>
              <a:gdLst/>
              <a:ahLst/>
              <a:cxnLst/>
              <a:rect l="l" t="t" r="r" b="b"/>
              <a:pathLst>
                <a:path w="17714" h="32487" extrusionOk="0">
                  <a:moveTo>
                    <a:pt x="10199" y="1"/>
                  </a:moveTo>
                  <a:cubicBezTo>
                    <a:pt x="8068" y="1"/>
                    <a:pt x="5934" y="1595"/>
                    <a:pt x="5037" y="3632"/>
                  </a:cubicBezTo>
                  <a:cubicBezTo>
                    <a:pt x="3937" y="6101"/>
                    <a:pt x="4270" y="8970"/>
                    <a:pt x="4904" y="11638"/>
                  </a:cubicBezTo>
                  <a:cubicBezTo>
                    <a:pt x="5004" y="12172"/>
                    <a:pt x="5137" y="12772"/>
                    <a:pt x="4837" y="13239"/>
                  </a:cubicBezTo>
                  <a:cubicBezTo>
                    <a:pt x="4470" y="13806"/>
                    <a:pt x="3636" y="13806"/>
                    <a:pt x="2969" y="14006"/>
                  </a:cubicBezTo>
                  <a:cubicBezTo>
                    <a:pt x="734" y="14674"/>
                    <a:pt x="0" y="17742"/>
                    <a:pt x="801" y="19944"/>
                  </a:cubicBezTo>
                  <a:cubicBezTo>
                    <a:pt x="1602" y="22146"/>
                    <a:pt x="3336" y="23847"/>
                    <a:pt x="4604" y="25848"/>
                  </a:cubicBezTo>
                  <a:cubicBezTo>
                    <a:pt x="5838" y="27850"/>
                    <a:pt x="6605" y="30585"/>
                    <a:pt x="5237" y="32486"/>
                  </a:cubicBezTo>
                  <a:cubicBezTo>
                    <a:pt x="9007" y="29151"/>
                    <a:pt x="12609" y="25448"/>
                    <a:pt x="15712" y="21312"/>
                  </a:cubicBezTo>
                  <a:cubicBezTo>
                    <a:pt x="16445" y="20411"/>
                    <a:pt x="17146" y="19410"/>
                    <a:pt x="17446" y="18276"/>
                  </a:cubicBezTo>
                  <a:cubicBezTo>
                    <a:pt x="17713" y="17142"/>
                    <a:pt x="17546" y="15808"/>
                    <a:pt x="16779" y="14974"/>
                  </a:cubicBezTo>
                  <a:cubicBezTo>
                    <a:pt x="15978" y="14173"/>
                    <a:pt x="14778" y="13906"/>
                    <a:pt x="14110" y="13006"/>
                  </a:cubicBezTo>
                  <a:cubicBezTo>
                    <a:pt x="12976" y="11605"/>
                    <a:pt x="13944" y="9603"/>
                    <a:pt x="14444" y="7835"/>
                  </a:cubicBezTo>
                  <a:cubicBezTo>
                    <a:pt x="15278" y="5000"/>
                    <a:pt x="14444" y="1297"/>
                    <a:pt x="11642" y="263"/>
                  </a:cubicBezTo>
                  <a:cubicBezTo>
                    <a:pt x="11171" y="84"/>
                    <a:pt x="10685" y="1"/>
                    <a:pt x="1019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35"/>
            <p:cNvSpPr/>
            <p:nvPr/>
          </p:nvSpPr>
          <p:spPr>
            <a:xfrm>
              <a:off x="8726355" y="3371573"/>
              <a:ext cx="176938" cy="896625"/>
            </a:xfrm>
            <a:custGeom>
              <a:avLst/>
              <a:gdLst/>
              <a:ahLst/>
              <a:cxnLst/>
              <a:rect l="l" t="t" r="r" b="b"/>
              <a:pathLst>
                <a:path w="6405" h="32457" extrusionOk="0">
                  <a:moveTo>
                    <a:pt x="5404" y="0"/>
                  </a:moveTo>
                  <a:cubicBezTo>
                    <a:pt x="5404" y="33"/>
                    <a:pt x="5337" y="100"/>
                    <a:pt x="5337" y="134"/>
                  </a:cubicBezTo>
                  <a:cubicBezTo>
                    <a:pt x="5804" y="10441"/>
                    <a:pt x="4236" y="20882"/>
                    <a:pt x="734" y="30555"/>
                  </a:cubicBezTo>
                  <a:cubicBezTo>
                    <a:pt x="634" y="31222"/>
                    <a:pt x="434" y="31890"/>
                    <a:pt x="0" y="32457"/>
                  </a:cubicBezTo>
                  <a:cubicBezTo>
                    <a:pt x="300" y="32190"/>
                    <a:pt x="601" y="31890"/>
                    <a:pt x="901" y="31656"/>
                  </a:cubicBezTo>
                  <a:cubicBezTo>
                    <a:pt x="4703" y="21682"/>
                    <a:pt x="6405" y="10808"/>
                    <a:pt x="5938" y="134"/>
                  </a:cubicBezTo>
                  <a:cubicBezTo>
                    <a:pt x="5771" y="33"/>
                    <a:pt x="5571" y="33"/>
                    <a:pt x="5404"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1460;p35"/>
            <p:cNvSpPr/>
            <p:nvPr/>
          </p:nvSpPr>
          <p:spPr>
            <a:xfrm>
              <a:off x="8728178" y="3446216"/>
              <a:ext cx="261747" cy="282908"/>
            </a:xfrm>
            <a:custGeom>
              <a:avLst/>
              <a:gdLst/>
              <a:ahLst/>
              <a:cxnLst/>
              <a:rect l="l" t="t" r="r" b="b"/>
              <a:pathLst>
                <a:path w="9475" h="10241" extrusionOk="0">
                  <a:moveTo>
                    <a:pt x="301" y="0"/>
                  </a:moveTo>
                  <a:cubicBezTo>
                    <a:pt x="168" y="167"/>
                    <a:pt x="68" y="334"/>
                    <a:pt x="1" y="500"/>
                  </a:cubicBezTo>
                  <a:cubicBezTo>
                    <a:pt x="2169" y="2902"/>
                    <a:pt x="3870" y="6171"/>
                    <a:pt x="4904" y="10007"/>
                  </a:cubicBezTo>
                  <a:cubicBezTo>
                    <a:pt x="4904" y="10141"/>
                    <a:pt x="5004" y="10241"/>
                    <a:pt x="5138" y="10241"/>
                  </a:cubicBezTo>
                  <a:cubicBezTo>
                    <a:pt x="5238" y="10241"/>
                    <a:pt x="5371" y="10174"/>
                    <a:pt x="5405" y="10107"/>
                  </a:cubicBezTo>
                  <a:cubicBezTo>
                    <a:pt x="6505" y="8139"/>
                    <a:pt x="7840" y="6171"/>
                    <a:pt x="9341" y="4336"/>
                  </a:cubicBezTo>
                  <a:lnTo>
                    <a:pt x="9474" y="3336"/>
                  </a:lnTo>
                  <a:lnTo>
                    <a:pt x="9474" y="3336"/>
                  </a:lnTo>
                  <a:cubicBezTo>
                    <a:pt x="7873" y="5170"/>
                    <a:pt x="6405" y="7239"/>
                    <a:pt x="5238" y="9240"/>
                  </a:cubicBezTo>
                  <a:cubicBezTo>
                    <a:pt x="4404" y="6405"/>
                    <a:pt x="2903" y="2802"/>
                    <a:pt x="301"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1461;p35"/>
            <p:cNvSpPr/>
            <p:nvPr/>
          </p:nvSpPr>
          <p:spPr>
            <a:xfrm>
              <a:off x="8704227" y="3616692"/>
              <a:ext cx="269095" cy="319787"/>
            </a:xfrm>
            <a:custGeom>
              <a:avLst/>
              <a:gdLst/>
              <a:ahLst/>
              <a:cxnLst/>
              <a:rect l="l" t="t" r="r" b="b"/>
              <a:pathLst>
                <a:path w="9741" h="11576" extrusionOk="0">
                  <a:moveTo>
                    <a:pt x="1" y="0"/>
                  </a:moveTo>
                  <a:cubicBezTo>
                    <a:pt x="34" y="300"/>
                    <a:pt x="67" y="601"/>
                    <a:pt x="101" y="934"/>
                  </a:cubicBezTo>
                  <a:cubicBezTo>
                    <a:pt x="2769" y="3669"/>
                    <a:pt x="4404" y="7439"/>
                    <a:pt x="4504" y="11308"/>
                  </a:cubicBezTo>
                  <a:cubicBezTo>
                    <a:pt x="4504" y="11442"/>
                    <a:pt x="4570" y="11575"/>
                    <a:pt x="4704" y="11575"/>
                  </a:cubicBezTo>
                  <a:lnTo>
                    <a:pt x="4737" y="11575"/>
                  </a:lnTo>
                  <a:cubicBezTo>
                    <a:pt x="4871" y="11575"/>
                    <a:pt x="4937" y="11508"/>
                    <a:pt x="5004" y="11408"/>
                  </a:cubicBezTo>
                  <a:cubicBezTo>
                    <a:pt x="6238" y="8840"/>
                    <a:pt x="7839" y="6438"/>
                    <a:pt x="9741" y="4270"/>
                  </a:cubicBezTo>
                  <a:cubicBezTo>
                    <a:pt x="9707" y="4236"/>
                    <a:pt x="9674" y="4170"/>
                    <a:pt x="9674" y="4136"/>
                  </a:cubicBezTo>
                  <a:cubicBezTo>
                    <a:pt x="9574" y="4003"/>
                    <a:pt x="9507" y="3903"/>
                    <a:pt x="9441" y="3769"/>
                  </a:cubicBezTo>
                  <a:cubicBezTo>
                    <a:pt x="7706" y="5738"/>
                    <a:pt x="6205" y="7906"/>
                    <a:pt x="5004" y="10174"/>
                  </a:cubicBezTo>
                  <a:cubicBezTo>
                    <a:pt x="4671" y="6305"/>
                    <a:pt x="2836" y="2635"/>
                    <a:pt x="1"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35"/>
            <p:cNvSpPr/>
            <p:nvPr/>
          </p:nvSpPr>
          <p:spPr>
            <a:xfrm>
              <a:off x="8633285" y="3767802"/>
              <a:ext cx="419292" cy="321638"/>
            </a:xfrm>
            <a:custGeom>
              <a:avLst/>
              <a:gdLst/>
              <a:ahLst/>
              <a:cxnLst/>
              <a:rect l="l" t="t" r="r" b="b"/>
              <a:pathLst>
                <a:path w="15178" h="11643" extrusionOk="0">
                  <a:moveTo>
                    <a:pt x="500" y="1"/>
                  </a:moveTo>
                  <a:cubicBezTo>
                    <a:pt x="334" y="101"/>
                    <a:pt x="167" y="201"/>
                    <a:pt x="0" y="334"/>
                  </a:cubicBezTo>
                  <a:cubicBezTo>
                    <a:pt x="3469" y="2936"/>
                    <a:pt x="5704" y="7106"/>
                    <a:pt x="5904" y="11376"/>
                  </a:cubicBezTo>
                  <a:cubicBezTo>
                    <a:pt x="5904" y="11509"/>
                    <a:pt x="5971" y="11642"/>
                    <a:pt x="6104" y="11642"/>
                  </a:cubicBezTo>
                  <a:lnTo>
                    <a:pt x="6171" y="11642"/>
                  </a:lnTo>
                  <a:cubicBezTo>
                    <a:pt x="6271" y="11642"/>
                    <a:pt x="6405" y="11609"/>
                    <a:pt x="6438" y="11476"/>
                  </a:cubicBezTo>
                  <a:cubicBezTo>
                    <a:pt x="8606" y="7473"/>
                    <a:pt x="11608" y="3937"/>
                    <a:pt x="15178" y="1101"/>
                  </a:cubicBezTo>
                  <a:cubicBezTo>
                    <a:pt x="15111" y="935"/>
                    <a:pt x="14977" y="801"/>
                    <a:pt x="14844" y="668"/>
                  </a:cubicBezTo>
                  <a:cubicBezTo>
                    <a:pt x="11442" y="3336"/>
                    <a:pt x="8573" y="6672"/>
                    <a:pt x="6405" y="10442"/>
                  </a:cubicBezTo>
                  <a:cubicBezTo>
                    <a:pt x="5971" y="6372"/>
                    <a:pt x="3769" y="2502"/>
                    <a:pt x="500" y="1"/>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35"/>
            <p:cNvSpPr/>
            <p:nvPr/>
          </p:nvSpPr>
          <p:spPr>
            <a:xfrm>
              <a:off x="8755831" y="3820594"/>
              <a:ext cx="547389" cy="473410"/>
            </a:xfrm>
            <a:custGeom>
              <a:avLst/>
              <a:gdLst/>
              <a:ahLst/>
              <a:cxnLst/>
              <a:rect l="l" t="t" r="r" b="b"/>
              <a:pathLst>
                <a:path w="19815" h="17137" extrusionOk="0">
                  <a:moveTo>
                    <a:pt x="18053" y="1"/>
                  </a:moveTo>
                  <a:cubicBezTo>
                    <a:pt x="13772" y="1"/>
                    <a:pt x="9460" y="1575"/>
                    <a:pt x="6205" y="4361"/>
                  </a:cubicBezTo>
                  <a:cubicBezTo>
                    <a:pt x="2536" y="7530"/>
                    <a:pt x="201" y="12267"/>
                    <a:pt x="1" y="17137"/>
                  </a:cubicBezTo>
                  <a:cubicBezTo>
                    <a:pt x="4837" y="15469"/>
                    <a:pt x="9240" y="14068"/>
                    <a:pt x="12976" y="11399"/>
                  </a:cubicBezTo>
                  <a:cubicBezTo>
                    <a:pt x="16646" y="8731"/>
                    <a:pt x="19514" y="4628"/>
                    <a:pt x="19815" y="91"/>
                  </a:cubicBezTo>
                  <a:cubicBezTo>
                    <a:pt x="19230" y="31"/>
                    <a:pt x="18642" y="1"/>
                    <a:pt x="1805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 name="Google Shape;1464;p35"/>
            <p:cNvSpPr/>
            <p:nvPr/>
          </p:nvSpPr>
          <p:spPr>
            <a:xfrm>
              <a:off x="9046119" y="3839683"/>
              <a:ext cx="206442" cy="185281"/>
            </a:xfrm>
            <a:custGeom>
              <a:avLst/>
              <a:gdLst/>
              <a:ahLst/>
              <a:cxnLst/>
              <a:rect l="l" t="t" r="r" b="b"/>
              <a:pathLst>
                <a:path w="7473" h="6707" extrusionOk="0">
                  <a:moveTo>
                    <a:pt x="2669" y="1"/>
                  </a:moveTo>
                  <a:lnTo>
                    <a:pt x="2669" y="1"/>
                  </a:lnTo>
                  <a:cubicBezTo>
                    <a:pt x="2468" y="34"/>
                    <a:pt x="2302" y="101"/>
                    <a:pt x="2068" y="167"/>
                  </a:cubicBezTo>
                  <a:cubicBezTo>
                    <a:pt x="2035" y="2269"/>
                    <a:pt x="1067" y="4604"/>
                    <a:pt x="67" y="6272"/>
                  </a:cubicBezTo>
                  <a:cubicBezTo>
                    <a:pt x="0" y="6405"/>
                    <a:pt x="33" y="6539"/>
                    <a:pt x="133" y="6605"/>
                  </a:cubicBezTo>
                  <a:cubicBezTo>
                    <a:pt x="177" y="6670"/>
                    <a:pt x="247" y="6707"/>
                    <a:pt x="328" y="6707"/>
                  </a:cubicBezTo>
                  <a:cubicBezTo>
                    <a:pt x="373" y="6707"/>
                    <a:pt x="420" y="6696"/>
                    <a:pt x="467" y="6672"/>
                  </a:cubicBezTo>
                  <a:cubicBezTo>
                    <a:pt x="1749" y="5970"/>
                    <a:pt x="3488" y="5549"/>
                    <a:pt x="5225" y="5549"/>
                  </a:cubicBezTo>
                  <a:cubicBezTo>
                    <a:pt x="5883" y="5549"/>
                    <a:pt x="6540" y="5610"/>
                    <a:pt x="7172" y="5738"/>
                  </a:cubicBezTo>
                  <a:cubicBezTo>
                    <a:pt x="7305" y="5571"/>
                    <a:pt x="7372" y="5404"/>
                    <a:pt x="7472" y="5238"/>
                  </a:cubicBezTo>
                  <a:cubicBezTo>
                    <a:pt x="6720" y="5064"/>
                    <a:pt x="5935" y="4983"/>
                    <a:pt x="5153" y="4983"/>
                  </a:cubicBezTo>
                  <a:cubicBezTo>
                    <a:pt x="3682" y="4983"/>
                    <a:pt x="2221" y="5270"/>
                    <a:pt x="1001" y="5771"/>
                  </a:cubicBezTo>
                  <a:cubicBezTo>
                    <a:pt x="1668" y="4504"/>
                    <a:pt x="2635" y="2269"/>
                    <a:pt x="2669" y="1"/>
                  </a:cubicBezTo>
                  <a:close/>
                </a:path>
              </a:pathLst>
            </a:custGeom>
            <a:solidFill>
              <a:srgbClr val="3F3F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 name="Google Shape;1465;p35"/>
            <p:cNvSpPr/>
            <p:nvPr/>
          </p:nvSpPr>
          <p:spPr>
            <a:xfrm>
              <a:off x="8756743" y="3832307"/>
              <a:ext cx="544627" cy="461697"/>
            </a:xfrm>
            <a:custGeom>
              <a:avLst/>
              <a:gdLst/>
              <a:ahLst/>
              <a:cxnLst/>
              <a:rect l="l" t="t" r="r" b="b"/>
              <a:pathLst>
                <a:path w="19715" h="16713" extrusionOk="0">
                  <a:moveTo>
                    <a:pt x="19715" y="1"/>
                  </a:moveTo>
                  <a:cubicBezTo>
                    <a:pt x="12376" y="4504"/>
                    <a:pt x="5672" y="10208"/>
                    <a:pt x="1" y="16713"/>
                  </a:cubicBezTo>
                  <a:cubicBezTo>
                    <a:pt x="368" y="16613"/>
                    <a:pt x="701" y="16479"/>
                    <a:pt x="1102" y="16346"/>
                  </a:cubicBezTo>
                  <a:cubicBezTo>
                    <a:pt x="6472" y="10308"/>
                    <a:pt x="12777" y="5004"/>
                    <a:pt x="19648" y="701"/>
                  </a:cubicBezTo>
                  <a:cubicBezTo>
                    <a:pt x="19682" y="468"/>
                    <a:pt x="19715" y="201"/>
                    <a:pt x="197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35"/>
            <p:cNvSpPr/>
            <p:nvPr/>
          </p:nvSpPr>
          <p:spPr>
            <a:xfrm>
              <a:off x="8881167" y="3899575"/>
              <a:ext cx="216580" cy="274040"/>
            </a:xfrm>
            <a:custGeom>
              <a:avLst/>
              <a:gdLst/>
              <a:ahLst/>
              <a:cxnLst/>
              <a:rect l="l" t="t" r="r" b="b"/>
              <a:pathLst>
                <a:path w="7840" h="9920" extrusionOk="0">
                  <a:moveTo>
                    <a:pt x="3769" y="1"/>
                  </a:moveTo>
                  <a:lnTo>
                    <a:pt x="3769" y="1"/>
                  </a:lnTo>
                  <a:cubicBezTo>
                    <a:pt x="3603" y="101"/>
                    <a:pt x="3369" y="234"/>
                    <a:pt x="3202" y="368"/>
                  </a:cubicBezTo>
                  <a:cubicBezTo>
                    <a:pt x="3369" y="3670"/>
                    <a:pt x="2202" y="7206"/>
                    <a:pt x="100" y="9441"/>
                  </a:cubicBezTo>
                  <a:cubicBezTo>
                    <a:pt x="0" y="9541"/>
                    <a:pt x="0" y="9708"/>
                    <a:pt x="33" y="9774"/>
                  </a:cubicBezTo>
                  <a:cubicBezTo>
                    <a:pt x="110" y="9876"/>
                    <a:pt x="206" y="9920"/>
                    <a:pt x="291" y="9920"/>
                  </a:cubicBezTo>
                  <a:cubicBezTo>
                    <a:pt x="318" y="9920"/>
                    <a:pt x="343" y="9916"/>
                    <a:pt x="367" y="9908"/>
                  </a:cubicBezTo>
                  <a:cubicBezTo>
                    <a:pt x="1859" y="9432"/>
                    <a:pt x="3379" y="9181"/>
                    <a:pt x="4845" y="9181"/>
                  </a:cubicBezTo>
                  <a:cubicBezTo>
                    <a:pt x="5641" y="9181"/>
                    <a:pt x="6421" y="9255"/>
                    <a:pt x="7172" y="9408"/>
                  </a:cubicBezTo>
                  <a:cubicBezTo>
                    <a:pt x="7372" y="9274"/>
                    <a:pt x="7639" y="9107"/>
                    <a:pt x="7839" y="8974"/>
                  </a:cubicBezTo>
                  <a:cubicBezTo>
                    <a:pt x="6862" y="8706"/>
                    <a:pt x="5826" y="8572"/>
                    <a:pt x="4762" y="8572"/>
                  </a:cubicBezTo>
                  <a:cubicBezTo>
                    <a:pt x="3573" y="8572"/>
                    <a:pt x="2349" y="8739"/>
                    <a:pt x="1134" y="9074"/>
                  </a:cubicBezTo>
                  <a:cubicBezTo>
                    <a:pt x="3102" y="6606"/>
                    <a:pt x="4036" y="3203"/>
                    <a:pt x="3769" y="1"/>
                  </a:cubicBezTo>
                  <a:close/>
                </a:path>
              </a:pathLst>
            </a:custGeom>
            <a:solidFill>
              <a:srgbClr val="3F3F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35"/>
            <p:cNvSpPr/>
            <p:nvPr/>
          </p:nvSpPr>
          <p:spPr>
            <a:xfrm>
              <a:off x="8524524" y="4239449"/>
              <a:ext cx="387054" cy="134727"/>
            </a:xfrm>
            <a:custGeom>
              <a:avLst/>
              <a:gdLst/>
              <a:ahLst/>
              <a:cxnLst/>
              <a:rect l="l" t="t" r="r" b="b"/>
              <a:pathLst>
                <a:path w="14011" h="4877" extrusionOk="0">
                  <a:moveTo>
                    <a:pt x="7150" y="0"/>
                  </a:moveTo>
                  <a:cubicBezTo>
                    <a:pt x="4344" y="0"/>
                    <a:pt x="1440" y="1108"/>
                    <a:pt x="1" y="3743"/>
                  </a:cubicBezTo>
                  <a:cubicBezTo>
                    <a:pt x="1702" y="4410"/>
                    <a:pt x="4204" y="4877"/>
                    <a:pt x="7039" y="4877"/>
                  </a:cubicBezTo>
                  <a:cubicBezTo>
                    <a:pt x="9775" y="4877"/>
                    <a:pt x="12276" y="4443"/>
                    <a:pt x="14011" y="3776"/>
                  </a:cubicBezTo>
                  <a:cubicBezTo>
                    <a:pt x="13777" y="2775"/>
                    <a:pt x="12943" y="1875"/>
                    <a:pt x="12043" y="1274"/>
                  </a:cubicBezTo>
                  <a:cubicBezTo>
                    <a:pt x="10734" y="463"/>
                    <a:pt x="8962" y="0"/>
                    <a:pt x="715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1468;p35"/>
            <p:cNvSpPr/>
            <p:nvPr/>
          </p:nvSpPr>
          <p:spPr>
            <a:xfrm>
              <a:off x="8445294" y="3492102"/>
              <a:ext cx="299510" cy="803749"/>
            </a:xfrm>
            <a:custGeom>
              <a:avLst/>
              <a:gdLst/>
              <a:ahLst/>
              <a:cxnLst/>
              <a:rect l="l" t="t" r="r" b="b"/>
              <a:pathLst>
                <a:path w="10842" h="29095" extrusionOk="0">
                  <a:moveTo>
                    <a:pt x="287" y="0"/>
                  </a:moveTo>
                  <a:cubicBezTo>
                    <a:pt x="269" y="0"/>
                    <a:pt x="252" y="2"/>
                    <a:pt x="234" y="7"/>
                  </a:cubicBezTo>
                  <a:cubicBezTo>
                    <a:pt x="100" y="107"/>
                    <a:pt x="0" y="240"/>
                    <a:pt x="67" y="407"/>
                  </a:cubicBezTo>
                  <a:lnTo>
                    <a:pt x="10274" y="28928"/>
                  </a:lnTo>
                  <a:cubicBezTo>
                    <a:pt x="10308" y="28994"/>
                    <a:pt x="10408" y="29094"/>
                    <a:pt x="10541" y="29094"/>
                  </a:cubicBezTo>
                  <a:lnTo>
                    <a:pt x="10641" y="29094"/>
                  </a:lnTo>
                  <a:cubicBezTo>
                    <a:pt x="10775" y="28994"/>
                    <a:pt x="10841" y="28861"/>
                    <a:pt x="10808" y="28694"/>
                  </a:cubicBezTo>
                  <a:lnTo>
                    <a:pt x="601" y="174"/>
                  </a:lnTo>
                  <a:cubicBezTo>
                    <a:pt x="514" y="87"/>
                    <a:pt x="402" y="0"/>
                    <a:pt x="287" y="0"/>
                  </a:cubicBezTo>
                  <a:close/>
                </a:path>
              </a:pathLst>
            </a:custGeom>
            <a:solidFill>
              <a:srgbClr val="92F7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1469;p35"/>
            <p:cNvSpPr/>
            <p:nvPr/>
          </p:nvSpPr>
          <p:spPr>
            <a:xfrm>
              <a:off x="8389076" y="3446990"/>
              <a:ext cx="175115" cy="335589"/>
            </a:xfrm>
            <a:custGeom>
              <a:avLst/>
              <a:gdLst/>
              <a:ahLst/>
              <a:cxnLst/>
              <a:rect l="l" t="t" r="r" b="b"/>
              <a:pathLst>
                <a:path w="6339" h="12148" extrusionOk="0">
                  <a:moveTo>
                    <a:pt x="1813" y="0"/>
                  </a:moveTo>
                  <a:cubicBezTo>
                    <a:pt x="1651" y="0"/>
                    <a:pt x="1490" y="23"/>
                    <a:pt x="1335" y="72"/>
                  </a:cubicBezTo>
                  <a:cubicBezTo>
                    <a:pt x="668" y="272"/>
                    <a:pt x="267" y="939"/>
                    <a:pt x="134" y="1640"/>
                  </a:cubicBezTo>
                  <a:cubicBezTo>
                    <a:pt x="0" y="2374"/>
                    <a:pt x="167" y="3074"/>
                    <a:pt x="367" y="3741"/>
                  </a:cubicBezTo>
                  <a:cubicBezTo>
                    <a:pt x="1435" y="7077"/>
                    <a:pt x="3503" y="10046"/>
                    <a:pt x="6272" y="12147"/>
                  </a:cubicBezTo>
                  <a:cubicBezTo>
                    <a:pt x="6338" y="8945"/>
                    <a:pt x="5771" y="5409"/>
                    <a:pt x="4303" y="2240"/>
                  </a:cubicBezTo>
                  <a:cubicBezTo>
                    <a:pt x="4037" y="1607"/>
                    <a:pt x="3703" y="1039"/>
                    <a:pt x="3203" y="572"/>
                  </a:cubicBezTo>
                  <a:cubicBezTo>
                    <a:pt x="2825" y="220"/>
                    <a:pt x="2313" y="0"/>
                    <a:pt x="18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35"/>
            <p:cNvSpPr/>
            <p:nvPr/>
          </p:nvSpPr>
          <p:spPr>
            <a:xfrm>
              <a:off x="8356810" y="3780648"/>
              <a:ext cx="241470" cy="160418"/>
            </a:xfrm>
            <a:custGeom>
              <a:avLst/>
              <a:gdLst/>
              <a:ahLst/>
              <a:cxnLst/>
              <a:rect l="l" t="t" r="r" b="b"/>
              <a:pathLst>
                <a:path w="8741" h="5807" extrusionOk="0">
                  <a:moveTo>
                    <a:pt x="1713" y="0"/>
                  </a:moveTo>
                  <a:cubicBezTo>
                    <a:pt x="1676" y="0"/>
                    <a:pt x="1639" y="1"/>
                    <a:pt x="1602" y="3"/>
                  </a:cubicBezTo>
                  <a:cubicBezTo>
                    <a:pt x="801" y="69"/>
                    <a:pt x="1" y="703"/>
                    <a:pt x="1" y="1504"/>
                  </a:cubicBezTo>
                  <a:cubicBezTo>
                    <a:pt x="1" y="2371"/>
                    <a:pt x="835" y="2971"/>
                    <a:pt x="1602" y="3372"/>
                  </a:cubicBezTo>
                  <a:cubicBezTo>
                    <a:pt x="3970" y="4673"/>
                    <a:pt x="6472" y="5540"/>
                    <a:pt x="8740" y="5807"/>
                  </a:cubicBezTo>
                  <a:cubicBezTo>
                    <a:pt x="7640" y="3672"/>
                    <a:pt x="5938" y="1871"/>
                    <a:pt x="3837" y="670"/>
                  </a:cubicBezTo>
                  <a:cubicBezTo>
                    <a:pt x="3169" y="320"/>
                    <a:pt x="2471" y="0"/>
                    <a:pt x="17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35"/>
            <p:cNvSpPr/>
            <p:nvPr/>
          </p:nvSpPr>
          <p:spPr>
            <a:xfrm>
              <a:off x="8598256" y="3613736"/>
              <a:ext cx="101384" cy="341169"/>
            </a:xfrm>
            <a:custGeom>
              <a:avLst/>
              <a:gdLst/>
              <a:ahLst/>
              <a:cxnLst/>
              <a:rect l="l" t="t" r="r" b="b"/>
              <a:pathLst>
                <a:path w="3670" h="12350" extrusionOk="0">
                  <a:moveTo>
                    <a:pt x="2287" y="0"/>
                  </a:moveTo>
                  <a:cubicBezTo>
                    <a:pt x="1490" y="0"/>
                    <a:pt x="1026" y="982"/>
                    <a:pt x="834" y="1842"/>
                  </a:cubicBezTo>
                  <a:cubicBezTo>
                    <a:pt x="34" y="5244"/>
                    <a:pt x="0" y="8880"/>
                    <a:pt x="668" y="12349"/>
                  </a:cubicBezTo>
                  <a:cubicBezTo>
                    <a:pt x="2536" y="8880"/>
                    <a:pt x="3670" y="5444"/>
                    <a:pt x="3603" y="2075"/>
                  </a:cubicBezTo>
                  <a:cubicBezTo>
                    <a:pt x="3570" y="1208"/>
                    <a:pt x="3269" y="74"/>
                    <a:pt x="2402" y="7"/>
                  </a:cubicBezTo>
                  <a:cubicBezTo>
                    <a:pt x="2363" y="3"/>
                    <a:pt x="2324" y="0"/>
                    <a:pt x="228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1472;p35"/>
            <p:cNvSpPr/>
            <p:nvPr/>
          </p:nvSpPr>
          <p:spPr>
            <a:xfrm>
              <a:off x="8386314" y="3985987"/>
              <a:ext cx="299510" cy="185474"/>
            </a:xfrm>
            <a:custGeom>
              <a:avLst/>
              <a:gdLst/>
              <a:ahLst/>
              <a:cxnLst/>
              <a:rect l="l" t="t" r="r" b="b"/>
              <a:pathLst>
                <a:path w="10842" h="6714" extrusionOk="0">
                  <a:moveTo>
                    <a:pt x="1730" y="0"/>
                  </a:moveTo>
                  <a:cubicBezTo>
                    <a:pt x="1594" y="0"/>
                    <a:pt x="1462" y="12"/>
                    <a:pt x="1335" y="42"/>
                  </a:cubicBezTo>
                  <a:cubicBezTo>
                    <a:pt x="868" y="108"/>
                    <a:pt x="401" y="409"/>
                    <a:pt x="234" y="876"/>
                  </a:cubicBezTo>
                  <a:cubicBezTo>
                    <a:pt x="0" y="1710"/>
                    <a:pt x="834" y="2443"/>
                    <a:pt x="1568" y="2877"/>
                  </a:cubicBezTo>
                  <a:cubicBezTo>
                    <a:pt x="4504" y="4478"/>
                    <a:pt x="7706" y="5579"/>
                    <a:pt x="10841" y="6713"/>
                  </a:cubicBezTo>
                  <a:cubicBezTo>
                    <a:pt x="9207" y="3544"/>
                    <a:pt x="6205" y="1109"/>
                    <a:pt x="2736" y="142"/>
                  </a:cubicBezTo>
                  <a:cubicBezTo>
                    <a:pt x="2405" y="71"/>
                    <a:pt x="2059" y="0"/>
                    <a:pt x="173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1473;p35"/>
            <p:cNvSpPr/>
            <p:nvPr/>
          </p:nvSpPr>
          <p:spPr>
            <a:xfrm>
              <a:off x="8682099" y="3869988"/>
              <a:ext cx="111550" cy="293157"/>
            </a:xfrm>
            <a:custGeom>
              <a:avLst/>
              <a:gdLst/>
              <a:ahLst/>
              <a:cxnLst/>
              <a:rect l="l" t="t" r="r" b="b"/>
              <a:pathLst>
                <a:path w="4038" h="10612" extrusionOk="0">
                  <a:moveTo>
                    <a:pt x="2884" y="1"/>
                  </a:moveTo>
                  <a:cubicBezTo>
                    <a:pt x="2163" y="1"/>
                    <a:pt x="1659" y="799"/>
                    <a:pt x="1402" y="1505"/>
                  </a:cubicBezTo>
                  <a:cubicBezTo>
                    <a:pt x="368" y="4408"/>
                    <a:pt x="1" y="7576"/>
                    <a:pt x="368" y="10612"/>
                  </a:cubicBezTo>
                  <a:cubicBezTo>
                    <a:pt x="2703" y="8310"/>
                    <a:pt x="3904" y="5175"/>
                    <a:pt x="4004" y="2006"/>
                  </a:cubicBezTo>
                  <a:cubicBezTo>
                    <a:pt x="4037" y="1172"/>
                    <a:pt x="3804" y="138"/>
                    <a:pt x="2970" y="4"/>
                  </a:cubicBezTo>
                  <a:cubicBezTo>
                    <a:pt x="2941" y="2"/>
                    <a:pt x="2912" y="1"/>
                    <a:pt x="28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1474;p35"/>
            <p:cNvSpPr/>
            <p:nvPr/>
          </p:nvSpPr>
          <p:spPr>
            <a:xfrm>
              <a:off x="8521761" y="4647833"/>
              <a:ext cx="380617" cy="108760"/>
            </a:xfrm>
            <a:custGeom>
              <a:avLst/>
              <a:gdLst/>
              <a:ahLst/>
              <a:cxnLst/>
              <a:rect l="l" t="t" r="r" b="b"/>
              <a:pathLst>
                <a:path w="13778" h="3937" extrusionOk="0">
                  <a:moveTo>
                    <a:pt x="6872" y="1"/>
                  </a:moveTo>
                  <a:cubicBezTo>
                    <a:pt x="3070" y="1"/>
                    <a:pt x="1" y="868"/>
                    <a:pt x="1" y="1969"/>
                  </a:cubicBezTo>
                  <a:cubicBezTo>
                    <a:pt x="1" y="3036"/>
                    <a:pt x="3070" y="3937"/>
                    <a:pt x="6872" y="3937"/>
                  </a:cubicBezTo>
                  <a:cubicBezTo>
                    <a:pt x="10675" y="3937"/>
                    <a:pt x="13777" y="3036"/>
                    <a:pt x="13777" y="1969"/>
                  </a:cubicBezTo>
                  <a:cubicBezTo>
                    <a:pt x="13777" y="868"/>
                    <a:pt x="10675" y="1"/>
                    <a:pt x="6872" y="1"/>
                  </a:cubicBezTo>
                  <a:close/>
                </a:path>
              </a:pathLst>
            </a:custGeom>
            <a:solidFill>
              <a:srgbClr val="373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35"/>
            <p:cNvSpPr/>
            <p:nvPr/>
          </p:nvSpPr>
          <p:spPr>
            <a:xfrm>
              <a:off x="8469245" y="4301357"/>
              <a:ext cx="499488" cy="383380"/>
            </a:xfrm>
            <a:custGeom>
              <a:avLst/>
              <a:gdLst/>
              <a:ahLst/>
              <a:cxnLst/>
              <a:rect l="l" t="t" r="r" b="b"/>
              <a:pathLst>
                <a:path w="18081" h="13878" extrusionOk="0">
                  <a:moveTo>
                    <a:pt x="0" y="1"/>
                  </a:moveTo>
                  <a:lnTo>
                    <a:pt x="2869" y="10508"/>
                  </a:lnTo>
                  <a:cubicBezTo>
                    <a:pt x="3403" y="12509"/>
                    <a:pt x="5238" y="13877"/>
                    <a:pt x="7339" y="13877"/>
                  </a:cubicBezTo>
                  <a:lnTo>
                    <a:pt x="10741" y="13877"/>
                  </a:lnTo>
                  <a:cubicBezTo>
                    <a:pt x="12843" y="13877"/>
                    <a:pt x="14678" y="12509"/>
                    <a:pt x="15211" y="10508"/>
                  </a:cubicBezTo>
                  <a:lnTo>
                    <a:pt x="18080" y="1"/>
                  </a:lnTo>
                  <a:lnTo>
                    <a:pt x="18080" y="1"/>
                  </a:lnTo>
                  <a:cubicBezTo>
                    <a:pt x="17279" y="1502"/>
                    <a:pt x="13543" y="2636"/>
                    <a:pt x="9040" y="2636"/>
                  </a:cubicBezTo>
                  <a:cubicBezTo>
                    <a:pt x="4537" y="2636"/>
                    <a:pt x="768" y="1502"/>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35"/>
            <p:cNvSpPr/>
            <p:nvPr/>
          </p:nvSpPr>
          <p:spPr>
            <a:xfrm>
              <a:off x="8469245" y="4299506"/>
              <a:ext cx="314262" cy="384291"/>
            </a:xfrm>
            <a:custGeom>
              <a:avLst/>
              <a:gdLst/>
              <a:ahLst/>
              <a:cxnLst/>
              <a:rect l="l" t="t" r="r" b="b"/>
              <a:pathLst>
                <a:path w="11376" h="13911" extrusionOk="0">
                  <a:moveTo>
                    <a:pt x="0" y="1"/>
                  </a:moveTo>
                  <a:lnTo>
                    <a:pt x="2869" y="10542"/>
                  </a:lnTo>
                  <a:cubicBezTo>
                    <a:pt x="3403" y="12543"/>
                    <a:pt x="5238" y="13911"/>
                    <a:pt x="7339" y="13911"/>
                  </a:cubicBezTo>
                  <a:lnTo>
                    <a:pt x="10741" y="13911"/>
                  </a:lnTo>
                  <a:cubicBezTo>
                    <a:pt x="10942" y="13911"/>
                    <a:pt x="11175" y="13911"/>
                    <a:pt x="11375" y="13877"/>
                  </a:cubicBezTo>
                  <a:cubicBezTo>
                    <a:pt x="7773" y="10408"/>
                    <a:pt x="6071" y="5905"/>
                    <a:pt x="5238" y="2369"/>
                  </a:cubicBezTo>
                  <a:cubicBezTo>
                    <a:pt x="2569" y="1936"/>
                    <a:pt x="568" y="1068"/>
                    <a:pt x="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35"/>
            <p:cNvSpPr/>
            <p:nvPr/>
          </p:nvSpPr>
          <p:spPr>
            <a:xfrm>
              <a:off x="6922969" y="4195386"/>
              <a:ext cx="786042" cy="126274"/>
            </a:xfrm>
            <a:custGeom>
              <a:avLst/>
              <a:gdLst/>
              <a:ahLst/>
              <a:cxnLst/>
              <a:rect l="l" t="t" r="r" b="b"/>
              <a:pathLst>
                <a:path w="28454" h="4571" extrusionOk="0">
                  <a:moveTo>
                    <a:pt x="0" y="0"/>
                  </a:moveTo>
                  <a:lnTo>
                    <a:pt x="0" y="4570"/>
                  </a:lnTo>
                  <a:lnTo>
                    <a:pt x="28454" y="4570"/>
                  </a:lnTo>
                  <a:lnTo>
                    <a:pt x="28454" y="0"/>
                  </a:lnTo>
                  <a:close/>
                </a:path>
              </a:pathLst>
            </a:custGeom>
            <a:solidFill>
              <a:srgbClr val="FCC5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35"/>
            <p:cNvSpPr/>
            <p:nvPr/>
          </p:nvSpPr>
          <p:spPr>
            <a:xfrm>
              <a:off x="6922969" y="4195386"/>
              <a:ext cx="786042" cy="65444"/>
            </a:xfrm>
            <a:custGeom>
              <a:avLst/>
              <a:gdLst/>
              <a:ahLst/>
              <a:cxnLst/>
              <a:rect l="l" t="t" r="r" b="b"/>
              <a:pathLst>
                <a:path w="28454" h="2369" extrusionOk="0">
                  <a:moveTo>
                    <a:pt x="0" y="0"/>
                  </a:moveTo>
                  <a:lnTo>
                    <a:pt x="0" y="2369"/>
                  </a:lnTo>
                  <a:lnTo>
                    <a:pt x="28454" y="2369"/>
                  </a:lnTo>
                  <a:lnTo>
                    <a:pt x="28454" y="0"/>
                  </a:lnTo>
                  <a:close/>
                </a:path>
              </a:pathLst>
            </a:custGeom>
            <a:solidFill>
              <a:srgbClr val="FCC5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35"/>
            <p:cNvSpPr/>
            <p:nvPr/>
          </p:nvSpPr>
          <p:spPr>
            <a:xfrm>
              <a:off x="6700889" y="4283843"/>
              <a:ext cx="1159255" cy="387054"/>
            </a:xfrm>
            <a:custGeom>
              <a:avLst/>
              <a:gdLst/>
              <a:ahLst/>
              <a:cxnLst/>
              <a:rect l="l" t="t" r="r" b="b"/>
              <a:pathLst>
                <a:path w="41964" h="14011" extrusionOk="0">
                  <a:moveTo>
                    <a:pt x="8073" y="1"/>
                  </a:moveTo>
                  <a:lnTo>
                    <a:pt x="0" y="14011"/>
                  </a:lnTo>
                  <a:lnTo>
                    <a:pt x="41897" y="14011"/>
                  </a:lnTo>
                  <a:cubicBezTo>
                    <a:pt x="41897" y="14011"/>
                    <a:pt x="41963" y="6672"/>
                    <a:pt x="364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35"/>
            <p:cNvSpPr/>
            <p:nvPr/>
          </p:nvSpPr>
          <p:spPr>
            <a:xfrm>
              <a:off x="6147966" y="3768741"/>
              <a:ext cx="729853" cy="825684"/>
            </a:xfrm>
            <a:custGeom>
              <a:avLst/>
              <a:gdLst/>
              <a:ahLst/>
              <a:cxnLst/>
              <a:rect l="l" t="t" r="r" b="b"/>
              <a:pathLst>
                <a:path w="26420" h="29889" extrusionOk="0">
                  <a:moveTo>
                    <a:pt x="16279" y="0"/>
                  </a:moveTo>
                  <a:lnTo>
                    <a:pt x="1" y="22550"/>
                  </a:lnTo>
                  <a:lnTo>
                    <a:pt x="10141" y="29888"/>
                  </a:lnTo>
                  <a:lnTo>
                    <a:pt x="26420" y="7339"/>
                  </a:lnTo>
                  <a:lnTo>
                    <a:pt x="16279" y="0"/>
                  </a:lnTo>
                  <a:close/>
                </a:path>
              </a:pathLst>
            </a:custGeom>
            <a:solidFill>
              <a:srgbClr val="FCC5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35"/>
            <p:cNvSpPr/>
            <p:nvPr/>
          </p:nvSpPr>
          <p:spPr>
            <a:xfrm>
              <a:off x="6479720" y="3773327"/>
              <a:ext cx="396253" cy="321638"/>
            </a:xfrm>
            <a:custGeom>
              <a:avLst/>
              <a:gdLst/>
              <a:ahLst/>
              <a:cxnLst/>
              <a:rect l="l" t="t" r="r" b="b"/>
              <a:pathLst>
                <a:path w="14344" h="11643" extrusionOk="0">
                  <a:moveTo>
                    <a:pt x="4203" y="1"/>
                  </a:moveTo>
                  <a:lnTo>
                    <a:pt x="0" y="5805"/>
                  </a:lnTo>
                  <a:lnTo>
                    <a:pt x="11208" y="11643"/>
                  </a:lnTo>
                  <a:lnTo>
                    <a:pt x="14344" y="7306"/>
                  </a:lnTo>
                  <a:lnTo>
                    <a:pt x="4203" y="1"/>
                  </a:lnTo>
                  <a:close/>
                </a:path>
              </a:pathLst>
            </a:custGeom>
            <a:solidFill>
              <a:srgbClr val="FCC5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35"/>
            <p:cNvSpPr/>
            <p:nvPr/>
          </p:nvSpPr>
          <p:spPr>
            <a:xfrm>
              <a:off x="7297100" y="2693261"/>
              <a:ext cx="426668" cy="529488"/>
            </a:xfrm>
            <a:custGeom>
              <a:avLst/>
              <a:gdLst/>
              <a:ahLst/>
              <a:cxnLst/>
              <a:rect l="l" t="t" r="r" b="b"/>
              <a:pathLst>
                <a:path w="15445" h="19167" extrusionOk="0">
                  <a:moveTo>
                    <a:pt x="10383" y="0"/>
                  </a:moveTo>
                  <a:cubicBezTo>
                    <a:pt x="8118" y="0"/>
                    <a:pt x="4870" y="2632"/>
                    <a:pt x="3069" y="5874"/>
                  </a:cubicBezTo>
                  <a:cubicBezTo>
                    <a:pt x="1234" y="9176"/>
                    <a:pt x="601" y="12979"/>
                    <a:pt x="0" y="16682"/>
                  </a:cubicBezTo>
                  <a:cubicBezTo>
                    <a:pt x="1604" y="18328"/>
                    <a:pt x="3872" y="19167"/>
                    <a:pt x="6145" y="19167"/>
                  </a:cubicBezTo>
                  <a:cubicBezTo>
                    <a:pt x="7511" y="19167"/>
                    <a:pt x="8880" y="18863"/>
                    <a:pt x="10107" y="18250"/>
                  </a:cubicBezTo>
                  <a:cubicBezTo>
                    <a:pt x="13343" y="16648"/>
                    <a:pt x="15445" y="12979"/>
                    <a:pt x="15445" y="9343"/>
                  </a:cubicBezTo>
                  <a:cubicBezTo>
                    <a:pt x="15445" y="5674"/>
                    <a:pt x="13476" y="2171"/>
                    <a:pt x="10508" y="3"/>
                  </a:cubicBezTo>
                  <a:cubicBezTo>
                    <a:pt x="10466" y="1"/>
                    <a:pt x="10425" y="0"/>
                    <a:pt x="1038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35"/>
            <p:cNvSpPr/>
            <p:nvPr/>
          </p:nvSpPr>
          <p:spPr>
            <a:xfrm>
              <a:off x="6748791" y="2717295"/>
              <a:ext cx="458023" cy="499239"/>
            </a:xfrm>
            <a:custGeom>
              <a:avLst/>
              <a:gdLst/>
              <a:ahLst/>
              <a:cxnLst/>
              <a:rect l="l" t="t" r="r" b="b"/>
              <a:pathLst>
                <a:path w="16580" h="18072" extrusionOk="0">
                  <a:moveTo>
                    <a:pt x="2302" y="0"/>
                  </a:moveTo>
                  <a:cubicBezTo>
                    <a:pt x="735" y="3103"/>
                    <a:pt x="1" y="6772"/>
                    <a:pt x="801" y="10141"/>
                  </a:cubicBezTo>
                  <a:cubicBezTo>
                    <a:pt x="1602" y="13510"/>
                    <a:pt x="4070" y="16612"/>
                    <a:pt x="7406" y="17680"/>
                  </a:cubicBezTo>
                  <a:cubicBezTo>
                    <a:pt x="8207" y="17944"/>
                    <a:pt x="9048" y="18072"/>
                    <a:pt x="9889" y="18072"/>
                  </a:cubicBezTo>
                  <a:cubicBezTo>
                    <a:pt x="12551" y="18072"/>
                    <a:pt x="15210" y="16792"/>
                    <a:pt x="16579" y="14511"/>
                  </a:cubicBezTo>
                  <a:cubicBezTo>
                    <a:pt x="14144" y="11976"/>
                    <a:pt x="12776" y="8607"/>
                    <a:pt x="10775" y="5671"/>
                  </a:cubicBezTo>
                  <a:cubicBezTo>
                    <a:pt x="8774" y="2769"/>
                    <a:pt x="5771" y="101"/>
                    <a:pt x="230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35"/>
            <p:cNvSpPr/>
            <p:nvPr/>
          </p:nvSpPr>
          <p:spPr>
            <a:xfrm>
              <a:off x="6977336" y="3045346"/>
              <a:ext cx="640458" cy="815545"/>
            </a:xfrm>
            <a:custGeom>
              <a:avLst/>
              <a:gdLst/>
              <a:ahLst/>
              <a:cxnLst/>
              <a:rect l="l" t="t" r="r" b="b"/>
              <a:pathLst>
                <a:path w="23184" h="29522" extrusionOk="0">
                  <a:moveTo>
                    <a:pt x="5904" y="1"/>
                  </a:moveTo>
                  <a:lnTo>
                    <a:pt x="4237" y="10008"/>
                  </a:lnTo>
                  <a:lnTo>
                    <a:pt x="0" y="10008"/>
                  </a:lnTo>
                  <a:lnTo>
                    <a:pt x="5037" y="29522"/>
                  </a:lnTo>
                  <a:lnTo>
                    <a:pt x="23183" y="10008"/>
                  </a:lnTo>
                  <a:lnTo>
                    <a:pt x="17313" y="10008"/>
                  </a:lnTo>
                  <a:lnTo>
                    <a:pt x="14077" y="1"/>
                  </a:lnTo>
                  <a:close/>
                </a:path>
              </a:pathLst>
            </a:custGeom>
            <a:solidFill>
              <a:srgbClr val="FCC5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35"/>
            <p:cNvSpPr/>
            <p:nvPr/>
          </p:nvSpPr>
          <p:spPr>
            <a:xfrm>
              <a:off x="7130298" y="3047196"/>
              <a:ext cx="304124" cy="213735"/>
            </a:xfrm>
            <a:custGeom>
              <a:avLst/>
              <a:gdLst/>
              <a:ahLst/>
              <a:cxnLst/>
              <a:rect l="l" t="t" r="r" b="b"/>
              <a:pathLst>
                <a:path w="11009" h="7737" extrusionOk="0">
                  <a:moveTo>
                    <a:pt x="367" y="0"/>
                  </a:moveTo>
                  <a:lnTo>
                    <a:pt x="1" y="2369"/>
                  </a:lnTo>
                  <a:cubicBezTo>
                    <a:pt x="1669" y="4919"/>
                    <a:pt x="4675" y="7736"/>
                    <a:pt x="10028" y="7736"/>
                  </a:cubicBezTo>
                  <a:cubicBezTo>
                    <a:pt x="10346" y="7736"/>
                    <a:pt x="10673" y="7726"/>
                    <a:pt x="11008" y="7706"/>
                  </a:cubicBezTo>
                  <a:lnTo>
                    <a:pt x="8540" y="0"/>
                  </a:lnTo>
                  <a:close/>
                </a:path>
              </a:pathLst>
            </a:custGeom>
            <a:solidFill>
              <a:srgbClr val="FCC5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35"/>
            <p:cNvSpPr/>
            <p:nvPr/>
          </p:nvSpPr>
          <p:spPr>
            <a:xfrm>
              <a:off x="7106346" y="3045346"/>
              <a:ext cx="511449" cy="423906"/>
            </a:xfrm>
            <a:custGeom>
              <a:avLst/>
              <a:gdLst/>
              <a:ahLst/>
              <a:cxnLst/>
              <a:rect l="l" t="t" r="r" b="b"/>
              <a:pathLst>
                <a:path w="18514" h="15345" extrusionOk="0">
                  <a:moveTo>
                    <a:pt x="1234" y="1"/>
                  </a:moveTo>
                  <a:lnTo>
                    <a:pt x="0" y="7439"/>
                  </a:lnTo>
                  <a:lnTo>
                    <a:pt x="13543" y="15345"/>
                  </a:lnTo>
                  <a:lnTo>
                    <a:pt x="18513" y="10008"/>
                  </a:lnTo>
                  <a:lnTo>
                    <a:pt x="12643" y="10008"/>
                  </a:lnTo>
                  <a:lnTo>
                    <a:pt x="9407" y="1"/>
                  </a:lnTo>
                  <a:close/>
                </a:path>
              </a:pathLst>
            </a:custGeom>
            <a:solidFill>
              <a:srgbClr val="FCC5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35"/>
            <p:cNvSpPr/>
            <p:nvPr/>
          </p:nvSpPr>
          <p:spPr>
            <a:xfrm>
              <a:off x="6417065" y="3321792"/>
              <a:ext cx="633082" cy="750129"/>
            </a:xfrm>
            <a:custGeom>
              <a:avLst/>
              <a:gdLst/>
              <a:ahLst/>
              <a:cxnLst/>
              <a:rect l="l" t="t" r="r" b="b"/>
              <a:pathLst>
                <a:path w="22917" h="27154" extrusionOk="0">
                  <a:moveTo>
                    <a:pt x="18080" y="1"/>
                  </a:moveTo>
                  <a:cubicBezTo>
                    <a:pt x="15811" y="1"/>
                    <a:pt x="13643" y="968"/>
                    <a:pt x="12142" y="2669"/>
                  </a:cubicBezTo>
                  <a:lnTo>
                    <a:pt x="0" y="17647"/>
                  </a:lnTo>
                  <a:lnTo>
                    <a:pt x="17746" y="27154"/>
                  </a:lnTo>
                  <a:lnTo>
                    <a:pt x="22916" y="1"/>
                  </a:lnTo>
                  <a:close/>
                </a:path>
              </a:pathLst>
            </a:custGeom>
            <a:solidFill>
              <a:srgbClr val="3F3F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35"/>
            <p:cNvSpPr/>
            <p:nvPr/>
          </p:nvSpPr>
          <p:spPr>
            <a:xfrm>
              <a:off x="6564502" y="3435138"/>
              <a:ext cx="450619" cy="636784"/>
            </a:xfrm>
            <a:custGeom>
              <a:avLst/>
              <a:gdLst/>
              <a:ahLst/>
              <a:cxnLst/>
              <a:rect l="l" t="t" r="r" b="b"/>
              <a:pathLst>
                <a:path w="16312" h="23051" extrusionOk="0">
                  <a:moveTo>
                    <a:pt x="14344" y="1"/>
                  </a:moveTo>
                  <a:lnTo>
                    <a:pt x="0" y="16379"/>
                  </a:lnTo>
                  <a:lnTo>
                    <a:pt x="12409" y="23051"/>
                  </a:lnTo>
                  <a:lnTo>
                    <a:pt x="16312" y="2636"/>
                  </a:lnTo>
                  <a:lnTo>
                    <a:pt x="14344" y="1"/>
                  </a:lnTo>
                  <a:close/>
                </a:path>
              </a:pathLst>
            </a:custGeom>
            <a:solidFill>
              <a:srgbClr val="3F3F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35"/>
            <p:cNvSpPr/>
            <p:nvPr/>
          </p:nvSpPr>
          <p:spPr>
            <a:xfrm>
              <a:off x="7423210" y="2441761"/>
              <a:ext cx="316223" cy="421060"/>
            </a:xfrm>
            <a:custGeom>
              <a:avLst/>
              <a:gdLst/>
              <a:ahLst/>
              <a:cxnLst/>
              <a:rect l="l" t="t" r="r" b="b"/>
              <a:pathLst>
                <a:path w="11447" h="15242" extrusionOk="0">
                  <a:moveTo>
                    <a:pt x="405" y="1"/>
                  </a:moveTo>
                  <a:cubicBezTo>
                    <a:pt x="405" y="1"/>
                    <a:pt x="0" y="15242"/>
                    <a:pt x="3734" y="15242"/>
                  </a:cubicBezTo>
                  <a:cubicBezTo>
                    <a:pt x="4286" y="15242"/>
                    <a:pt x="4928" y="14909"/>
                    <a:pt x="5676" y="14144"/>
                  </a:cubicBezTo>
                  <a:cubicBezTo>
                    <a:pt x="11447" y="8173"/>
                    <a:pt x="5109" y="1635"/>
                    <a:pt x="5109" y="1635"/>
                  </a:cubicBezTo>
                  <a:lnTo>
                    <a:pt x="405" y="1"/>
                  </a:lnTo>
                  <a:close/>
                </a:path>
              </a:pathLst>
            </a:custGeom>
            <a:solidFill>
              <a:srgbClr val="3F3F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35"/>
            <p:cNvSpPr/>
            <p:nvPr/>
          </p:nvSpPr>
          <p:spPr>
            <a:xfrm>
              <a:off x="6898990" y="2333027"/>
              <a:ext cx="669050" cy="778694"/>
            </a:xfrm>
            <a:custGeom>
              <a:avLst/>
              <a:gdLst/>
              <a:ahLst/>
              <a:cxnLst/>
              <a:rect l="l" t="t" r="r" b="b"/>
              <a:pathLst>
                <a:path w="24219" h="28188" extrusionOk="0">
                  <a:moveTo>
                    <a:pt x="1" y="1"/>
                  </a:moveTo>
                  <a:lnTo>
                    <a:pt x="568" y="17680"/>
                  </a:lnTo>
                  <a:cubicBezTo>
                    <a:pt x="568" y="23451"/>
                    <a:pt x="5271" y="28187"/>
                    <a:pt x="11075" y="28187"/>
                  </a:cubicBezTo>
                  <a:lnTo>
                    <a:pt x="13711" y="28187"/>
                  </a:lnTo>
                  <a:cubicBezTo>
                    <a:pt x="19515" y="28187"/>
                    <a:pt x="24218" y="23517"/>
                    <a:pt x="24185" y="17680"/>
                  </a:cubicBezTo>
                  <a:lnTo>
                    <a:pt x="23584" y="1"/>
                  </a:lnTo>
                  <a:close/>
                </a:path>
              </a:pathLst>
            </a:custGeom>
            <a:solidFill>
              <a:srgbClr val="FCC5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35"/>
            <p:cNvSpPr/>
            <p:nvPr/>
          </p:nvSpPr>
          <p:spPr>
            <a:xfrm>
              <a:off x="7285110" y="2748263"/>
              <a:ext cx="53482" cy="165336"/>
            </a:xfrm>
            <a:custGeom>
              <a:avLst/>
              <a:gdLst/>
              <a:ahLst/>
              <a:cxnLst/>
              <a:rect l="l" t="t" r="r" b="b"/>
              <a:pathLst>
                <a:path w="1936" h="5985" extrusionOk="0">
                  <a:moveTo>
                    <a:pt x="273" y="0"/>
                  </a:moveTo>
                  <a:cubicBezTo>
                    <a:pt x="191" y="0"/>
                    <a:pt x="104" y="25"/>
                    <a:pt x="67" y="80"/>
                  </a:cubicBezTo>
                  <a:cubicBezTo>
                    <a:pt x="1" y="180"/>
                    <a:pt x="1" y="381"/>
                    <a:pt x="101" y="481"/>
                  </a:cubicBezTo>
                  <a:cubicBezTo>
                    <a:pt x="868" y="1048"/>
                    <a:pt x="1335" y="1982"/>
                    <a:pt x="1368" y="2916"/>
                  </a:cubicBezTo>
                  <a:cubicBezTo>
                    <a:pt x="1368" y="3883"/>
                    <a:pt x="935" y="4850"/>
                    <a:pt x="234" y="5484"/>
                  </a:cubicBezTo>
                  <a:cubicBezTo>
                    <a:pt x="101" y="5584"/>
                    <a:pt x="101" y="5751"/>
                    <a:pt x="201" y="5884"/>
                  </a:cubicBezTo>
                  <a:cubicBezTo>
                    <a:pt x="234" y="5918"/>
                    <a:pt x="334" y="5985"/>
                    <a:pt x="401" y="5985"/>
                  </a:cubicBezTo>
                  <a:cubicBezTo>
                    <a:pt x="468" y="5985"/>
                    <a:pt x="519" y="5955"/>
                    <a:pt x="556" y="5955"/>
                  </a:cubicBezTo>
                  <a:cubicBezTo>
                    <a:pt x="575" y="5955"/>
                    <a:pt x="590" y="5962"/>
                    <a:pt x="601" y="5985"/>
                  </a:cubicBezTo>
                  <a:cubicBezTo>
                    <a:pt x="1435" y="5217"/>
                    <a:pt x="1935" y="4083"/>
                    <a:pt x="1902" y="2982"/>
                  </a:cubicBezTo>
                  <a:cubicBezTo>
                    <a:pt x="1902" y="1848"/>
                    <a:pt x="1335" y="747"/>
                    <a:pt x="434" y="47"/>
                  </a:cubicBezTo>
                  <a:cubicBezTo>
                    <a:pt x="404" y="17"/>
                    <a:pt x="341" y="0"/>
                    <a:pt x="273" y="0"/>
                  </a:cubicBezTo>
                  <a:close/>
                </a:path>
              </a:pathLst>
            </a:custGeom>
            <a:solidFill>
              <a:srgbClr val="D693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35"/>
            <p:cNvSpPr/>
            <p:nvPr/>
          </p:nvSpPr>
          <p:spPr>
            <a:xfrm>
              <a:off x="6953357" y="2731108"/>
              <a:ext cx="198154" cy="198154"/>
            </a:xfrm>
            <a:custGeom>
              <a:avLst/>
              <a:gdLst/>
              <a:ahLst/>
              <a:cxnLst/>
              <a:rect l="l" t="t" r="r" b="b"/>
              <a:pathLst>
                <a:path w="7173" h="7173" extrusionOk="0">
                  <a:moveTo>
                    <a:pt x="3570" y="1"/>
                  </a:moveTo>
                  <a:cubicBezTo>
                    <a:pt x="1602" y="1"/>
                    <a:pt x="1" y="1602"/>
                    <a:pt x="1" y="3603"/>
                  </a:cubicBezTo>
                  <a:cubicBezTo>
                    <a:pt x="1" y="5571"/>
                    <a:pt x="1602" y="7173"/>
                    <a:pt x="3570" y="7173"/>
                  </a:cubicBezTo>
                  <a:cubicBezTo>
                    <a:pt x="5538" y="7173"/>
                    <a:pt x="7173" y="5571"/>
                    <a:pt x="7173" y="3603"/>
                  </a:cubicBezTo>
                  <a:cubicBezTo>
                    <a:pt x="7173" y="1602"/>
                    <a:pt x="5538" y="1"/>
                    <a:pt x="3570" y="1"/>
                  </a:cubicBezTo>
                  <a:close/>
                </a:path>
              </a:pathLst>
            </a:custGeom>
            <a:solidFill>
              <a:srgbClr val="FFBA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35"/>
            <p:cNvSpPr/>
            <p:nvPr/>
          </p:nvSpPr>
          <p:spPr>
            <a:xfrm>
              <a:off x="7433486" y="2730196"/>
              <a:ext cx="134561" cy="199066"/>
            </a:xfrm>
            <a:custGeom>
              <a:avLst/>
              <a:gdLst/>
              <a:ahLst/>
              <a:cxnLst/>
              <a:rect l="l" t="t" r="r" b="b"/>
              <a:pathLst>
                <a:path w="4871" h="7206" extrusionOk="0">
                  <a:moveTo>
                    <a:pt x="3636" y="0"/>
                  </a:moveTo>
                  <a:cubicBezTo>
                    <a:pt x="1635" y="0"/>
                    <a:pt x="0" y="1635"/>
                    <a:pt x="0" y="3636"/>
                  </a:cubicBezTo>
                  <a:cubicBezTo>
                    <a:pt x="0" y="5638"/>
                    <a:pt x="1601" y="7206"/>
                    <a:pt x="3569" y="7206"/>
                  </a:cubicBezTo>
                  <a:cubicBezTo>
                    <a:pt x="3736" y="7206"/>
                    <a:pt x="3936" y="7206"/>
                    <a:pt x="4136" y="7172"/>
                  </a:cubicBezTo>
                  <a:cubicBezTo>
                    <a:pt x="4570" y="5971"/>
                    <a:pt x="4870" y="4670"/>
                    <a:pt x="4870" y="3336"/>
                  </a:cubicBezTo>
                  <a:lnTo>
                    <a:pt x="4803" y="201"/>
                  </a:lnTo>
                  <a:cubicBezTo>
                    <a:pt x="4403" y="67"/>
                    <a:pt x="4036" y="0"/>
                    <a:pt x="3636" y="0"/>
                  </a:cubicBezTo>
                  <a:close/>
                </a:path>
              </a:pathLst>
            </a:custGeom>
            <a:solidFill>
              <a:srgbClr val="FFBA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35"/>
            <p:cNvSpPr/>
            <p:nvPr/>
          </p:nvSpPr>
          <p:spPr>
            <a:xfrm>
              <a:off x="7101733" y="2122937"/>
              <a:ext cx="180640" cy="191276"/>
            </a:xfrm>
            <a:custGeom>
              <a:avLst/>
              <a:gdLst/>
              <a:ahLst/>
              <a:cxnLst/>
              <a:rect l="l" t="t" r="r" b="b"/>
              <a:pathLst>
                <a:path w="6539" h="6924" extrusionOk="0">
                  <a:moveTo>
                    <a:pt x="4537" y="0"/>
                  </a:moveTo>
                  <a:cubicBezTo>
                    <a:pt x="5171" y="1368"/>
                    <a:pt x="4637" y="3036"/>
                    <a:pt x="3670" y="4170"/>
                  </a:cubicBezTo>
                  <a:cubicBezTo>
                    <a:pt x="2669" y="5337"/>
                    <a:pt x="1335" y="6038"/>
                    <a:pt x="0" y="6772"/>
                  </a:cubicBezTo>
                  <a:cubicBezTo>
                    <a:pt x="539" y="6874"/>
                    <a:pt x="1059" y="6923"/>
                    <a:pt x="1552" y="6923"/>
                  </a:cubicBezTo>
                  <a:cubicBezTo>
                    <a:pt x="3468" y="6923"/>
                    <a:pt x="4981" y="6177"/>
                    <a:pt x="5671" y="4904"/>
                  </a:cubicBezTo>
                  <a:cubicBezTo>
                    <a:pt x="6538" y="3302"/>
                    <a:pt x="6038" y="1101"/>
                    <a:pt x="453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35"/>
            <p:cNvSpPr/>
            <p:nvPr/>
          </p:nvSpPr>
          <p:spPr>
            <a:xfrm>
              <a:off x="6706414" y="2283772"/>
              <a:ext cx="479183" cy="408657"/>
            </a:xfrm>
            <a:custGeom>
              <a:avLst/>
              <a:gdLst/>
              <a:ahLst/>
              <a:cxnLst/>
              <a:rect l="l" t="t" r="r" b="b"/>
              <a:pathLst>
                <a:path w="17346" h="14793" extrusionOk="0">
                  <a:moveTo>
                    <a:pt x="13643" y="1"/>
                  </a:moveTo>
                  <a:cubicBezTo>
                    <a:pt x="10083" y="1"/>
                    <a:pt x="5267" y="1093"/>
                    <a:pt x="2969" y="3185"/>
                  </a:cubicBezTo>
                  <a:cubicBezTo>
                    <a:pt x="0" y="5953"/>
                    <a:pt x="601" y="11124"/>
                    <a:pt x="2302" y="14793"/>
                  </a:cubicBezTo>
                  <a:cubicBezTo>
                    <a:pt x="5971" y="14793"/>
                    <a:pt x="10541" y="12725"/>
                    <a:pt x="13210" y="10223"/>
                  </a:cubicBezTo>
                  <a:cubicBezTo>
                    <a:pt x="15878" y="7721"/>
                    <a:pt x="17346" y="3818"/>
                    <a:pt x="16345" y="282"/>
                  </a:cubicBezTo>
                  <a:cubicBezTo>
                    <a:pt x="15614" y="94"/>
                    <a:pt x="14682" y="1"/>
                    <a:pt x="13643" y="1"/>
                  </a:cubicBezTo>
                  <a:close/>
                </a:path>
              </a:pathLst>
            </a:custGeom>
            <a:solidFill>
              <a:srgbClr val="3F3F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35"/>
            <p:cNvSpPr/>
            <p:nvPr/>
          </p:nvSpPr>
          <p:spPr>
            <a:xfrm>
              <a:off x="6559888" y="2672128"/>
              <a:ext cx="298599" cy="346638"/>
            </a:xfrm>
            <a:custGeom>
              <a:avLst/>
              <a:gdLst/>
              <a:ahLst/>
              <a:cxnLst/>
              <a:rect l="l" t="t" r="r" b="b"/>
              <a:pathLst>
                <a:path w="10809" h="12548" extrusionOk="0">
                  <a:moveTo>
                    <a:pt x="10808" y="1"/>
                  </a:moveTo>
                  <a:cubicBezTo>
                    <a:pt x="9074" y="1002"/>
                    <a:pt x="7005" y="1435"/>
                    <a:pt x="5137" y="2169"/>
                  </a:cubicBezTo>
                  <a:cubicBezTo>
                    <a:pt x="3269" y="2936"/>
                    <a:pt x="1401" y="4104"/>
                    <a:pt x="634" y="5972"/>
                  </a:cubicBezTo>
                  <a:cubicBezTo>
                    <a:pt x="0" y="7573"/>
                    <a:pt x="267" y="9441"/>
                    <a:pt x="1335" y="10775"/>
                  </a:cubicBezTo>
                  <a:cubicBezTo>
                    <a:pt x="2232" y="11897"/>
                    <a:pt x="3672" y="12548"/>
                    <a:pt x="5100" y="12548"/>
                  </a:cubicBezTo>
                  <a:cubicBezTo>
                    <a:pt x="5370" y="12548"/>
                    <a:pt x="5639" y="12524"/>
                    <a:pt x="5905" y="12477"/>
                  </a:cubicBezTo>
                  <a:cubicBezTo>
                    <a:pt x="4237" y="11676"/>
                    <a:pt x="3303" y="9741"/>
                    <a:pt x="3403" y="7907"/>
                  </a:cubicBezTo>
                  <a:cubicBezTo>
                    <a:pt x="3503" y="6072"/>
                    <a:pt x="4504" y="4337"/>
                    <a:pt x="5938" y="3137"/>
                  </a:cubicBezTo>
                  <a:cubicBezTo>
                    <a:pt x="7272" y="1936"/>
                    <a:pt x="8974" y="1135"/>
                    <a:pt x="10808" y="1"/>
                  </a:cubicBezTo>
                  <a:close/>
                </a:path>
              </a:pathLst>
            </a:custGeom>
            <a:solidFill>
              <a:srgbClr val="0906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35"/>
            <p:cNvSpPr/>
            <p:nvPr/>
          </p:nvSpPr>
          <p:spPr>
            <a:xfrm>
              <a:off x="6647433" y="2706245"/>
              <a:ext cx="280145" cy="520206"/>
            </a:xfrm>
            <a:custGeom>
              <a:avLst/>
              <a:gdLst/>
              <a:ahLst/>
              <a:cxnLst/>
              <a:rect l="l" t="t" r="r" b="b"/>
              <a:pathLst>
                <a:path w="10141" h="18831" extrusionOk="0">
                  <a:moveTo>
                    <a:pt x="4737" y="0"/>
                  </a:moveTo>
                  <a:cubicBezTo>
                    <a:pt x="2936" y="2335"/>
                    <a:pt x="1335" y="4904"/>
                    <a:pt x="668" y="7772"/>
                  </a:cubicBezTo>
                  <a:cubicBezTo>
                    <a:pt x="0" y="10675"/>
                    <a:pt x="401" y="13877"/>
                    <a:pt x="2235" y="16212"/>
                  </a:cubicBezTo>
                  <a:cubicBezTo>
                    <a:pt x="3520" y="17824"/>
                    <a:pt x="5591" y="18831"/>
                    <a:pt x="7622" y="18831"/>
                  </a:cubicBezTo>
                  <a:cubicBezTo>
                    <a:pt x="8490" y="18831"/>
                    <a:pt x="9351" y="18646"/>
                    <a:pt x="10141" y="18247"/>
                  </a:cubicBezTo>
                  <a:lnTo>
                    <a:pt x="10141" y="18247"/>
                  </a:lnTo>
                  <a:cubicBezTo>
                    <a:pt x="9879" y="18307"/>
                    <a:pt x="9618" y="18336"/>
                    <a:pt x="9359" y="18336"/>
                  </a:cubicBezTo>
                  <a:cubicBezTo>
                    <a:pt x="7344" y="18336"/>
                    <a:pt x="5495" y="16588"/>
                    <a:pt x="4904" y="14577"/>
                  </a:cubicBezTo>
                  <a:cubicBezTo>
                    <a:pt x="4237" y="12342"/>
                    <a:pt x="4770" y="9907"/>
                    <a:pt x="5338" y="7606"/>
                  </a:cubicBezTo>
                  <a:cubicBezTo>
                    <a:pt x="5905" y="5337"/>
                    <a:pt x="6505" y="2936"/>
                    <a:pt x="4737" y="0"/>
                  </a:cubicBezTo>
                  <a:close/>
                </a:path>
              </a:pathLst>
            </a:custGeom>
            <a:solidFill>
              <a:srgbClr val="3F3F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35"/>
            <p:cNvSpPr/>
            <p:nvPr/>
          </p:nvSpPr>
          <p:spPr>
            <a:xfrm>
              <a:off x="7611311" y="2716384"/>
              <a:ext cx="28" cy="28"/>
            </a:xfrm>
            <a:custGeom>
              <a:avLst/>
              <a:gdLst/>
              <a:ahLst/>
              <a:cxnLst/>
              <a:rect l="l" t="t" r="r" b="b"/>
              <a:pathLst>
                <a:path w="1" h="1" fill="none" extrusionOk="0">
                  <a:moveTo>
                    <a:pt x="1" y="0"/>
                  </a:moveTo>
                  <a:close/>
                </a:path>
              </a:pathLst>
            </a:custGeom>
            <a:noFill/>
            <a:ln w="6675" cap="flat" cmpd="sng">
              <a:solidFill>
                <a:srgbClr val="000000"/>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35"/>
            <p:cNvSpPr/>
            <p:nvPr/>
          </p:nvSpPr>
          <p:spPr>
            <a:xfrm>
              <a:off x="7617775" y="2648177"/>
              <a:ext cx="197215" cy="463548"/>
            </a:xfrm>
            <a:custGeom>
              <a:avLst/>
              <a:gdLst/>
              <a:ahLst/>
              <a:cxnLst/>
              <a:rect l="l" t="t" r="r" b="b"/>
              <a:pathLst>
                <a:path w="7139" h="16780" extrusionOk="0">
                  <a:moveTo>
                    <a:pt x="0" y="1"/>
                  </a:moveTo>
                  <a:lnTo>
                    <a:pt x="0" y="1"/>
                  </a:lnTo>
                  <a:cubicBezTo>
                    <a:pt x="34" y="2136"/>
                    <a:pt x="601" y="4137"/>
                    <a:pt x="1502" y="5938"/>
                  </a:cubicBezTo>
                  <a:cubicBezTo>
                    <a:pt x="2335" y="7673"/>
                    <a:pt x="3470" y="9307"/>
                    <a:pt x="4137" y="11142"/>
                  </a:cubicBezTo>
                  <a:cubicBezTo>
                    <a:pt x="4804" y="12977"/>
                    <a:pt x="4971" y="15112"/>
                    <a:pt x="3903" y="16779"/>
                  </a:cubicBezTo>
                  <a:cubicBezTo>
                    <a:pt x="6005" y="16012"/>
                    <a:pt x="7139" y="13510"/>
                    <a:pt x="6905" y="11309"/>
                  </a:cubicBezTo>
                  <a:cubicBezTo>
                    <a:pt x="6705" y="9040"/>
                    <a:pt x="5471" y="7039"/>
                    <a:pt x="4070" y="5304"/>
                  </a:cubicBezTo>
                  <a:cubicBezTo>
                    <a:pt x="2702" y="3537"/>
                    <a:pt x="1101" y="1935"/>
                    <a:pt x="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35"/>
            <p:cNvSpPr/>
            <p:nvPr/>
          </p:nvSpPr>
          <p:spPr>
            <a:xfrm>
              <a:off x="7184664" y="2269130"/>
              <a:ext cx="452470" cy="348213"/>
            </a:xfrm>
            <a:custGeom>
              <a:avLst/>
              <a:gdLst/>
              <a:ahLst/>
              <a:cxnLst/>
              <a:rect l="l" t="t" r="r" b="b"/>
              <a:pathLst>
                <a:path w="16379" h="12605" extrusionOk="0">
                  <a:moveTo>
                    <a:pt x="5353" y="0"/>
                  </a:moveTo>
                  <a:cubicBezTo>
                    <a:pt x="3457" y="0"/>
                    <a:pt x="1506" y="150"/>
                    <a:pt x="1" y="546"/>
                  </a:cubicBezTo>
                  <a:cubicBezTo>
                    <a:pt x="3136" y="5749"/>
                    <a:pt x="8473" y="10386"/>
                    <a:pt x="13410" y="12354"/>
                  </a:cubicBezTo>
                  <a:cubicBezTo>
                    <a:pt x="13761" y="12471"/>
                    <a:pt x="14145" y="12605"/>
                    <a:pt x="14516" y="12605"/>
                  </a:cubicBezTo>
                  <a:cubicBezTo>
                    <a:pt x="14674" y="12605"/>
                    <a:pt x="14829" y="12581"/>
                    <a:pt x="14978" y="12521"/>
                  </a:cubicBezTo>
                  <a:cubicBezTo>
                    <a:pt x="15712" y="12187"/>
                    <a:pt x="15912" y="11220"/>
                    <a:pt x="16012" y="10386"/>
                  </a:cubicBezTo>
                  <a:cubicBezTo>
                    <a:pt x="16212" y="8251"/>
                    <a:pt x="16379" y="6050"/>
                    <a:pt x="15478" y="4148"/>
                  </a:cubicBezTo>
                  <a:cubicBezTo>
                    <a:pt x="14344" y="1746"/>
                    <a:pt x="11642" y="412"/>
                    <a:pt x="9007" y="179"/>
                  </a:cubicBezTo>
                  <a:cubicBezTo>
                    <a:pt x="7923" y="70"/>
                    <a:pt x="6651" y="0"/>
                    <a:pt x="535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35"/>
            <p:cNvSpPr/>
            <p:nvPr/>
          </p:nvSpPr>
          <p:spPr>
            <a:xfrm>
              <a:off x="7153337" y="2901584"/>
              <a:ext cx="197215" cy="96798"/>
            </a:xfrm>
            <a:custGeom>
              <a:avLst/>
              <a:gdLst/>
              <a:ahLst/>
              <a:cxnLst/>
              <a:rect l="l" t="t" r="r" b="b"/>
              <a:pathLst>
                <a:path w="7139" h="3504" extrusionOk="0">
                  <a:moveTo>
                    <a:pt x="307" y="1"/>
                  </a:moveTo>
                  <a:cubicBezTo>
                    <a:pt x="260" y="1"/>
                    <a:pt x="212" y="12"/>
                    <a:pt x="167" y="34"/>
                  </a:cubicBezTo>
                  <a:cubicBezTo>
                    <a:pt x="34" y="134"/>
                    <a:pt x="0" y="301"/>
                    <a:pt x="101" y="435"/>
                  </a:cubicBezTo>
                  <a:cubicBezTo>
                    <a:pt x="1201" y="2336"/>
                    <a:pt x="3370" y="3503"/>
                    <a:pt x="5604" y="3503"/>
                  </a:cubicBezTo>
                  <a:cubicBezTo>
                    <a:pt x="6038" y="3503"/>
                    <a:pt x="6505" y="3470"/>
                    <a:pt x="6872" y="3370"/>
                  </a:cubicBezTo>
                  <a:cubicBezTo>
                    <a:pt x="7039" y="3337"/>
                    <a:pt x="7139" y="3203"/>
                    <a:pt x="7106" y="3036"/>
                  </a:cubicBezTo>
                  <a:cubicBezTo>
                    <a:pt x="7050" y="2897"/>
                    <a:pt x="6971" y="2828"/>
                    <a:pt x="6850" y="2828"/>
                  </a:cubicBezTo>
                  <a:cubicBezTo>
                    <a:pt x="6826" y="2828"/>
                    <a:pt x="6800" y="2831"/>
                    <a:pt x="6772" y="2836"/>
                  </a:cubicBezTo>
                  <a:cubicBezTo>
                    <a:pt x="6402" y="2916"/>
                    <a:pt x="6024" y="2954"/>
                    <a:pt x="5644" y="2954"/>
                  </a:cubicBezTo>
                  <a:cubicBezTo>
                    <a:pt x="3627" y="2954"/>
                    <a:pt x="1573" y="1875"/>
                    <a:pt x="534" y="134"/>
                  </a:cubicBezTo>
                  <a:cubicBezTo>
                    <a:pt x="490" y="45"/>
                    <a:pt x="401" y="1"/>
                    <a:pt x="307" y="1"/>
                  </a:cubicBezTo>
                  <a:close/>
                </a:path>
              </a:pathLst>
            </a:custGeom>
            <a:solidFill>
              <a:srgbClr val="D693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35"/>
            <p:cNvSpPr/>
            <p:nvPr/>
          </p:nvSpPr>
          <p:spPr>
            <a:xfrm>
              <a:off x="6715613" y="2573478"/>
              <a:ext cx="238708" cy="158457"/>
            </a:xfrm>
            <a:custGeom>
              <a:avLst/>
              <a:gdLst/>
              <a:ahLst/>
              <a:cxnLst/>
              <a:rect l="l" t="t" r="r" b="b"/>
              <a:pathLst>
                <a:path w="8641" h="5736" extrusionOk="0">
                  <a:moveTo>
                    <a:pt x="6196" y="0"/>
                  </a:moveTo>
                  <a:cubicBezTo>
                    <a:pt x="5922" y="0"/>
                    <a:pt x="5643" y="54"/>
                    <a:pt x="5371" y="170"/>
                  </a:cubicBezTo>
                  <a:lnTo>
                    <a:pt x="1669" y="1637"/>
                  </a:lnTo>
                  <a:cubicBezTo>
                    <a:pt x="535" y="2071"/>
                    <a:pt x="1" y="3372"/>
                    <a:pt x="535" y="4506"/>
                  </a:cubicBezTo>
                  <a:lnTo>
                    <a:pt x="535" y="4539"/>
                  </a:lnTo>
                  <a:cubicBezTo>
                    <a:pt x="908" y="5286"/>
                    <a:pt x="1690" y="5736"/>
                    <a:pt x="2492" y="5736"/>
                  </a:cubicBezTo>
                  <a:cubicBezTo>
                    <a:pt x="2765" y="5736"/>
                    <a:pt x="3041" y="5684"/>
                    <a:pt x="3303" y="5573"/>
                  </a:cubicBezTo>
                  <a:lnTo>
                    <a:pt x="7006" y="4072"/>
                  </a:lnTo>
                  <a:cubicBezTo>
                    <a:pt x="8107" y="3639"/>
                    <a:pt x="8640" y="2404"/>
                    <a:pt x="8173" y="1337"/>
                  </a:cubicBezTo>
                  <a:cubicBezTo>
                    <a:pt x="7821" y="508"/>
                    <a:pt x="7034" y="0"/>
                    <a:pt x="6196" y="0"/>
                  </a:cubicBezTo>
                  <a:close/>
                </a:path>
              </a:pathLst>
            </a:custGeom>
            <a:solidFill>
              <a:srgbClr val="3F3F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35"/>
            <p:cNvSpPr/>
            <p:nvPr/>
          </p:nvSpPr>
          <p:spPr>
            <a:xfrm>
              <a:off x="6882415" y="2492315"/>
              <a:ext cx="667199" cy="352274"/>
            </a:xfrm>
            <a:custGeom>
              <a:avLst/>
              <a:gdLst/>
              <a:ahLst/>
              <a:cxnLst/>
              <a:rect l="l" t="t" r="r" b="b"/>
              <a:pathLst>
                <a:path w="24152" h="12752" extrusionOk="0">
                  <a:moveTo>
                    <a:pt x="13918" y="0"/>
                  </a:moveTo>
                  <a:cubicBezTo>
                    <a:pt x="9110" y="0"/>
                    <a:pt x="4288" y="1065"/>
                    <a:pt x="0" y="3007"/>
                  </a:cubicBezTo>
                  <a:cubicBezTo>
                    <a:pt x="601" y="5576"/>
                    <a:pt x="1335" y="8144"/>
                    <a:pt x="3003" y="10146"/>
                  </a:cubicBezTo>
                  <a:cubicBezTo>
                    <a:pt x="4286" y="11685"/>
                    <a:pt x="6259" y="12751"/>
                    <a:pt x="8226" y="12751"/>
                  </a:cubicBezTo>
                  <a:cubicBezTo>
                    <a:pt x="8815" y="12751"/>
                    <a:pt x="9405" y="12655"/>
                    <a:pt x="9974" y="12448"/>
                  </a:cubicBezTo>
                  <a:cubicBezTo>
                    <a:pt x="11309" y="11947"/>
                    <a:pt x="12476" y="10813"/>
                    <a:pt x="13944" y="10780"/>
                  </a:cubicBezTo>
                  <a:cubicBezTo>
                    <a:pt x="13960" y="10779"/>
                    <a:pt x="13977" y="10779"/>
                    <a:pt x="13993" y="10779"/>
                  </a:cubicBezTo>
                  <a:cubicBezTo>
                    <a:pt x="15871" y="10779"/>
                    <a:pt x="17363" y="12648"/>
                    <a:pt x="19281" y="12648"/>
                  </a:cubicBezTo>
                  <a:cubicBezTo>
                    <a:pt x="19306" y="12648"/>
                    <a:pt x="19331" y="12649"/>
                    <a:pt x="19357" y="12649"/>
                  </a:cubicBezTo>
                  <a:cubicBezTo>
                    <a:pt x="20432" y="12649"/>
                    <a:pt x="21499" y="11960"/>
                    <a:pt x="22183" y="11080"/>
                  </a:cubicBezTo>
                  <a:cubicBezTo>
                    <a:pt x="22883" y="10146"/>
                    <a:pt x="23217" y="9012"/>
                    <a:pt x="23517" y="7944"/>
                  </a:cubicBezTo>
                  <a:cubicBezTo>
                    <a:pt x="23984" y="6010"/>
                    <a:pt x="24151" y="3775"/>
                    <a:pt x="22850" y="2274"/>
                  </a:cubicBezTo>
                  <a:cubicBezTo>
                    <a:pt x="21816" y="1006"/>
                    <a:pt x="20148" y="606"/>
                    <a:pt x="18547" y="339"/>
                  </a:cubicBezTo>
                  <a:cubicBezTo>
                    <a:pt x="17018" y="111"/>
                    <a:pt x="15469" y="0"/>
                    <a:pt x="13918" y="0"/>
                  </a:cubicBezTo>
                  <a:close/>
                </a:path>
              </a:pathLst>
            </a:custGeom>
            <a:solidFill>
              <a:srgbClr val="3F3F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35"/>
            <p:cNvSpPr/>
            <p:nvPr/>
          </p:nvSpPr>
          <p:spPr>
            <a:xfrm>
              <a:off x="6778295" y="3321792"/>
              <a:ext cx="1021020" cy="902177"/>
            </a:xfrm>
            <a:custGeom>
              <a:avLst/>
              <a:gdLst/>
              <a:ahLst/>
              <a:cxnLst/>
              <a:rect l="l" t="t" r="r" b="b"/>
              <a:pathLst>
                <a:path w="36960" h="32658" extrusionOk="0">
                  <a:moveTo>
                    <a:pt x="9840" y="1"/>
                  </a:moveTo>
                  <a:cubicBezTo>
                    <a:pt x="9840" y="1"/>
                    <a:pt x="2068" y="9441"/>
                    <a:pt x="1001" y="12777"/>
                  </a:cubicBezTo>
                  <a:cubicBezTo>
                    <a:pt x="0" y="15845"/>
                    <a:pt x="234" y="19181"/>
                    <a:pt x="1068" y="22317"/>
                  </a:cubicBezTo>
                  <a:cubicBezTo>
                    <a:pt x="1901" y="25452"/>
                    <a:pt x="3436" y="29722"/>
                    <a:pt x="4870" y="32658"/>
                  </a:cubicBezTo>
                  <a:lnTo>
                    <a:pt x="33791" y="32658"/>
                  </a:lnTo>
                  <a:lnTo>
                    <a:pt x="36960" y="20382"/>
                  </a:lnTo>
                  <a:lnTo>
                    <a:pt x="28687" y="1"/>
                  </a:lnTo>
                  <a:lnTo>
                    <a:pt x="13610" y="15345"/>
                  </a:lnTo>
                  <a:lnTo>
                    <a:pt x="9840" y="1"/>
                  </a:lnTo>
                  <a:close/>
                </a:path>
              </a:pathLst>
            </a:custGeom>
            <a:solidFill>
              <a:srgbClr val="A6A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35"/>
            <p:cNvSpPr/>
            <p:nvPr/>
          </p:nvSpPr>
          <p:spPr>
            <a:xfrm>
              <a:off x="6778295" y="3321792"/>
              <a:ext cx="1021020" cy="902177"/>
            </a:xfrm>
            <a:custGeom>
              <a:avLst/>
              <a:gdLst/>
              <a:ahLst/>
              <a:cxnLst/>
              <a:rect l="l" t="t" r="r" b="b"/>
              <a:pathLst>
                <a:path w="36960" h="32658" extrusionOk="0">
                  <a:moveTo>
                    <a:pt x="9840" y="1"/>
                  </a:moveTo>
                  <a:cubicBezTo>
                    <a:pt x="9840" y="1"/>
                    <a:pt x="2068" y="9441"/>
                    <a:pt x="1001" y="12777"/>
                  </a:cubicBezTo>
                  <a:cubicBezTo>
                    <a:pt x="0" y="15845"/>
                    <a:pt x="234" y="19181"/>
                    <a:pt x="1068" y="22317"/>
                  </a:cubicBezTo>
                  <a:cubicBezTo>
                    <a:pt x="1901" y="25452"/>
                    <a:pt x="3436" y="29722"/>
                    <a:pt x="4870" y="32658"/>
                  </a:cubicBezTo>
                  <a:lnTo>
                    <a:pt x="33791" y="32658"/>
                  </a:lnTo>
                  <a:lnTo>
                    <a:pt x="36960" y="20382"/>
                  </a:lnTo>
                  <a:lnTo>
                    <a:pt x="28687" y="1"/>
                  </a:lnTo>
                  <a:lnTo>
                    <a:pt x="13610" y="15345"/>
                  </a:lnTo>
                  <a:lnTo>
                    <a:pt x="9840" y="1"/>
                  </a:lnTo>
                  <a:close/>
                </a:path>
              </a:pathLst>
            </a:custGeom>
            <a:solidFill>
              <a:srgbClr val="A6A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35"/>
            <p:cNvSpPr/>
            <p:nvPr/>
          </p:nvSpPr>
          <p:spPr>
            <a:xfrm>
              <a:off x="6792108" y="3859049"/>
              <a:ext cx="1007207" cy="364926"/>
            </a:xfrm>
            <a:custGeom>
              <a:avLst/>
              <a:gdLst/>
              <a:ahLst/>
              <a:cxnLst/>
              <a:rect l="l" t="t" r="r" b="b"/>
              <a:pathLst>
                <a:path w="36460" h="13210" extrusionOk="0">
                  <a:moveTo>
                    <a:pt x="0" y="0"/>
                  </a:moveTo>
                  <a:lnTo>
                    <a:pt x="0" y="0"/>
                  </a:lnTo>
                  <a:cubicBezTo>
                    <a:pt x="167" y="967"/>
                    <a:pt x="334" y="1901"/>
                    <a:pt x="568" y="2869"/>
                  </a:cubicBezTo>
                  <a:cubicBezTo>
                    <a:pt x="1401" y="6004"/>
                    <a:pt x="2936" y="10307"/>
                    <a:pt x="4370" y="13210"/>
                  </a:cubicBezTo>
                  <a:lnTo>
                    <a:pt x="33291" y="13210"/>
                  </a:lnTo>
                  <a:lnTo>
                    <a:pt x="36460" y="967"/>
                  </a:lnTo>
                  <a:lnTo>
                    <a:pt x="36426" y="834"/>
                  </a:lnTo>
                  <a:cubicBezTo>
                    <a:pt x="29922" y="3136"/>
                    <a:pt x="19614" y="3970"/>
                    <a:pt x="13110" y="4570"/>
                  </a:cubicBezTo>
                  <a:cubicBezTo>
                    <a:pt x="12726" y="4607"/>
                    <a:pt x="12342" y="4625"/>
                    <a:pt x="11959" y="4625"/>
                  </a:cubicBezTo>
                  <a:cubicBezTo>
                    <a:pt x="7194" y="4625"/>
                    <a:pt x="2625" y="1884"/>
                    <a:pt x="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35"/>
            <p:cNvSpPr/>
            <p:nvPr/>
          </p:nvSpPr>
          <p:spPr>
            <a:xfrm>
              <a:off x="6927555" y="2471789"/>
              <a:ext cx="667199" cy="353434"/>
            </a:xfrm>
            <a:custGeom>
              <a:avLst/>
              <a:gdLst/>
              <a:ahLst/>
              <a:cxnLst/>
              <a:rect l="l" t="t" r="r" b="b"/>
              <a:pathLst>
                <a:path w="24152" h="12794" extrusionOk="0">
                  <a:moveTo>
                    <a:pt x="13946" y="1"/>
                  </a:moveTo>
                  <a:cubicBezTo>
                    <a:pt x="9129" y="1"/>
                    <a:pt x="4297" y="1104"/>
                    <a:pt x="1" y="3050"/>
                  </a:cubicBezTo>
                  <a:cubicBezTo>
                    <a:pt x="601" y="5585"/>
                    <a:pt x="1335" y="8187"/>
                    <a:pt x="3003" y="10188"/>
                  </a:cubicBezTo>
                  <a:cubicBezTo>
                    <a:pt x="4286" y="11728"/>
                    <a:pt x="6260" y="12794"/>
                    <a:pt x="8226" y="12794"/>
                  </a:cubicBezTo>
                  <a:cubicBezTo>
                    <a:pt x="8816" y="12794"/>
                    <a:pt x="9405" y="12698"/>
                    <a:pt x="9975" y="12490"/>
                  </a:cubicBezTo>
                  <a:cubicBezTo>
                    <a:pt x="11309" y="11990"/>
                    <a:pt x="12477" y="10856"/>
                    <a:pt x="13911" y="10822"/>
                  </a:cubicBezTo>
                  <a:cubicBezTo>
                    <a:pt x="13944" y="10821"/>
                    <a:pt x="13976" y="10821"/>
                    <a:pt x="14009" y="10821"/>
                  </a:cubicBezTo>
                  <a:cubicBezTo>
                    <a:pt x="15897" y="10821"/>
                    <a:pt x="17379" y="12690"/>
                    <a:pt x="19281" y="12690"/>
                  </a:cubicBezTo>
                  <a:cubicBezTo>
                    <a:pt x="19307" y="12691"/>
                    <a:pt x="19332" y="12691"/>
                    <a:pt x="19357" y="12691"/>
                  </a:cubicBezTo>
                  <a:cubicBezTo>
                    <a:pt x="20432" y="12691"/>
                    <a:pt x="21499" y="12002"/>
                    <a:pt x="22183" y="11089"/>
                  </a:cubicBezTo>
                  <a:cubicBezTo>
                    <a:pt x="22884" y="10188"/>
                    <a:pt x="23218" y="9054"/>
                    <a:pt x="23518" y="7920"/>
                  </a:cubicBezTo>
                  <a:cubicBezTo>
                    <a:pt x="23985" y="6019"/>
                    <a:pt x="24152" y="3750"/>
                    <a:pt x="22851" y="2249"/>
                  </a:cubicBezTo>
                  <a:cubicBezTo>
                    <a:pt x="21817" y="1015"/>
                    <a:pt x="20149" y="582"/>
                    <a:pt x="18548" y="348"/>
                  </a:cubicBezTo>
                  <a:cubicBezTo>
                    <a:pt x="17027" y="114"/>
                    <a:pt x="15488" y="1"/>
                    <a:pt x="13946" y="1"/>
                  </a:cubicBezTo>
                  <a:close/>
                </a:path>
              </a:pathLst>
            </a:custGeom>
            <a:solidFill>
              <a:srgbClr val="A6A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35"/>
            <p:cNvSpPr/>
            <p:nvPr/>
          </p:nvSpPr>
          <p:spPr>
            <a:xfrm>
              <a:off x="7121071" y="2472508"/>
              <a:ext cx="328102" cy="353572"/>
            </a:xfrm>
            <a:custGeom>
              <a:avLst/>
              <a:gdLst/>
              <a:ahLst/>
              <a:cxnLst/>
              <a:rect l="l" t="t" r="r" b="b"/>
              <a:pathLst>
                <a:path w="11877" h="12799" extrusionOk="0">
                  <a:moveTo>
                    <a:pt x="6939" y="1"/>
                  </a:moveTo>
                  <a:cubicBezTo>
                    <a:pt x="5457" y="1"/>
                    <a:pt x="3976" y="109"/>
                    <a:pt x="2503" y="322"/>
                  </a:cubicBezTo>
                  <a:lnTo>
                    <a:pt x="1" y="12664"/>
                  </a:lnTo>
                  <a:cubicBezTo>
                    <a:pt x="426" y="12749"/>
                    <a:pt x="851" y="12798"/>
                    <a:pt x="1274" y="12798"/>
                  </a:cubicBezTo>
                  <a:cubicBezTo>
                    <a:pt x="1846" y="12798"/>
                    <a:pt x="2413" y="12708"/>
                    <a:pt x="2970" y="12497"/>
                  </a:cubicBezTo>
                  <a:cubicBezTo>
                    <a:pt x="4304" y="11997"/>
                    <a:pt x="5472" y="10863"/>
                    <a:pt x="6906" y="10830"/>
                  </a:cubicBezTo>
                  <a:cubicBezTo>
                    <a:pt x="7473" y="10830"/>
                    <a:pt x="8007" y="10963"/>
                    <a:pt x="8507" y="11196"/>
                  </a:cubicBezTo>
                  <a:lnTo>
                    <a:pt x="11876" y="389"/>
                  </a:lnTo>
                  <a:cubicBezTo>
                    <a:pt x="11776" y="389"/>
                    <a:pt x="11643" y="355"/>
                    <a:pt x="11543" y="355"/>
                  </a:cubicBezTo>
                  <a:cubicBezTo>
                    <a:pt x="10014" y="118"/>
                    <a:pt x="8476" y="1"/>
                    <a:pt x="6939" y="1"/>
                  </a:cubicBez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35"/>
            <p:cNvSpPr/>
            <p:nvPr/>
          </p:nvSpPr>
          <p:spPr>
            <a:xfrm>
              <a:off x="7129386" y="2276423"/>
              <a:ext cx="228542" cy="357965"/>
            </a:xfrm>
            <a:custGeom>
              <a:avLst/>
              <a:gdLst/>
              <a:ahLst/>
              <a:cxnLst/>
              <a:rect l="l" t="t" r="r" b="b"/>
              <a:pathLst>
                <a:path w="8273" h="12958" extrusionOk="0">
                  <a:moveTo>
                    <a:pt x="2153" y="0"/>
                  </a:moveTo>
                  <a:cubicBezTo>
                    <a:pt x="1608" y="0"/>
                    <a:pt x="1191" y="267"/>
                    <a:pt x="1535" y="782"/>
                  </a:cubicBezTo>
                  <a:cubicBezTo>
                    <a:pt x="67" y="3184"/>
                    <a:pt x="0" y="6386"/>
                    <a:pt x="1368" y="8821"/>
                  </a:cubicBezTo>
                  <a:cubicBezTo>
                    <a:pt x="2735" y="11289"/>
                    <a:pt x="5504" y="12924"/>
                    <a:pt x="8273" y="12957"/>
                  </a:cubicBezTo>
                  <a:cubicBezTo>
                    <a:pt x="6004" y="11289"/>
                    <a:pt x="4537" y="8487"/>
                    <a:pt x="4470" y="5619"/>
                  </a:cubicBezTo>
                  <a:cubicBezTo>
                    <a:pt x="4403" y="4651"/>
                    <a:pt x="4537" y="3651"/>
                    <a:pt x="4470" y="2683"/>
                  </a:cubicBezTo>
                  <a:cubicBezTo>
                    <a:pt x="4337" y="1749"/>
                    <a:pt x="3903" y="749"/>
                    <a:pt x="3069" y="248"/>
                  </a:cubicBezTo>
                  <a:cubicBezTo>
                    <a:pt x="2796" y="82"/>
                    <a:pt x="2454" y="0"/>
                    <a:pt x="2153" y="0"/>
                  </a:cubicBezTo>
                  <a:close/>
                </a:path>
              </a:pathLst>
            </a:custGeom>
            <a:solidFill>
              <a:srgbClr val="3F3F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35"/>
            <p:cNvSpPr/>
            <p:nvPr/>
          </p:nvSpPr>
          <p:spPr>
            <a:xfrm>
              <a:off x="7221517" y="2306176"/>
              <a:ext cx="300449" cy="320837"/>
            </a:xfrm>
            <a:custGeom>
              <a:avLst/>
              <a:gdLst/>
              <a:ahLst/>
              <a:cxnLst/>
              <a:rect l="l" t="t" r="r" b="b"/>
              <a:pathLst>
                <a:path w="10876" h="11614" extrusionOk="0">
                  <a:moveTo>
                    <a:pt x="227" y="1"/>
                  </a:moveTo>
                  <a:cubicBezTo>
                    <a:pt x="108" y="1"/>
                    <a:pt x="29" y="44"/>
                    <a:pt x="1" y="139"/>
                  </a:cubicBezTo>
                  <a:cubicBezTo>
                    <a:pt x="635" y="2874"/>
                    <a:pt x="1335" y="5676"/>
                    <a:pt x="3070" y="7944"/>
                  </a:cubicBezTo>
                  <a:cubicBezTo>
                    <a:pt x="4654" y="10006"/>
                    <a:pt x="7229" y="11614"/>
                    <a:pt x="9931" y="11614"/>
                  </a:cubicBezTo>
                  <a:cubicBezTo>
                    <a:pt x="10244" y="11614"/>
                    <a:pt x="10560" y="11592"/>
                    <a:pt x="10875" y="11547"/>
                  </a:cubicBezTo>
                  <a:cubicBezTo>
                    <a:pt x="8874" y="10913"/>
                    <a:pt x="7440" y="9245"/>
                    <a:pt x="6439" y="7544"/>
                  </a:cubicBezTo>
                  <a:cubicBezTo>
                    <a:pt x="5438" y="5843"/>
                    <a:pt x="4738" y="3941"/>
                    <a:pt x="3503" y="2374"/>
                  </a:cubicBezTo>
                  <a:cubicBezTo>
                    <a:pt x="2419" y="1094"/>
                    <a:pt x="824" y="1"/>
                    <a:pt x="227" y="1"/>
                  </a:cubicBezTo>
                  <a:close/>
                </a:path>
              </a:pathLst>
            </a:custGeom>
            <a:solidFill>
              <a:srgbClr val="3F3F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35"/>
            <p:cNvSpPr/>
            <p:nvPr/>
          </p:nvSpPr>
          <p:spPr>
            <a:xfrm>
              <a:off x="7279585" y="3807444"/>
              <a:ext cx="692973" cy="804468"/>
            </a:xfrm>
            <a:custGeom>
              <a:avLst/>
              <a:gdLst/>
              <a:ahLst/>
              <a:cxnLst/>
              <a:rect l="l" t="t" r="r" b="b"/>
              <a:pathLst>
                <a:path w="25085" h="29121" extrusionOk="0">
                  <a:moveTo>
                    <a:pt x="12576" y="0"/>
                  </a:moveTo>
                  <a:lnTo>
                    <a:pt x="12576" y="33"/>
                  </a:lnTo>
                  <a:lnTo>
                    <a:pt x="12576" y="9840"/>
                  </a:lnTo>
                  <a:lnTo>
                    <a:pt x="0" y="23217"/>
                  </a:lnTo>
                  <a:lnTo>
                    <a:pt x="7005" y="29121"/>
                  </a:lnTo>
                  <a:lnTo>
                    <a:pt x="21082" y="16612"/>
                  </a:lnTo>
                  <a:cubicBezTo>
                    <a:pt x="23617" y="14344"/>
                    <a:pt x="25085" y="11075"/>
                    <a:pt x="25085" y="7672"/>
                  </a:cubicBezTo>
                  <a:lnTo>
                    <a:pt x="25085" y="0"/>
                  </a:lnTo>
                  <a:close/>
                </a:path>
              </a:pathLst>
            </a:custGeom>
            <a:solidFill>
              <a:srgbClr val="FCC5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35"/>
            <p:cNvSpPr/>
            <p:nvPr/>
          </p:nvSpPr>
          <p:spPr>
            <a:xfrm>
              <a:off x="7627002" y="3850733"/>
              <a:ext cx="345561" cy="169590"/>
            </a:xfrm>
            <a:custGeom>
              <a:avLst/>
              <a:gdLst/>
              <a:ahLst/>
              <a:cxnLst/>
              <a:rect l="l" t="t" r="r" b="b"/>
              <a:pathLst>
                <a:path w="12509" h="6139" extrusionOk="0">
                  <a:moveTo>
                    <a:pt x="0" y="1"/>
                  </a:moveTo>
                  <a:lnTo>
                    <a:pt x="0" y="6139"/>
                  </a:lnTo>
                  <a:lnTo>
                    <a:pt x="12509" y="5371"/>
                  </a:lnTo>
                  <a:lnTo>
                    <a:pt x="12509" y="1"/>
                  </a:lnTo>
                  <a:close/>
                </a:path>
              </a:pathLst>
            </a:custGeom>
            <a:solidFill>
              <a:srgbClr val="FCC5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35"/>
            <p:cNvSpPr/>
            <p:nvPr/>
          </p:nvSpPr>
          <p:spPr>
            <a:xfrm>
              <a:off x="7510893" y="3321792"/>
              <a:ext cx="549213" cy="646922"/>
            </a:xfrm>
            <a:custGeom>
              <a:avLst/>
              <a:gdLst/>
              <a:ahLst/>
              <a:cxnLst/>
              <a:rect l="l" t="t" r="r" b="b"/>
              <a:pathLst>
                <a:path w="19881" h="23418" extrusionOk="0">
                  <a:moveTo>
                    <a:pt x="2168" y="1"/>
                  </a:moveTo>
                  <a:lnTo>
                    <a:pt x="0" y="23418"/>
                  </a:lnTo>
                  <a:lnTo>
                    <a:pt x="19881" y="22183"/>
                  </a:lnTo>
                  <a:lnTo>
                    <a:pt x="13176" y="4437"/>
                  </a:lnTo>
                  <a:cubicBezTo>
                    <a:pt x="11942" y="1735"/>
                    <a:pt x="9273" y="1"/>
                    <a:pt x="633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35"/>
            <p:cNvSpPr/>
            <p:nvPr/>
          </p:nvSpPr>
          <p:spPr>
            <a:xfrm>
              <a:off x="7510893" y="3321792"/>
              <a:ext cx="313323" cy="646922"/>
            </a:xfrm>
            <a:custGeom>
              <a:avLst/>
              <a:gdLst/>
              <a:ahLst/>
              <a:cxnLst/>
              <a:rect l="l" t="t" r="r" b="b"/>
              <a:pathLst>
                <a:path w="11342" h="23418" extrusionOk="0">
                  <a:moveTo>
                    <a:pt x="2168" y="1"/>
                  </a:moveTo>
                  <a:lnTo>
                    <a:pt x="0" y="23418"/>
                  </a:lnTo>
                  <a:lnTo>
                    <a:pt x="0" y="23418"/>
                  </a:lnTo>
                  <a:lnTo>
                    <a:pt x="11341" y="22684"/>
                  </a:lnTo>
                  <a:lnTo>
                    <a:pt x="3402" y="1"/>
                  </a:lnTo>
                  <a:close/>
                </a:path>
              </a:pathLst>
            </a:custGeom>
            <a:solidFill>
              <a:srgbClr val="3F3F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35"/>
            <p:cNvSpPr/>
            <p:nvPr/>
          </p:nvSpPr>
          <p:spPr>
            <a:xfrm>
              <a:off x="7140436" y="3733713"/>
              <a:ext cx="25829" cy="488410"/>
            </a:xfrm>
            <a:custGeom>
              <a:avLst/>
              <a:gdLst/>
              <a:ahLst/>
              <a:cxnLst/>
              <a:rect l="l" t="t" r="r" b="b"/>
              <a:pathLst>
                <a:path w="935" h="17680" extrusionOk="0">
                  <a:moveTo>
                    <a:pt x="434" y="0"/>
                  </a:moveTo>
                  <a:cubicBezTo>
                    <a:pt x="267" y="34"/>
                    <a:pt x="101" y="201"/>
                    <a:pt x="101" y="401"/>
                  </a:cubicBezTo>
                  <a:lnTo>
                    <a:pt x="0" y="17246"/>
                  </a:lnTo>
                  <a:cubicBezTo>
                    <a:pt x="0" y="17513"/>
                    <a:pt x="167" y="17680"/>
                    <a:pt x="434" y="17680"/>
                  </a:cubicBezTo>
                  <a:cubicBezTo>
                    <a:pt x="668" y="17680"/>
                    <a:pt x="834" y="17513"/>
                    <a:pt x="834" y="17246"/>
                  </a:cubicBezTo>
                  <a:lnTo>
                    <a:pt x="934" y="401"/>
                  </a:lnTo>
                  <a:cubicBezTo>
                    <a:pt x="934" y="267"/>
                    <a:pt x="901" y="201"/>
                    <a:pt x="801" y="101"/>
                  </a:cubicBezTo>
                  <a:lnTo>
                    <a:pt x="501" y="401"/>
                  </a:lnTo>
                  <a:lnTo>
                    <a:pt x="434" y="0"/>
                  </a:ln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35"/>
            <p:cNvSpPr/>
            <p:nvPr/>
          </p:nvSpPr>
          <p:spPr>
            <a:xfrm>
              <a:off x="6736829" y="2652182"/>
              <a:ext cx="223017" cy="236553"/>
            </a:xfrm>
            <a:custGeom>
              <a:avLst/>
              <a:gdLst/>
              <a:ahLst/>
              <a:cxnLst/>
              <a:rect l="l" t="t" r="r" b="b"/>
              <a:pathLst>
                <a:path w="8073" h="8563" extrusionOk="0">
                  <a:moveTo>
                    <a:pt x="3830" y="0"/>
                  </a:moveTo>
                  <a:cubicBezTo>
                    <a:pt x="2380" y="0"/>
                    <a:pt x="1150" y="1024"/>
                    <a:pt x="701" y="2157"/>
                  </a:cubicBezTo>
                  <a:cubicBezTo>
                    <a:pt x="0" y="3859"/>
                    <a:pt x="600" y="5960"/>
                    <a:pt x="2035" y="7294"/>
                  </a:cubicBezTo>
                  <a:cubicBezTo>
                    <a:pt x="3308" y="8507"/>
                    <a:pt x="5078" y="8562"/>
                    <a:pt x="6968" y="8562"/>
                  </a:cubicBezTo>
                  <a:cubicBezTo>
                    <a:pt x="7157" y="8562"/>
                    <a:pt x="7348" y="8562"/>
                    <a:pt x="7539" y="8562"/>
                  </a:cubicBezTo>
                  <a:cubicBezTo>
                    <a:pt x="7672" y="5293"/>
                    <a:pt x="8072" y="4159"/>
                    <a:pt x="6371" y="1123"/>
                  </a:cubicBezTo>
                  <a:cubicBezTo>
                    <a:pt x="5521" y="321"/>
                    <a:pt x="4641" y="0"/>
                    <a:pt x="3830" y="0"/>
                  </a:cubicBezTo>
                  <a:close/>
                </a:path>
              </a:pathLst>
            </a:custGeom>
            <a:solidFill>
              <a:srgbClr val="FCC5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35"/>
            <p:cNvSpPr/>
            <p:nvPr/>
          </p:nvSpPr>
          <p:spPr>
            <a:xfrm>
              <a:off x="7273121" y="4055326"/>
              <a:ext cx="389816" cy="408242"/>
            </a:xfrm>
            <a:custGeom>
              <a:avLst/>
              <a:gdLst/>
              <a:ahLst/>
              <a:cxnLst/>
              <a:rect l="l" t="t" r="r" b="b"/>
              <a:pathLst>
                <a:path w="14111" h="14778" extrusionOk="0">
                  <a:moveTo>
                    <a:pt x="13761" y="0"/>
                  </a:moveTo>
                  <a:cubicBezTo>
                    <a:pt x="13686" y="0"/>
                    <a:pt x="13611" y="34"/>
                    <a:pt x="13544" y="100"/>
                  </a:cubicBezTo>
                  <a:lnTo>
                    <a:pt x="134" y="14277"/>
                  </a:lnTo>
                  <a:cubicBezTo>
                    <a:pt x="1" y="14410"/>
                    <a:pt x="1" y="14577"/>
                    <a:pt x="134" y="14677"/>
                  </a:cubicBezTo>
                  <a:cubicBezTo>
                    <a:pt x="201" y="14744"/>
                    <a:pt x="268" y="14777"/>
                    <a:pt x="334" y="14777"/>
                  </a:cubicBezTo>
                  <a:cubicBezTo>
                    <a:pt x="435" y="14777"/>
                    <a:pt x="501" y="14744"/>
                    <a:pt x="535" y="14677"/>
                  </a:cubicBezTo>
                  <a:lnTo>
                    <a:pt x="13978" y="501"/>
                  </a:lnTo>
                  <a:cubicBezTo>
                    <a:pt x="14111" y="400"/>
                    <a:pt x="14111" y="234"/>
                    <a:pt x="13978" y="100"/>
                  </a:cubicBezTo>
                  <a:cubicBezTo>
                    <a:pt x="13911" y="34"/>
                    <a:pt x="13836" y="0"/>
                    <a:pt x="13761" y="0"/>
                  </a:cubicBezTo>
                  <a:close/>
                </a:path>
              </a:pathLst>
            </a:custGeom>
            <a:solidFill>
              <a:srgbClr val="FCC5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35"/>
            <p:cNvSpPr/>
            <p:nvPr/>
          </p:nvSpPr>
          <p:spPr>
            <a:xfrm>
              <a:off x="6785643" y="2694256"/>
              <a:ext cx="95886" cy="152076"/>
            </a:xfrm>
            <a:custGeom>
              <a:avLst/>
              <a:gdLst/>
              <a:ahLst/>
              <a:cxnLst/>
              <a:rect l="l" t="t" r="r" b="b"/>
              <a:pathLst>
                <a:path w="3471" h="5505" extrusionOk="0">
                  <a:moveTo>
                    <a:pt x="468" y="1"/>
                  </a:moveTo>
                  <a:cubicBezTo>
                    <a:pt x="301" y="1"/>
                    <a:pt x="168" y="101"/>
                    <a:pt x="134" y="267"/>
                  </a:cubicBezTo>
                  <a:cubicBezTo>
                    <a:pt x="134" y="301"/>
                    <a:pt x="1" y="1135"/>
                    <a:pt x="301" y="2169"/>
                  </a:cubicBezTo>
                  <a:cubicBezTo>
                    <a:pt x="601" y="3169"/>
                    <a:pt x="1269" y="4537"/>
                    <a:pt x="3003" y="5471"/>
                  </a:cubicBezTo>
                  <a:cubicBezTo>
                    <a:pt x="3070" y="5504"/>
                    <a:pt x="3103" y="5504"/>
                    <a:pt x="3137" y="5504"/>
                  </a:cubicBezTo>
                  <a:cubicBezTo>
                    <a:pt x="3237" y="5504"/>
                    <a:pt x="3337" y="5471"/>
                    <a:pt x="3403" y="5304"/>
                  </a:cubicBezTo>
                  <a:cubicBezTo>
                    <a:pt x="3470" y="5171"/>
                    <a:pt x="3403" y="5004"/>
                    <a:pt x="3270" y="4904"/>
                  </a:cubicBezTo>
                  <a:cubicBezTo>
                    <a:pt x="635" y="3503"/>
                    <a:pt x="635" y="34"/>
                    <a:pt x="468" y="1"/>
                  </a:cubicBezTo>
                  <a:close/>
                </a:path>
              </a:pathLst>
            </a:custGeom>
            <a:solidFill>
              <a:srgbClr val="FCC5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35"/>
            <p:cNvSpPr/>
            <p:nvPr/>
          </p:nvSpPr>
          <p:spPr>
            <a:xfrm>
              <a:off x="6559888" y="2283523"/>
              <a:ext cx="552003" cy="935079"/>
            </a:xfrm>
            <a:custGeom>
              <a:avLst/>
              <a:gdLst/>
              <a:ahLst/>
              <a:cxnLst/>
              <a:rect l="l" t="t" r="r" b="b"/>
              <a:pathLst>
                <a:path w="19982" h="33849" extrusionOk="0">
                  <a:moveTo>
                    <a:pt x="6839" y="16470"/>
                  </a:moveTo>
                  <a:cubicBezTo>
                    <a:pt x="6805" y="16570"/>
                    <a:pt x="6805" y="16670"/>
                    <a:pt x="6805" y="16803"/>
                  </a:cubicBezTo>
                  <a:cubicBezTo>
                    <a:pt x="5471" y="18705"/>
                    <a:pt x="4404" y="20806"/>
                    <a:pt x="3837" y="23074"/>
                  </a:cubicBezTo>
                  <a:cubicBezTo>
                    <a:pt x="3770" y="23408"/>
                    <a:pt x="3736" y="23708"/>
                    <a:pt x="3670" y="24042"/>
                  </a:cubicBezTo>
                  <a:cubicBezTo>
                    <a:pt x="3436" y="23375"/>
                    <a:pt x="3303" y="22674"/>
                    <a:pt x="3336" y="21974"/>
                  </a:cubicBezTo>
                  <a:cubicBezTo>
                    <a:pt x="3470" y="20139"/>
                    <a:pt x="4470" y="18404"/>
                    <a:pt x="5905" y="17204"/>
                  </a:cubicBezTo>
                  <a:cubicBezTo>
                    <a:pt x="6172" y="16970"/>
                    <a:pt x="6505" y="16703"/>
                    <a:pt x="6839" y="16470"/>
                  </a:cubicBezTo>
                  <a:close/>
                  <a:moveTo>
                    <a:pt x="18955" y="1"/>
                  </a:moveTo>
                  <a:cubicBezTo>
                    <a:pt x="15372" y="1"/>
                    <a:pt x="10577" y="1076"/>
                    <a:pt x="8273" y="3227"/>
                  </a:cubicBezTo>
                  <a:cubicBezTo>
                    <a:pt x="5905" y="5462"/>
                    <a:pt x="5805" y="9164"/>
                    <a:pt x="6739" y="12467"/>
                  </a:cubicBezTo>
                  <a:cubicBezTo>
                    <a:pt x="6005" y="13034"/>
                    <a:pt x="5738" y="14068"/>
                    <a:pt x="6172" y="14969"/>
                  </a:cubicBezTo>
                  <a:lnTo>
                    <a:pt x="6172" y="15002"/>
                  </a:lnTo>
                  <a:cubicBezTo>
                    <a:pt x="6305" y="15235"/>
                    <a:pt x="6505" y="15502"/>
                    <a:pt x="6739" y="15669"/>
                  </a:cubicBezTo>
                  <a:cubicBezTo>
                    <a:pt x="6172" y="15836"/>
                    <a:pt x="5671" y="16036"/>
                    <a:pt x="5137" y="16203"/>
                  </a:cubicBezTo>
                  <a:cubicBezTo>
                    <a:pt x="3269" y="16970"/>
                    <a:pt x="1368" y="18138"/>
                    <a:pt x="634" y="20006"/>
                  </a:cubicBezTo>
                  <a:cubicBezTo>
                    <a:pt x="0" y="21573"/>
                    <a:pt x="267" y="23475"/>
                    <a:pt x="1335" y="24809"/>
                  </a:cubicBezTo>
                  <a:cubicBezTo>
                    <a:pt x="1935" y="25510"/>
                    <a:pt x="2702" y="26043"/>
                    <a:pt x="3603" y="26343"/>
                  </a:cubicBezTo>
                  <a:cubicBezTo>
                    <a:pt x="3703" y="28211"/>
                    <a:pt x="4270" y="30013"/>
                    <a:pt x="5438" y="31480"/>
                  </a:cubicBezTo>
                  <a:cubicBezTo>
                    <a:pt x="6338" y="32581"/>
                    <a:pt x="7606" y="33415"/>
                    <a:pt x="9007" y="33849"/>
                  </a:cubicBezTo>
                  <a:cubicBezTo>
                    <a:pt x="9007" y="33182"/>
                    <a:pt x="9040" y="32481"/>
                    <a:pt x="9107" y="31814"/>
                  </a:cubicBezTo>
                  <a:cubicBezTo>
                    <a:pt x="8640" y="31214"/>
                    <a:pt x="8273" y="30546"/>
                    <a:pt x="8106" y="29879"/>
                  </a:cubicBezTo>
                  <a:cubicBezTo>
                    <a:pt x="7773" y="28745"/>
                    <a:pt x="7706" y="27644"/>
                    <a:pt x="7839" y="26477"/>
                  </a:cubicBezTo>
                  <a:lnTo>
                    <a:pt x="7839" y="26477"/>
                  </a:lnTo>
                  <a:cubicBezTo>
                    <a:pt x="8173" y="27644"/>
                    <a:pt x="8707" y="28712"/>
                    <a:pt x="9441" y="29713"/>
                  </a:cubicBezTo>
                  <a:cubicBezTo>
                    <a:pt x="10008" y="27111"/>
                    <a:pt x="11142" y="24576"/>
                    <a:pt x="13043" y="22174"/>
                  </a:cubicBezTo>
                  <a:cubicBezTo>
                    <a:pt x="18680" y="15202"/>
                    <a:pt x="19981" y="6796"/>
                    <a:pt x="19848" y="25"/>
                  </a:cubicBezTo>
                  <a:cubicBezTo>
                    <a:pt x="19561" y="9"/>
                    <a:pt x="19263" y="1"/>
                    <a:pt x="18955" y="1"/>
                  </a:cubicBez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35"/>
            <p:cNvSpPr/>
            <p:nvPr/>
          </p:nvSpPr>
          <p:spPr>
            <a:xfrm>
              <a:off x="6148906" y="3343920"/>
              <a:ext cx="911376" cy="1251413"/>
            </a:xfrm>
            <a:custGeom>
              <a:avLst/>
              <a:gdLst/>
              <a:ahLst/>
              <a:cxnLst/>
              <a:rect l="l" t="t" r="r" b="b"/>
              <a:pathLst>
                <a:path w="32991" h="45300" extrusionOk="0">
                  <a:moveTo>
                    <a:pt x="24318" y="0"/>
                  </a:moveTo>
                  <a:cubicBezTo>
                    <a:pt x="23384" y="467"/>
                    <a:pt x="22516" y="1101"/>
                    <a:pt x="21849" y="1868"/>
                  </a:cubicBezTo>
                  <a:lnTo>
                    <a:pt x="9707" y="16846"/>
                  </a:lnTo>
                  <a:lnTo>
                    <a:pt x="13710" y="18981"/>
                  </a:lnTo>
                  <a:lnTo>
                    <a:pt x="0" y="37961"/>
                  </a:lnTo>
                  <a:lnTo>
                    <a:pt x="10141" y="45299"/>
                  </a:lnTo>
                  <a:lnTo>
                    <a:pt x="23183" y="27187"/>
                  </a:lnTo>
                  <a:lnTo>
                    <a:pt x="24818" y="24952"/>
                  </a:lnTo>
                  <a:lnTo>
                    <a:pt x="24951" y="25018"/>
                  </a:lnTo>
                  <a:cubicBezTo>
                    <a:pt x="25618" y="27020"/>
                    <a:pt x="26386" y="29121"/>
                    <a:pt x="27186" y="30856"/>
                  </a:cubicBezTo>
                  <a:lnTo>
                    <a:pt x="32957" y="17513"/>
                  </a:lnTo>
                  <a:cubicBezTo>
                    <a:pt x="32990" y="17513"/>
                    <a:pt x="26152" y="9507"/>
                    <a:pt x="24318" y="0"/>
                  </a:cubicBez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35"/>
            <p:cNvSpPr/>
            <p:nvPr/>
          </p:nvSpPr>
          <p:spPr>
            <a:xfrm>
              <a:off x="6205096" y="4708664"/>
              <a:ext cx="810959" cy="130887"/>
            </a:xfrm>
            <a:custGeom>
              <a:avLst/>
              <a:gdLst/>
              <a:ahLst/>
              <a:cxnLst/>
              <a:rect l="l" t="t" r="r" b="b"/>
              <a:pathLst>
                <a:path w="29356" h="4738" extrusionOk="0">
                  <a:moveTo>
                    <a:pt x="1" y="0"/>
                  </a:moveTo>
                  <a:lnTo>
                    <a:pt x="1" y="4737"/>
                  </a:lnTo>
                  <a:lnTo>
                    <a:pt x="27020" y="4737"/>
                  </a:lnTo>
                  <a:cubicBezTo>
                    <a:pt x="28321" y="4737"/>
                    <a:pt x="29355" y="3670"/>
                    <a:pt x="29355" y="2335"/>
                  </a:cubicBezTo>
                  <a:cubicBezTo>
                    <a:pt x="29355" y="1068"/>
                    <a:pt x="28321" y="0"/>
                    <a:pt x="2702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 name="Google Shape;1522;p35"/>
            <p:cNvSpPr/>
            <p:nvPr/>
          </p:nvSpPr>
          <p:spPr>
            <a:xfrm>
              <a:off x="5432883" y="4016623"/>
              <a:ext cx="1156493" cy="822921"/>
            </a:xfrm>
            <a:custGeom>
              <a:avLst/>
              <a:gdLst/>
              <a:ahLst/>
              <a:cxnLst/>
              <a:rect l="l" t="t" r="r" b="b"/>
              <a:pathLst>
                <a:path w="41864" h="29789" extrusionOk="0">
                  <a:moveTo>
                    <a:pt x="3703" y="0"/>
                  </a:moveTo>
                  <a:cubicBezTo>
                    <a:pt x="1568" y="0"/>
                    <a:pt x="1" y="2002"/>
                    <a:pt x="434" y="4103"/>
                  </a:cubicBezTo>
                  <a:lnTo>
                    <a:pt x="5671" y="27186"/>
                  </a:lnTo>
                  <a:cubicBezTo>
                    <a:pt x="6005" y="28687"/>
                    <a:pt x="7373" y="29788"/>
                    <a:pt x="8907" y="29788"/>
                  </a:cubicBezTo>
                  <a:lnTo>
                    <a:pt x="38095" y="29788"/>
                  </a:lnTo>
                  <a:cubicBezTo>
                    <a:pt x="40263" y="29788"/>
                    <a:pt x="41864" y="27820"/>
                    <a:pt x="41364" y="25685"/>
                  </a:cubicBezTo>
                  <a:lnTo>
                    <a:pt x="36126" y="2602"/>
                  </a:lnTo>
                  <a:cubicBezTo>
                    <a:pt x="35793" y="1101"/>
                    <a:pt x="34425" y="0"/>
                    <a:pt x="3289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1523;p35"/>
            <p:cNvSpPr/>
            <p:nvPr/>
          </p:nvSpPr>
          <p:spPr>
            <a:xfrm>
              <a:off x="6342421" y="4017535"/>
              <a:ext cx="339125" cy="822921"/>
            </a:xfrm>
            <a:custGeom>
              <a:avLst/>
              <a:gdLst/>
              <a:ahLst/>
              <a:cxnLst/>
              <a:rect l="l" t="t" r="r" b="b"/>
              <a:pathLst>
                <a:path w="12276" h="29789" extrusionOk="0">
                  <a:moveTo>
                    <a:pt x="0" y="1"/>
                  </a:moveTo>
                  <a:cubicBezTo>
                    <a:pt x="1535" y="1"/>
                    <a:pt x="2936" y="1101"/>
                    <a:pt x="3269" y="2602"/>
                  </a:cubicBezTo>
                  <a:lnTo>
                    <a:pt x="8473" y="25686"/>
                  </a:lnTo>
                  <a:cubicBezTo>
                    <a:pt x="8940" y="27787"/>
                    <a:pt x="7339" y="29788"/>
                    <a:pt x="5204" y="29788"/>
                  </a:cubicBezTo>
                  <a:lnTo>
                    <a:pt x="8540" y="29788"/>
                  </a:lnTo>
                  <a:cubicBezTo>
                    <a:pt x="10674" y="29755"/>
                    <a:pt x="12276" y="27787"/>
                    <a:pt x="11809" y="25686"/>
                  </a:cubicBezTo>
                  <a:lnTo>
                    <a:pt x="6605" y="2602"/>
                  </a:lnTo>
                  <a:cubicBezTo>
                    <a:pt x="6271" y="1068"/>
                    <a:pt x="4870" y="1"/>
                    <a:pt x="333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35"/>
            <p:cNvSpPr/>
            <p:nvPr/>
          </p:nvSpPr>
          <p:spPr>
            <a:xfrm>
              <a:off x="5429209" y="4017535"/>
              <a:ext cx="1133454" cy="822921"/>
            </a:xfrm>
            <a:custGeom>
              <a:avLst/>
              <a:gdLst/>
              <a:ahLst/>
              <a:cxnLst/>
              <a:rect l="l" t="t" r="r" b="b"/>
              <a:pathLst>
                <a:path w="41030" h="29789" extrusionOk="0">
                  <a:moveTo>
                    <a:pt x="3836" y="1"/>
                  </a:moveTo>
                  <a:cubicBezTo>
                    <a:pt x="1701" y="1"/>
                    <a:pt x="134" y="2002"/>
                    <a:pt x="567" y="4103"/>
                  </a:cubicBezTo>
                  <a:lnTo>
                    <a:pt x="5804" y="27187"/>
                  </a:lnTo>
                  <a:cubicBezTo>
                    <a:pt x="6138" y="28754"/>
                    <a:pt x="7506" y="29788"/>
                    <a:pt x="9040" y="29788"/>
                  </a:cubicBezTo>
                  <a:lnTo>
                    <a:pt x="38228" y="29788"/>
                  </a:lnTo>
                  <a:cubicBezTo>
                    <a:pt x="39395" y="29755"/>
                    <a:pt x="40396" y="29155"/>
                    <a:pt x="41030" y="28287"/>
                  </a:cubicBezTo>
                  <a:cubicBezTo>
                    <a:pt x="0" y="28287"/>
                    <a:pt x="10141" y="2135"/>
                    <a:pt x="11742" y="1"/>
                  </a:cubicBez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35"/>
            <p:cNvSpPr/>
            <p:nvPr/>
          </p:nvSpPr>
          <p:spPr>
            <a:xfrm>
              <a:off x="5803339" y="4273704"/>
              <a:ext cx="317936" cy="304124"/>
            </a:xfrm>
            <a:custGeom>
              <a:avLst/>
              <a:gdLst/>
              <a:ahLst/>
              <a:cxnLst/>
              <a:rect l="l" t="t" r="r" b="b"/>
              <a:pathLst>
                <a:path w="11509" h="11009" extrusionOk="0">
                  <a:moveTo>
                    <a:pt x="10341" y="1"/>
                  </a:moveTo>
                  <a:cubicBezTo>
                    <a:pt x="9007" y="1"/>
                    <a:pt x="7706" y="568"/>
                    <a:pt x="6672" y="1569"/>
                  </a:cubicBezTo>
                  <a:cubicBezTo>
                    <a:pt x="6138" y="1368"/>
                    <a:pt x="5504" y="1235"/>
                    <a:pt x="4870" y="1235"/>
                  </a:cubicBezTo>
                  <a:cubicBezTo>
                    <a:pt x="2168" y="1235"/>
                    <a:pt x="0" y="3437"/>
                    <a:pt x="0" y="6139"/>
                  </a:cubicBezTo>
                  <a:cubicBezTo>
                    <a:pt x="0" y="8840"/>
                    <a:pt x="2202" y="11009"/>
                    <a:pt x="4870" y="11009"/>
                  </a:cubicBezTo>
                  <a:cubicBezTo>
                    <a:pt x="7572" y="11009"/>
                    <a:pt x="9741" y="8807"/>
                    <a:pt x="9741" y="6139"/>
                  </a:cubicBezTo>
                  <a:cubicBezTo>
                    <a:pt x="9741" y="5672"/>
                    <a:pt x="9674" y="5238"/>
                    <a:pt x="9574" y="4838"/>
                  </a:cubicBezTo>
                  <a:cubicBezTo>
                    <a:pt x="9707" y="4704"/>
                    <a:pt x="9841" y="4637"/>
                    <a:pt x="9974" y="4504"/>
                  </a:cubicBezTo>
                  <a:cubicBezTo>
                    <a:pt x="11041" y="3403"/>
                    <a:pt x="11508" y="1735"/>
                    <a:pt x="11108" y="301"/>
                  </a:cubicBezTo>
                  <a:cubicBezTo>
                    <a:pt x="11041" y="134"/>
                    <a:pt x="10875" y="1"/>
                    <a:pt x="10708" y="1"/>
                  </a:cubicBezTo>
                  <a:close/>
                </a:path>
              </a:pathLst>
            </a:custGeom>
            <a:solidFill>
              <a:srgbClr val="F5F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35"/>
            <p:cNvSpPr/>
            <p:nvPr/>
          </p:nvSpPr>
          <p:spPr>
            <a:xfrm>
              <a:off x="5929588" y="4260803"/>
              <a:ext cx="204591" cy="187104"/>
            </a:xfrm>
            <a:custGeom>
              <a:avLst/>
              <a:gdLst/>
              <a:ahLst/>
              <a:cxnLst/>
              <a:rect l="l" t="t" r="r" b="b"/>
              <a:pathLst>
                <a:path w="7406" h="6773" extrusionOk="0">
                  <a:moveTo>
                    <a:pt x="6138" y="835"/>
                  </a:moveTo>
                  <a:cubicBezTo>
                    <a:pt x="6538" y="2169"/>
                    <a:pt x="6105" y="3637"/>
                    <a:pt x="5137" y="4637"/>
                  </a:cubicBezTo>
                  <a:cubicBezTo>
                    <a:pt x="4303" y="5471"/>
                    <a:pt x="3069" y="5872"/>
                    <a:pt x="1601" y="5872"/>
                  </a:cubicBezTo>
                  <a:cubicBezTo>
                    <a:pt x="1401" y="5872"/>
                    <a:pt x="1168" y="5872"/>
                    <a:pt x="934" y="5838"/>
                  </a:cubicBezTo>
                  <a:cubicBezTo>
                    <a:pt x="801" y="3303"/>
                    <a:pt x="3202" y="835"/>
                    <a:pt x="5771" y="835"/>
                  </a:cubicBezTo>
                  <a:close/>
                  <a:moveTo>
                    <a:pt x="5771" y="1"/>
                  </a:moveTo>
                  <a:cubicBezTo>
                    <a:pt x="4270" y="1"/>
                    <a:pt x="2802" y="668"/>
                    <a:pt x="1668" y="1835"/>
                  </a:cubicBezTo>
                  <a:cubicBezTo>
                    <a:pt x="601" y="3003"/>
                    <a:pt x="0" y="4471"/>
                    <a:pt x="100" y="5938"/>
                  </a:cubicBezTo>
                  <a:cubicBezTo>
                    <a:pt x="134" y="6339"/>
                    <a:pt x="467" y="6672"/>
                    <a:pt x="901" y="6706"/>
                  </a:cubicBezTo>
                  <a:cubicBezTo>
                    <a:pt x="1134" y="6706"/>
                    <a:pt x="1401" y="6772"/>
                    <a:pt x="1635" y="6772"/>
                  </a:cubicBezTo>
                  <a:cubicBezTo>
                    <a:pt x="3336" y="6772"/>
                    <a:pt x="4770" y="6205"/>
                    <a:pt x="5771" y="5271"/>
                  </a:cubicBezTo>
                  <a:cubicBezTo>
                    <a:pt x="6938" y="4104"/>
                    <a:pt x="7405" y="2236"/>
                    <a:pt x="6972" y="668"/>
                  </a:cubicBezTo>
                  <a:cubicBezTo>
                    <a:pt x="6905" y="334"/>
                    <a:pt x="6605" y="101"/>
                    <a:pt x="6238" y="34"/>
                  </a:cubicBezTo>
                  <a:cubicBezTo>
                    <a:pt x="6071" y="1"/>
                    <a:pt x="5904" y="1"/>
                    <a:pt x="577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527;p35"/>
            <p:cNvSpPr/>
            <p:nvPr/>
          </p:nvSpPr>
          <p:spPr>
            <a:xfrm>
              <a:off x="6872276" y="4448793"/>
              <a:ext cx="603606" cy="466476"/>
            </a:xfrm>
            <a:custGeom>
              <a:avLst/>
              <a:gdLst/>
              <a:ahLst/>
              <a:cxnLst/>
              <a:rect l="l" t="t" r="r" b="b"/>
              <a:pathLst>
                <a:path w="21850" h="16886" extrusionOk="0">
                  <a:moveTo>
                    <a:pt x="14778" y="1"/>
                  </a:moveTo>
                  <a:lnTo>
                    <a:pt x="3503" y="5905"/>
                  </a:lnTo>
                  <a:lnTo>
                    <a:pt x="468" y="12076"/>
                  </a:lnTo>
                  <a:cubicBezTo>
                    <a:pt x="1" y="13043"/>
                    <a:pt x="434" y="14211"/>
                    <a:pt x="1435" y="14678"/>
                  </a:cubicBezTo>
                  <a:cubicBezTo>
                    <a:pt x="1679" y="14773"/>
                    <a:pt x="1945" y="14824"/>
                    <a:pt x="2211" y="14824"/>
                  </a:cubicBezTo>
                  <a:cubicBezTo>
                    <a:pt x="2599" y="14824"/>
                    <a:pt x="2986" y="14715"/>
                    <a:pt x="3303" y="14478"/>
                  </a:cubicBezTo>
                  <a:lnTo>
                    <a:pt x="3803" y="14144"/>
                  </a:lnTo>
                  <a:lnTo>
                    <a:pt x="3803" y="14144"/>
                  </a:lnTo>
                  <a:cubicBezTo>
                    <a:pt x="3336" y="15045"/>
                    <a:pt x="3837" y="16146"/>
                    <a:pt x="4837" y="16379"/>
                  </a:cubicBezTo>
                  <a:lnTo>
                    <a:pt x="4937" y="16412"/>
                  </a:lnTo>
                  <a:cubicBezTo>
                    <a:pt x="5082" y="16457"/>
                    <a:pt x="5230" y="16479"/>
                    <a:pt x="5377" y="16479"/>
                  </a:cubicBezTo>
                  <a:cubicBezTo>
                    <a:pt x="5671" y="16479"/>
                    <a:pt x="5960" y="16390"/>
                    <a:pt x="6205" y="16212"/>
                  </a:cubicBezTo>
                  <a:lnTo>
                    <a:pt x="7206" y="15578"/>
                  </a:lnTo>
                  <a:lnTo>
                    <a:pt x="7206" y="15578"/>
                  </a:lnTo>
                  <a:cubicBezTo>
                    <a:pt x="7006" y="16146"/>
                    <a:pt x="7339" y="16713"/>
                    <a:pt x="7940" y="16846"/>
                  </a:cubicBezTo>
                  <a:cubicBezTo>
                    <a:pt x="8095" y="16873"/>
                    <a:pt x="8251" y="16886"/>
                    <a:pt x="8406" y="16886"/>
                  </a:cubicBezTo>
                  <a:cubicBezTo>
                    <a:pt x="9408" y="16886"/>
                    <a:pt x="10350" y="16337"/>
                    <a:pt x="10842" y="15412"/>
                  </a:cubicBezTo>
                  <a:lnTo>
                    <a:pt x="13177" y="11175"/>
                  </a:lnTo>
                  <a:lnTo>
                    <a:pt x="16079" y="9674"/>
                  </a:lnTo>
                  <a:lnTo>
                    <a:pt x="14678" y="14011"/>
                  </a:lnTo>
                  <a:cubicBezTo>
                    <a:pt x="14077" y="14811"/>
                    <a:pt x="14377" y="15912"/>
                    <a:pt x="15211" y="16412"/>
                  </a:cubicBezTo>
                  <a:cubicBezTo>
                    <a:pt x="15481" y="16565"/>
                    <a:pt x="15776" y="16639"/>
                    <a:pt x="16064" y="16639"/>
                  </a:cubicBezTo>
                  <a:cubicBezTo>
                    <a:pt x="16593" y="16639"/>
                    <a:pt x="17099" y="16388"/>
                    <a:pt x="17380" y="15912"/>
                  </a:cubicBezTo>
                  <a:lnTo>
                    <a:pt x="19948" y="12276"/>
                  </a:lnTo>
                  <a:lnTo>
                    <a:pt x="21849" y="5938"/>
                  </a:lnTo>
                  <a:lnTo>
                    <a:pt x="14778" y="1"/>
                  </a:lnTo>
                  <a:close/>
                </a:path>
              </a:pathLst>
            </a:custGeom>
            <a:solidFill>
              <a:srgbClr val="FCC5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 name="Google Shape;1528;p35"/>
            <p:cNvSpPr/>
            <p:nvPr/>
          </p:nvSpPr>
          <p:spPr>
            <a:xfrm>
              <a:off x="6968109" y="4593715"/>
              <a:ext cx="204591" cy="253183"/>
            </a:xfrm>
            <a:custGeom>
              <a:avLst/>
              <a:gdLst/>
              <a:ahLst/>
              <a:cxnLst/>
              <a:rect l="l" t="t" r="r" b="b"/>
              <a:pathLst>
                <a:path w="7406" h="9165" extrusionOk="0">
                  <a:moveTo>
                    <a:pt x="7114" y="0"/>
                  </a:moveTo>
                  <a:cubicBezTo>
                    <a:pt x="7062" y="0"/>
                    <a:pt x="7012" y="19"/>
                    <a:pt x="6972" y="58"/>
                  </a:cubicBezTo>
                  <a:lnTo>
                    <a:pt x="3903" y="2160"/>
                  </a:lnTo>
                  <a:cubicBezTo>
                    <a:pt x="3870" y="2160"/>
                    <a:pt x="3870" y="2227"/>
                    <a:pt x="3837" y="2260"/>
                  </a:cubicBezTo>
                  <a:lnTo>
                    <a:pt x="67" y="8765"/>
                  </a:lnTo>
                  <a:cubicBezTo>
                    <a:pt x="1" y="8898"/>
                    <a:pt x="34" y="9065"/>
                    <a:pt x="167" y="9132"/>
                  </a:cubicBezTo>
                  <a:cubicBezTo>
                    <a:pt x="201" y="9165"/>
                    <a:pt x="234" y="9165"/>
                    <a:pt x="301" y="9165"/>
                  </a:cubicBezTo>
                  <a:cubicBezTo>
                    <a:pt x="401" y="9165"/>
                    <a:pt x="501" y="9132"/>
                    <a:pt x="534" y="9065"/>
                  </a:cubicBezTo>
                  <a:lnTo>
                    <a:pt x="4237" y="2594"/>
                  </a:lnTo>
                  <a:lnTo>
                    <a:pt x="7239" y="492"/>
                  </a:lnTo>
                  <a:cubicBezTo>
                    <a:pt x="7373" y="425"/>
                    <a:pt x="7406" y="259"/>
                    <a:pt x="7339" y="125"/>
                  </a:cubicBezTo>
                  <a:cubicBezTo>
                    <a:pt x="7279" y="44"/>
                    <a:pt x="7194" y="0"/>
                    <a:pt x="7114" y="0"/>
                  </a:cubicBezTo>
                  <a:close/>
                </a:path>
              </a:pathLst>
            </a:custGeom>
            <a:solidFill>
              <a:srgbClr val="FCC5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35"/>
            <p:cNvSpPr/>
            <p:nvPr/>
          </p:nvSpPr>
          <p:spPr>
            <a:xfrm>
              <a:off x="7061179" y="4656756"/>
              <a:ext cx="181579" cy="230696"/>
            </a:xfrm>
            <a:custGeom>
              <a:avLst/>
              <a:gdLst/>
              <a:ahLst/>
              <a:cxnLst/>
              <a:rect l="l" t="t" r="r" b="b"/>
              <a:pathLst>
                <a:path w="6573" h="8351" extrusionOk="0">
                  <a:moveTo>
                    <a:pt x="6250" y="1"/>
                  </a:moveTo>
                  <a:cubicBezTo>
                    <a:pt x="6188" y="1"/>
                    <a:pt x="6127" y="17"/>
                    <a:pt x="6072" y="45"/>
                  </a:cubicBezTo>
                  <a:lnTo>
                    <a:pt x="2703" y="2980"/>
                  </a:lnTo>
                  <a:cubicBezTo>
                    <a:pt x="2669" y="3014"/>
                    <a:pt x="2636" y="3014"/>
                    <a:pt x="2636" y="3047"/>
                  </a:cubicBezTo>
                  <a:lnTo>
                    <a:pt x="101" y="7950"/>
                  </a:lnTo>
                  <a:cubicBezTo>
                    <a:pt x="1" y="8050"/>
                    <a:pt x="101" y="8217"/>
                    <a:pt x="201" y="8317"/>
                  </a:cubicBezTo>
                  <a:cubicBezTo>
                    <a:pt x="268" y="8351"/>
                    <a:pt x="301" y="8351"/>
                    <a:pt x="334" y="8351"/>
                  </a:cubicBezTo>
                  <a:cubicBezTo>
                    <a:pt x="468" y="8351"/>
                    <a:pt x="534" y="8284"/>
                    <a:pt x="635" y="8217"/>
                  </a:cubicBezTo>
                  <a:lnTo>
                    <a:pt x="3136" y="3380"/>
                  </a:lnTo>
                  <a:lnTo>
                    <a:pt x="6472" y="512"/>
                  </a:lnTo>
                  <a:cubicBezTo>
                    <a:pt x="6572" y="378"/>
                    <a:pt x="6572" y="212"/>
                    <a:pt x="6505" y="111"/>
                  </a:cubicBezTo>
                  <a:cubicBezTo>
                    <a:pt x="6427" y="33"/>
                    <a:pt x="6338" y="1"/>
                    <a:pt x="6250" y="1"/>
                  </a:cubicBezTo>
                  <a:close/>
                </a:path>
              </a:pathLst>
            </a:custGeom>
            <a:solidFill>
              <a:srgbClr val="FCC5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112FFB6-BD99-FFDB-79E2-6021516F9466}"/>
              </a:ext>
            </a:extLst>
          </p:cNvPr>
          <p:cNvSpPr>
            <a:spLocks noGrp="1"/>
          </p:cNvSpPr>
          <p:nvPr>
            <p:ph type="body" idx="1"/>
          </p:nvPr>
        </p:nvSpPr>
        <p:spPr>
          <a:xfrm>
            <a:off x="4419600" y="1340893"/>
            <a:ext cx="4225636" cy="2990962"/>
          </a:xfrm>
        </p:spPr>
        <p:txBody>
          <a:bodyPr/>
          <a:lstStyle/>
          <a:p>
            <a:r>
              <a:rPr lang="en-US" b="1" dirty="0"/>
              <a:t>Simplicity</a:t>
            </a:r>
          </a:p>
          <a:p>
            <a:pPr marL="139700" indent="0">
              <a:buNone/>
            </a:pPr>
            <a:r>
              <a:rPr lang="en-US" dirty="0"/>
              <a:t>Recursive algorithms are easy to read and understand, especially for problems that naturally exhibit recursive structure.</a:t>
            </a:r>
          </a:p>
          <a:p>
            <a:r>
              <a:rPr lang="en-US" b="1" dirty="0"/>
              <a:t>Modularity</a:t>
            </a:r>
          </a:p>
          <a:p>
            <a:pPr marL="139700" indent="0">
              <a:buNone/>
            </a:pPr>
            <a:r>
              <a:rPr lang="en-US" dirty="0"/>
              <a:t>Recursive algorithms can be divided into smaller, more manageable sub-problems.</a:t>
            </a:r>
          </a:p>
          <a:p>
            <a:r>
              <a:rPr lang="en-US" b="1" dirty="0"/>
              <a:t>Efficiency</a:t>
            </a:r>
          </a:p>
          <a:p>
            <a:pPr marL="139700" indent="0">
              <a:buNone/>
            </a:pPr>
            <a:r>
              <a:rPr lang="en-US" dirty="0"/>
              <a:t>Recursive algorithms can be faster and use less memory in some cases than iterative algorithms.</a:t>
            </a:r>
          </a:p>
          <a:p>
            <a:endParaRPr lang="en-US" dirty="0"/>
          </a:p>
        </p:txBody>
      </p:sp>
      <p:sp>
        <p:nvSpPr>
          <p:cNvPr id="3" name="Title 2">
            <a:extLst>
              <a:ext uri="{FF2B5EF4-FFF2-40B4-BE49-F238E27FC236}">
                <a16:creationId xmlns:a16="http://schemas.microsoft.com/office/drawing/2014/main" id="{14FD33B6-492C-CD92-8685-6587C0617456}"/>
              </a:ext>
            </a:extLst>
          </p:cNvPr>
          <p:cNvSpPr>
            <a:spLocks noGrp="1"/>
          </p:cNvSpPr>
          <p:nvPr>
            <p:ph type="title"/>
          </p:nvPr>
        </p:nvSpPr>
        <p:spPr>
          <a:xfrm>
            <a:off x="560701" y="1459345"/>
            <a:ext cx="3858899" cy="2484581"/>
          </a:xfrm>
        </p:spPr>
        <p:txBody>
          <a:bodyPr/>
          <a:lstStyle/>
          <a:p>
            <a:r>
              <a:rPr lang="en-US" b="1" dirty="0">
                <a:solidFill>
                  <a:srgbClr val="12D2C6"/>
                </a:solidFill>
              </a:rPr>
              <a:t>Advantages of Using Recursive Algorithms</a:t>
            </a:r>
            <a:br>
              <a:rPr lang="en-US" b="1" dirty="0"/>
            </a:br>
            <a:endParaRPr lang="en-US" dirty="0"/>
          </a:p>
        </p:txBody>
      </p:sp>
    </p:spTree>
    <p:extLst>
      <p:ext uri="{BB962C8B-B14F-4D97-AF65-F5344CB8AC3E}">
        <p14:creationId xmlns:p14="http://schemas.microsoft.com/office/powerpoint/2010/main" val="3968121248"/>
      </p:ext>
    </p:extLst>
  </p:cSld>
  <p:clrMapOvr>
    <a:masterClrMapping/>
  </p:clrMapOvr>
  <mc:AlternateContent xmlns:mc="http://schemas.openxmlformats.org/markup-compatibility/2006" xmlns:p14="http://schemas.microsoft.com/office/powerpoint/2010/main">
    <mc:Choice Requires="p14">
      <p:transition spd="slow" p14:dur="3000">
        <p14:shred/>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3A1199F-1A40-4D21-B663-4BF57FAACAD8}"/>
              </a:ext>
            </a:extLst>
          </p:cNvPr>
          <p:cNvSpPr>
            <a:spLocks noGrp="1"/>
          </p:cNvSpPr>
          <p:nvPr>
            <p:ph type="body" idx="1"/>
          </p:nvPr>
        </p:nvSpPr>
        <p:spPr>
          <a:xfrm>
            <a:off x="1080655" y="1403927"/>
            <a:ext cx="7213599" cy="3325090"/>
          </a:xfrm>
        </p:spPr>
        <p:txBody>
          <a:bodyPr/>
          <a:lstStyle/>
          <a:p>
            <a:pPr algn="ctr"/>
            <a:r>
              <a:rPr lang="en-US" sz="1600" b="1" dirty="0"/>
              <a:t>Overhead</a:t>
            </a:r>
          </a:p>
          <a:p>
            <a:pPr marL="139700" indent="0" algn="ctr">
              <a:buNone/>
            </a:pPr>
            <a:r>
              <a:rPr lang="en-US" sz="1600" dirty="0"/>
              <a:t>Recursive algorithms have to manage the call stack, which can lead to increased memory usage and slower performance.</a:t>
            </a:r>
          </a:p>
          <a:p>
            <a:pPr marL="139700" indent="0" algn="ctr">
              <a:buNone/>
            </a:pPr>
            <a:endParaRPr lang="en-US" sz="1600" dirty="0"/>
          </a:p>
          <a:p>
            <a:pPr algn="ctr"/>
            <a:r>
              <a:rPr lang="en-US" sz="1600" b="1" dirty="0"/>
              <a:t>Stack Overflow</a:t>
            </a:r>
          </a:p>
          <a:p>
            <a:pPr marL="139700" indent="0" algn="ctr">
              <a:buNone/>
            </a:pPr>
            <a:r>
              <a:rPr lang="en-US" sz="1600" dirty="0"/>
              <a:t>Recursive algorithms that do not have proper termination conditions can lead to stack overflow, where the call stack exceeds its limit.</a:t>
            </a:r>
          </a:p>
          <a:p>
            <a:pPr marL="139700" indent="0" algn="ctr">
              <a:buNone/>
            </a:pPr>
            <a:endParaRPr lang="en-US" sz="1600" dirty="0"/>
          </a:p>
          <a:p>
            <a:pPr algn="ctr"/>
            <a:r>
              <a:rPr lang="en-US" sz="1600" b="1" dirty="0"/>
              <a:t>Difficult Debugging</a:t>
            </a:r>
          </a:p>
          <a:p>
            <a:pPr marL="139700" indent="0" algn="ctr">
              <a:buNone/>
            </a:pPr>
            <a:r>
              <a:rPr lang="en-US" sz="1600" dirty="0"/>
              <a:t>Recursive algorithms can be difficult to debug, especially when the call stack is deep.</a:t>
            </a:r>
          </a:p>
          <a:p>
            <a:pPr algn="ctr"/>
            <a:endParaRPr lang="en-US" sz="1600" dirty="0"/>
          </a:p>
        </p:txBody>
      </p:sp>
      <p:sp>
        <p:nvSpPr>
          <p:cNvPr id="3" name="Title 2">
            <a:extLst>
              <a:ext uri="{FF2B5EF4-FFF2-40B4-BE49-F238E27FC236}">
                <a16:creationId xmlns:a16="http://schemas.microsoft.com/office/drawing/2014/main" id="{5C92B64D-25E6-5C2C-CC77-7DC7E84AD6C7}"/>
              </a:ext>
            </a:extLst>
          </p:cNvPr>
          <p:cNvSpPr>
            <a:spLocks noGrp="1"/>
          </p:cNvSpPr>
          <p:nvPr>
            <p:ph type="title"/>
          </p:nvPr>
        </p:nvSpPr>
        <p:spPr>
          <a:xfrm>
            <a:off x="2030101" y="839531"/>
            <a:ext cx="5264728" cy="670214"/>
          </a:xfrm>
        </p:spPr>
        <p:txBody>
          <a:bodyPr/>
          <a:lstStyle/>
          <a:p>
            <a:r>
              <a:rPr lang="en-US" sz="2000" b="1" dirty="0">
                <a:solidFill>
                  <a:srgbClr val="12D2C6"/>
                </a:solidFill>
              </a:rPr>
              <a:t>Disadvantages of Using Recursive Algorithms</a:t>
            </a:r>
            <a:br>
              <a:rPr lang="en-US" sz="2000" b="1" dirty="0">
                <a:solidFill>
                  <a:srgbClr val="12D2C6"/>
                </a:solidFill>
              </a:rPr>
            </a:br>
            <a:endParaRPr lang="en-US" sz="2000" dirty="0">
              <a:solidFill>
                <a:srgbClr val="12D2C6"/>
              </a:solidFill>
            </a:endParaRPr>
          </a:p>
        </p:txBody>
      </p:sp>
    </p:spTree>
    <p:extLst>
      <p:ext uri="{BB962C8B-B14F-4D97-AF65-F5344CB8AC3E}">
        <p14:creationId xmlns:p14="http://schemas.microsoft.com/office/powerpoint/2010/main" val="4035899740"/>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975072D-2808-505C-5EA3-6C5A00947F5D}"/>
              </a:ext>
            </a:extLst>
          </p:cNvPr>
          <p:cNvSpPr>
            <a:spLocks noGrp="1"/>
          </p:cNvSpPr>
          <p:nvPr>
            <p:ph type="title"/>
          </p:nvPr>
        </p:nvSpPr>
        <p:spPr>
          <a:xfrm>
            <a:off x="2556187" y="464530"/>
            <a:ext cx="2755200" cy="1047600"/>
          </a:xfrm>
        </p:spPr>
        <p:txBody>
          <a:bodyPr/>
          <a:lstStyle/>
          <a:p>
            <a:r>
              <a:rPr lang="en-US" dirty="0">
                <a:solidFill>
                  <a:srgbClr val="12D2C6"/>
                </a:solidFill>
              </a:rPr>
              <a:t>LINEAR SEARCH </a:t>
            </a:r>
          </a:p>
        </p:txBody>
      </p:sp>
      <p:sp>
        <p:nvSpPr>
          <p:cNvPr id="4" name="Google Shape;1768;p41">
            <a:extLst>
              <a:ext uri="{FF2B5EF4-FFF2-40B4-BE49-F238E27FC236}">
                <a16:creationId xmlns:a16="http://schemas.microsoft.com/office/drawing/2014/main" id="{B2C6C7FC-D2F9-38FC-4075-A8B6E86C96AC}"/>
              </a:ext>
            </a:extLst>
          </p:cNvPr>
          <p:cNvSpPr/>
          <p:nvPr/>
        </p:nvSpPr>
        <p:spPr>
          <a:xfrm>
            <a:off x="5042778" y="1369701"/>
            <a:ext cx="3388122" cy="2958401"/>
          </a:xfrm>
          <a:prstGeom prst="roundRect">
            <a:avLst>
              <a:gd name="adj" fmla="val 8047"/>
            </a:avLst>
          </a:prstGeom>
          <a:solidFill>
            <a:schemeClr val="accent2"/>
          </a:solidFill>
          <a:ln>
            <a:noFill/>
          </a:ln>
          <a:effectLst>
            <a:outerShdw dist="161925" dir="7860000" algn="bl" rotWithShape="0">
              <a:schemeClr val="accent5"/>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TextBox 4">
            <a:extLst>
              <a:ext uri="{FF2B5EF4-FFF2-40B4-BE49-F238E27FC236}">
                <a16:creationId xmlns:a16="http://schemas.microsoft.com/office/drawing/2014/main" id="{863E9387-416C-26DD-4FAA-EAD3AF128037}"/>
              </a:ext>
            </a:extLst>
          </p:cNvPr>
          <p:cNvSpPr txBox="1"/>
          <p:nvPr/>
        </p:nvSpPr>
        <p:spPr>
          <a:xfrm>
            <a:off x="5177881" y="2012175"/>
            <a:ext cx="2844800" cy="1815882"/>
          </a:xfrm>
          <a:prstGeom prst="rect">
            <a:avLst/>
          </a:prstGeom>
          <a:noFill/>
        </p:spPr>
        <p:txBody>
          <a:bodyPr wrap="square" rtlCol="0">
            <a:spAutoFit/>
          </a:bodyPr>
          <a:lstStyle/>
          <a:p>
            <a:r>
              <a:rPr lang="en-US" dirty="0">
                <a:solidFill>
                  <a:schemeClr val="tx1"/>
                </a:solidFill>
              </a:rPr>
              <a:t>Linear search, also known as sequential search, checks each item in a list or array until the desired item is found. It's best used on small datasets or unordered lists, as it takes a long time on large ones.</a:t>
            </a:r>
          </a:p>
          <a:p>
            <a:endParaRPr lang="en-US" dirty="0">
              <a:solidFill>
                <a:schemeClr val="tx1"/>
              </a:solidFill>
            </a:endParaRPr>
          </a:p>
        </p:txBody>
      </p:sp>
      <p:grpSp>
        <p:nvGrpSpPr>
          <p:cNvPr id="6" name="Google Shape;2904;p62">
            <a:extLst>
              <a:ext uri="{FF2B5EF4-FFF2-40B4-BE49-F238E27FC236}">
                <a16:creationId xmlns:a16="http://schemas.microsoft.com/office/drawing/2014/main" id="{4701A72E-2C21-4A93-FF96-D762277EF8B8}"/>
              </a:ext>
            </a:extLst>
          </p:cNvPr>
          <p:cNvGrpSpPr/>
          <p:nvPr/>
        </p:nvGrpSpPr>
        <p:grpSpPr>
          <a:xfrm>
            <a:off x="135205" y="927524"/>
            <a:ext cx="3846326" cy="4130080"/>
            <a:chOff x="5284520" y="991441"/>
            <a:chExt cx="3846326" cy="4130080"/>
          </a:xfrm>
        </p:grpSpPr>
        <p:grpSp>
          <p:nvGrpSpPr>
            <p:cNvPr id="7" name="Google Shape;2905;p62">
              <a:extLst>
                <a:ext uri="{FF2B5EF4-FFF2-40B4-BE49-F238E27FC236}">
                  <a16:creationId xmlns:a16="http://schemas.microsoft.com/office/drawing/2014/main" id="{2F0253B2-F4FE-2759-5A7B-C89071CB1E51}"/>
                </a:ext>
              </a:extLst>
            </p:cNvPr>
            <p:cNvGrpSpPr/>
            <p:nvPr/>
          </p:nvGrpSpPr>
          <p:grpSpPr>
            <a:xfrm>
              <a:off x="5290060" y="4283843"/>
              <a:ext cx="3840787" cy="837679"/>
              <a:chOff x="5290060" y="4283843"/>
              <a:chExt cx="3840787" cy="837679"/>
            </a:xfrm>
          </p:grpSpPr>
          <p:sp>
            <p:nvSpPr>
              <p:cNvPr id="117" name="Google Shape;2906;p62">
                <a:extLst>
                  <a:ext uri="{FF2B5EF4-FFF2-40B4-BE49-F238E27FC236}">
                    <a16:creationId xmlns:a16="http://schemas.microsoft.com/office/drawing/2014/main" id="{28EEE070-FC96-76A3-BC62-1F0E2E159763}"/>
                  </a:ext>
                </a:extLst>
              </p:cNvPr>
              <p:cNvSpPr/>
              <p:nvPr/>
            </p:nvSpPr>
            <p:spPr>
              <a:xfrm>
                <a:off x="5290060" y="4839525"/>
                <a:ext cx="3840787" cy="281996"/>
              </a:xfrm>
              <a:custGeom>
                <a:avLst/>
                <a:gdLst/>
                <a:ahLst/>
                <a:cxnLst/>
                <a:rect l="l" t="t" r="r" b="b"/>
                <a:pathLst>
                  <a:path w="139033" h="10208" extrusionOk="0">
                    <a:moveTo>
                      <a:pt x="0" y="0"/>
                    </a:moveTo>
                    <a:lnTo>
                      <a:pt x="0" y="10207"/>
                    </a:lnTo>
                    <a:lnTo>
                      <a:pt x="139033" y="10207"/>
                    </a:lnTo>
                    <a:lnTo>
                      <a:pt x="13903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2907;p62">
                <a:extLst>
                  <a:ext uri="{FF2B5EF4-FFF2-40B4-BE49-F238E27FC236}">
                    <a16:creationId xmlns:a16="http://schemas.microsoft.com/office/drawing/2014/main" id="{83F87385-C20C-0A84-2C8B-3691C2A54901}"/>
                  </a:ext>
                </a:extLst>
              </p:cNvPr>
              <p:cNvSpPr/>
              <p:nvPr/>
            </p:nvSpPr>
            <p:spPr>
              <a:xfrm>
                <a:off x="5290060" y="4670873"/>
                <a:ext cx="3840787" cy="168678"/>
              </a:xfrm>
              <a:custGeom>
                <a:avLst/>
                <a:gdLst/>
                <a:ahLst/>
                <a:cxnLst/>
                <a:rect l="l" t="t" r="r" b="b"/>
                <a:pathLst>
                  <a:path w="139033" h="6106" extrusionOk="0">
                    <a:moveTo>
                      <a:pt x="6071" y="1"/>
                    </a:moveTo>
                    <a:cubicBezTo>
                      <a:pt x="2702" y="1"/>
                      <a:pt x="0" y="2769"/>
                      <a:pt x="0" y="6105"/>
                    </a:cubicBezTo>
                    <a:lnTo>
                      <a:pt x="139033" y="6105"/>
                    </a:lnTo>
                    <a:cubicBezTo>
                      <a:pt x="139033" y="2769"/>
                      <a:pt x="136298" y="34"/>
                      <a:pt x="13299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2908;p62">
                <a:extLst>
                  <a:ext uri="{FF2B5EF4-FFF2-40B4-BE49-F238E27FC236}">
                    <a16:creationId xmlns:a16="http://schemas.microsoft.com/office/drawing/2014/main" id="{906B71CC-2507-EAEA-BB1E-4BDEC403C962}"/>
                  </a:ext>
                </a:extLst>
              </p:cNvPr>
              <p:cNvSpPr/>
              <p:nvPr/>
            </p:nvSpPr>
            <p:spPr>
              <a:xfrm>
                <a:off x="6700889" y="4283843"/>
                <a:ext cx="1159255" cy="387054"/>
              </a:xfrm>
              <a:custGeom>
                <a:avLst/>
                <a:gdLst/>
                <a:ahLst/>
                <a:cxnLst/>
                <a:rect l="l" t="t" r="r" b="b"/>
                <a:pathLst>
                  <a:path w="41964" h="14011" extrusionOk="0">
                    <a:moveTo>
                      <a:pt x="8073" y="1"/>
                    </a:moveTo>
                    <a:lnTo>
                      <a:pt x="0" y="14011"/>
                    </a:lnTo>
                    <a:lnTo>
                      <a:pt x="41897" y="14011"/>
                    </a:lnTo>
                    <a:cubicBezTo>
                      <a:pt x="41897" y="14011"/>
                      <a:pt x="41963" y="6672"/>
                      <a:pt x="364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 name="Google Shape;2909;p62">
              <a:extLst>
                <a:ext uri="{FF2B5EF4-FFF2-40B4-BE49-F238E27FC236}">
                  <a16:creationId xmlns:a16="http://schemas.microsoft.com/office/drawing/2014/main" id="{75D716B7-CB19-8B97-A35C-56BE67781609}"/>
                </a:ext>
              </a:extLst>
            </p:cNvPr>
            <p:cNvGrpSpPr/>
            <p:nvPr/>
          </p:nvGrpSpPr>
          <p:grpSpPr>
            <a:xfrm flipH="1">
              <a:off x="5284520" y="991441"/>
              <a:ext cx="3622376" cy="3606309"/>
              <a:chOff x="933600" y="1438909"/>
              <a:chExt cx="2442600" cy="2431766"/>
            </a:xfrm>
          </p:grpSpPr>
          <p:sp>
            <p:nvSpPr>
              <p:cNvPr id="9" name="Google Shape;2910;p62">
                <a:extLst>
                  <a:ext uri="{FF2B5EF4-FFF2-40B4-BE49-F238E27FC236}">
                    <a16:creationId xmlns:a16="http://schemas.microsoft.com/office/drawing/2014/main" id="{E60F40D7-9822-449E-E266-065BF9EB2DD5}"/>
                  </a:ext>
                </a:extLst>
              </p:cNvPr>
              <p:cNvSpPr/>
              <p:nvPr/>
            </p:nvSpPr>
            <p:spPr>
              <a:xfrm>
                <a:off x="1468100" y="2159075"/>
                <a:ext cx="494125" cy="790200"/>
              </a:xfrm>
              <a:custGeom>
                <a:avLst/>
                <a:gdLst/>
                <a:ahLst/>
                <a:cxnLst/>
                <a:rect l="l" t="t" r="r" b="b"/>
                <a:pathLst>
                  <a:path w="19765" h="31608" extrusionOk="0">
                    <a:moveTo>
                      <a:pt x="8063" y="0"/>
                    </a:moveTo>
                    <a:cubicBezTo>
                      <a:pt x="6741" y="0"/>
                      <a:pt x="5416" y="295"/>
                      <a:pt x="4210" y="898"/>
                    </a:cubicBezTo>
                    <a:cubicBezTo>
                      <a:pt x="2984" y="1483"/>
                      <a:pt x="1924" y="2431"/>
                      <a:pt x="1367" y="3657"/>
                    </a:cubicBezTo>
                    <a:cubicBezTo>
                      <a:pt x="503" y="5608"/>
                      <a:pt x="1144" y="7866"/>
                      <a:pt x="1785" y="9901"/>
                    </a:cubicBezTo>
                    <a:cubicBezTo>
                      <a:pt x="2538" y="12326"/>
                      <a:pt x="3318" y="14724"/>
                      <a:pt x="4099" y="17177"/>
                    </a:cubicBezTo>
                    <a:cubicBezTo>
                      <a:pt x="4517" y="18487"/>
                      <a:pt x="4991" y="19853"/>
                      <a:pt x="5019" y="21246"/>
                    </a:cubicBezTo>
                    <a:cubicBezTo>
                      <a:pt x="5074" y="22640"/>
                      <a:pt x="4740" y="24090"/>
                      <a:pt x="3792" y="25149"/>
                    </a:cubicBezTo>
                    <a:cubicBezTo>
                      <a:pt x="3147" y="25832"/>
                      <a:pt x="2193" y="26256"/>
                      <a:pt x="1263" y="26256"/>
                    </a:cubicBezTo>
                    <a:cubicBezTo>
                      <a:pt x="825" y="26256"/>
                      <a:pt x="393" y="26162"/>
                      <a:pt x="1" y="25957"/>
                    </a:cubicBezTo>
                    <a:lnTo>
                      <a:pt x="1" y="25957"/>
                    </a:lnTo>
                    <a:cubicBezTo>
                      <a:pt x="2624" y="29387"/>
                      <a:pt x="6638" y="31608"/>
                      <a:pt x="10888" y="31608"/>
                    </a:cubicBezTo>
                    <a:cubicBezTo>
                      <a:pt x="11336" y="31608"/>
                      <a:pt x="11787" y="31583"/>
                      <a:pt x="12238" y="31532"/>
                    </a:cubicBezTo>
                    <a:cubicBezTo>
                      <a:pt x="13855" y="31365"/>
                      <a:pt x="15528" y="30836"/>
                      <a:pt x="16838" y="29776"/>
                    </a:cubicBezTo>
                    <a:cubicBezTo>
                      <a:pt x="18287" y="28578"/>
                      <a:pt x="19123" y="26710"/>
                      <a:pt x="19430" y="24842"/>
                    </a:cubicBezTo>
                    <a:cubicBezTo>
                      <a:pt x="19765" y="22947"/>
                      <a:pt x="19569" y="21051"/>
                      <a:pt x="19346" y="19128"/>
                    </a:cubicBezTo>
                    <a:cubicBezTo>
                      <a:pt x="18677" y="14584"/>
                      <a:pt x="17869" y="9650"/>
                      <a:pt x="16169" y="5441"/>
                    </a:cubicBezTo>
                    <a:cubicBezTo>
                      <a:pt x="15277" y="3211"/>
                      <a:pt x="13409" y="1399"/>
                      <a:pt x="11179" y="563"/>
                    </a:cubicBezTo>
                    <a:cubicBezTo>
                      <a:pt x="10185" y="190"/>
                      <a:pt x="9126" y="0"/>
                      <a:pt x="806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911;p62">
                <a:extLst>
                  <a:ext uri="{FF2B5EF4-FFF2-40B4-BE49-F238E27FC236}">
                    <a16:creationId xmlns:a16="http://schemas.microsoft.com/office/drawing/2014/main" id="{BFDEF2E5-3AB3-AC3E-4C32-189819117945}"/>
                  </a:ext>
                </a:extLst>
              </p:cNvPr>
              <p:cNvSpPr/>
              <p:nvPr/>
            </p:nvSpPr>
            <p:spPr>
              <a:xfrm>
                <a:off x="1652775" y="2223775"/>
                <a:ext cx="307350" cy="725625"/>
              </a:xfrm>
              <a:custGeom>
                <a:avLst/>
                <a:gdLst/>
                <a:ahLst/>
                <a:cxnLst/>
                <a:rect l="l" t="t" r="r" b="b"/>
                <a:pathLst>
                  <a:path w="12294" h="29025" extrusionOk="0">
                    <a:moveTo>
                      <a:pt x="5951" y="1"/>
                    </a:moveTo>
                    <a:cubicBezTo>
                      <a:pt x="4200" y="1"/>
                      <a:pt x="2458" y="1025"/>
                      <a:pt x="1478" y="2519"/>
                    </a:cubicBezTo>
                    <a:cubicBezTo>
                      <a:pt x="168" y="4414"/>
                      <a:pt x="1" y="6867"/>
                      <a:pt x="503" y="9097"/>
                    </a:cubicBezTo>
                    <a:cubicBezTo>
                      <a:pt x="977" y="11327"/>
                      <a:pt x="2036" y="13390"/>
                      <a:pt x="3095" y="15425"/>
                    </a:cubicBezTo>
                    <a:cubicBezTo>
                      <a:pt x="4182" y="17432"/>
                      <a:pt x="5297" y="19523"/>
                      <a:pt x="5437" y="21836"/>
                    </a:cubicBezTo>
                    <a:cubicBezTo>
                      <a:pt x="5576" y="24261"/>
                      <a:pt x="4489" y="26742"/>
                      <a:pt x="2538" y="28303"/>
                    </a:cubicBezTo>
                    <a:cubicBezTo>
                      <a:pt x="2259" y="28526"/>
                      <a:pt x="1980" y="28721"/>
                      <a:pt x="1701" y="28917"/>
                    </a:cubicBezTo>
                    <a:cubicBezTo>
                      <a:pt x="2246" y="28990"/>
                      <a:pt x="2782" y="29025"/>
                      <a:pt x="3320" y="29025"/>
                    </a:cubicBezTo>
                    <a:cubicBezTo>
                      <a:pt x="3800" y="29025"/>
                      <a:pt x="4281" y="28997"/>
                      <a:pt x="4768" y="28944"/>
                    </a:cubicBezTo>
                    <a:cubicBezTo>
                      <a:pt x="6440" y="28777"/>
                      <a:pt x="8085" y="28275"/>
                      <a:pt x="9367" y="27188"/>
                    </a:cubicBezTo>
                    <a:cubicBezTo>
                      <a:pt x="10844" y="25990"/>
                      <a:pt x="11681" y="24122"/>
                      <a:pt x="11987" y="22254"/>
                    </a:cubicBezTo>
                    <a:cubicBezTo>
                      <a:pt x="12294" y="20359"/>
                      <a:pt x="12127" y="18408"/>
                      <a:pt x="11876" y="16540"/>
                    </a:cubicBezTo>
                    <a:cubicBezTo>
                      <a:pt x="11290" y="12024"/>
                      <a:pt x="10482" y="7090"/>
                      <a:pt x="8782" y="2881"/>
                    </a:cubicBezTo>
                    <a:cubicBezTo>
                      <a:pt x="8364" y="1850"/>
                      <a:pt x="7750" y="930"/>
                      <a:pt x="6970" y="121"/>
                    </a:cubicBezTo>
                    <a:cubicBezTo>
                      <a:pt x="6634" y="40"/>
                      <a:pt x="6292" y="1"/>
                      <a:pt x="595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912;p62">
                <a:extLst>
                  <a:ext uri="{FF2B5EF4-FFF2-40B4-BE49-F238E27FC236}">
                    <a16:creationId xmlns:a16="http://schemas.microsoft.com/office/drawing/2014/main" id="{0197C976-E2F4-A586-27D4-1CA8D722E905}"/>
                  </a:ext>
                </a:extLst>
              </p:cNvPr>
              <p:cNvSpPr/>
              <p:nvPr/>
            </p:nvSpPr>
            <p:spPr>
              <a:xfrm>
                <a:off x="2344800" y="2393175"/>
                <a:ext cx="542200" cy="936425"/>
              </a:xfrm>
              <a:custGeom>
                <a:avLst/>
                <a:gdLst/>
                <a:ahLst/>
                <a:cxnLst/>
                <a:rect l="l" t="t" r="r" b="b"/>
                <a:pathLst>
                  <a:path w="21688" h="37457" extrusionOk="0">
                    <a:moveTo>
                      <a:pt x="14553" y="0"/>
                    </a:moveTo>
                    <a:cubicBezTo>
                      <a:pt x="14202" y="0"/>
                      <a:pt x="13874" y="183"/>
                      <a:pt x="13687" y="537"/>
                    </a:cubicBezTo>
                    <a:cubicBezTo>
                      <a:pt x="12433" y="2962"/>
                      <a:pt x="11652" y="5611"/>
                      <a:pt x="11485" y="8370"/>
                    </a:cubicBezTo>
                    <a:cubicBezTo>
                      <a:pt x="10899" y="7534"/>
                      <a:pt x="10481" y="6586"/>
                      <a:pt x="10258" y="5611"/>
                    </a:cubicBezTo>
                    <a:cubicBezTo>
                      <a:pt x="10124" y="5101"/>
                      <a:pt x="9681" y="4773"/>
                      <a:pt x="9177" y="4773"/>
                    </a:cubicBezTo>
                    <a:cubicBezTo>
                      <a:pt x="9156" y="4773"/>
                      <a:pt x="9136" y="4773"/>
                      <a:pt x="9115" y="4774"/>
                    </a:cubicBezTo>
                    <a:lnTo>
                      <a:pt x="9087" y="4774"/>
                    </a:lnTo>
                    <a:cubicBezTo>
                      <a:pt x="8530" y="4858"/>
                      <a:pt x="8084" y="5332"/>
                      <a:pt x="8112" y="5889"/>
                    </a:cubicBezTo>
                    <a:cubicBezTo>
                      <a:pt x="8223" y="8565"/>
                      <a:pt x="9283" y="11269"/>
                      <a:pt x="11150" y="13220"/>
                    </a:cubicBezTo>
                    <a:lnTo>
                      <a:pt x="7582" y="26656"/>
                    </a:lnTo>
                    <a:lnTo>
                      <a:pt x="5296" y="23144"/>
                    </a:lnTo>
                    <a:lnTo>
                      <a:pt x="0" y="29862"/>
                    </a:lnTo>
                    <a:lnTo>
                      <a:pt x="3652" y="34880"/>
                    </a:lnTo>
                    <a:cubicBezTo>
                      <a:pt x="4831" y="36507"/>
                      <a:pt x="6729" y="37456"/>
                      <a:pt x="8704" y="37456"/>
                    </a:cubicBezTo>
                    <a:cubicBezTo>
                      <a:pt x="9063" y="37456"/>
                      <a:pt x="9424" y="37425"/>
                      <a:pt x="9784" y="37360"/>
                    </a:cubicBezTo>
                    <a:cubicBezTo>
                      <a:pt x="12739" y="36831"/>
                      <a:pt x="14913" y="34350"/>
                      <a:pt x="14997" y="31367"/>
                    </a:cubicBezTo>
                    <a:lnTo>
                      <a:pt x="15555" y="14196"/>
                    </a:lnTo>
                    <a:cubicBezTo>
                      <a:pt x="17199" y="12970"/>
                      <a:pt x="18314" y="11046"/>
                      <a:pt x="18593" y="9039"/>
                    </a:cubicBezTo>
                    <a:cubicBezTo>
                      <a:pt x="19541" y="8064"/>
                      <a:pt x="20516" y="7116"/>
                      <a:pt x="21464" y="6140"/>
                    </a:cubicBezTo>
                    <a:cubicBezTo>
                      <a:pt x="21687" y="5889"/>
                      <a:pt x="21659" y="5471"/>
                      <a:pt x="21408" y="5220"/>
                    </a:cubicBezTo>
                    <a:cubicBezTo>
                      <a:pt x="21311" y="5123"/>
                      <a:pt x="21164" y="5074"/>
                      <a:pt x="21011" y="5074"/>
                    </a:cubicBezTo>
                    <a:cubicBezTo>
                      <a:pt x="20858" y="5074"/>
                      <a:pt x="20698" y="5123"/>
                      <a:pt x="20572" y="5220"/>
                    </a:cubicBezTo>
                    <a:cubicBezTo>
                      <a:pt x="19792" y="5973"/>
                      <a:pt x="18900" y="6726"/>
                      <a:pt x="18119" y="7422"/>
                    </a:cubicBezTo>
                    <a:cubicBezTo>
                      <a:pt x="18844" y="6307"/>
                      <a:pt x="19652" y="5192"/>
                      <a:pt x="20572" y="4217"/>
                    </a:cubicBezTo>
                    <a:cubicBezTo>
                      <a:pt x="20962" y="3826"/>
                      <a:pt x="20934" y="3241"/>
                      <a:pt x="20572" y="2907"/>
                    </a:cubicBezTo>
                    <a:cubicBezTo>
                      <a:pt x="20395" y="2715"/>
                      <a:pt x="20155" y="2616"/>
                      <a:pt x="19910" y="2616"/>
                    </a:cubicBezTo>
                    <a:cubicBezTo>
                      <a:pt x="19694" y="2616"/>
                      <a:pt x="19473" y="2694"/>
                      <a:pt x="19290" y="2851"/>
                    </a:cubicBezTo>
                    <a:cubicBezTo>
                      <a:pt x="18258" y="3826"/>
                      <a:pt x="17283" y="4914"/>
                      <a:pt x="16502" y="6140"/>
                    </a:cubicBezTo>
                    <a:cubicBezTo>
                      <a:pt x="17088" y="4719"/>
                      <a:pt x="17980" y="3353"/>
                      <a:pt x="18983" y="2126"/>
                    </a:cubicBezTo>
                    <a:cubicBezTo>
                      <a:pt x="19373" y="1680"/>
                      <a:pt x="19290" y="983"/>
                      <a:pt x="18844" y="621"/>
                    </a:cubicBezTo>
                    <a:cubicBezTo>
                      <a:pt x="18650" y="475"/>
                      <a:pt x="18419" y="404"/>
                      <a:pt x="18192" y="404"/>
                    </a:cubicBezTo>
                    <a:cubicBezTo>
                      <a:pt x="17898" y="404"/>
                      <a:pt x="17611" y="524"/>
                      <a:pt x="17422" y="760"/>
                    </a:cubicBezTo>
                    <a:cubicBezTo>
                      <a:pt x="16112" y="2293"/>
                      <a:pt x="15053" y="3966"/>
                      <a:pt x="14300" y="5834"/>
                    </a:cubicBezTo>
                    <a:cubicBezTo>
                      <a:pt x="14495" y="4300"/>
                      <a:pt x="14858" y="2767"/>
                      <a:pt x="15471" y="1318"/>
                    </a:cubicBezTo>
                    <a:cubicBezTo>
                      <a:pt x="15638" y="844"/>
                      <a:pt x="15415" y="286"/>
                      <a:pt x="14941" y="63"/>
                    </a:cubicBezTo>
                    <a:lnTo>
                      <a:pt x="14913" y="63"/>
                    </a:lnTo>
                    <a:cubicBezTo>
                      <a:pt x="14794" y="21"/>
                      <a:pt x="14672" y="0"/>
                      <a:pt x="14553" y="0"/>
                    </a:cubicBezTo>
                    <a:close/>
                  </a:path>
                </a:pathLst>
              </a:custGeom>
              <a:solidFill>
                <a:srgbClr val="EBA4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913;p62">
                <a:extLst>
                  <a:ext uri="{FF2B5EF4-FFF2-40B4-BE49-F238E27FC236}">
                    <a16:creationId xmlns:a16="http://schemas.microsoft.com/office/drawing/2014/main" id="{AF875D0C-FA50-A1E7-BB9B-6DA40B022A79}"/>
                  </a:ext>
                </a:extLst>
              </p:cNvPr>
              <p:cNvSpPr/>
              <p:nvPr/>
            </p:nvSpPr>
            <p:spPr>
              <a:xfrm>
                <a:off x="2485550" y="3044925"/>
                <a:ext cx="50900" cy="164500"/>
              </a:xfrm>
              <a:custGeom>
                <a:avLst/>
                <a:gdLst/>
                <a:ahLst/>
                <a:cxnLst/>
                <a:rect l="l" t="t" r="r" b="b"/>
                <a:pathLst>
                  <a:path w="2036" h="6580" extrusionOk="0">
                    <a:moveTo>
                      <a:pt x="1646" y="1"/>
                    </a:moveTo>
                    <a:cubicBezTo>
                      <a:pt x="531" y="1311"/>
                      <a:pt x="1" y="3095"/>
                      <a:pt x="252" y="4795"/>
                    </a:cubicBezTo>
                    <a:lnTo>
                      <a:pt x="447" y="6580"/>
                    </a:lnTo>
                    <a:lnTo>
                      <a:pt x="2036" y="586"/>
                    </a:lnTo>
                    <a:lnTo>
                      <a:pt x="1646" y="1"/>
                    </a:lnTo>
                    <a:close/>
                  </a:path>
                </a:pathLst>
              </a:custGeom>
              <a:solidFill>
                <a:srgbClr val="B76D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914;p62">
                <a:extLst>
                  <a:ext uri="{FF2B5EF4-FFF2-40B4-BE49-F238E27FC236}">
                    <a16:creationId xmlns:a16="http://schemas.microsoft.com/office/drawing/2014/main" id="{0A1C6DD9-5C21-ABD3-660E-4FBEFB511205}"/>
                  </a:ext>
                </a:extLst>
              </p:cNvPr>
              <p:cNvSpPr/>
              <p:nvPr/>
            </p:nvSpPr>
            <p:spPr>
              <a:xfrm>
                <a:off x="2631900" y="2598425"/>
                <a:ext cx="103325" cy="106450"/>
              </a:xfrm>
              <a:custGeom>
                <a:avLst/>
                <a:gdLst/>
                <a:ahLst/>
                <a:cxnLst/>
                <a:rect l="l" t="t" r="r" b="b"/>
                <a:pathLst>
                  <a:path w="4133" h="4258" extrusionOk="0">
                    <a:moveTo>
                      <a:pt x="628" y="1"/>
                    </a:moveTo>
                    <a:cubicBezTo>
                      <a:pt x="393" y="1"/>
                      <a:pt x="177" y="44"/>
                      <a:pt x="1" y="132"/>
                    </a:cubicBezTo>
                    <a:cubicBezTo>
                      <a:pt x="2593" y="634"/>
                      <a:pt x="2928" y="3477"/>
                      <a:pt x="2677" y="4258"/>
                    </a:cubicBezTo>
                    <a:cubicBezTo>
                      <a:pt x="4133" y="1537"/>
                      <a:pt x="2032" y="1"/>
                      <a:pt x="628" y="1"/>
                    </a:cubicBezTo>
                    <a:close/>
                  </a:path>
                </a:pathLst>
              </a:custGeom>
              <a:solidFill>
                <a:srgbClr val="B76D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915;p62">
                <a:extLst>
                  <a:ext uri="{FF2B5EF4-FFF2-40B4-BE49-F238E27FC236}">
                    <a16:creationId xmlns:a16="http://schemas.microsoft.com/office/drawing/2014/main" id="{43DB3394-E7E6-4E12-ABC2-37AFECE6DD1A}"/>
                  </a:ext>
                </a:extLst>
              </p:cNvPr>
              <p:cNvSpPr/>
              <p:nvPr/>
            </p:nvSpPr>
            <p:spPr>
              <a:xfrm>
                <a:off x="2346175" y="2971775"/>
                <a:ext cx="132450" cy="255075"/>
              </a:xfrm>
              <a:custGeom>
                <a:avLst/>
                <a:gdLst/>
                <a:ahLst/>
                <a:cxnLst/>
                <a:rect l="l" t="t" r="r" b="b"/>
                <a:pathLst>
                  <a:path w="5298" h="10203" extrusionOk="0">
                    <a:moveTo>
                      <a:pt x="5297" y="0"/>
                    </a:moveTo>
                    <a:lnTo>
                      <a:pt x="1" y="6718"/>
                    </a:lnTo>
                    <a:lnTo>
                      <a:pt x="2538" y="10202"/>
                    </a:lnTo>
                    <a:lnTo>
                      <a:pt x="2342" y="9060"/>
                    </a:lnTo>
                    <a:cubicBezTo>
                      <a:pt x="2036" y="7415"/>
                      <a:pt x="2259" y="5742"/>
                      <a:pt x="3039" y="4293"/>
                    </a:cubicBezTo>
                    <a:lnTo>
                      <a:pt x="5297" y="0"/>
                    </a:lnTo>
                    <a:close/>
                  </a:path>
                </a:pathLst>
              </a:custGeom>
              <a:solidFill>
                <a:srgbClr val="B76D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916;p62">
                <a:extLst>
                  <a:ext uri="{FF2B5EF4-FFF2-40B4-BE49-F238E27FC236}">
                    <a16:creationId xmlns:a16="http://schemas.microsoft.com/office/drawing/2014/main" id="{08B58E87-2126-3A62-B94C-8DA5F9BCFD9F}"/>
                  </a:ext>
                </a:extLst>
              </p:cNvPr>
              <p:cNvSpPr/>
              <p:nvPr/>
            </p:nvSpPr>
            <p:spPr>
              <a:xfrm>
                <a:off x="1454175" y="2787275"/>
                <a:ext cx="1039075" cy="1083400"/>
              </a:xfrm>
              <a:custGeom>
                <a:avLst/>
                <a:gdLst/>
                <a:ahLst/>
                <a:cxnLst/>
                <a:rect l="l" t="t" r="r" b="b"/>
                <a:pathLst>
                  <a:path w="41563" h="43336" extrusionOk="0">
                    <a:moveTo>
                      <a:pt x="32246" y="0"/>
                    </a:moveTo>
                    <a:cubicBezTo>
                      <a:pt x="31399" y="0"/>
                      <a:pt x="30545" y="135"/>
                      <a:pt x="29716" y="411"/>
                    </a:cubicBezTo>
                    <a:cubicBezTo>
                      <a:pt x="30022" y="2362"/>
                      <a:pt x="29381" y="4425"/>
                      <a:pt x="28071" y="5903"/>
                    </a:cubicBezTo>
                    <a:cubicBezTo>
                      <a:pt x="26510" y="7715"/>
                      <a:pt x="24113" y="8662"/>
                      <a:pt x="21743" y="8774"/>
                    </a:cubicBezTo>
                    <a:cubicBezTo>
                      <a:pt x="21605" y="8779"/>
                      <a:pt x="21466" y="8782"/>
                      <a:pt x="21327" y="8782"/>
                    </a:cubicBezTo>
                    <a:cubicBezTo>
                      <a:pt x="20031" y="8782"/>
                      <a:pt x="18692" y="8542"/>
                      <a:pt x="17534" y="7938"/>
                    </a:cubicBezTo>
                    <a:cubicBezTo>
                      <a:pt x="16196" y="7269"/>
                      <a:pt x="15081" y="6237"/>
                      <a:pt x="14496" y="4899"/>
                    </a:cubicBezTo>
                    <a:cubicBezTo>
                      <a:pt x="14050" y="3868"/>
                      <a:pt x="13910" y="2697"/>
                      <a:pt x="13910" y="1554"/>
                    </a:cubicBezTo>
                    <a:lnTo>
                      <a:pt x="10621" y="1275"/>
                    </a:lnTo>
                    <a:cubicBezTo>
                      <a:pt x="10438" y="1261"/>
                      <a:pt x="10256" y="1254"/>
                      <a:pt x="10074" y="1254"/>
                    </a:cubicBezTo>
                    <a:cubicBezTo>
                      <a:pt x="7740" y="1254"/>
                      <a:pt x="5561" y="2408"/>
                      <a:pt x="4293" y="4425"/>
                    </a:cubicBezTo>
                    <a:lnTo>
                      <a:pt x="0" y="11032"/>
                    </a:lnTo>
                    <a:lnTo>
                      <a:pt x="6997" y="15324"/>
                    </a:lnTo>
                    <a:lnTo>
                      <a:pt x="9506" y="18419"/>
                    </a:lnTo>
                    <a:lnTo>
                      <a:pt x="10509" y="20481"/>
                    </a:lnTo>
                    <a:cubicBezTo>
                      <a:pt x="13018" y="25555"/>
                      <a:pt x="13074" y="31548"/>
                      <a:pt x="10482" y="36621"/>
                    </a:cubicBezTo>
                    <a:cubicBezTo>
                      <a:pt x="10175" y="37207"/>
                      <a:pt x="9367" y="38656"/>
                      <a:pt x="9032" y="39214"/>
                    </a:cubicBezTo>
                    <a:cubicBezTo>
                      <a:pt x="11429" y="41639"/>
                      <a:pt x="18315" y="41555"/>
                      <a:pt x="20099" y="42336"/>
                    </a:cubicBezTo>
                    <a:cubicBezTo>
                      <a:pt x="21707" y="43017"/>
                      <a:pt x="23480" y="43335"/>
                      <a:pt x="25281" y="43335"/>
                    </a:cubicBezTo>
                    <a:cubicBezTo>
                      <a:pt x="28786" y="43335"/>
                      <a:pt x="32398" y="42130"/>
                      <a:pt x="35123" y="40050"/>
                    </a:cubicBezTo>
                    <a:cubicBezTo>
                      <a:pt x="35123" y="40050"/>
                      <a:pt x="36294" y="31910"/>
                      <a:pt x="36127" y="23659"/>
                    </a:cubicBezTo>
                    <a:cubicBezTo>
                      <a:pt x="36127" y="22711"/>
                      <a:pt x="36434" y="21792"/>
                      <a:pt x="36991" y="21039"/>
                    </a:cubicBezTo>
                    <a:cubicBezTo>
                      <a:pt x="38468" y="19116"/>
                      <a:pt x="38719" y="16495"/>
                      <a:pt x="37604" y="14377"/>
                    </a:cubicBezTo>
                    <a:lnTo>
                      <a:pt x="36712" y="12676"/>
                    </a:lnTo>
                    <a:lnTo>
                      <a:pt x="41563" y="6516"/>
                    </a:lnTo>
                    <a:lnTo>
                      <a:pt x="38162" y="2669"/>
                    </a:lnTo>
                    <a:cubicBezTo>
                      <a:pt x="36647" y="932"/>
                      <a:pt x="34474" y="0"/>
                      <a:pt x="322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917;p62">
                <a:extLst>
                  <a:ext uri="{FF2B5EF4-FFF2-40B4-BE49-F238E27FC236}">
                    <a16:creationId xmlns:a16="http://schemas.microsoft.com/office/drawing/2014/main" id="{8D8C3A07-C5F2-DF74-4436-4BE73E63E524}"/>
                  </a:ext>
                </a:extLst>
              </p:cNvPr>
              <p:cNvSpPr/>
              <p:nvPr/>
            </p:nvSpPr>
            <p:spPr>
              <a:xfrm>
                <a:off x="1886950" y="3291800"/>
                <a:ext cx="416750" cy="74425"/>
              </a:xfrm>
              <a:custGeom>
                <a:avLst/>
                <a:gdLst/>
                <a:ahLst/>
                <a:cxnLst/>
                <a:rect l="l" t="t" r="r" b="b"/>
                <a:pathLst>
                  <a:path w="16670" h="2977" extrusionOk="0">
                    <a:moveTo>
                      <a:pt x="8434" y="1"/>
                    </a:moveTo>
                    <a:cubicBezTo>
                      <a:pt x="7973" y="1"/>
                      <a:pt x="7523" y="88"/>
                      <a:pt x="7108" y="300"/>
                    </a:cubicBezTo>
                    <a:cubicBezTo>
                      <a:pt x="6328" y="719"/>
                      <a:pt x="5826" y="1583"/>
                      <a:pt x="4962" y="1861"/>
                    </a:cubicBezTo>
                    <a:cubicBezTo>
                      <a:pt x="4693" y="1957"/>
                      <a:pt x="4415" y="1991"/>
                      <a:pt x="4131" y="1991"/>
                    </a:cubicBezTo>
                    <a:cubicBezTo>
                      <a:pt x="3590" y="1991"/>
                      <a:pt x="3029" y="1870"/>
                      <a:pt x="2481" y="1834"/>
                    </a:cubicBezTo>
                    <a:cubicBezTo>
                      <a:pt x="2455" y="1833"/>
                      <a:pt x="2428" y="1832"/>
                      <a:pt x="2401" y="1832"/>
                    </a:cubicBezTo>
                    <a:cubicBezTo>
                      <a:pt x="1558" y="1832"/>
                      <a:pt x="243" y="2247"/>
                      <a:pt x="0" y="2976"/>
                    </a:cubicBezTo>
                    <a:cubicBezTo>
                      <a:pt x="3036" y="2593"/>
                      <a:pt x="6097" y="2404"/>
                      <a:pt x="9161" y="2404"/>
                    </a:cubicBezTo>
                    <a:cubicBezTo>
                      <a:pt x="11666" y="2404"/>
                      <a:pt x="14174" y="2530"/>
                      <a:pt x="16669" y="2781"/>
                    </a:cubicBezTo>
                    <a:cubicBezTo>
                      <a:pt x="16419" y="2363"/>
                      <a:pt x="15973" y="2029"/>
                      <a:pt x="15471" y="1973"/>
                    </a:cubicBezTo>
                    <a:cubicBezTo>
                      <a:pt x="14997" y="1889"/>
                      <a:pt x="14551" y="1945"/>
                      <a:pt x="14049" y="1861"/>
                    </a:cubicBezTo>
                    <a:cubicBezTo>
                      <a:pt x="12823" y="1722"/>
                      <a:pt x="11763" y="1053"/>
                      <a:pt x="10648" y="523"/>
                    </a:cubicBezTo>
                    <a:cubicBezTo>
                      <a:pt x="9958" y="230"/>
                      <a:pt x="9183" y="1"/>
                      <a:pt x="8434" y="1"/>
                    </a:cubicBezTo>
                    <a:close/>
                  </a:path>
                </a:pathLst>
              </a:custGeom>
              <a:solidFill>
                <a:srgbClr val="E4E4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918;p62">
                <a:extLst>
                  <a:ext uri="{FF2B5EF4-FFF2-40B4-BE49-F238E27FC236}">
                    <a16:creationId xmlns:a16="http://schemas.microsoft.com/office/drawing/2014/main" id="{EBEC0013-D182-8D60-5434-52458B3AE525}"/>
                  </a:ext>
                </a:extLst>
              </p:cNvPr>
              <p:cNvSpPr/>
              <p:nvPr/>
            </p:nvSpPr>
            <p:spPr>
              <a:xfrm>
                <a:off x="2289725" y="2943900"/>
                <a:ext cx="138725" cy="161000"/>
              </a:xfrm>
              <a:custGeom>
                <a:avLst/>
                <a:gdLst/>
                <a:ahLst/>
                <a:cxnLst/>
                <a:rect l="l" t="t" r="r" b="b"/>
                <a:pathLst>
                  <a:path w="5549" h="6440" extrusionOk="0">
                    <a:moveTo>
                      <a:pt x="1" y="0"/>
                    </a:moveTo>
                    <a:lnTo>
                      <a:pt x="3346" y="6439"/>
                    </a:lnTo>
                    <a:lnTo>
                      <a:pt x="5548" y="3680"/>
                    </a:lnTo>
                    <a:lnTo>
                      <a:pt x="4099" y="4376"/>
                    </a:lnTo>
                    <a:cubicBezTo>
                      <a:pt x="4011" y="4416"/>
                      <a:pt x="3916" y="4436"/>
                      <a:pt x="3821" y="4436"/>
                    </a:cubicBezTo>
                    <a:cubicBezTo>
                      <a:pt x="3586" y="4436"/>
                      <a:pt x="3354" y="4316"/>
                      <a:pt x="3235" y="4098"/>
                    </a:cubicBezTo>
                    <a:cubicBezTo>
                      <a:pt x="2482" y="2592"/>
                      <a:pt x="1423" y="1282"/>
                      <a:pt x="168" y="167"/>
                    </a:cubicBezTo>
                    <a:lnTo>
                      <a:pt x="1" y="0"/>
                    </a:lnTo>
                    <a:close/>
                  </a:path>
                </a:pathLst>
              </a:custGeom>
              <a:solidFill>
                <a:srgbClr val="E4E4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919;p62">
                <a:extLst>
                  <a:ext uri="{FF2B5EF4-FFF2-40B4-BE49-F238E27FC236}">
                    <a16:creationId xmlns:a16="http://schemas.microsoft.com/office/drawing/2014/main" id="{0846775B-3CF4-E2CD-3E32-0C386B55E537}"/>
                  </a:ext>
                </a:extLst>
              </p:cNvPr>
              <p:cNvSpPr/>
              <p:nvPr/>
            </p:nvSpPr>
            <p:spPr>
              <a:xfrm>
                <a:off x="1801925" y="2658175"/>
                <a:ext cx="404200" cy="349550"/>
              </a:xfrm>
              <a:custGeom>
                <a:avLst/>
                <a:gdLst/>
                <a:ahLst/>
                <a:cxnLst/>
                <a:rect l="l" t="t" r="r" b="b"/>
                <a:pathLst>
                  <a:path w="16168" h="13982" extrusionOk="0">
                    <a:moveTo>
                      <a:pt x="4711" y="0"/>
                    </a:moveTo>
                    <a:lnTo>
                      <a:pt x="4182" y="7136"/>
                    </a:lnTo>
                    <a:lnTo>
                      <a:pt x="28" y="6746"/>
                    </a:lnTo>
                    <a:lnTo>
                      <a:pt x="28" y="6746"/>
                    </a:lnTo>
                    <a:cubicBezTo>
                      <a:pt x="0" y="7917"/>
                      <a:pt x="140" y="9060"/>
                      <a:pt x="613" y="10091"/>
                    </a:cubicBezTo>
                    <a:cubicBezTo>
                      <a:pt x="1255" y="11429"/>
                      <a:pt x="2370" y="12460"/>
                      <a:pt x="3652" y="13129"/>
                    </a:cubicBezTo>
                    <a:cubicBezTo>
                      <a:pt x="4776" y="13716"/>
                      <a:pt x="6051" y="13981"/>
                      <a:pt x="7325" y="13981"/>
                    </a:cubicBezTo>
                    <a:cubicBezTo>
                      <a:pt x="7504" y="13981"/>
                      <a:pt x="7683" y="13976"/>
                      <a:pt x="7861" y="13966"/>
                    </a:cubicBezTo>
                    <a:cubicBezTo>
                      <a:pt x="10230" y="13854"/>
                      <a:pt x="12656" y="12879"/>
                      <a:pt x="14217" y="11122"/>
                    </a:cubicBezTo>
                    <a:cubicBezTo>
                      <a:pt x="15499" y="9617"/>
                      <a:pt x="16168" y="7526"/>
                      <a:pt x="15861" y="5603"/>
                    </a:cubicBezTo>
                    <a:lnTo>
                      <a:pt x="15861" y="5603"/>
                    </a:lnTo>
                    <a:lnTo>
                      <a:pt x="12182" y="6857"/>
                    </a:lnTo>
                    <a:lnTo>
                      <a:pt x="12182" y="3039"/>
                    </a:lnTo>
                    <a:lnTo>
                      <a:pt x="4711" y="0"/>
                    </a:lnTo>
                    <a:close/>
                  </a:path>
                </a:pathLst>
              </a:custGeom>
              <a:solidFill>
                <a:srgbClr val="EBA4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920;p62">
                <a:extLst>
                  <a:ext uri="{FF2B5EF4-FFF2-40B4-BE49-F238E27FC236}">
                    <a16:creationId xmlns:a16="http://schemas.microsoft.com/office/drawing/2014/main" id="{F547519B-A4CB-A85E-FDF6-28E87CDF4044}"/>
                  </a:ext>
                </a:extLst>
              </p:cNvPr>
              <p:cNvSpPr/>
              <p:nvPr/>
            </p:nvSpPr>
            <p:spPr>
              <a:xfrm>
                <a:off x="1917600" y="2658175"/>
                <a:ext cx="188875" cy="156625"/>
              </a:xfrm>
              <a:custGeom>
                <a:avLst/>
                <a:gdLst/>
                <a:ahLst/>
                <a:cxnLst/>
                <a:rect l="l" t="t" r="r" b="b"/>
                <a:pathLst>
                  <a:path w="7555" h="6265" extrusionOk="0">
                    <a:moveTo>
                      <a:pt x="84" y="0"/>
                    </a:moveTo>
                    <a:lnTo>
                      <a:pt x="1" y="725"/>
                    </a:lnTo>
                    <a:cubicBezTo>
                      <a:pt x="363" y="1728"/>
                      <a:pt x="809" y="2676"/>
                      <a:pt x="1422" y="3512"/>
                    </a:cubicBezTo>
                    <a:cubicBezTo>
                      <a:pt x="2314" y="4655"/>
                      <a:pt x="3485" y="5603"/>
                      <a:pt x="4879" y="6021"/>
                    </a:cubicBezTo>
                    <a:cubicBezTo>
                      <a:pt x="5393" y="6187"/>
                      <a:pt x="5927" y="6264"/>
                      <a:pt x="6462" y="6264"/>
                    </a:cubicBezTo>
                    <a:cubicBezTo>
                      <a:pt x="6827" y="6264"/>
                      <a:pt x="7193" y="6228"/>
                      <a:pt x="7555" y="6161"/>
                    </a:cubicBezTo>
                    <a:lnTo>
                      <a:pt x="7555" y="3039"/>
                    </a:lnTo>
                    <a:lnTo>
                      <a:pt x="84" y="0"/>
                    </a:lnTo>
                    <a:close/>
                  </a:path>
                </a:pathLst>
              </a:custGeom>
              <a:solidFill>
                <a:srgbClr val="191919">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921;p62">
                <a:extLst>
                  <a:ext uri="{FF2B5EF4-FFF2-40B4-BE49-F238E27FC236}">
                    <a16:creationId xmlns:a16="http://schemas.microsoft.com/office/drawing/2014/main" id="{4FE37D7B-13A5-1B4C-C223-001AF462CAF1}"/>
                  </a:ext>
                </a:extLst>
              </p:cNvPr>
              <p:cNvSpPr/>
              <p:nvPr/>
            </p:nvSpPr>
            <p:spPr>
              <a:xfrm>
                <a:off x="1801925" y="2709725"/>
                <a:ext cx="331725" cy="298700"/>
              </a:xfrm>
              <a:custGeom>
                <a:avLst/>
                <a:gdLst/>
                <a:ahLst/>
                <a:cxnLst/>
                <a:rect l="l" t="t" r="r" b="b"/>
                <a:pathLst>
                  <a:path w="13269" h="11948" extrusionOk="0">
                    <a:moveTo>
                      <a:pt x="4572" y="1"/>
                    </a:moveTo>
                    <a:lnTo>
                      <a:pt x="4182" y="5074"/>
                    </a:lnTo>
                    <a:lnTo>
                      <a:pt x="28" y="4740"/>
                    </a:lnTo>
                    <a:lnTo>
                      <a:pt x="28" y="4740"/>
                    </a:lnTo>
                    <a:cubicBezTo>
                      <a:pt x="0" y="5883"/>
                      <a:pt x="140" y="7026"/>
                      <a:pt x="613" y="8085"/>
                    </a:cubicBezTo>
                    <a:cubicBezTo>
                      <a:pt x="1255" y="9395"/>
                      <a:pt x="2370" y="10454"/>
                      <a:pt x="3652" y="11095"/>
                    </a:cubicBezTo>
                    <a:cubicBezTo>
                      <a:pt x="4776" y="11682"/>
                      <a:pt x="6051" y="11947"/>
                      <a:pt x="7325" y="11947"/>
                    </a:cubicBezTo>
                    <a:cubicBezTo>
                      <a:pt x="7504" y="11947"/>
                      <a:pt x="7683" y="11942"/>
                      <a:pt x="7861" y="11932"/>
                    </a:cubicBezTo>
                    <a:cubicBezTo>
                      <a:pt x="9812" y="11876"/>
                      <a:pt x="11764" y="11207"/>
                      <a:pt x="13269" y="9980"/>
                    </a:cubicBezTo>
                    <a:lnTo>
                      <a:pt x="4572" y="1"/>
                    </a:lnTo>
                    <a:close/>
                  </a:path>
                </a:pathLst>
              </a:custGeom>
              <a:solidFill>
                <a:srgbClr val="B76D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922;p62">
                <a:extLst>
                  <a:ext uri="{FF2B5EF4-FFF2-40B4-BE49-F238E27FC236}">
                    <a16:creationId xmlns:a16="http://schemas.microsoft.com/office/drawing/2014/main" id="{3DF7F588-8778-A24A-E044-A48F34358F81}"/>
                  </a:ext>
                </a:extLst>
              </p:cNvPr>
              <p:cNvSpPr/>
              <p:nvPr/>
            </p:nvSpPr>
            <p:spPr>
              <a:xfrm>
                <a:off x="1366375" y="2766300"/>
                <a:ext cx="683650" cy="713000"/>
              </a:xfrm>
              <a:custGeom>
                <a:avLst/>
                <a:gdLst/>
                <a:ahLst/>
                <a:cxnLst/>
                <a:rect l="l" t="t" r="r" b="b"/>
                <a:pathLst>
                  <a:path w="27346" h="28520" extrusionOk="0">
                    <a:moveTo>
                      <a:pt x="22814" y="1"/>
                    </a:moveTo>
                    <a:cubicBezTo>
                      <a:pt x="22516" y="1"/>
                      <a:pt x="22238" y="150"/>
                      <a:pt x="22050" y="414"/>
                    </a:cubicBezTo>
                    <a:cubicBezTo>
                      <a:pt x="20795" y="2142"/>
                      <a:pt x="19931" y="4205"/>
                      <a:pt x="19680" y="6324"/>
                    </a:cubicBezTo>
                    <a:cubicBezTo>
                      <a:pt x="19736" y="4707"/>
                      <a:pt x="19987" y="3034"/>
                      <a:pt x="20544" y="1445"/>
                    </a:cubicBezTo>
                    <a:cubicBezTo>
                      <a:pt x="20712" y="971"/>
                      <a:pt x="20461" y="442"/>
                      <a:pt x="19959" y="302"/>
                    </a:cubicBezTo>
                    <a:cubicBezTo>
                      <a:pt x="19887" y="283"/>
                      <a:pt x="19814" y="274"/>
                      <a:pt x="19743" y="274"/>
                    </a:cubicBezTo>
                    <a:cubicBezTo>
                      <a:pt x="19404" y="274"/>
                      <a:pt x="19094" y="486"/>
                      <a:pt x="18955" y="832"/>
                    </a:cubicBezTo>
                    <a:cubicBezTo>
                      <a:pt x="18286" y="2505"/>
                      <a:pt x="17896" y="4317"/>
                      <a:pt x="17924" y="6101"/>
                    </a:cubicBezTo>
                    <a:cubicBezTo>
                      <a:pt x="17868" y="4651"/>
                      <a:pt x="17868" y="3201"/>
                      <a:pt x="18008" y="1780"/>
                    </a:cubicBezTo>
                    <a:cubicBezTo>
                      <a:pt x="18035" y="1222"/>
                      <a:pt x="17617" y="721"/>
                      <a:pt x="17060" y="721"/>
                    </a:cubicBezTo>
                    <a:lnTo>
                      <a:pt x="17032" y="721"/>
                    </a:lnTo>
                    <a:cubicBezTo>
                      <a:pt x="16614" y="721"/>
                      <a:pt x="16224" y="1027"/>
                      <a:pt x="16140" y="1445"/>
                    </a:cubicBezTo>
                    <a:cubicBezTo>
                      <a:pt x="15332" y="5125"/>
                      <a:pt x="15443" y="8832"/>
                      <a:pt x="15889" y="12289"/>
                    </a:cubicBezTo>
                    <a:lnTo>
                      <a:pt x="10565" y="16163"/>
                    </a:lnTo>
                    <a:lnTo>
                      <a:pt x="4878" y="12679"/>
                    </a:lnTo>
                    <a:lnTo>
                      <a:pt x="920" y="21237"/>
                    </a:lnTo>
                    <a:cubicBezTo>
                      <a:pt x="0" y="23300"/>
                      <a:pt x="474" y="25753"/>
                      <a:pt x="2174" y="27230"/>
                    </a:cubicBezTo>
                    <a:cubicBezTo>
                      <a:pt x="3155" y="28096"/>
                      <a:pt x="4363" y="28520"/>
                      <a:pt x="5567" y="28520"/>
                    </a:cubicBezTo>
                    <a:cubicBezTo>
                      <a:pt x="6997" y="28520"/>
                      <a:pt x="8421" y="27922"/>
                      <a:pt x="9450" y="26756"/>
                    </a:cubicBezTo>
                    <a:lnTo>
                      <a:pt x="18844" y="15940"/>
                    </a:lnTo>
                    <a:cubicBezTo>
                      <a:pt x="22691" y="14658"/>
                      <a:pt x="25645" y="11815"/>
                      <a:pt x="27039" y="9390"/>
                    </a:cubicBezTo>
                    <a:cubicBezTo>
                      <a:pt x="27346" y="8832"/>
                      <a:pt x="27123" y="8108"/>
                      <a:pt x="26593" y="7801"/>
                    </a:cubicBezTo>
                    <a:lnTo>
                      <a:pt x="26537" y="7801"/>
                    </a:lnTo>
                    <a:cubicBezTo>
                      <a:pt x="26352" y="7699"/>
                      <a:pt x="26150" y="7649"/>
                      <a:pt x="25953" y="7649"/>
                    </a:cubicBezTo>
                    <a:cubicBezTo>
                      <a:pt x="25559" y="7649"/>
                      <a:pt x="25181" y="7847"/>
                      <a:pt x="24976" y="8219"/>
                    </a:cubicBezTo>
                    <a:cubicBezTo>
                      <a:pt x="24698" y="8693"/>
                      <a:pt x="24391" y="9223"/>
                      <a:pt x="24112" y="9724"/>
                    </a:cubicBezTo>
                    <a:cubicBezTo>
                      <a:pt x="23750" y="9780"/>
                      <a:pt x="23248" y="9780"/>
                      <a:pt x="22858" y="9864"/>
                    </a:cubicBezTo>
                    <a:cubicBezTo>
                      <a:pt x="23415" y="7494"/>
                      <a:pt x="24447" y="5209"/>
                      <a:pt x="25841" y="3229"/>
                    </a:cubicBezTo>
                    <a:cubicBezTo>
                      <a:pt x="26203" y="2783"/>
                      <a:pt x="26091" y="2142"/>
                      <a:pt x="25645" y="1836"/>
                    </a:cubicBezTo>
                    <a:lnTo>
                      <a:pt x="25618" y="1836"/>
                    </a:lnTo>
                    <a:cubicBezTo>
                      <a:pt x="25450" y="1704"/>
                      <a:pt x="25235" y="1639"/>
                      <a:pt x="25019" y="1639"/>
                    </a:cubicBezTo>
                    <a:cubicBezTo>
                      <a:pt x="24732" y="1639"/>
                      <a:pt x="24442" y="1753"/>
                      <a:pt x="24252" y="1975"/>
                    </a:cubicBezTo>
                    <a:cubicBezTo>
                      <a:pt x="23109" y="3229"/>
                      <a:pt x="22217" y="4846"/>
                      <a:pt x="21715" y="6435"/>
                    </a:cubicBezTo>
                    <a:cubicBezTo>
                      <a:pt x="22133" y="4735"/>
                      <a:pt x="22830" y="3062"/>
                      <a:pt x="23750" y="1557"/>
                    </a:cubicBezTo>
                    <a:cubicBezTo>
                      <a:pt x="24084" y="1083"/>
                      <a:pt x="23889" y="414"/>
                      <a:pt x="23388" y="163"/>
                    </a:cubicBezTo>
                    <a:cubicBezTo>
                      <a:pt x="23304" y="135"/>
                      <a:pt x="23276" y="135"/>
                      <a:pt x="23248" y="107"/>
                    </a:cubicBezTo>
                    <a:cubicBezTo>
                      <a:pt x="23104" y="35"/>
                      <a:pt x="22956" y="1"/>
                      <a:pt x="22814" y="1"/>
                    </a:cubicBezTo>
                    <a:close/>
                  </a:path>
                </a:pathLst>
              </a:custGeom>
              <a:solidFill>
                <a:srgbClr val="EBA4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923;p62">
                <a:extLst>
                  <a:ext uri="{FF2B5EF4-FFF2-40B4-BE49-F238E27FC236}">
                    <a16:creationId xmlns:a16="http://schemas.microsoft.com/office/drawing/2014/main" id="{0A5D9DD0-10D3-8059-F0D3-31AEFEFD76FD}"/>
                  </a:ext>
                </a:extLst>
              </p:cNvPr>
              <p:cNvSpPr/>
              <p:nvPr/>
            </p:nvSpPr>
            <p:spPr>
              <a:xfrm>
                <a:off x="1822600" y="3005525"/>
                <a:ext cx="114550" cy="80550"/>
              </a:xfrm>
              <a:custGeom>
                <a:avLst/>
                <a:gdLst/>
                <a:ahLst/>
                <a:cxnLst/>
                <a:rect l="l" t="t" r="r" b="b"/>
                <a:pathLst>
                  <a:path w="4582" h="3222" extrusionOk="0">
                    <a:moveTo>
                      <a:pt x="2969" y="0"/>
                    </a:moveTo>
                    <a:cubicBezTo>
                      <a:pt x="1611" y="0"/>
                      <a:pt x="0" y="620"/>
                      <a:pt x="37" y="3222"/>
                    </a:cubicBezTo>
                    <a:cubicBezTo>
                      <a:pt x="260" y="2525"/>
                      <a:pt x="1152" y="462"/>
                      <a:pt x="4581" y="295"/>
                    </a:cubicBezTo>
                    <a:cubicBezTo>
                      <a:pt x="4265" y="155"/>
                      <a:pt x="3649" y="0"/>
                      <a:pt x="2969" y="0"/>
                    </a:cubicBezTo>
                    <a:close/>
                  </a:path>
                </a:pathLst>
              </a:custGeom>
              <a:solidFill>
                <a:srgbClr val="B76D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924;p62">
                <a:extLst>
                  <a:ext uri="{FF2B5EF4-FFF2-40B4-BE49-F238E27FC236}">
                    <a16:creationId xmlns:a16="http://schemas.microsoft.com/office/drawing/2014/main" id="{7424241E-5BDF-56C0-B468-F94686A2EB8F}"/>
                  </a:ext>
                </a:extLst>
              </p:cNvPr>
              <p:cNvSpPr/>
              <p:nvPr/>
            </p:nvSpPr>
            <p:spPr>
              <a:xfrm>
                <a:off x="1454875" y="3083950"/>
                <a:ext cx="174950" cy="215375"/>
              </a:xfrm>
              <a:custGeom>
                <a:avLst/>
                <a:gdLst/>
                <a:ahLst/>
                <a:cxnLst/>
                <a:rect l="l" t="t" r="r" b="b"/>
                <a:pathLst>
                  <a:path w="6998" h="8615" extrusionOk="0">
                    <a:moveTo>
                      <a:pt x="1338" y="1"/>
                    </a:moveTo>
                    <a:lnTo>
                      <a:pt x="5548" y="3597"/>
                    </a:lnTo>
                    <a:cubicBezTo>
                      <a:pt x="3429" y="4294"/>
                      <a:pt x="1645" y="5743"/>
                      <a:pt x="558" y="7667"/>
                    </a:cubicBezTo>
                    <a:lnTo>
                      <a:pt x="0" y="8614"/>
                    </a:lnTo>
                    <a:lnTo>
                      <a:pt x="6997" y="3485"/>
                    </a:lnTo>
                    <a:lnTo>
                      <a:pt x="1338" y="1"/>
                    </a:lnTo>
                    <a:close/>
                  </a:path>
                </a:pathLst>
              </a:custGeom>
              <a:solidFill>
                <a:srgbClr val="B76D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925;p62">
                <a:extLst>
                  <a:ext uri="{FF2B5EF4-FFF2-40B4-BE49-F238E27FC236}">
                    <a16:creationId xmlns:a16="http://schemas.microsoft.com/office/drawing/2014/main" id="{79D4342C-9207-9527-9706-7306D0448078}"/>
                  </a:ext>
                </a:extLst>
              </p:cNvPr>
              <p:cNvSpPr/>
              <p:nvPr/>
            </p:nvSpPr>
            <p:spPr>
              <a:xfrm>
                <a:off x="1698075" y="2170000"/>
                <a:ext cx="595875" cy="488900"/>
              </a:xfrm>
              <a:custGeom>
                <a:avLst/>
                <a:gdLst/>
                <a:ahLst/>
                <a:cxnLst/>
                <a:rect l="l" t="t" r="r" b="b"/>
                <a:pathLst>
                  <a:path w="23835" h="19556" extrusionOk="0">
                    <a:moveTo>
                      <a:pt x="12061" y="1"/>
                    </a:moveTo>
                    <a:cubicBezTo>
                      <a:pt x="11888" y="1"/>
                      <a:pt x="11714" y="5"/>
                      <a:pt x="11541" y="15"/>
                    </a:cubicBezTo>
                    <a:cubicBezTo>
                      <a:pt x="10259" y="70"/>
                      <a:pt x="9005" y="405"/>
                      <a:pt x="7917" y="1018"/>
                    </a:cubicBezTo>
                    <a:cubicBezTo>
                      <a:pt x="6830" y="1687"/>
                      <a:pt x="5938" y="2691"/>
                      <a:pt x="5548" y="3889"/>
                    </a:cubicBezTo>
                    <a:cubicBezTo>
                      <a:pt x="5244" y="3737"/>
                      <a:pt x="4908" y="3670"/>
                      <a:pt x="4562" y="3670"/>
                    </a:cubicBezTo>
                    <a:cubicBezTo>
                      <a:pt x="3640" y="3670"/>
                      <a:pt x="2641" y="4145"/>
                      <a:pt x="1952" y="4753"/>
                    </a:cubicBezTo>
                    <a:cubicBezTo>
                      <a:pt x="1004" y="5617"/>
                      <a:pt x="530" y="6844"/>
                      <a:pt x="307" y="8098"/>
                    </a:cubicBezTo>
                    <a:cubicBezTo>
                      <a:pt x="1" y="9827"/>
                      <a:pt x="224" y="11638"/>
                      <a:pt x="921" y="13283"/>
                    </a:cubicBezTo>
                    <a:cubicBezTo>
                      <a:pt x="1618" y="14928"/>
                      <a:pt x="2760" y="16322"/>
                      <a:pt x="4210" y="17325"/>
                    </a:cubicBezTo>
                    <a:cubicBezTo>
                      <a:pt x="4391" y="17204"/>
                      <a:pt x="4673" y="17113"/>
                      <a:pt x="4931" y="17113"/>
                    </a:cubicBezTo>
                    <a:cubicBezTo>
                      <a:pt x="5031" y="17113"/>
                      <a:pt x="5128" y="17127"/>
                      <a:pt x="5214" y="17158"/>
                    </a:cubicBezTo>
                    <a:cubicBezTo>
                      <a:pt x="5492" y="17186"/>
                      <a:pt x="5771" y="17325"/>
                      <a:pt x="6022" y="17464"/>
                    </a:cubicBezTo>
                    <a:cubicBezTo>
                      <a:pt x="6830" y="17938"/>
                      <a:pt x="7583" y="18691"/>
                      <a:pt x="8057" y="19555"/>
                    </a:cubicBezTo>
                    <a:cubicBezTo>
                      <a:pt x="8559" y="19025"/>
                      <a:pt x="8921" y="18329"/>
                      <a:pt x="9032" y="17604"/>
                    </a:cubicBezTo>
                    <a:cubicBezTo>
                      <a:pt x="9144" y="16879"/>
                      <a:pt x="9060" y="16071"/>
                      <a:pt x="8670" y="15430"/>
                    </a:cubicBezTo>
                    <a:cubicBezTo>
                      <a:pt x="10343" y="13841"/>
                      <a:pt x="11179" y="11332"/>
                      <a:pt x="10705" y="9074"/>
                    </a:cubicBezTo>
                    <a:lnTo>
                      <a:pt x="10705" y="9074"/>
                    </a:lnTo>
                    <a:cubicBezTo>
                      <a:pt x="12405" y="9492"/>
                      <a:pt x="14161" y="9854"/>
                      <a:pt x="15890" y="9966"/>
                    </a:cubicBezTo>
                    <a:cubicBezTo>
                      <a:pt x="16141" y="9982"/>
                      <a:pt x="16393" y="9990"/>
                      <a:pt x="16646" y="9990"/>
                    </a:cubicBezTo>
                    <a:cubicBezTo>
                      <a:pt x="18164" y="9990"/>
                      <a:pt x="19693" y="9683"/>
                      <a:pt x="20935" y="8823"/>
                    </a:cubicBezTo>
                    <a:cubicBezTo>
                      <a:pt x="22608" y="8321"/>
                      <a:pt x="23834" y="7123"/>
                      <a:pt x="23834" y="7123"/>
                    </a:cubicBezTo>
                    <a:cubicBezTo>
                      <a:pt x="23165" y="7123"/>
                      <a:pt x="22385" y="6760"/>
                      <a:pt x="21911" y="6314"/>
                    </a:cubicBezTo>
                    <a:cubicBezTo>
                      <a:pt x="21465" y="5840"/>
                      <a:pt x="21158" y="5255"/>
                      <a:pt x="20796" y="4725"/>
                    </a:cubicBezTo>
                    <a:cubicBezTo>
                      <a:pt x="18911" y="1832"/>
                      <a:pt x="15510" y="1"/>
                      <a:pt x="1206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926;p62">
                <a:extLst>
                  <a:ext uri="{FF2B5EF4-FFF2-40B4-BE49-F238E27FC236}">
                    <a16:creationId xmlns:a16="http://schemas.microsoft.com/office/drawing/2014/main" id="{45D0E027-0D93-6C24-4FC9-23CE794102E2}"/>
                  </a:ext>
                </a:extLst>
              </p:cNvPr>
              <p:cNvSpPr/>
              <p:nvPr/>
            </p:nvSpPr>
            <p:spPr>
              <a:xfrm>
                <a:off x="1783100" y="2375925"/>
                <a:ext cx="464850" cy="403550"/>
              </a:xfrm>
              <a:custGeom>
                <a:avLst/>
                <a:gdLst/>
                <a:ahLst/>
                <a:cxnLst/>
                <a:rect l="l" t="t" r="r" b="b"/>
                <a:pathLst>
                  <a:path w="18594" h="16142" extrusionOk="0">
                    <a:moveTo>
                      <a:pt x="6328" y="1"/>
                    </a:moveTo>
                    <a:cubicBezTo>
                      <a:pt x="6886" y="2426"/>
                      <a:pt x="6273" y="5158"/>
                      <a:pt x="4795" y="7137"/>
                    </a:cubicBezTo>
                    <a:cubicBezTo>
                      <a:pt x="5381" y="8196"/>
                      <a:pt x="5269" y="9590"/>
                      <a:pt x="4572" y="10565"/>
                    </a:cubicBezTo>
                    <a:cubicBezTo>
                      <a:pt x="4238" y="9813"/>
                      <a:pt x="3820" y="9060"/>
                      <a:pt x="3151" y="8558"/>
                    </a:cubicBezTo>
                    <a:cubicBezTo>
                      <a:pt x="2759" y="8281"/>
                      <a:pt x="2262" y="8109"/>
                      <a:pt x="1788" y="8109"/>
                    </a:cubicBezTo>
                    <a:cubicBezTo>
                      <a:pt x="1453" y="8109"/>
                      <a:pt x="1130" y="8195"/>
                      <a:pt x="865" y="8391"/>
                    </a:cubicBezTo>
                    <a:cubicBezTo>
                      <a:pt x="224" y="8809"/>
                      <a:pt x="1" y="9673"/>
                      <a:pt x="168" y="10426"/>
                    </a:cubicBezTo>
                    <a:cubicBezTo>
                      <a:pt x="335" y="11430"/>
                      <a:pt x="1060" y="12294"/>
                      <a:pt x="2008" y="12684"/>
                    </a:cubicBezTo>
                    <a:cubicBezTo>
                      <a:pt x="2261" y="12788"/>
                      <a:pt x="2522" y="12835"/>
                      <a:pt x="2784" y="12835"/>
                    </a:cubicBezTo>
                    <a:cubicBezTo>
                      <a:pt x="3504" y="12835"/>
                      <a:pt x="4231" y="12485"/>
                      <a:pt x="4823" y="12015"/>
                    </a:cubicBezTo>
                    <a:cubicBezTo>
                      <a:pt x="6022" y="13325"/>
                      <a:pt x="7360" y="14607"/>
                      <a:pt x="8976" y="15360"/>
                    </a:cubicBezTo>
                    <a:cubicBezTo>
                      <a:pt x="9950" y="15855"/>
                      <a:pt x="11048" y="16141"/>
                      <a:pt x="12138" y="16141"/>
                    </a:cubicBezTo>
                    <a:cubicBezTo>
                      <a:pt x="12827" y="16141"/>
                      <a:pt x="13513" y="16027"/>
                      <a:pt x="14161" y="15778"/>
                    </a:cubicBezTo>
                    <a:cubicBezTo>
                      <a:pt x="15917" y="15109"/>
                      <a:pt x="17200" y="13520"/>
                      <a:pt x="17869" y="11764"/>
                    </a:cubicBezTo>
                    <a:cubicBezTo>
                      <a:pt x="18510" y="10036"/>
                      <a:pt x="18593" y="8112"/>
                      <a:pt x="18482" y="6245"/>
                    </a:cubicBezTo>
                    <a:cubicBezTo>
                      <a:pt x="18370" y="4321"/>
                      <a:pt x="18036" y="2398"/>
                      <a:pt x="17506" y="558"/>
                    </a:cubicBezTo>
                    <a:cubicBezTo>
                      <a:pt x="16126" y="931"/>
                      <a:pt x="14643" y="1101"/>
                      <a:pt x="13139" y="1101"/>
                    </a:cubicBezTo>
                    <a:cubicBezTo>
                      <a:pt x="10816" y="1101"/>
                      <a:pt x="8444" y="695"/>
                      <a:pt x="6328" y="1"/>
                    </a:cubicBezTo>
                    <a:close/>
                  </a:path>
                </a:pathLst>
              </a:custGeom>
              <a:solidFill>
                <a:srgbClr val="EBA4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927;p62">
                <a:extLst>
                  <a:ext uri="{FF2B5EF4-FFF2-40B4-BE49-F238E27FC236}">
                    <a16:creationId xmlns:a16="http://schemas.microsoft.com/office/drawing/2014/main" id="{89A1CE1C-50A6-8A42-1CEC-4EA9714B14E1}"/>
                  </a:ext>
                </a:extLst>
              </p:cNvPr>
              <p:cNvSpPr/>
              <p:nvPr/>
            </p:nvSpPr>
            <p:spPr>
              <a:xfrm>
                <a:off x="1813075" y="2608275"/>
                <a:ext cx="59250" cy="63525"/>
              </a:xfrm>
              <a:custGeom>
                <a:avLst/>
                <a:gdLst/>
                <a:ahLst/>
                <a:cxnLst/>
                <a:rect l="l" t="t" r="r" b="b"/>
                <a:pathLst>
                  <a:path w="2370" h="2541" extrusionOk="0">
                    <a:moveTo>
                      <a:pt x="555" y="0"/>
                    </a:moveTo>
                    <a:cubicBezTo>
                      <a:pt x="337" y="0"/>
                      <a:pt x="133" y="85"/>
                      <a:pt x="0" y="240"/>
                    </a:cubicBezTo>
                    <a:cubicBezTo>
                      <a:pt x="113" y="202"/>
                      <a:pt x="244" y="187"/>
                      <a:pt x="376" y="187"/>
                    </a:cubicBezTo>
                    <a:cubicBezTo>
                      <a:pt x="536" y="187"/>
                      <a:pt x="699" y="209"/>
                      <a:pt x="837" y="240"/>
                    </a:cubicBezTo>
                    <a:cubicBezTo>
                      <a:pt x="1087" y="324"/>
                      <a:pt x="1366" y="491"/>
                      <a:pt x="1506" y="686"/>
                    </a:cubicBezTo>
                    <a:cubicBezTo>
                      <a:pt x="1255" y="686"/>
                      <a:pt x="1087" y="909"/>
                      <a:pt x="1004" y="1104"/>
                    </a:cubicBezTo>
                    <a:cubicBezTo>
                      <a:pt x="948" y="1327"/>
                      <a:pt x="976" y="1578"/>
                      <a:pt x="1060" y="1773"/>
                    </a:cubicBezTo>
                    <a:cubicBezTo>
                      <a:pt x="1143" y="2052"/>
                      <a:pt x="1283" y="2303"/>
                      <a:pt x="1506" y="2442"/>
                    </a:cubicBezTo>
                    <a:cubicBezTo>
                      <a:pt x="1620" y="2506"/>
                      <a:pt x="1747" y="2541"/>
                      <a:pt x="1867" y="2541"/>
                    </a:cubicBezTo>
                    <a:cubicBezTo>
                      <a:pt x="2008" y="2541"/>
                      <a:pt x="2140" y="2492"/>
                      <a:pt x="2230" y="2386"/>
                    </a:cubicBezTo>
                    <a:cubicBezTo>
                      <a:pt x="2370" y="2191"/>
                      <a:pt x="2370" y="1996"/>
                      <a:pt x="2342" y="1773"/>
                    </a:cubicBezTo>
                    <a:cubicBezTo>
                      <a:pt x="2230" y="1188"/>
                      <a:pt x="1924" y="658"/>
                      <a:pt x="1478" y="324"/>
                    </a:cubicBezTo>
                    <a:cubicBezTo>
                      <a:pt x="1255" y="156"/>
                      <a:pt x="1004" y="45"/>
                      <a:pt x="725" y="17"/>
                    </a:cubicBezTo>
                    <a:cubicBezTo>
                      <a:pt x="668" y="6"/>
                      <a:pt x="611" y="0"/>
                      <a:pt x="555" y="0"/>
                    </a:cubicBezTo>
                    <a:close/>
                  </a:path>
                </a:pathLst>
              </a:custGeom>
              <a:solidFill>
                <a:srgbClr val="B76D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928;p62">
                <a:extLst>
                  <a:ext uri="{FF2B5EF4-FFF2-40B4-BE49-F238E27FC236}">
                    <a16:creationId xmlns:a16="http://schemas.microsoft.com/office/drawing/2014/main" id="{0F383A17-7376-9AD0-7711-1747EE1FD261}"/>
                  </a:ext>
                </a:extLst>
              </p:cNvPr>
              <p:cNvSpPr/>
              <p:nvPr/>
            </p:nvSpPr>
            <p:spPr>
              <a:xfrm>
                <a:off x="1902975" y="2421925"/>
                <a:ext cx="163075" cy="195725"/>
              </a:xfrm>
              <a:custGeom>
                <a:avLst/>
                <a:gdLst/>
                <a:ahLst/>
                <a:cxnLst/>
                <a:rect l="l" t="t" r="r" b="b"/>
                <a:pathLst>
                  <a:path w="6523" h="7829" extrusionOk="0">
                    <a:moveTo>
                      <a:pt x="5436" y="0"/>
                    </a:moveTo>
                    <a:cubicBezTo>
                      <a:pt x="5428" y="2"/>
                      <a:pt x="5419" y="3"/>
                      <a:pt x="5411" y="4"/>
                    </a:cubicBezTo>
                    <a:lnTo>
                      <a:pt x="5411" y="4"/>
                    </a:lnTo>
                    <a:lnTo>
                      <a:pt x="5436" y="0"/>
                    </a:lnTo>
                    <a:close/>
                    <a:moveTo>
                      <a:pt x="5411" y="4"/>
                    </a:moveTo>
                    <a:lnTo>
                      <a:pt x="1868" y="558"/>
                    </a:lnTo>
                    <a:cubicBezTo>
                      <a:pt x="753" y="725"/>
                      <a:pt x="0" y="1784"/>
                      <a:pt x="140" y="2899"/>
                    </a:cubicBezTo>
                    <a:lnTo>
                      <a:pt x="613" y="6077"/>
                    </a:lnTo>
                    <a:cubicBezTo>
                      <a:pt x="790" y="7113"/>
                      <a:pt x="1655" y="7829"/>
                      <a:pt x="2645" y="7829"/>
                    </a:cubicBezTo>
                    <a:cubicBezTo>
                      <a:pt x="2747" y="7829"/>
                      <a:pt x="2851" y="7821"/>
                      <a:pt x="2955" y="7806"/>
                    </a:cubicBezTo>
                    <a:lnTo>
                      <a:pt x="6523" y="7248"/>
                    </a:lnTo>
                    <a:lnTo>
                      <a:pt x="6523" y="7248"/>
                    </a:lnTo>
                    <a:cubicBezTo>
                      <a:pt x="6434" y="7259"/>
                      <a:pt x="6345" y="7265"/>
                      <a:pt x="6257" y="7265"/>
                    </a:cubicBezTo>
                    <a:cubicBezTo>
                      <a:pt x="5244" y="7265"/>
                      <a:pt x="4335" y="6546"/>
                      <a:pt x="4181" y="5520"/>
                    </a:cubicBezTo>
                    <a:lnTo>
                      <a:pt x="3680" y="2342"/>
                    </a:lnTo>
                    <a:cubicBezTo>
                      <a:pt x="3541" y="1235"/>
                      <a:pt x="4309" y="183"/>
                      <a:pt x="5411" y="4"/>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929;p62">
                <a:extLst>
                  <a:ext uri="{FF2B5EF4-FFF2-40B4-BE49-F238E27FC236}">
                    <a16:creationId xmlns:a16="http://schemas.microsoft.com/office/drawing/2014/main" id="{1CCC7831-7B9F-E523-477C-8E863FE59D0E}"/>
                  </a:ext>
                </a:extLst>
              </p:cNvPr>
              <p:cNvSpPr/>
              <p:nvPr/>
            </p:nvSpPr>
            <p:spPr>
              <a:xfrm>
                <a:off x="1991475" y="2388425"/>
                <a:ext cx="333825" cy="215300"/>
              </a:xfrm>
              <a:custGeom>
                <a:avLst/>
                <a:gdLst/>
                <a:ahLst/>
                <a:cxnLst/>
                <a:rect l="l" t="t" r="r" b="b"/>
                <a:pathLst>
                  <a:path w="13353" h="8612" extrusionOk="0">
                    <a:moveTo>
                      <a:pt x="10685" y="0"/>
                    </a:moveTo>
                    <a:cubicBezTo>
                      <a:pt x="10572" y="0"/>
                      <a:pt x="10457" y="10"/>
                      <a:pt x="10342" y="30"/>
                    </a:cubicBezTo>
                    <a:lnTo>
                      <a:pt x="6802" y="588"/>
                    </a:lnTo>
                    <a:lnTo>
                      <a:pt x="1896" y="1340"/>
                    </a:lnTo>
                    <a:cubicBezTo>
                      <a:pt x="781" y="1508"/>
                      <a:pt x="0" y="2595"/>
                      <a:pt x="140" y="3682"/>
                    </a:cubicBezTo>
                    <a:lnTo>
                      <a:pt x="641" y="6860"/>
                    </a:lnTo>
                    <a:cubicBezTo>
                      <a:pt x="793" y="7896"/>
                      <a:pt x="1678" y="8611"/>
                      <a:pt x="2673" y="8611"/>
                    </a:cubicBezTo>
                    <a:cubicBezTo>
                      <a:pt x="2775" y="8611"/>
                      <a:pt x="2879" y="8604"/>
                      <a:pt x="2983" y="8588"/>
                    </a:cubicBezTo>
                    <a:lnTo>
                      <a:pt x="7889" y="7835"/>
                    </a:lnTo>
                    <a:lnTo>
                      <a:pt x="11429" y="7278"/>
                    </a:lnTo>
                    <a:cubicBezTo>
                      <a:pt x="12572" y="7083"/>
                      <a:pt x="13353" y="6051"/>
                      <a:pt x="13185" y="4936"/>
                    </a:cubicBezTo>
                    <a:lnTo>
                      <a:pt x="12684" y="1759"/>
                    </a:lnTo>
                    <a:cubicBezTo>
                      <a:pt x="12534" y="734"/>
                      <a:pt x="11667" y="0"/>
                      <a:pt x="106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30;p62">
                <a:extLst>
                  <a:ext uri="{FF2B5EF4-FFF2-40B4-BE49-F238E27FC236}">
                    <a16:creationId xmlns:a16="http://schemas.microsoft.com/office/drawing/2014/main" id="{5AC8FE8E-2501-734B-CC9F-401A6F31094C}"/>
                  </a:ext>
                </a:extLst>
              </p:cNvPr>
              <p:cNvSpPr/>
              <p:nvPr/>
            </p:nvSpPr>
            <p:spPr>
              <a:xfrm>
                <a:off x="2228400" y="2414800"/>
                <a:ext cx="48825" cy="45775"/>
              </a:xfrm>
              <a:custGeom>
                <a:avLst/>
                <a:gdLst/>
                <a:ahLst/>
                <a:cxnLst/>
                <a:rect l="l" t="t" r="r" b="b"/>
                <a:pathLst>
                  <a:path w="1953" h="1831" extrusionOk="0">
                    <a:moveTo>
                      <a:pt x="952" y="1"/>
                    </a:moveTo>
                    <a:cubicBezTo>
                      <a:pt x="914" y="1"/>
                      <a:pt x="876" y="3"/>
                      <a:pt x="837" y="7"/>
                    </a:cubicBezTo>
                    <a:cubicBezTo>
                      <a:pt x="363" y="90"/>
                      <a:pt x="1" y="536"/>
                      <a:pt x="85" y="1066"/>
                    </a:cubicBezTo>
                    <a:cubicBezTo>
                      <a:pt x="185" y="1494"/>
                      <a:pt x="558" y="1831"/>
                      <a:pt x="979" y="1831"/>
                    </a:cubicBezTo>
                    <a:cubicBezTo>
                      <a:pt x="1024" y="1831"/>
                      <a:pt x="1070" y="1827"/>
                      <a:pt x="1116" y="1819"/>
                    </a:cubicBezTo>
                    <a:cubicBezTo>
                      <a:pt x="1618" y="1763"/>
                      <a:pt x="1952" y="1289"/>
                      <a:pt x="1896" y="787"/>
                    </a:cubicBezTo>
                    <a:cubicBezTo>
                      <a:pt x="1819" y="322"/>
                      <a:pt x="1430" y="1"/>
                      <a:pt x="95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2931;p62">
                <a:extLst>
                  <a:ext uri="{FF2B5EF4-FFF2-40B4-BE49-F238E27FC236}">
                    <a16:creationId xmlns:a16="http://schemas.microsoft.com/office/drawing/2014/main" id="{F86457B5-A0DE-D7F4-7DF3-CDA85EA6ADDC}"/>
                  </a:ext>
                </a:extLst>
              </p:cNvPr>
              <p:cNvSpPr/>
              <p:nvPr/>
            </p:nvSpPr>
            <p:spPr>
              <a:xfrm>
                <a:off x="2238175" y="2476675"/>
                <a:ext cx="52975" cy="74500"/>
              </a:xfrm>
              <a:custGeom>
                <a:avLst/>
                <a:gdLst/>
                <a:ahLst/>
                <a:cxnLst/>
                <a:rect l="l" t="t" r="r" b="b"/>
                <a:pathLst>
                  <a:path w="2119" h="2980" extrusionOk="0">
                    <a:moveTo>
                      <a:pt x="988" y="1"/>
                    </a:moveTo>
                    <a:cubicBezTo>
                      <a:pt x="939" y="1"/>
                      <a:pt x="888" y="4"/>
                      <a:pt x="836" y="13"/>
                    </a:cubicBezTo>
                    <a:cubicBezTo>
                      <a:pt x="363" y="68"/>
                      <a:pt x="0" y="542"/>
                      <a:pt x="84" y="1044"/>
                    </a:cubicBezTo>
                    <a:lnTo>
                      <a:pt x="251" y="2215"/>
                    </a:lnTo>
                    <a:cubicBezTo>
                      <a:pt x="301" y="2643"/>
                      <a:pt x="715" y="2979"/>
                      <a:pt x="1144" y="2979"/>
                    </a:cubicBezTo>
                    <a:cubicBezTo>
                      <a:pt x="1190" y="2979"/>
                      <a:pt x="1236" y="2976"/>
                      <a:pt x="1282" y="2967"/>
                    </a:cubicBezTo>
                    <a:cubicBezTo>
                      <a:pt x="1784" y="2912"/>
                      <a:pt x="2119" y="2438"/>
                      <a:pt x="2063" y="1936"/>
                    </a:cubicBezTo>
                    <a:lnTo>
                      <a:pt x="1896" y="765"/>
                    </a:lnTo>
                    <a:cubicBezTo>
                      <a:pt x="1820" y="337"/>
                      <a:pt x="1449" y="1"/>
                      <a:pt x="98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932;p62">
                <a:extLst>
                  <a:ext uri="{FF2B5EF4-FFF2-40B4-BE49-F238E27FC236}">
                    <a16:creationId xmlns:a16="http://schemas.microsoft.com/office/drawing/2014/main" id="{19CDDD20-53A5-6595-1B60-F96B5DAFC4FB}"/>
                  </a:ext>
                </a:extLst>
              </p:cNvPr>
              <p:cNvSpPr/>
              <p:nvPr/>
            </p:nvSpPr>
            <p:spPr>
              <a:xfrm>
                <a:off x="1728750" y="2504150"/>
                <a:ext cx="215350" cy="77375"/>
              </a:xfrm>
              <a:custGeom>
                <a:avLst/>
                <a:gdLst/>
                <a:ahLst/>
                <a:cxnLst/>
                <a:rect l="l" t="t" r="r" b="b"/>
                <a:pathLst>
                  <a:path w="8614" h="3095" extrusionOk="0">
                    <a:moveTo>
                      <a:pt x="8335" y="1"/>
                    </a:moveTo>
                    <a:lnTo>
                      <a:pt x="0" y="1199"/>
                    </a:lnTo>
                    <a:lnTo>
                      <a:pt x="1506" y="3095"/>
                    </a:lnTo>
                    <a:lnTo>
                      <a:pt x="8614" y="1952"/>
                    </a:lnTo>
                    <a:lnTo>
                      <a:pt x="83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2933;p62">
                <a:extLst>
                  <a:ext uri="{FF2B5EF4-FFF2-40B4-BE49-F238E27FC236}">
                    <a16:creationId xmlns:a16="http://schemas.microsoft.com/office/drawing/2014/main" id="{F529BBD1-1981-72AC-6F37-91A0B7EBD95F}"/>
                  </a:ext>
                </a:extLst>
              </p:cNvPr>
              <p:cNvSpPr/>
              <p:nvPr/>
            </p:nvSpPr>
            <p:spPr>
              <a:xfrm>
                <a:off x="2019350" y="2624025"/>
                <a:ext cx="158225" cy="80325"/>
              </a:xfrm>
              <a:custGeom>
                <a:avLst/>
                <a:gdLst/>
                <a:ahLst/>
                <a:cxnLst/>
                <a:rect l="l" t="t" r="r" b="b"/>
                <a:pathLst>
                  <a:path w="6329" h="3213" extrusionOk="0">
                    <a:moveTo>
                      <a:pt x="6244" y="0"/>
                    </a:moveTo>
                    <a:lnTo>
                      <a:pt x="6244" y="0"/>
                    </a:lnTo>
                    <a:cubicBezTo>
                      <a:pt x="4237" y="669"/>
                      <a:pt x="2147" y="1227"/>
                      <a:pt x="0" y="1617"/>
                    </a:cubicBezTo>
                    <a:cubicBezTo>
                      <a:pt x="781" y="2314"/>
                      <a:pt x="2007" y="3067"/>
                      <a:pt x="3011" y="3206"/>
                    </a:cubicBezTo>
                    <a:cubicBezTo>
                      <a:pt x="3078" y="3210"/>
                      <a:pt x="3145" y="3212"/>
                      <a:pt x="3212" y="3212"/>
                    </a:cubicBezTo>
                    <a:cubicBezTo>
                      <a:pt x="4015" y="3212"/>
                      <a:pt x="4840" y="2908"/>
                      <a:pt x="5380" y="2342"/>
                    </a:cubicBezTo>
                    <a:cubicBezTo>
                      <a:pt x="5966" y="1701"/>
                      <a:pt x="6328" y="864"/>
                      <a:pt x="624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2934;p62">
                <a:extLst>
                  <a:ext uri="{FF2B5EF4-FFF2-40B4-BE49-F238E27FC236}">
                    <a16:creationId xmlns:a16="http://schemas.microsoft.com/office/drawing/2014/main" id="{29702293-8305-8003-7E11-2902AAE3877E}"/>
                  </a:ext>
                </a:extLst>
              </p:cNvPr>
              <p:cNvSpPr/>
              <p:nvPr/>
            </p:nvSpPr>
            <p:spPr>
              <a:xfrm>
                <a:off x="1237450" y="3348775"/>
                <a:ext cx="443225" cy="288525"/>
              </a:xfrm>
              <a:custGeom>
                <a:avLst/>
                <a:gdLst/>
                <a:ahLst/>
                <a:cxnLst/>
                <a:rect l="l" t="t" r="r" b="b"/>
                <a:pathLst>
                  <a:path w="17729" h="11541" extrusionOk="0">
                    <a:moveTo>
                      <a:pt x="1645" y="1"/>
                    </a:moveTo>
                    <a:cubicBezTo>
                      <a:pt x="725" y="1"/>
                      <a:pt x="28" y="725"/>
                      <a:pt x="28" y="1617"/>
                    </a:cubicBezTo>
                    <a:lnTo>
                      <a:pt x="28" y="9924"/>
                    </a:lnTo>
                    <a:cubicBezTo>
                      <a:pt x="0" y="10844"/>
                      <a:pt x="725" y="11541"/>
                      <a:pt x="1645" y="11541"/>
                    </a:cubicBezTo>
                    <a:lnTo>
                      <a:pt x="16140" y="11541"/>
                    </a:lnTo>
                    <a:cubicBezTo>
                      <a:pt x="17032" y="11541"/>
                      <a:pt x="17729" y="10816"/>
                      <a:pt x="17729" y="9924"/>
                    </a:cubicBezTo>
                    <a:lnTo>
                      <a:pt x="17729" y="1617"/>
                    </a:lnTo>
                    <a:cubicBezTo>
                      <a:pt x="17729" y="697"/>
                      <a:pt x="17004" y="1"/>
                      <a:pt x="16140" y="1"/>
                    </a:cubicBezTo>
                    <a:close/>
                  </a:path>
                </a:pathLst>
              </a:custGeom>
              <a:solidFill>
                <a:srgbClr val="ABF2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2935;p62">
                <a:extLst>
                  <a:ext uri="{FF2B5EF4-FFF2-40B4-BE49-F238E27FC236}">
                    <a16:creationId xmlns:a16="http://schemas.microsoft.com/office/drawing/2014/main" id="{80C7E6ED-AB11-C92C-DD9D-E39944FFBAC9}"/>
                  </a:ext>
                </a:extLst>
              </p:cNvPr>
              <p:cNvSpPr/>
              <p:nvPr/>
            </p:nvSpPr>
            <p:spPr>
              <a:xfrm>
                <a:off x="1233250" y="3344600"/>
                <a:ext cx="451625" cy="296900"/>
              </a:xfrm>
              <a:custGeom>
                <a:avLst/>
                <a:gdLst/>
                <a:ahLst/>
                <a:cxnLst/>
                <a:rect l="l" t="t" r="r" b="b"/>
                <a:pathLst>
                  <a:path w="18065" h="11876" extrusionOk="0">
                    <a:moveTo>
                      <a:pt x="16308" y="307"/>
                    </a:moveTo>
                    <a:cubicBezTo>
                      <a:pt x="17089" y="307"/>
                      <a:pt x="17758" y="976"/>
                      <a:pt x="17758" y="1784"/>
                    </a:cubicBezTo>
                    <a:lnTo>
                      <a:pt x="17758" y="10091"/>
                    </a:lnTo>
                    <a:cubicBezTo>
                      <a:pt x="17758" y="10900"/>
                      <a:pt x="17089" y="11569"/>
                      <a:pt x="16308" y="11569"/>
                    </a:cubicBezTo>
                    <a:lnTo>
                      <a:pt x="1813" y="11569"/>
                    </a:lnTo>
                    <a:cubicBezTo>
                      <a:pt x="1004" y="11569"/>
                      <a:pt x="335" y="10900"/>
                      <a:pt x="335" y="10091"/>
                    </a:cubicBezTo>
                    <a:lnTo>
                      <a:pt x="335" y="1784"/>
                    </a:lnTo>
                    <a:cubicBezTo>
                      <a:pt x="335" y="976"/>
                      <a:pt x="1004" y="307"/>
                      <a:pt x="1813" y="307"/>
                    </a:cubicBezTo>
                    <a:close/>
                    <a:moveTo>
                      <a:pt x="1757" y="0"/>
                    </a:moveTo>
                    <a:cubicBezTo>
                      <a:pt x="781" y="0"/>
                      <a:pt x="1" y="781"/>
                      <a:pt x="1" y="1784"/>
                    </a:cubicBezTo>
                    <a:lnTo>
                      <a:pt x="1" y="10091"/>
                    </a:lnTo>
                    <a:cubicBezTo>
                      <a:pt x="1" y="11067"/>
                      <a:pt x="781" y="11875"/>
                      <a:pt x="1813" y="11875"/>
                    </a:cubicBezTo>
                    <a:lnTo>
                      <a:pt x="16308" y="11875"/>
                    </a:lnTo>
                    <a:cubicBezTo>
                      <a:pt x="17256" y="11875"/>
                      <a:pt x="18064" y="11067"/>
                      <a:pt x="18064" y="10091"/>
                    </a:cubicBezTo>
                    <a:lnTo>
                      <a:pt x="18064" y="1784"/>
                    </a:lnTo>
                    <a:cubicBezTo>
                      <a:pt x="18064" y="809"/>
                      <a:pt x="17284" y="0"/>
                      <a:pt x="1630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2936;p62">
                <a:extLst>
                  <a:ext uri="{FF2B5EF4-FFF2-40B4-BE49-F238E27FC236}">
                    <a16:creationId xmlns:a16="http://schemas.microsoft.com/office/drawing/2014/main" id="{C22FC0E4-9DBE-68DC-3D2A-20047DD617F3}"/>
                  </a:ext>
                </a:extLst>
              </p:cNvPr>
              <p:cNvSpPr/>
              <p:nvPr/>
            </p:nvSpPr>
            <p:spPr>
              <a:xfrm>
                <a:off x="1517600" y="3383625"/>
                <a:ext cx="115000" cy="32075"/>
              </a:xfrm>
              <a:custGeom>
                <a:avLst/>
                <a:gdLst/>
                <a:ahLst/>
                <a:cxnLst/>
                <a:rect l="l" t="t" r="r" b="b"/>
                <a:pathLst>
                  <a:path w="4600" h="1283" extrusionOk="0">
                    <a:moveTo>
                      <a:pt x="0" y="0"/>
                    </a:moveTo>
                    <a:lnTo>
                      <a:pt x="0" y="1283"/>
                    </a:lnTo>
                    <a:lnTo>
                      <a:pt x="4600" y="1283"/>
                    </a:lnTo>
                    <a:lnTo>
                      <a:pt x="460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2937;p62">
                <a:extLst>
                  <a:ext uri="{FF2B5EF4-FFF2-40B4-BE49-F238E27FC236}">
                    <a16:creationId xmlns:a16="http://schemas.microsoft.com/office/drawing/2014/main" id="{0DD137BF-51F8-901F-C3B6-EA74C8C966BA}"/>
                  </a:ext>
                </a:extLst>
              </p:cNvPr>
              <p:cNvSpPr/>
              <p:nvPr/>
            </p:nvSpPr>
            <p:spPr>
              <a:xfrm>
                <a:off x="1284825" y="3383625"/>
                <a:ext cx="232100" cy="32075"/>
              </a:xfrm>
              <a:custGeom>
                <a:avLst/>
                <a:gdLst/>
                <a:ahLst/>
                <a:cxnLst/>
                <a:rect l="l" t="t" r="r" b="b"/>
                <a:pathLst>
                  <a:path w="9284" h="1283" extrusionOk="0">
                    <a:moveTo>
                      <a:pt x="1" y="0"/>
                    </a:moveTo>
                    <a:lnTo>
                      <a:pt x="1" y="1283"/>
                    </a:lnTo>
                    <a:lnTo>
                      <a:pt x="9283" y="1283"/>
                    </a:lnTo>
                    <a:lnTo>
                      <a:pt x="928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2938;p62">
                <a:extLst>
                  <a:ext uri="{FF2B5EF4-FFF2-40B4-BE49-F238E27FC236}">
                    <a16:creationId xmlns:a16="http://schemas.microsoft.com/office/drawing/2014/main" id="{BE882116-D3B4-953C-552F-CFA59CF6CA11}"/>
                  </a:ext>
                </a:extLst>
              </p:cNvPr>
              <p:cNvSpPr/>
              <p:nvPr/>
            </p:nvSpPr>
            <p:spPr>
              <a:xfrm>
                <a:off x="1392150" y="3445650"/>
                <a:ext cx="240450" cy="32075"/>
              </a:xfrm>
              <a:custGeom>
                <a:avLst/>
                <a:gdLst/>
                <a:ahLst/>
                <a:cxnLst/>
                <a:rect l="l" t="t" r="r" b="b"/>
                <a:pathLst>
                  <a:path w="9618" h="1283" extrusionOk="0">
                    <a:moveTo>
                      <a:pt x="1" y="0"/>
                    </a:moveTo>
                    <a:lnTo>
                      <a:pt x="1" y="1282"/>
                    </a:lnTo>
                    <a:lnTo>
                      <a:pt x="9618" y="1282"/>
                    </a:lnTo>
                    <a:lnTo>
                      <a:pt x="961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2939;p62">
                <a:extLst>
                  <a:ext uri="{FF2B5EF4-FFF2-40B4-BE49-F238E27FC236}">
                    <a16:creationId xmlns:a16="http://schemas.microsoft.com/office/drawing/2014/main" id="{E95EFAB5-B28B-0518-A194-80BE8326B2F0}"/>
                  </a:ext>
                </a:extLst>
              </p:cNvPr>
              <p:cNvSpPr/>
              <p:nvPr/>
            </p:nvSpPr>
            <p:spPr>
              <a:xfrm>
                <a:off x="1284825" y="3445650"/>
                <a:ext cx="106650" cy="32075"/>
              </a:xfrm>
              <a:custGeom>
                <a:avLst/>
                <a:gdLst/>
                <a:ahLst/>
                <a:cxnLst/>
                <a:rect l="l" t="t" r="r" b="b"/>
                <a:pathLst>
                  <a:path w="4266" h="1283" extrusionOk="0">
                    <a:moveTo>
                      <a:pt x="1" y="0"/>
                    </a:moveTo>
                    <a:lnTo>
                      <a:pt x="1" y="1282"/>
                    </a:lnTo>
                    <a:lnTo>
                      <a:pt x="4266" y="1282"/>
                    </a:lnTo>
                    <a:lnTo>
                      <a:pt x="426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2940;p62">
                <a:extLst>
                  <a:ext uri="{FF2B5EF4-FFF2-40B4-BE49-F238E27FC236}">
                    <a16:creationId xmlns:a16="http://schemas.microsoft.com/office/drawing/2014/main" id="{6E52B144-AAAA-7BD0-D47D-4AD332D2D043}"/>
                  </a:ext>
                </a:extLst>
              </p:cNvPr>
              <p:cNvSpPr/>
              <p:nvPr/>
            </p:nvSpPr>
            <p:spPr>
              <a:xfrm>
                <a:off x="1459050" y="3508350"/>
                <a:ext cx="173550" cy="32100"/>
              </a:xfrm>
              <a:custGeom>
                <a:avLst/>
                <a:gdLst/>
                <a:ahLst/>
                <a:cxnLst/>
                <a:rect l="l" t="t" r="r" b="b"/>
                <a:pathLst>
                  <a:path w="6942" h="1284" extrusionOk="0">
                    <a:moveTo>
                      <a:pt x="1" y="1"/>
                    </a:moveTo>
                    <a:lnTo>
                      <a:pt x="1" y="1283"/>
                    </a:lnTo>
                    <a:lnTo>
                      <a:pt x="6942" y="1283"/>
                    </a:lnTo>
                    <a:lnTo>
                      <a:pt x="694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2941;p62">
                <a:extLst>
                  <a:ext uri="{FF2B5EF4-FFF2-40B4-BE49-F238E27FC236}">
                    <a16:creationId xmlns:a16="http://schemas.microsoft.com/office/drawing/2014/main" id="{18EA5FE8-1AEB-C2AD-3BE9-AF6FE5BC92AA}"/>
                  </a:ext>
                </a:extLst>
              </p:cNvPr>
              <p:cNvSpPr/>
              <p:nvPr/>
            </p:nvSpPr>
            <p:spPr>
              <a:xfrm>
                <a:off x="1284825" y="3508350"/>
                <a:ext cx="173550" cy="32100"/>
              </a:xfrm>
              <a:custGeom>
                <a:avLst/>
                <a:gdLst/>
                <a:ahLst/>
                <a:cxnLst/>
                <a:rect l="l" t="t" r="r" b="b"/>
                <a:pathLst>
                  <a:path w="6942" h="1284" extrusionOk="0">
                    <a:moveTo>
                      <a:pt x="1" y="1"/>
                    </a:moveTo>
                    <a:lnTo>
                      <a:pt x="1" y="1283"/>
                    </a:lnTo>
                    <a:lnTo>
                      <a:pt x="6942" y="1283"/>
                    </a:lnTo>
                    <a:lnTo>
                      <a:pt x="694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2942;p62">
                <a:extLst>
                  <a:ext uri="{FF2B5EF4-FFF2-40B4-BE49-F238E27FC236}">
                    <a16:creationId xmlns:a16="http://schemas.microsoft.com/office/drawing/2014/main" id="{E44A54B0-80BD-A72A-EBCE-AE8A97AA4EFE}"/>
                  </a:ext>
                </a:extLst>
              </p:cNvPr>
              <p:cNvSpPr/>
              <p:nvPr/>
            </p:nvSpPr>
            <p:spPr>
              <a:xfrm>
                <a:off x="1349650" y="3570375"/>
                <a:ext cx="282950" cy="32100"/>
              </a:xfrm>
              <a:custGeom>
                <a:avLst/>
                <a:gdLst/>
                <a:ahLst/>
                <a:cxnLst/>
                <a:rect l="l" t="t" r="r" b="b"/>
                <a:pathLst>
                  <a:path w="11318" h="1284" extrusionOk="0">
                    <a:moveTo>
                      <a:pt x="0" y="1"/>
                    </a:moveTo>
                    <a:lnTo>
                      <a:pt x="0" y="1283"/>
                    </a:lnTo>
                    <a:lnTo>
                      <a:pt x="11318" y="1283"/>
                    </a:lnTo>
                    <a:lnTo>
                      <a:pt x="1131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2943;p62">
                <a:extLst>
                  <a:ext uri="{FF2B5EF4-FFF2-40B4-BE49-F238E27FC236}">
                    <a16:creationId xmlns:a16="http://schemas.microsoft.com/office/drawing/2014/main" id="{6F6629A5-CC36-D310-0B16-E2E14AC8AF89}"/>
                  </a:ext>
                </a:extLst>
              </p:cNvPr>
              <p:cNvSpPr/>
              <p:nvPr/>
            </p:nvSpPr>
            <p:spPr>
              <a:xfrm>
                <a:off x="1284825" y="3570375"/>
                <a:ext cx="64150" cy="32100"/>
              </a:xfrm>
              <a:custGeom>
                <a:avLst/>
                <a:gdLst/>
                <a:ahLst/>
                <a:cxnLst/>
                <a:rect l="l" t="t" r="r" b="b"/>
                <a:pathLst>
                  <a:path w="2566" h="1284" extrusionOk="0">
                    <a:moveTo>
                      <a:pt x="1" y="1"/>
                    </a:moveTo>
                    <a:lnTo>
                      <a:pt x="1" y="1283"/>
                    </a:lnTo>
                    <a:lnTo>
                      <a:pt x="2565" y="1283"/>
                    </a:lnTo>
                    <a:lnTo>
                      <a:pt x="256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2944;p62">
                <a:extLst>
                  <a:ext uri="{FF2B5EF4-FFF2-40B4-BE49-F238E27FC236}">
                    <a16:creationId xmlns:a16="http://schemas.microsoft.com/office/drawing/2014/main" id="{38E1222D-D354-1C06-6ABF-3D46D1576403}"/>
                  </a:ext>
                </a:extLst>
              </p:cNvPr>
              <p:cNvSpPr/>
              <p:nvPr/>
            </p:nvSpPr>
            <p:spPr>
              <a:xfrm>
                <a:off x="1017225" y="3419150"/>
                <a:ext cx="147775" cy="148475"/>
              </a:xfrm>
              <a:custGeom>
                <a:avLst/>
                <a:gdLst/>
                <a:ahLst/>
                <a:cxnLst/>
                <a:rect l="l" t="t" r="r" b="b"/>
                <a:pathLst>
                  <a:path w="5911" h="5939" extrusionOk="0">
                    <a:moveTo>
                      <a:pt x="2955" y="335"/>
                    </a:moveTo>
                    <a:cubicBezTo>
                      <a:pt x="4405" y="335"/>
                      <a:pt x="5604" y="1506"/>
                      <a:pt x="5604" y="2984"/>
                    </a:cubicBezTo>
                    <a:cubicBezTo>
                      <a:pt x="5604" y="4433"/>
                      <a:pt x="4405" y="5632"/>
                      <a:pt x="2955" y="5632"/>
                    </a:cubicBezTo>
                    <a:cubicBezTo>
                      <a:pt x="1478" y="5632"/>
                      <a:pt x="307" y="4433"/>
                      <a:pt x="307" y="2984"/>
                    </a:cubicBezTo>
                    <a:cubicBezTo>
                      <a:pt x="307" y="1506"/>
                      <a:pt x="1478" y="335"/>
                      <a:pt x="2955" y="335"/>
                    </a:cubicBezTo>
                    <a:close/>
                    <a:moveTo>
                      <a:pt x="2955" y="1"/>
                    </a:moveTo>
                    <a:cubicBezTo>
                      <a:pt x="1311" y="1"/>
                      <a:pt x="1" y="1339"/>
                      <a:pt x="1" y="2984"/>
                    </a:cubicBezTo>
                    <a:cubicBezTo>
                      <a:pt x="1" y="4600"/>
                      <a:pt x="1311" y="5938"/>
                      <a:pt x="2955" y="5938"/>
                    </a:cubicBezTo>
                    <a:cubicBezTo>
                      <a:pt x="4600" y="5938"/>
                      <a:pt x="5910" y="4600"/>
                      <a:pt x="5910" y="2984"/>
                    </a:cubicBezTo>
                    <a:cubicBezTo>
                      <a:pt x="5910" y="1339"/>
                      <a:pt x="4600" y="1"/>
                      <a:pt x="295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2945;p62">
                <a:extLst>
                  <a:ext uri="{FF2B5EF4-FFF2-40B4-BE49-F238E27FC236}">
                    <a16:creationId xmlns:a16="http://schemas.microsoft.com/office/drawing/2014/main" id="{9D7B0B22-C8CE-6549-489A-882DC4EC4479}"/>
                  </a:ext>
                </a:extLst>
              </p:cNvPr>
              <p:cNvSpPr/>
              <p:nvPr/>
            </p:nvSpPr>
            <p:spPr>
              <a:xfrm>
                <a:off x="1045100" y="3451925"/>
                <a:ext cx="73200" cy="84325"/>
              </a:xfrm>
              <a:custGeom>
                <a:avLst/>
                <a:gdLst/>
                <a:ahLst/>
                <a:cxnLst/>
                <a:rect l="l" t="t" r="r" b="b"/>
                <a:pathLst>
                  <a:path w="2928" h="3373" extrusionOk="0">
                    <a:moveTo>
                      <a:pt x="2593" y="502"/>
                    </a:moveTo>
                    <a:lnTo>
                      <a:pt x="2593" y="2788"/>
                    </a:lnTo>
                    <a:lnTo>
                      <a:pt x="642" y="1673"/>
                    </a:lnTo>
                    <a:lnTo>
                      <a:pt x="2593" y="502"/>
                    </a:lnTo>
                    <a:close/>
                    <a:moveTo>
                      <a:pt x="2928" y="0"/>
                    </a:moveTo>
                    <a:lnTo>
                      <a:pt x="1" y="1673"/>
                    </a:lnTo>
                    <a:lnTo>
                      <a:pt x="2928" y="3373"/>
                    </a:lnTo>
                    <a:lnTo>
                      <a:pt x="292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2946;p62">
                <a:extLst>
                  <a:ext uri="{FF2B5EF4-FFF2-40B4-BE49-F238E27FC236}">
                    <a16:creationId xmlns:a16="http://schemas.microsoft.com/office/drawing/2014/main" id="{386BD256-B2E6-02E4-5564-8B6227CCB86B}"/>
                  </a:ext>
                </a:extLst>
              </p:cNvPr>
              <p:cNvSpPr/>
              <p:nvPr/>
            </p:nvSpPr>
            <p:spPr>
              <a:xfrm>
                <a:off x="1302250" y="2591975"/>
                <a:ext cx="272500" cy="164475"/>
              </a:xfrm>
              <a:custGeom>
                <a:avLst/>
                <a:gdLst/>
                <a:ahLst/>
                <a:cxnLst/>
                <a:rect l="l" t="t" r="r" b="b"/>
                <a:pathLst>
                  <a:path w="10900" h="6579" extrusionOk="0">
                    <a:moveTo>
                      <a:pt x="1199" y="0"/>
                    </a:moveTo>
                    <a:cubicBezTo>
                      <a:pt x="530" y="0"/>
                      <a:pt x="1" y="502"/>
                      <a:pt x="1" y="1171"/>
                    </a:cubicBezTo>
                    <a:lnTo>
                      <a:pt x="1" y="5380"/>
                    </a:lnTo>
                    <a:cubicBezTo>
                      <a:pt x="29" y="6049"/>
                      <a:pt x="530" y="6579"/>
                      <a:pt x="1199" y="6579"/>
                    </a:cubicBezTo>
                    <a:lnTo>
                      <a:pt x="9701" y="6579"/>
                    </a:lnTo>
                    <a:cubicBezTo>
                      <a:pt x="10370" y="6579"/>
                      <a:pt x="10900" y="6049"/>
                      <a:pt x="10900" y="5380"/>
                    </a:cubicBezTo>
                    <a:lnTo>
                      <a:pt x="10900" y="1171"/>
                    </a:lnTo>
                    <a:cubicBezTo>
                      <a:pt x="10900" y="502"/>
                      <a:pt x="10370" y="0"/>
                      <a:pt x="97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2947;p62">
                <a:extLst>
                  <a:ext uri="{FF2B5EF4-FFF2-40B4-BE49-F238E27FC236}">
                    <a16:creationId xmlns:a16="http://schemas.microsoft.com/office/drawing/2014/main" id="{35FE1C90-93C0-6339-E9AE-5FE4DC73591B}"/>
                  </a:ext>
                </a:extLst>
              </p:cNvPr>
              <p:cNvSpPr/>
              <p:nvPr/>
            </p:nvSpPr>
            <p:spPr>
              <a:xfrm>
                <a:off x="1300175" y="2588475"/>
                <a:ext cx="278075" cy="171450"/>
              </a:xfrm>
              <a:custGeom>
                <a:avLst/>
                <a:gdLst/>
                <a:ahLst/>
                <a:cxnLst/>
                <a:rect l="l" t="t" r="r" b="b"/>
                <a:pathLst>
                  <a:path w="11123" h="6858" extrusionOk="0">
                    <a:moveTo>
                      <a:pt x="9784" y="279"/>
                    </a:moveTo>
                    <a:cubicBezTo>
                      <a:pt x="10370" y="279"/>
                      <a:pt x="10871" y="753"/>
                      <a:pt x="10871" y="1367"/>
                    </a:cubicBezTo>
                    <a:lnTo>
                      <a:pt x="10871" y="5576"/>
                    </a:lnTo>
                    <a:cubicBezTo>
                      <a:pt x="10871" y="6161"/>
                      <a:pt x="10370" y="6663"/>
                      <a:pt x="9784" y="6663"/>
                    </a:cubicBezTo>
                    <a:lnTo>
                      <a:pt x="1282" y="6663"/>
                    </a:lnTo>
                    <a:cubicBezTo>
                      <a:pt x="697" y="6663"/>
                      <a:pt x="195" y="6161"/>
                      <a:pt x="195" y="5576"/>
                    </a:cubicBezTo>
                    <a:lnTo>
                      <a:pt x="195" y="1367"/>
                    </a:lnTo>
                    <a:cubicBezTo>
                      <a:pt x="195" y="753"/>
                      <a:pt x="697" y="279"/>
                      <a:pt x="1282" y="279"/>
                    </a:cubicBezTo>
                    <a:close/>
                    <a:moveTo>
                      <a:pt x="1310" y="1"/>
                    </a:moveTo>
                    <a:cubicBezTo>
                      <a:pt x="585" y="1"/>
                      <a:pt x="0" y="586"/>
                      <a:pt x="0" y="1311"/>
                    </a:cubicBezTo>
                    <a:lnTo>
                      <a:pt x="0" y="5548"/>
                    </a:lnTo>
                    <a:cubicBezTo>
                      <a:pt x="0" y="6273"/>
                      <a:pt x="558" y="6858"/>
                      <a:pt x="1282" y="6858"/>
                    </a:cubicBezTo>
                    <a:lnTo>
                      <a:pt x="9784" y="6858"/>
                    </a:lnTo>
                    <a:cubicBezTo>
                      <a:pt x="10509" y="6858"/>
                      <a:pt x="11122" y="6273"/>
                      <a:pt x="11122" y="5548"/>
                    </a:cubicBezTo>
                    <a:lnTo>
                      <a:pt x="11122" y="1311"/>
                    </a:lnTo>
                    <a:cubicBezTo>
                      <a:pt x="11122" y="586"/>
                      <a:pt x="10509" y="1"/>
                      <a:pt x="978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2948;p62">
                <a:extLst>
                  <a:ext uri="{FF2B5EF4-FFF2-40B4-BE49-F238E27FC236}">
                    <a16:creationId xmlns:a16="http://schemas.microsoft.com/office/drawing/2014/main" id="{5370D8A7-566B-F3E3-E31B-051A66C75595}"/>
                  </a:ext>
                </a:extLst>
              </p:cNvPr>
              <p:cNvSpPr/>
              <p:nvPr/>
            </p:nvSpPr>
            <p:spPr>
              <a:xfrm>
                <a:off x="983075" y="2591975"/>
                <a:ext cx="272500" cy="164475"/>
              </a:xfrm>
              <a:custGeom>
                <a:avLst/>
                <a:gdLst/>
                <a:ahLst/>
                <a:cxnLst/>
                <a:rect l="l" t="t" r="r" b="b"/>
                <a:pathLst>
                  <a:path w="10900" h="6579" extrusionOk="0">
                    <a:moveTo>
                      <a:pt x="1227" y="0"/>
                    </a:moveTo>
                    <a:cubicBezTo>
                      <a:pt x="558" y="0"/>
                      <a:pt x="29" y="502"/>
                      <a:pt x="29" y="1171"/>
                    </a:cubicBezTo>
                    <a:lnTo>
                      <a:pt x="29" y="5380"/>
                    </a:lnTo>
                    <a:cubicBezTo>
                      <a:pt x="1" y="6049"/>
                      <a:pt x="558" y="6579"/>
                      <a:pt x="1227" y="6579"/>
                    </a:cubicBezTo>
                    <a:lnTo>
                      <a:pt x="9729" y="6579"/>
                    </a:lnTo>
                    <a:cubicBezTo>
                      <a:pt x="10370" y="6579"/>
                      <a:pt x="10900" y="6049"/>
                      <a:pt x="10900" y="5380"/>
                    </a:cubicBezTo>
                    <a:lnTo>
                      <a:pt x="10900" y="1171"/>
                    </a:lnTo>
                    <a:cubicBezTo>
                      <a:pt x="10900" y="502"/>
                      <a:pt x="10370" y="0"/>
                      <a:pt x="972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2949;p62">
                <a:extLst>
                  <a:ext uri="{FF2B5EF4-FFF2-40B4-BE49-F238E27FC236}">
                    <a16:creationId xmlns:a16="http://schemas.microsoft.com/office/drawing/2014/main" id="{0805BFE7-6234-21D8-455C-3D250344D9BC}"/>
                  </a:ext>
                </a:extLst>
              </p:cNvPr>
              <p:cNvSpPr/>
              <p:nvPr/>
            </p:nvSpPr>
            <p:spPr>
              <a:xfrm>
                <a:off x="980300" y="2588475"/>
                <a:ext cx="278775" cy="171450"/>
              </a:xfrm>
              <a:custGeom>
                <a:avLst/>
                <a:gdLst/>
                <a:ahLst/>
                <a:cxnLst/>
                <a:rect l="l" t="t" r="r" b="b"/>
                <a:pathLst>
                  <a:path w="11151" h="6858" extrusionOk="0">
                    <a:moveTo>
                      <a:pt x="9840" y="279"/>
                    </a:moveTo>
                    <a:cubicBezTo>
                      <a:pt x="10426" y="279"/>
                      <a:pt x="10899" y="753"/>
                      <a:pt x="10899" y="1367"/>
                    </a:cubicBezTo>
                    <a:lnTo>
                      <a:pt x="10899" y="5576"/>
                    </a:lnTo>
                    <a:cubicBezTo>
                      <a:pt x="10899" y="6161"/>
                      <a:pt x="10426" y="6663"/>
                      <a:pt x="9840" y="6663"/>
                    </a:cubicBezTo>
                    <a:lnTo>
                      <a:pt x="1338" y="6663"/>
                    </a:lnTo>
                    <a:cubicBezTo>
                      <a:pt x="725" y="6663"/>
                      <a:pt x="251" y="6161"/>
                      <a:pt x="251" y="5576"/>
                    </a:cubicBezTo>
                    <a:lnTo>
                      <a:pt x="251" y="1367"/>
                    </a:lnTo>
                    <a:cubicBezTo>
                      <a:pt x="251" y="753"/>
                      <a:pt x="725" y="279"/>
                      <a:pt x="1338" y="279"/>
                    </a:cubicBezTo>
                    <a:close/>
                    <a:moveTo>
                      <a:pt x="1338" y="1"/>
                    </a:moveTo>
                    <a:cubicBezTo>
                      <a:pt x="586" y="1"/>
                      <a:pt x="0" y="586"/>
                      <a:pt x="0" y="1311"/>
                    </a:cubicBezTo>
                    <a:lnTo>
                      <a:pt x="0" y="5548"/>
                    </a:lnTo>
                    <a:cubicBezTo>
                      <a:pt x="0" y="6273"/>
                      <a:pt x="586" y="6858"/>
                      <a:pt x="1338" y="6858"/>
                    </a:cubicBezTo>
                    <a:lnTo>
                      <a:pt x="9840" y="6858"/>
                    </a:lnTo>
                    <a:cubicBezTo>
                      <a:pt x="10565" y="6858"/>
                      <a:pt x="11150" y="6273"/>
                      <a:pt x="11150" y="5548"/>
                    </a:cubicBezTo>
                    <a:lnTo>
                      <a:pt x="11150" y="1311"/>
                    </a:lnTo>
                    <a:cubicBezTo>
                      <a:pt x="11150" y="586"/>
                      <a:pt x="10565" y="1"/>
                      <a:pt x="98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2950;p62">
                <a:extLst>
                  <a:ext uri="{FF2B5EF4-FFF2-40B4-BE49-F238E27FC236}">
                    <a16:creationId xmlns:a16="http://schemas.microsoft.com/office/drawing/2014/main" id="{8701C697-ECA7-CB73-554C-A4C066774C60}"/>
                  </a:ext>
                </a:extLst>
              </p:cNvPr>
              <p:cNvSpPr/>
              <p:nvPr/>
            </p:nvSpPr>
            <p:spPr>
              <a:xfrm>
                <a:off x="1302250" y="2380100"/>
                <a:ext cx="272500" cy="164500"/>
              </a:xfrm>
              <a:custGeom>
                <a:avLst/>
                <a:gdLst/>
                <a:ahLst/>
                <a:cxnLst/>
                <a:rect l="l" t="t" r="r" b="b"/>
                <a:pathLst>
                  <a:path w="10900" h="6580" extrusionOk="0">
                    <a:moveTo>
                      <a:pt x="1199" y="1"/>
                    </a:moveTo>
                    <a:cubicBezTo>
                      <a:pt x="530" y="1"/>
                      <a:pt x="1" y="531"/>
                      <a:pt x="1" y="1200"/>
                    </a:cubicBezTo>
                    <a:lnTo>
                      <a:pt x="1" y="5409"/>
                    </a:lnTo>
                    <a:cubicBezTo>
                      <a:pt x="29" y="6078"/>
                      <a:pt x="530" y="6580"/>
                      <a:pt x="1199" y="6580"/>
                    </a:cubicBezTo>
                    <a:lnTo>
                      <a:pt x="9701" y="6580"/>
                    </a:lnTo>
                    <a:cubicBezTo>
                      <a:pt x="10370" y="6580"/>
                      <a:pt x="10900" y="6078"/>
                      <a:pt x="10900" y="5409"/>
                    </a:cubicBezTo>
                    <a:lnTo>
                      <a:pt x="10900" y="1200"/>
                    </a:lnTo>
                    <a:cubicBezTo>
                      <a:pt x="10900" y="531"/>
                      <a:pt x="10370" y="1"/>
                      <a:pt x="97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2951;p62">
                <a:extLst>
                  <a:ext uri="{FF2B5EF4-FFF2-40B4-BE49-F238E27FC236}">
                    <a16:creationId xmlns:a16="http://schemas.microsoft.com/office/drawing/2014/main" id="{79717E61-2467-8A7D-88F9-BC3328812C00}"/>
                  </a:ext>
                </a:extLst>
              </p:cNvPr>
              <p:cNvSpPr/>
              <p:nvPr/>
            </p:nvSpPr>
            <p:spPr>
              <a:xfrm>
                <a:off x="1300175" y="2376625"/>
                <a:ext cx="278075" cy="171450"/>
              </a:xfrm>
              <a:custGeom>
                <a:avLst/>
                <a:gdLst/>
                <a:ahLst/>
                <a:cxnLst/>
                <a:rect l="l" t="t" r="r" b="b"/>
                <a:pathLst>
                  <a:path w="11123" h="6858" extrusionOk="0">
                    <a:moveTo>
                      <a:pt x="9784" y="251"/>
                    </a:moveTo>
                    <a:cubicBezTo>
                      <a:pt x="10370" y="251"/>
                      <a:pt x="10871" y="725"/>
                      <a:pt x="10871" y="1339"/>
                    </a:cubicBezTo>
                    <a:lnTo>
                      <a:pt x="10871" y="5548"/>
                    </a:lnTo>
                    <a:cubicBezTo>
                      <a:pt x="10871" y="6133"/>
                      <a:pt x="10370" y="6607"/>
                      <a:pt x="9784" y="6607"/>
                    </a:cubicBezTo>
                    <a:lnTo>
                      <a:pt x="1282" y="6607"/>
                    </a:lnTo>
                    <a:cubicBezTo>
                      <a:pt x="697" y="6607"/>
                      <a:pt x="195" y="6133"/>
                      <a:pt x="195" y="5548"/>
                    </a:cubicBezTo>
                    <a:lnTo>
                      <a:pt x="195" y="1339"/>
                    </a:lnTo>
                    <a:cubicBezTo>
                      <a:pt x="195" y="725"/>
                      <a:pt x="697" y="251"/>
                      <a:pt x="1282" y="251"/>
                    </a:cubicBezTo>
                    <a:close/>
                    <a:moveTo>
                      <a:pt x="1310" y="1"/>
                    </a:moveTo>
                    <a:cubicBezTo>
                      <a:pt x="585" y="1"/>
                      <a:pt x="0" y="586"/>
                      <a:pt x="0" y="1339"/>
                    </a:cubicBezTo>
                    <a:lnTo>
                      <a:pt x="0" y="5548"/>
                    </a:lnTo>
                    <a:cubicBezTo>
                      <a:pt x="0" y="6273"/>
                      <a:pt x="558" y="6830"/>
                      <a:pt x="1282" y="6858"/>
                    </a:cubicBezTo>
                    <a:lnTo>
                      <a:pt x="9784" y="6858"/>
                    </a:lnTo>
                    <a:cubicBezTo>
                      <a:pt x="10509" y="6858"/>
                      <a:pt x="11122" y="6273"/>
                      <a:pt x="11122" y="5548"/>
                    </a:cubicBezTo>
                    <a:lnTo>
                      <a:pt x="11122" y="1339"/>
                    </a:lnTo>
                    <a:cubicBezTo>
                      <a:pt x="11122" y="586"/>
                      <a:pt x="10509" y="1"/>
                      <a:pt x="978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2952;p62">
                <a:extLst>
                  <a:ext uri="{FF2B5EF4-FFF2-40B4-BE49-F238E27FC236}">
                    <a16:creationId xmlns:a16="http://schemas.microsoft.com/office/drawing/2014/main" id="{415C6386-63BC-C02F-B5FA-175FBC053CC7}"/>
                  </a:ext>
                </a:extLst>
              </p:cNvPr>
              <p:cNvSpPr/>
              <p:nvPr/>
            </p:nvSpPr>
            <p:spPr>
              <a:xfrm>
                <a:off x="983075" y="2380100"/>
                <a:ext cx="272500" cy="164500"/>
              </a:xfrm>
              <a:custGeom>
                <a:avLst/>
                <a:gdLst/>
                <a:ahLst/>
                <a:cxnLst/>
                <a:rect l="l" t="t" r="r" b="b"/>
                <a:pathLst>
                  <a:path w="10900" h="6580" extrusionOk="0">
                    <a:moveTo>
                      <a:pt x="1227" y="1"/>
                    </a:moveTo>
                    <a:cubicBezTo>
                      <a:pt x="558" y="1"/>
                      <a:pt x="29" y="531"/>
                      <a:pt x="29" y="1200"/>
                    </a:cubicBezTo>
                    <a:lnTo>
                      <a:pt x="29" y="5409"/>
                    </a:lnTo>
                    <a:cubicBezTo>
                      <a:pt x="1" y="6078"/>
                      <a:pt x="558" y="6580"/>
                      <a:pt x="1227" y="6580"/>
                    </a:cubicBezTo>
                    <a:lnTo>
                      <a:pt x="9729" y="6580"/>
                    </a:lnTo>
                    <a:cubicBezTo>
                      <a:pt x="10370" y="6580"/>
                      <a:pt x="10900" y="6078"/>
                      <a:pt x="10900" y="5409"/>
                    </a:cubicBezTo>
                    <a:lnTo>
                      <a:pt x="10900" y="1200"/>
                    </a:lnTo>
                    <a:cubicBezTo>
                      <a:pt x="10900" y="531"/>
                      <a:pt x="10370" y="1"/>
                      <a:pt x="97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2953;p62">
                <a:extLst>
                  <a:ext uri="{FF2B5EF4-FFF2-40B4-BE49-F238E27FC236}">
                    <a16:creationId xmlns:a16="http://schemas.microsoft.com/office/drawing/2014/main" id="{6EF7F531-E482-00FE-833D-BED07A49F984}"/>
                  </a:ext>
                </a:extLst>
              </p:cNvPr>
              <p:cNvSpPr/>
              <p:nvPr/>
            </p:nvSpPr>
            <p:spPr>
              <a:xfrm>
                <a:off x="980300" y="2376625"/>
                <a:ext cx="278775" cy="171450"/>
              </a:xfrm>
              <a:custGeom>
                <a:avLst/>
                <a:gdLst/>
                <a:ahLst/>
                <a:cxnLst/>
                <a:rect l="l" t="t" r="r" b="b"/>
                <a:pathLst>
                  <a:path w="11151" h="6858" extrusionOk="0">
                    <a:moveTo>
                      <a:pt x="9840" y="251"/>
                    </a:moveTo>
                    <a:cubicBezTo>
                      <a:pt x="10426" y="251"/>
                      <a:pt x="10899" y="725"/>
                      <a:pt x="10899" y="1339"/>
                    </a:cubicBezTo>
                    <a:lnTo>
                      <a:pt x="10899" y="5548"/>
                    </a:lnTo>
                    <a:cubicBezTo>
                      <a:pt x="10899" y="6133"/>
                      <a:pt x="10426" y="6607"/>
                      <a:pt x="9840" y="6607"/>
                    </a:cubicBezTo>
                    <a:lnTo>
                      <a:pt x="1338" y="6607"/>
                    </a:lnTo>
                    <a:cubicBezTo>
                      <a:pt x="725" y="6607"/>
                      <a:pt x="251" y="6133"/>
                      <a:pt x="251" y="5548"/>
                    </a:cubicBezTo>
                    <a:lnTo>
                      <a:pt x="251" y="1339"/>
                    </a:lnTo>
                    <a:cubicBezTo>
                      <a:pt x="251" y="725"/>
                      <a:pt x="725" y="251"/>
                      <a:pt x="1338" y="251"/>
                    </a:cubicBezTo>
                    <a:close/>
                    <a:moveTo>
                      <a:pt x="1338" y="1"/>
                    </a:moveTo>
                    <a:cubicBezTo>
                      <a:pt x="586" y="1"/>
                      <a:pt x="0" y="586"/>
                      <a:pt x="0" y="1339"/>
                    </a:cubicBezTo>
                    <a:lnTo>
                      <a:pt x="0" y="5548"/>
                    </a:lnTo>
                    <a:cubicBezTo>
                      <a:pt x="0" y="6273"/>
                      <a:pt x="586" y="6830"/>
                      <a:pt x="1338" y="6858"/>
                    </a:cubicBezTo>
                    <a:lnTo>
                      <a:pt x="9840" y="6858"/>
                    </a:lnTo>
                    <a:cubicBezTo>
                      <a:pt x="10565" y="6858"/>
                      <a:pt x="11150" y="6273"/>
                      <a:pt x="11150" y="5548"/>
                    </a:cubicBezTo>
                    <a:lnTo>
                      <a:pt x="11150" y="1339"/>
                    </a:lnTo>
                    <a:cubicBezTo>
                      <a:pt x="11150" y="586"/>
                      <a:pt x="10565" y="1"/>
                      <a:pt x="98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2954;p62">
                <a:extLst>
                  <a:ext uri="{FF2B5EF4-FFF2-40B4-BE49-F238E27FC236}">
                    <a16:creationId xmlns:a16="http://schemas.microsoft.com/office/drawing/2014/main" id="{BE076AF4-23F9-BB9B-6F7D-65D5CE1BB51C}"/>
                  </a:ext>
                </a:extLst>
              </p:cNvPr>
              <p:cNvSpPr/>
              <p:nvPr/>
            </p:nvSpPr>
            <p:spPr>
              <a:xfrm>
                <a:off x="1302250" y="2796150"/>
                <a:ext cx="272500" cy="165175"/>
              </a:xfrm>
              <a:custGeom>
                <a:avLst/>
                <a:gdLst/>
                <a:ahLst/>
                <a:cxnLst/>
                <a:rect l="l" t="t" r="r" b="b"/>
                <a:pathLst>
                  <a:path w="10900" h="6607" extrusionOk="0">
                    <a:moveTo>
                      <a:pt x="1199" y="0"/>
                    </a:moveTo>
                    <a:cubicBezTo>
                      <a:pt x="530" y="0"/>
                      <a:pt x="1" y="530"/>
                      <a:pt x="1" y="1199"/>
                    </a:cubicBezTo>
                    <a:lnTo>
                      <a:pt x="1" y="5408"/>
                    </a:lnTo>
                    <a:cubicBezTo>
                      <a:pt x="29" y="6077"/>
                      <a:pt x="530" y="6607"/>
                      <a:pt x="1199" y="6607"/>
                    </a:cubicBezTo>
                    <a:lnTo>
                      <a:pt x="9701" y="6607"/>
                    </a:lnTo>
                    <a:cubicBezTo>
                      <a:pt x="10370" y="6607"/>
                      <a:pt x="10900" y="6077"/>
                      <a:pt x="10900" y="5408"/>
                    </a:cubicBezTo>
                    <a:lnTo>
                      <a:pt x="10900" y="1199"/>
                    </a:lnTo>
                    <a:cubicBezTo>
                      <a:pt x="10900" y="530"/>
                      <a:pt x="10370" y="0"/>
                      <a:pt x="97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2955;p62">
                <a:extLst>
                  <a:ext uri="{FF2B5EF4-FFF2-40B4-BE49-F238E27FC236}">
                    <a16:creationId xmlns:a16="http://schemas.microsoft.com/office/drawing/2014/main" id="{72B5C708-60C2-4CB3-D607-093ED29E64DA}"/>
                  </a:ext>
                </a:extLst>
              </p:cNvPr>
              <p:cNvSpPr/>
              <p:nvPr/>
            </p:nvSpPr>
            <p:spPr>
              <a:xfrm>
                <a:off x="1300175" y="2793350"/>
                <a:ext cx="278075" cy="171475"/>
              </a:xfrm>
              <a:custGeom>
                <a:avLst/>
                <a:gdLst/>
                <a:ahLst/>
                <a:cxnLst/>
                <a:rect l="l" t="t" r="r" b="b"/>
                <a:pathLst>
                  <a:path w="11123" h="6859" extrusionOk="0">
                    <a:moveTo>
                      <a:pt x="9784" y="224"/>
                    </a:moveTo>
                    <a:cubicBezTo>
                      <a:pt x="10370" y="224"/>
                      <a:pt x="10871" y="726"/>
                      <a:pt x="10871" y="1311"/>
                    </a:cubicBezTo>
                    <a:lnTo>
                      <a:pt x="10871" y="5520"/>
                    </a:lnTo>
                    <a:cubicBezTo>
                      <a:pt x="10871" y="6106"/>
                      <a:pt x="10370" y="6607"/>
                      <a:pt x="9784" y="6607"/>
                    </a:cubicBezTo>
                    <a:lnTo>
                      <a:pt x="1282" y="6607"/>
                    </a:lnTo>
                    <a:cubicBezTo>
                      <a:pt x="697" y="6607"/>
                      <a:pt x="195" y="6106"/>
                      <a:pt x="195" y="5520"/>
                    </a:cubicBezTo>
                    <a:lnTo>
                      <a:pt x="195" y="1311"/>
                    </a:lnTo>
                    <a:cubicBezTo>
                      <a:pt x="195" y="726"/>
                      <a:pt x="697" y="224"/>
                      <a:pt x="1282" y="224"/>
                    </a:cubicBezTo>
                    <a:close/>
                    <a:moveTo>
                      <a:pt x="1310" y="1"/>
                    </a:moveTo>
                    <a:cubicBezTo>
                      <a:pt x="585" y="1"/>
                      <a:pt x="0" y="586"/>
                      <a:pt x="0" y="1311"/>
                    </a:cubicBezTo>
                    <a:lnTo>
                      <a:pt x="0" y="5520"/>
                    </a:lnTo>
                    <a:cubicBezTo>
                      <a:pt x="0" y="6273"/>
                      <a:pt x="558" y="6830"/>
                      <a:pt x="1282" y="6858"/>
                    </a:cubicBezTo>
                    <a:lnTo>
                      <a:pt x="9784" y="6858"/>
                    </a:lnTo>
                    <a:cubicBezTo>
                      <a:pt x="10509" y="6858"/>
                      <a:pt x="11122" y="6273"/>
                      <a:pt x="11122" y="5520"/>
                    </a:cubicBezTo>
                    <a:lnTo>
                      <a:pt x="11122" y="1311"/>
                    </a:lnTo>
                    <a:cubicBezTo>
                      <a:pt x="11122" y="586"/>
                      <a:pt x="10509" y="1"/>
                      <a:pt x="978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2956;p62">
                <a:extLst>
                  <a:ext uri="{FF2B5EF4-FFF2-40B4-BE49-F238E27FC236}">
                    <a16:creationId xmlns:a16="http://schemas.microsoft.com/office/drawing/2014/main" id="{40ABD28F-C233-DBB2-23F3-DA8BCE623E3A}"/>
                  </a:ext>
                </a:extLst>
              </p:cNvPr>
              <p:cNvSpPr/>
              <p:nvPr/>
            </p:nvSpPr>
            <p:spPr>
              <a:xfrm>
                <a:off x="983075" y="2796150"/>
                <a:ext cx="272500" cy="165175"/>
              </a:xfrm>
              <a:custGeom>
                <a:avLst/>
                <a:gdLst/>
                <a:ahLst/>
                <a:cxnLst/>
                <a:rect l="l" t="t" r="r" b="b"/>
                <a:pathLst>
                  <a:path w="10900" h="6607" extrusionOk="0">
                    <a:moveTo>
                      <a:pt x="1227" y="0"/>
                    </a:moveTo>
                    <a:cubicBezTo>
                      <a:pt x="558" y="0"/>
                      <a:pt x="29" y="530"/>
                      <a:pt x="29" y="1199"/>
                    </a:cubicBezTo>
                    <a:lnTo>
                      <a:pt x="29" y="5408"/>
                    </a:lnTo>
                    <a:cubicBezTo>
                      <a:pt x="1" y="6077"/>
                      <a:pt x="558" y="6607"/>
                      <a:pt x="1227" y="6607"/>
                    </a:cubicBezTo>
                    <a:lnTo>
                      <a:pt x="9729" y="6607"/>
                    </a:lnTo>
                    <a:cubicBezTo>
                      <a:pt x="10370" y="6607"/>
                      <a:pt x="10900" y="6077"/>
                      <a:pt x="10900" y="5408"/>
                    </a:cubicBezTo>
                    <a:lnTo>
                      <a:pt x="10900" y="1199"/>
                    </a:lnTo>
                    <a:cubicBezTo>
                      <a:pt x="10900" y="530"/>
                      <a:pt x="10370" y="0"/>
                      <a:pt x="972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2957;p62">
                <a:extLst>
                  <a:ext uri="{FF2B5EF4-FFF2-40B4-BE49-F238E27FC236}">
                    <a16:creationId xmlns:a16="http://schemas.microsoft.com/office/drawing/2014/main" id="{79804E6D-13BE-9D9E-35DA-238B4BA5B944}"/>
                  </a:ext>
                </a:extLst>
              </p:cNvPr>
              <p:cNvSpPr/>
              <p:nvPr/>
            </p:nvSpPr>
            <p:spPr>
              <a:xfrm>
                <a:off x="980300" y="2793350"/>
                <a:ext cx="278775" cy="171475"/>
              </a:xfrm>
              <a:custGeom>
                <a:avLst/>
                <a:gdLst/>
                <a:ahLst/>
                <a:cxnLst/>
                <a:rect l="l" t="t" r="r" b="b"/>
                <a:pathLst>
                  <a:path w="11151" h="6859" extrusionOk="0">
                    <a:moveTo>
                      <a:pt x="9840" y="224"/>
                    </a:moveTo>
                    <a:cubicBezTo>
                      <a:pt x="10426" y="224"/>
                      <a:pt x="10899" y="726"/>
                      <a:pt x="10899" y="1311"/>
                    </a:cubicBezTo>
                    <a:lnTo>
                      <a:pt x="10899" y="5520"/>
                    </a:lnTo>
                    <a:cubicBezTo>
                      <a:pt x="10899" y="6106"/>
                      <a:pt x="10426" y="6607"/>
                      <a:pt x="9840" y="6607"/>
                    </a:cubicBezTo>
                    <a:lnTo>
                      <a:pt x="1338" y="6607"/>
                    </a:lnTo>
                    <a:cubicBezTo>
                      <a:pt x="725" y="6607"/>
                      <a:pt x="251" y="6106"/>
                      <a:pt x="251" y="5520"/>
                    </a:cubicBezTo>
                    <a:lnTo>
                      <a:pt x="251" y="1311"/>
                    </a:lnTo>
                    <a:cubicBezTo>
                      <a:pt x="251" y="726"/>
                      <a:pt x="725" y="224"/>
                      <a:pt x="1338" y="224"/>
                    </a:cubicBezTo>
                    <a:close/>
                    <a:moveTo>
                      <a:pt x="1338" y="1"/>
                    </a:moveTo>
                    <a:cubicBezTo>
                      <a:pt x="586" y="1"/>
                      <a:pt x="0" y="586"/>
                      <a:pt x="0" y="1311"/>
                    </a:cubicBezTo>
                    <a:lnTo>
                      <a:pt x="0" y="5520"/>
                    </a:lnTo>
                    <a:cubicBezTo>
                      <a:pt x="0" y="6273"/>
                      <a:pt x="586" y="6830"/>
                      <a:pt x="1338" y="6858"/>
                    </a:cubicBezTo>
                    <a:lnTo>
                      <a:pt x="9840" y="6858"/>
                    </a:lnTo>
                    <a:cubicBezTo>
                      <a:pt x="10565" y="6858"/>
                      <a:pt x="11150" y="6273"/>
                      <a:pt x="11150" y="5520"/>
                    </a:cubicBezTo>
                    <a:lnTo>
                      <a:pt x="11150" y="1311"/>
                    </a:lnTo>
                    <a:cubicBezTo>
                      <a:pt x="11150" y="586"/>
                      <a:pt x="10565" y="1"/>
                      <a:pt x="98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2958;p62">
                <a:extLst>
                  <a:ext uri="{FF2B5EF4-FFF2-40B4-BE49-F238E27FC236}">
                    <a16:creationId xmlns:a16="http://schemas.microsoft.com/office/drawing/2014/main" id="{B0263165-54C4-E6C1-7BBF-CAC22DBF42BE}"/>
                  </a:ext>
                </a:extLst>
              </p:cNvPr>
              <p:cNvSpPr/>
              <p:nvPr/>
            </p:nvSpPr>
            <p:spPr>
              <a:xfrm>
                <a:off x="933600" y="3090925"/>
                <a:ext cx="260650" cy="20250"/>
              </a:xfrm>
              <a:custGeom>
                <a:avLst/>
                <a:gdLst/>
                <a:ahLst/>
                <a:cxnLst/>
                <a:rect l="l" t="t" r="r" b="b"/>
                <a:pathLst>
                  <a:path w="10426" h="810" extrusionOk="0">
                    <a:moveTo>
                      <a:pt x="1" y="1"/>
                    </a:moveTo>
                    <a:lnTo>
                      <a:pt x="1" y="809"/>
                    </a:lnTo>
                    <a:lnTo>
                      <a:pt x="10426" y="809"/>
                    </a:lnTo>
                    <a:lnTo>
                      <a:pt x="1042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2959;p62">
                <a:extLst>
                  <a:ext uri="{FF2B5EF4-FFF2-40B4-BE49-F238E27FC236}">
                    <a16:creationId xmlns:a16="http://schemas.microsoft.com/office/drawing/2014/main" id="{7F7882AF-DB84-33B4-20C2-9FBF17B0718C}"/>
                  </a:ext>
                </a:extLst>
              </p:cNvPr>
              <p:cNvSpPr/>
              <p:nvPr/>
            </p:nvSpPr>
            <p:spPr>
              <a:xfrm>
                <a:off x="1006775" y="3143900"/>
                <a:ext cx="187475" cy="20225"/>
              </a:xfrm>
              <a:custGeom>
                <a:avLst/>
                <a:gdLst/>
                <a:ahLst/>
                <a:cxnLst/>
                <a:rect l="l" t="t" r="r" b="b"/>
                <a:pathLst>
                  <a:path w="7499" h="809" extrusionOk="0">
                    <a:moveTo>
                      <a:pt x="0" y="0"/>
                    </a:moveTo>
                    <a:lnTo>
                      <a:pt x="0" y="809"/>
                    </a:lnTo>
                    <a:lnTo>
                      <a:pt x="7499" y="809"/>
                    </a:lnTo>
                    <a:lnTo>
                      <a:pt x="749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2960;p62">
                <a:extLst>
                  <a:ext uri="{FF2B5EF4-FFF2-40B4-BE49-F238E27FC236}">
                    <a16:creationId xmlns:a16="http://schemas.microsoft.com/office/drawing/2014/main" id="{6804E4D0-AD6F-AB59-81B4-253BB1C26EB7}"/>
                  </a:ext>
                </a:extLst>
              </p:cNvPr>
              <p:cNvSpPr/>
              <p:nvPr/>
            </p:nvSpPr>
            <p:spPr>
              <a:xfrm>
                <a:off x="933600" y="3143900"/>
                <a:ext cx="43225" cy="20225"/>
              </a:xfrm>
              <a:custGeom>
                <a:avLst/>
                <a:gdLst/>
                <a:ahLst/>
                <a:cxnLst/>
                <a:rect l="l" t="t" r="r" b="b"/>
                <a:pathLst>
                  <a:path w="1729" h="809" extrusionOk="0">
                    <a:moveTo>
                      <a:pt x="1" y="0"/>
                    </a:moveTo>
                    <a:lnTo>
                      <a:pt x="1" y="809"/>
                    </a:lnTo>
                    <a:lnTo>
                      <a:pt x="1729" y="809"/>
                    </a:lnTo>
                    <a:lnTo>
                      <a:pt x="172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2961;p62">
                <a:extLst>
                  <a:ext uri="{FF2B5EF4-FFF2-40B4-BE49-F238E27FC236}">
                    <a16:creationId xmlns:a16="http://schemas.microsoft.com/office/drawing/2014/main" id="{C28181ED-E2E7-9BFB-C702-DC0904EEB7B1}"/>
                  </a:ext>
                </a:extLst>
              </p:cNvPr>
              <p:cNvSpPr/>
              <p:nvPr/>
            </p:nvSpPr>
            <p:spPr>
              <a:xfrm>
                <a:off x="1322475" y="3090925"/>
                <a:ext cx="260650" cy="20250"/>
              </a:xfrm>
              <a:custGeom>
                <a:avLst/>
                <a:gdLst/>
                <a:ahLst/>
                <a:cxnLst/>
                <a:rect l="l" t="t" r="r" b="b"/>
                <a:pathLst>
                  <a:path w="10426" h="810" extrusionOk="0">
                    <a:moveTo>
                      <a:pt x="0" y="1"/>
                    </a:moveTo>
                    <a:lnTo>
                      <a:pt x="0" y="809"/>
                    </a:lnTo>
                    <a:lnTo>
                      <a:pt x="10425" y="809"/>
                    </a:lnTo>
                    <a:lnTo>
                      <a:pt x="1042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2962;p62">
                <a:extLst>
                  <a:ext uri="{FF2B5EF4-FFF2-40B4-BE49-F238E27FC236}">
                    <a16:creationId xmlns:a16="http://schemas.microsoft.com/office/drawing/2014/main" id="{DE2BE764-CF1F-F3D2-60CF-D8E93BFE4BD4}"/>
                  </a:ext>
                </a:extLst>
              </p:cNvPr>
              <p:cNvSpPr/>
              <p:nvPr/>
            </p:nvSpPr>
            <p:spPr>
              <a:xfrm>
                <a:off x="1447200" y="3143900"/>
                <a:ext cx="135925" cy="20225"/>
              </a:xfrm>
              <a:custGeom>
                <a:avLst/>
                <a:gdLst/>
                <a:ahLst/>
                <a:cxnLst/>
                <a:rect l="l" t="t" r="r" b="b"/>
                <a:pathLst>
                  <a:path w="5437" h="809" extrusionOk="0">
                    <a:moveTo>
                      <a:pt x="1" y="0"/>
                    </a:moveTo>
                    <a:lnTo>
                      <a:pt x="1" y="809"/>
                    </a:lnTo>
                    <a:lnTo>
                      <a:pt x="5436" y="809"/>
                    </a:lnTo>
                    <a:lnTo>
                      <a:pt x="5436" y="0"/>
                    </a:lnTo>
                    <a:close/>
                  </a:path>
                </a:pathLst>
              </a:custGeom>
              <a:solidFill>
                <a:srgbClr val="ABF2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2963;p62">
                <a:extLst>
                  <a:ext uri="{FF2B5EF4-FFF2-40B4-BE49-F238E27FC236}">
                    <a16:creationId xmlns:a16="http://schemas.microsoft.com/office/drawing/2014/main" id="{0BB1F55C-1B5D-3D77-C22E-EB840D778803}"/>
                  </a:ext>
                </a:extLst>
              </p:cNvPr>
              <p:cNvSpPr/>
              <p:nvPr/>
            </p:nvSpPr>
            <p:spPr>
              <a:xfrm>
                <a:off x="1286925" y="3196150"/>
                <a:ext cx="296900" cy="20250"/>
              </a:xfrm>
              <a:custGeom>
                <a:avLst/>
                <a:gdLst/>
                <a:ahLst/>
                <a:cxnLst/>
                <a:rect l="l" t="t" r="r" b="b"/>
                <a:pathLst>
                  <a:path w="11876" h="810" extrusionOk="0">
                    <a:moveTo>
                      <a:pt x="0" y="1"/>
                    </a:moveTo>
                    <a:lnTo>
                      <a:pt x="0" y="809"/>
                    </a:lnTo>
                    <a:lnTo>
                      <a:pt x="11875" y="809"/>
                    </a:lnTo>
                    <a:lnTo>
                      <a:pt x="118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2964;p62">
                <a:extLst>
                  <a:ext uri="{FF2B5EF4-FFF2-40B4-BE49-F238E27FC236}">
                    <a16:creationId xmlns:a16="http://schemas.microsoft.com/office/drawing/2014/main" id="{15DDB8CC-CD9D-A25B-B473-2EA202EB8100}"/>
                  </a:ext>
                </a:extLst>
              </p:cNvPr>
              <p:cNvSpPr/>
              <p:nvPr/>
            </p:nvSpPr>
            <p:spPr>
              <a:xfrm>
                <a:off x="1430475" y="3249125"/>
                <a:ext cx="153350" cy="19525"/>
              </a:xfrm>
              <a:custGeom>
                <a:avLst/>
                <a:gdLst/>
                <a:ahLst/>
                <a:cxnLst/>
                <a:rect l="l" t="t" r="r" b="b"/>
                <a:pathLst>
                  <a:path w="6134" h="781" extrusionOk="0">
                    <a:moveTo>
                      <a:pt x="1" y="0"/>
                    </a:moveTo>
                    <a:lnTo>
                      <a:pt x="1" y="781"/>
                    </a:lnTo>
                    <a:lnTo>
                      <a:pt x="6133" y="781"/>
                    </a:lnTo>
                    <a:lnTo>
                      <a:pt x="613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2965;p62">
                <a:extLst>
                  <a:ext uri="{FF2B5EF4-FFF2-40B4-BE49-F238E27FC236}">
                    <a16:creationId xmlns:a16="http://schemas.microsoft.com/office/drawing/2014/main" id="{52D3EDDE-B2AF-C2BB-0AA1-E8B447F43C0B}"/>
                  </a:ext>
                </a:extLst>
              </p:cNvPr>
              <p:cNvSpPr/>
              <p:nvPr/>
            </p:nvSpPr>
            <p:spPr>
              <a:xfrm>
                <a:off x="1355225" y="3249125"/>
                <a:ext cx="45325" cy="19525"/>
              </a:xfrm>
              <a:custGeom>
                <a:avLst/>
                <a:gdLst/>
                <a:ahLst/>
                <a:cxnLst/>
                <a:rect l="l" t="t" r="r" b="b"/>
                <a:pathLst>
                  <a:path w="1813" h="781" extrusionOk="0">
                    <a:moveTo>
                      <a:pt x="0" y="0"/>
                    </a:moveTo>
                    <a:lnTo>
                      <a:pt x="0" y="781"/>
                    </a:lnTo>
                    <a:lnTo>
                      <a:pt x="1812" y="781"/>
                    </a:lnTo>
                    <a:lnTo>
                      <a:pt x="181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2966;p62">
                <a:extLst>
                  <a:ext uri="{FF2B5EF4-FFF2-40B4-BE49-F238E27FC236}">
                    <a16:creationId xmlns:a16="http://schemas.microsoft.com/office/drawing/2014/main" id="{39F80C88-D544-AE7A-0D63-2BB49D9418D8}"/>
                  </a:ext>
                </a:extLst>
              </p:cNvPr>
              <p:cNvSpPr/>
              <p:nvPr/>
            </p:nvSpPr>
            <p:spPr>
              <a:xfrm>
                <a:off x="2776150" y="3125075"/>
                <a:ext cx="441850" cy="646025"/>
              </a:xfrm>
              <a:custGeom>
                <a:avLst/>
                <a:gdLst/>
                <a:ahLst/>
                <a:cxnLst/>
                <a:rect l="l" t="t" r="r" b="b"/>
                <a:pathLst>
                  <a:path w="17674" h="25841" extrusionOk="0">
                    <a:moveTo>
                      <a:pt x="1618" y="1"/>
                    </a:moveTo>
                    <a:cubicBezTo>
                      <a:pt x="698" y="1"/>
                      <a:pt x="1" y="725"/>
                      <a:pt x="1" y="1589"/>
                    </a:cubicBezTo>
                    <a:lnTo>
                      <a:pt x="1" y="24252"/>
                    </a:lnTo>
                    <a:cubicBezTo>
                      <a:pt x="1" y="25116"/>
                      <a:pt x="754" y="25841"/>
                      <a:pt x="1618" y="25841"/>
                    </a:cubicBezTo>
                    <a:lnTo>
                      <a:pt x="16085" y="25841"/>
                    </a:lnTo>
                    <a:cubicBezTo>
                      <a:pt x="16977" y="25841"/>
                      <a:pt x="17674" y="25116"/>
                      <a:pt x="17674" y="24252"/>
                    </a:cubicBezTo>
                    <a:lnTo>
                      <a:pt x="17674" y="1589"/>
                    </a:lnTo>
                    <a:cubicBezTo>
                      <a:pt x="17674" y="697"/>
                      <a:pt x="16949" y="1"/>
                      <a:pt x="160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2967;p62">
                <a:extLst>
                  <a:ext uri="{FF2B5EF4-FFF2-40B4-BE49-F238E27FC236}">
                    <a16:creationId xmlns:a16="http://schemas.microsoft.com/office/drawing/2014/main" id="{3CA2D1BC-B31D-A7FB-BBE4-966598409A62}"/>
                  </a:ext>
                </a:extLst>
              </p:cNvPr>
              <p:cNvSpPr/>
              <p:nvPr/>
            </p:nvSpPr>
            <p:spPr>
              <a:xfrm>
                <a:off x="2771975" y="3119500"/>
                <a:ext cx="450925" cy="655100"/>
              </a:xfrm>
              <a:custGeom>
                <a:avLst/>
                <a:gdLst/>
                <a:ahLst/>
                <a:cxnLst/>
                <a:rect l="l" t="t" r="r" b="b"/>
                <a:pathLst>
                  <a:path w="18037" h="26204" extrusionOk="0">
                    <a:moveTo>
                      <a:pt x="16252" y="335"/>
                    </a:moveTo>
                    <a:cubicBezTo>
                      <a:pt x="17060" y="335"/>
                      <a:pt x="17702" y="976"/>
                      <a:pt x="17702" y="1785"/>
                    </a:cubicBezTo>
                    <a:lnTo>
                      <a:pt x="17702" y="24447"/>
                    </a:lnTo>
                    <a:cubicBezTo>
                      <a:pt x="17702" y="25228"/>
                      <a:pt x="17060" y="25897"/>
                      <a:pt x="16252" y="25897"/>
                    </a:cubicBezTo>
                    <a:lnTo>
                      <a:pt x="1785" y="25897"/>
                    </a:lnTo>
                    <a:cubicBezTo>
                      <a:pt x="976" y="25897"/>
                      <a:pt x="335" y="25228"/>
                      <a:pt x="335" y="24447"/>
                    </a:cubicBezTo>
                    <a:lnTo>
                      <a:pt x="335" y="1785"/>
                    </a:lnTo>
                    <a:cubicBezTo>
                      <a:pt x="335" y="976"/>
                      <a:pt x="976" y="335"/>
                      <a:pt x="1785" y="335"/>
                    </a:cubicBezTo>
                    <a:close/>
                    <a:moveTo>
                      <a:pt x="1785" y="1"/>
                    </a:moveTo>
                    <a:cubicBezTo>
                      <a:pt x="809" y="1"/>
                      <a:pt x="1" y="809"/>
                      <a:pt x="1" y="1785"/>
                    </a:cubicBezTo>
                    <a:lnTo>
                      <a:pt x="1" y="24447"/>
                    </a:lnTo>
                    <a:cubicBezTo>
                      <a:pt x="1" y="25423"/>
                      <a:pt x="809" y="26203"/>
                      <a:pt x="1785" y="26203"/>
                    </a:cubicBezTo>
                    <a:lnTo>
                      <a:pt x="16252" y="26203"/>
                    </a:lnTo>
                    <a:cubicBezTo>
                      <a:pt x="17228" y="26203"/>
                      <a:pt x="18036" y="25423"/>
                      <a:pt x="18036" y="24447"/>
                    </a:cubicBezTo>
                    <a:lnTo>
                      <a:pt x="18036" y="1785"/>
                    </a:lnTo>
                    <a:cubicBezTo>
                      <a:pt x="18036" y="809"/>
                      <a:pt x="17228" y="1"/>
                      <a:pt x="1625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2968;p62">
                <a:extLst>
                  <a:ext uri="{FF2B5EF4-FFF2-40B4-BE49-F238E27FC236}">
                    <a16:creationId xmlns:a16="http://schemas.microsoft.com/office/drawing/2014/main" id="{401B7607-E30D-565A-D97A-D6289636B406}"/>
                  </a:ext>
                </a:extLst>
              </p:cNvPr>
              <p:cNvSpPr/>
              <p:nvPr/>
            </p:nvSpPr>
            <p:spPr>
              <a:xfrm>
                <a:off x="2942725" y="3194775"/>
                <a:ext cx="207000" cy="20225"/>
              </a:xfrm>
              <a:custGeom>
                <a:avLst/>
                <a:gdLst/>
                <a:ahLst/>
                <a:cxnLst/>
                <a:rect l="l" t="t" r="r" b="b"/>
                <a:pathLst>
                  <a:path w="8280" h="809" extrusionOk="0">
                    <a:moveTo>
                      <a:pt x="0" y="0"/>
                    </a:moveTo>
                    <a:lnTo>
                      <a:pt x="0" y="809"/>
                    </a:lnTo>
                    <a:lnTo>
                      <a:pt x="8279" y="809"/>
                    </a:lnTo>
                    <a:lnTo>
                      <a:pt x="827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2969;p62">
                <a:extLst>
                  <a:ext uri="{FF2B5EF4-FFF2-40B4-BE49-F238E27FC236}">
                    <a16:creationId xmlns:a16="http://schemas.microsoft.com/office/drawing/2014/main" id="{CBC2E26F-299F-F566-1BF0-6A25960D062F}"/>
                  </a:ext>
                </a:extLst>
              </p:cNvPr>
              <p:cNvSpPr/>
              <p:nvPr/>
            </p:nvSpPr>
            <p:spPr>
              <a:xfrm>
                <a:off x="2896025" y="3247025"/>
                <a:ext cx="253700" cy="19550"/>
              </a:xfrm>
              <a:custGeom>
                <a:avLst/>
                <a:gdLst/>
                <a:ahLst/>
                <a:cxnLst/>
                <a:rect l="l" t="t" r="r" b="b"/>
                <a:pathLst>
                  <a:path w="10148" h="782" extrusionOk="0">
                    <a:moveTo>
                      <a:pt x="1" y="1"/>
                    </a:moveTo>
                    <a:lnTo>
                      <a:pt x="1" y="781"/>
                    </a:lnTo>
                    <a:lnTo>
                      <a:pt x="10147" y="781"/>
                    </a:lnTo>
                    <a:lnTo>
                      <a:pt x="1014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2970;p62">
                <a:extLst>
                  <a:ext uri="{FF2B5EF4-FFF2-40B4-BE49-F238E27FC236}">
                    <a16:creationId xmlns:a16="http://schemas.microsoft.com/office/drawing/2014/main" id="{73E3C6BE-47A1-D96F-44B3-AF7A680E4247}"/>
                  </a:ext>
                </a:extLst>
              </p:cNvPr>
              <p:cNvSpPr/>
              <p:nvPr/>
            </p:nvSpPr>
            <p:spPr>
              <a:xfrm>
                <a:off x="2974075" y="3299300"/>
                <a:ext cx="174950" cy="20225"/>
              </a:xfrm>
              <a:custGeom>
                <a:avLst/>
                <a:gdLst/>
                <a:ahLst/>
                <a:cxnLst/>
                <a:rect l="l" t="t" r="r" b="b"/>
                <a:pathLst>
                  <a:path w="6998" h="809" extrusionOk="0">
                    <a:moveTo>
                      <a:pt x="1" y="0"/>
                    </a:moveTo>
                    <a:lnTo>
                      <a:pt x="1" y="809"/>
                    </a:lnTo>
                    <a:lnTo>
                      <a:pt x="6997" y="809"/>
                    </a:lnTo>
                    <a:lnTo>
                      <a:pt x="699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2971;p62">
                <a:extLst>
                  <a:ext uri="{FF2B5EF4-FFF2-40B4-BE49-F238E27FC236}">
                    <a16:creationId xmlns:a16="http://schemas.microsoft.com/office/drawing/2014/main" id="{3FBEE9AE-3BFD-32BE-7E5E-36C41AC6EF45}"/>
                  </a:ext>
                </a:extLst>
              </p:cNvPr>
              <p:cNvSpPr/>
              <p:nvPr/>
            </p:nvSpPr>
            <p:spPr>
              <a:xfrm>
                <a:off x="2974075" y="3351575"/>
                <a:ext cx="174950" cy="20225"/>
              </a:xfrm>
              <a:custGeom>
                <a:avLst/>
                <a:gdLst/>
                <a:ahLst/>
                <a:cxnLst/>
                <a:rect l="l" t="t" r="r" b="b"/>
                <a:pathLst>
                  <a:path w="6998" h="809" extrusionOk="0">
                    <a:moveTo>
                      <a:pt x="1" y="0"/>
                    </a:moveTo>
                    <a:lnTo>
                      <a:pt x="1" y="808"/>
                    </a:lnTo>
                    <a:lnTo>
                      <a:pt x="6997" y="808"/>
                    </a:lnTo>
                    <a:lnTo>
                      <a:pt x="699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2972;p62">
                <a:extLst>
                  <a:ext uri="{FF2B5EF4-FFF2-40B4-BE49-F238E27FC236}">
                    <a16:creationId xmlns:a16="http://schemas.microsoft.com/office/drawing/2014/main" id="{8D0C5429-DB4D-C482-4E4D-C72ACB9B526B}"/>
                  </a:ext>
                </a:extLst>
              </p:cNvPr>
              <p:cNvSpPr/>
              <p:nvPr/>
            </p:nvSpPr>
            <p:spPr>
              <a:xfrm>
                <a:off x="2898825" y="3351575"/>
                <a:ext cx="45300" cy="20225"/>
              </a:xfrm>
              <a:custGeom>
                <a:avLst/>
                <a:gdLst/>
                <a:ahLst/>
                <a:cxnLst/>
                <a:rect l="l" t="t" r="r" b="b"/>
                <a:pathLst>
                  <a:path w="1812" h="809" extrusionOk="0">
                    <a:moveTo>
                      <a:pt x="0" y="0"/>
                    </a:moveTo>
                    <a:lnTo>
                      <a:pt x="0" y="808"/>
                    </a:lnTo>
                    <a:lnTo>
                      <a:pt x="1812" y="808"/>
                    </a:lnTo>
                    <a:lnTo>
                      <a:pt x="181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2973;p62">
                <a:extLst>
                  <a:ext uri="{FF2B5EF4-FFF2-40B4-BE49-F238E27FC236}">
                    <a16:creationId xmlns:a16="http://schemas.microsoft.com/office/drawing/2014/main" id="{073CFEF9-D68B-ADE9-59F3-74D1669B2636}"/>
                  </a:ext>
                </a:extLst>
              </p:cNvPr>
              <p:cNvSpPr/>
              <p:nvPr/>
            </p:nvSpPr>
            <p:spPr>
              <a:xfrm>
                <a:off x="2845850" y="3483275"/>
                <a:ext cx="309450" cy="219550"/>
              </a:xfrm>
              <a:custGeom>
                <a:avLst/>
                <a:gdLst/>
                <a:ahLst/>
                <a:cxnLst/>
                <a:rect l="l" t="t" r="r" b="b"/>
                <a:pathLst>
                  <a:path w="12378" h="8782" extrusionOk="0">
                    <a:moveTo>
                      <a:pt x="809" y="0"/>
                    </a:moveTo>
                    <a:cubicBezTo>
                      <a:pt x="363" y="0"/>
                      <a:pt x="0" y="335"/>
                      <a:pt x="0" y="781"/>
                    </a:cubicBezTo>
                    <a:lnTo>
                      <a:pt x="0" y="7973"/>
                    </a:lnTo>
                    <a:cubicBezTo>
                      <a:pt x="0" y="8419"/>
                      <a:pt x="363" y="8781"/>
                      <a:pt x="809" y="8781"/>
                    </a:cubicBezTo>
                    <a:lnTo>
                      <a:pt x="11597" y="8781"/>
                    </a:lnTo>
                    <a:cubicBezTo>
                      <a:pt x="12043" y="8781"/>
                      <a:pt x="12377" y="8419"/>
                      <a:pt x="12377" y="7973"/>
                    </a:cubicBezTo>
                    <a:lnTo>
                      <a:pt x="12377" y="781"/>
                    </a:lnTo>
                    <a:cubicBezTo>
                      <a:pt x="12377" y="335"/>
                      <a:pt x="12043" y="0"/>
                      <a:pt x="11597" y="0"/>
                    </a:cubicBezTo>
                    <a:close/>
                  </a:path>
                </a:pathLst>
              </a:custGeom>
              <a:solidFill>
                <a:srgbClr val="ABF2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2974;p62">
                <a:extLst>
                  <a:ext uri="{FF2B5EF4-FFF2-40B4-BE49-F238E27FC236}">
                    <a16:creationId xmlns:a16="http://schemas.microsoft.com/office/drawing/2014/main" id="{11633D1C-4D72-F648-9EA3-9778B7A1A8B4}"/>
                  </a:ext>
                </a:extLst>
              </p:cNvPr>
              <p:cNvSpPr/>
              <p:nvPr/>
            </p:nvSpPr>
            <p:spPr>
              <a:xfrm>
                <a:off x="2841675" y="3478400"/>
                <a:ext cx="318500" cy="228600"/>
              </a:xfrm>
              <a:custGeom>
                <a:avLst/>
                <a:gdLst/>
                <a:ahLst/>
                <a:cxnLst/>
                <a:rect l="l" t="t" r="r" b="b"/>
                <a:pathLst>
                  <a:path w="12740" h="9144" extrusionOk="0">
                    <a:moveTo>
                      <a:pt x="11764" y="335"/>
                    </a:moveTo>
                    <a:cubicBezTo>
                      <a:pt x="12126" y="335"/>
                      <a:pt x="12405" y="641"/>
                      <a:pt x="12405" y="976"/>
                    </a:cubicBezTo>
                    <a:lnTo>
                      <a:pt x="12405" y="8168"/>
                    </a:lnTo>
                    <a:cubicBezTo>
                      <a:pt x="12405" y="8558"/>
                      <a:pt x="12098" y="8837"/>
                      <a:pt x="11764" y="8837"/>
                    </a:cubicBezTo>
                    <a:lnTo>
                      <a:pt x="976" y="8837"/>
                    </a:lnTo>
                    <a:cubicBezTo>
                      <a:pt x="613" y="8837"/>
                      <a:pt x="335" y="8502"/>
                      <a:pt x="335" y="8168"/>
                    </a:cubicBezTo>
                    <a:lnTo>
                      <a:pt x="335" y="976"/>
                    </a:lnTo>
                    <a:cubicBezTo>
                      <a:pt x="335" y="614"/>
                      <a:pt x="641" y="335"/>
                      <a:pt x="976" y="335"/>
                    </a:cubicBezTo>
                    <a:close/>
                    <a:moveTo>
                      <a:pt x="976" y="0"/>
                    </a:moveTo>
                    <a:cubicBezTo>
                      <a:pt x="418" y="0"/>
                      <a:pt x="0" y="474"/>
                      <a:pt x="0" y="976"/>
                    </a:cubicBezTo>
                    <a:lnTo>
                      <a:pt x="0" y="8168"/>
                    </a:lnTo>
                    <a:cubicBezTo>
                      <a:pt x="0" y="8725"/>
                      <a:pt x="474" y="9143"/>
                      <a:pt x="976" y="9143"/>
                    </a:cubicBezTo>
                    <a:lnTo>
                      <a:pt x="11764" y="9143"/>
                    </a:lnTo>
                    <a:cubicBezTo>
                      <a:pt x="12321" y="9143"/>
                      <a:pt x="12739" y="8697"/>
                      <a:pt x="12739" y="8168"/>
                    </a:cubicBezTo>
                    <a:lnTo>
                      <a:pt x="12739" y="976"/>
                    </a:lnTo>
                    <a:cubicBezTo>
                      <a:pt x="12739" y="418"/>
                      <a:pt x="12265" y="0"/>
                      <a:pt x="1176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2975;p62">
                <a:extLst>
                  <a:ext uri="{FF2B5EF4-FFF2-40B4-BE49-F238E27FC236}">
                    <a16:creationId xmlns:a16="http://schemas.microsoft.com/office/drawing/2014/main" id="{EE33E026-CC03-661C-4B10-859AB2822CB5}"/>
                  </a:ext>
                </a:extLst>
              </p:cNvPr>
              <p:cNvSpPr/>
              <p:nvPr/>
            </p:nvSpPr>
            <p:spPr>
              <a:xfrm>
                <a:off x="2882775" y="3544600"/>
                <a:ext cx="239075" cy="103175"/>
              </a:xfrm>
              <a:custGeom>
                <a:avLst/>
                <a:gdLst/>
                <a:ahLst/>
                <a:cxnLst/>
                <a:rect l="l" t="t" r="r" b="b"/>
                <a:pathLst>
                  <a:path w="9563" h="4127" extrusionOk="0">
                    <a:moveTo>
                      <a:pt x="6301" y="1"/>
                    </a:moveTo>
                    <a:lnTo>
                      <a:pt x="3736" y="3318"/>
                    </a:lnTo>
                    <a:lnTo>
                      <a:pt x="2175" y="1366"/>
                    </a:lnTo>
                    <a:lnTo>
                      <a:pt x="1" y="4126"/>
                    </a:lnTo>
                    <a:lnTo>
                      <a:pt x="9562" y="4126"/>
                    </a:lnTo>
                    <a:lnTo>
                      <a:pt x="630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2976;p62">
                <a:extLst>
                  <a:ext uri="{FF2B5EF4-FFF2-40B4-BE49-F238E27FC236}">
                    <a16:creationId xmlns:a16="http://schemas.microsoft.com/office/drawing/2014/main" id="{63F7D408-2253-4FC6-6418-B3E1C42FA2C3}"/>
                  </a:ext>
                </a:extLst>
              </p:cNvPr>
              <p:cNvSpPr/>
              <p:nvPr/>
            </p:nvSpPr>
            <p:spPr>
              <a:xfrm>
                <a:off x="2960150" y="3532750"/>
                <a:ext cx="40425" cy="39750"/>
              </a:xfrm>
              <a:custGeom>
                <a:avLst/>
                <a:gdLst/>
                <a:ahLst/>
                <a:cxnLst/>
                <a:rect l="l" t="t" r="r" b="b"/>
                <a:pathLst>
                  <a:path w="1617" h="1590" extrusionOk="0">
                    <a:moveTo>
                      <a:pt x="808" y="1"/>
                    </a:moveTo>
                    <a:cubicBezTo>
                      <a:pt x="362" y="1"/>
                      <a:pt x="0" y="363"/>
                      <a:pt x="0" y="809"/>
                    </a:cubicBezTo>
                    <a:cubicBezTo>
                      <a:pt x="0" y="1227"/>
                      <a:pt x="362" y="1590"/>
                      <a:pt x="808" y="1590"/>
                    </a:cubicBezTo>
                    <a:cubicBezTo>
                      <a:pt x="1254" y="1590"/>
                      <a:pt x="1617" y="1227"/>
                      <a:pt x="1617" y="809"/>
                    </a:cubicBezTo>
                    <a:cubicBezTo>
                      <a:pt x="1617" y="363"/>
                      <a:pt x="1254" y="1"/>
                      <a:pt x="80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2977;p62">
                <a:extLst>
                  <a:ext uri="{FF2B5EF4-FFF2-40B4-BE49-F238E27FC236}">
                    <a16:creationId xmlns:a16="http://schemas.microsoft.com/office/drawing/2014/main" id="{C218F937-D76E-FDF9-072C-BC281463DF05}"/>
                  </a:ext>
                </a:extLst>
              </p:cNvPr>
              <p:cNvSpPr/>
              <p:nvPr/>
            </p:nvSpPr>
            <p:spPr>
              <a:xfrm>
                <a:off x="2576150" y="2219125"/>
                <a:ext cx="800050" cy="799350"/>
              </a:xfrm>
              <a:custGeom>
                <a:avLst/>
                <a:gdLst/>
                <a:ahLst/>
                <a:cxnLst/>
                <a:rect l="l" t="t" r="r" b="b"/>
                <a:pathLst>
                  <a:path w="32002" h="31974" extrusionOk="0">
                    <a:moveTo>
                      <a:pt x="16001" y="1"/>
                    </a:moveTo>
                    <a:lnTo>
                      <a:pt x="16001" y="2565"/>
                    </a:lnTo>
                    <a:cubicBezTo>
                      <a:pt x="23416" y="2565"/>
                      <a:pt x="29437" y="8614"/>
                      <a:pt x="29437" y="16029"/>
                    </a:cubicBezTo>
                    <a:cubicBezTo>
                      <a:pt x="29437" y="23444"/>
                      <a:pt x="23416" y="29465"/>
                      <a:pt x="16001" y="29465"/>
                    </a:cubicBezTo>
                    <a:cubicBezTo>
                      <a:pt x="8586" y="29465"/>
                      <a:pt x="2537" y="23444"/>
                      <a:pt x="2537" y="16029"/>
                    </a:cubicBezTo>
                    <a:cubicBezTo>
                      <a:pt x="2537" y="13855"/>
                      <a:pt x="3067" y="11848"/>
                      <a:pt x="3987" y="10036"/>
                    </a:cubicBezTo>
                    <a:lnTo>
                      <a:pt x="1673" y="8893"/>
                    </a:lnTo>
                    <a:cubicBezTo>
                      <a:pt x="586" y="11011"/>
                      <a:pt x="1" y="13437"/>
                      <a:pt x="1" y="16001"/>
                    </a:cubicBezTo>
                    <a:cubicBezTo>
                      <a:pt x="1" y="24810"/>
                      <a:pt x="7193" y="31974"/>
                      <a:pt x="16001" y="31974"/>
                    </a:cubicBezTo>
                    <a:cubicBezTo>
                      <a:pt x="24810" y="31974"/>
                      <a:pt x="32002" y="24810"/>
                      <a:pt x="32002" y="16001"/>
                    </a:cubicBezTo>
                    <a:cubicBezTo>
                      <a:pt x="32002" y="7165"/>
                      <a:pt x="24810" y="1"/>
                      <a:pt x="1600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2978;p62">
                <a:extLst>
                  <a:ext uri="{FF2B5EF4-FFF2-40B4-BE49-F238E27FC236}">
                    <a16:creationId xmlns:a16="http://schemas.microsoft.com/office/drawing/2014/main" id="{ECB3B43C-A3C8-88D3-17D9-833ECB248ECE}"/>
                  </a:ext>
                </a:extLst>
              </p:cNvPr>
              <p:cNvSpPr/>
              <p:nvPr/>
            </p:nvSpPr>
            <p:spPr>
              <a:xfrm>
                <a:off x="2617975" y="2219825"/>
                <a:ext cx="358225" cy="250200"/>
              </a:xfrm>
              <a:custGeom>
                <a:avLst/>
                <a:gdLst/>
                <a:ahLst/>
                <a:cxnLst/>
                <a:rect l="l" t="t" r="r" b="b"/>
                <a:pathLst>
                  <a:path w="14329" h="10008" extrusionOk="0">
                    <a:moveTo>
                      <a:pt x="14328" y="1"/>
                    </a:moveTo>
                    <a:cubicBezTo>
                      <a:pt x="8056" y="1"/>
                      <a:pt x="2621" y="3624"/>
                      <a:pt x="0" y="8893"/>
                    </a:cubicBezTo>
                    <a:lnTo>
                      <a:pt x="2314" y="10008"/>
                    </a:lnTo>
                    <a:cubicBezTo>
                      <a:pt x="4488" y="5576"/>
                      <a:pt x="9060" y="2537"/>
                      <a:pt x="14328" y="2537"/>
                    </a:cubicBezTo>
                    <a:lnTo>
                      <a:pt x="1432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2979;p62">
                <a:extLst>
                  <a:ext uri="{FF2B5EF4-FFF2-40B4-BE49-F238E27FC236}">
                    <a16:creationId xmlns:a16="http://schemas.microsoft.com/office/drawing/2014/main" id="{6CC116B4-6990-A452-CD2F-0A12269BA399}"/>
                  </a:ext>
                </a:extLst>
              </p:cNvPr>
              <p:cNvSpPr/>
              <p:nvPr/>
            </p:nvSpPr>
            <p:spPr>
              <a:xfrm>
                <a:off x="2677200" y="2320875"/>
                <a:ext cx="299000" cy="564500"/>
              </a:xfrm>
              <a:custGeom>
                <a:avLst/>
                <a:gdLst/>
                <a:ahLst/>
                <a:cxnLst/>
                <a:rect l="l" t="t" r="r" b="b"/>
                <a:pathLst>
                  <a:path w="11960" h="22580" extrusionOk="0">
                    <a:moveTo>
                      <a:pt x="11959" y="1"/>
                    </a:moveTo>
                    <a:cubicBezTo>
                      <a:pt x="5353" y="1"/>
                      <a:pt x="1" y="5380"/>
                      <a:pt x="1" y="11959"/>
                    </a:cubicBezTo>
                    <a:cubicBezTo>
                      <a:pt x="1" y="16558"/>
                      <a:pt x="2649" y="20545"/>
                      <a:pt x="6523" y="22580"/>
                    </a:cubicBezTo>
                    <a:lnTo>
                      <a:pt x="7666" y="20294"/>
                    </a:lnTo>
                    <a:cubicBezTo>
                      <a:pt x="4628" y="18705"/>
                      <a:pt x="2593" y="15583"/>
                      <a:pt x="2593" y="11959"/>
                    </a:cubicBezTo>
                    <a:cubicBezTo>
                      <a:pt x="2593" y="6802"/>
                      <a:pt x="6802" y="2593"/>
                      <a:pt x="11959" y="2593"/>
                    </a:cubicBezTo>
                    <a:lnTo>
                      <a:pt x="1195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2980;p62">
                <a:extLst>
                  <a:ext uri="{FF2B5EF4-FFF2-40B4-BE49-F238E27FC236}">
                    <a16:creationId xmlns:a16="http://schemas.microsoft.com/office/drawing/2014/main" id="{46710828-E13F-718A-1E49-92AD9E12E76A}"/>
                  </a:ext>
                </a:extLst>
              </p:cNvPr>
              <p:cNvSpPr/>
              <p:nvPr/>
            </p:nvSpPr>
            <p:spPr>
              <a:xfrm>
                <a:off x="2839575" y="2320875"/>
                <a:ext cx="435575" cy="597950"/>
              </a:xfrm>
              <a:custGeom>
                <a:avLst/>
                <a:gdLst/>
                <a:ahLst/>
                <a:cxnLst/>
                <a:rect l="l" t="t" r="r" b="b"/>
                <a:pathLst>
                  <a:path w="17423" h="23918" extrusionOk="0">
                    <a:moveTo>
                      <a:pt x="5464" y="1"/>
                    </a:moveTo>
                    <a:lnTo>
                      <a:pt x="5464" y="2593"/>
                    </a:lnTo>
                    <a:cubicBezTo>
                      <a:pt x="10621" y="2593"/>
                      <a:pt x="14830" y="6802"/>
                      <a:pt x="14830" y="11959"/>
                    </a:cubicBezTo>
                    <a:cubicBezTo>
                      <a:pt x="14830" y="17116"/>
                      <a:pt x="10621" y="21325"/>
                      <a:pt x="5464" y="21325"/>
                    </a:cubicBezTo>
                    <a:cubicBezTo>
                      <a:pt x="3931" y="21325"/>
                      <a:pt x="2426" y="20935"/>
                      <a:pt x="1143" y="20294"/>
                    </a:cubicBezTo>
                    <a:lnTo>
                      <a:pt x="1" y="22580"/>
                    </a:lnTo>
                    <a:cubicBezTo>
                      <a:pt x="1617" y="23416"/>
                      <a:pt x="3485" y="23918"/>
                      <a:pt x="5464" y="23918"/>
                    </a:cubicBezTo>
                    <a:cubicBezTo>
                      <a:pt x="12043" y="23918"/>
                      <a:pt x="17423" y="18538"/>
                      <a:pt x="17423" y="11959"/>
                    </a:cubicBezTo>
                    <a:cubicBezTo>
                      <a:pt x="17423" y="5380"/>
                      <a:pt x="12043" y="1"/>
                      <a:pt x="546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2981;p62">
                <a:extLst>
                  <a:ext uri="{FF2B5EF4-FFF2-40B4-BE49-F238E27FC236}">
                    <a16:creationId xmlns:a16="http://schemas.microsoft.com/office/drawing/2014/main" id="{C4A1F484-E484-E50A-7315-E83A4B8BD237}"/>
                  </a:ext>
                </a:extLst>
              </p:cNvPr>
              <p:cNvSpPr/>
              <p:nvPr/>
            </p:nvSpPr>
            <p:spPr>
              <a:xfrm>
                <a:off x="2776150" y="2420525"/>
                <a:ext cx="364500" cy="399350"/>
              </a:xfrm>
              <a:custGeom>
                <a:avLst/>
                <a:gdLst/>
                <a:ahLst/>
                <a:cxnLst/>
                <a:rect l="l" t="t" r="r" b="b"/>
                <a:pathLst>
                  <a:path w="14580" h="15974" extrusionOk="0">
                    <a:moveTo>
                      <a:pt x="8001" y="1"/>
                    </a:moveTo>
                    <a:cubicBezTo>
                      <a:pt x="3597" y="1"/>
                      <a:pt x="1" y="3541"/>
                      <a:pt x="29" y="8001"/>
                    </a:cubicBezTo>
                    <a:cubicBezTo>
                      <a:pt x="29" y="12377"/>
                      <a:pt x="3597" y="15973"/>
                      <a:pt x="8001" y="15973"/>
                    </a:cubicBezTo>
                    <a:cubicBezTo>
                      <a:pt x="10705" y="15973"/>
                      <a:pt x="13158" y="14579"/>
                      <a:pt x="14580" y="12489"/>
                    </a:cubicBezTo>
                    <a:lnTo>
                      <a:pt x="12489" y="11039"/>
                    </a:lnTo>
                    <a:cubicBezTo>
                      <a:pt x="11513" y="12489"/>
                      <a:pt x="9869" y="13437"/>
                      <a:pt x="8001" y="13437"/>
                    </a:cubicBezTo>
                    <a:cubicBezTo>
                      <a:pt x="4991" y="13437"/>
                      <a:pt x="2565" y="10984"/>
                      <a:pt x="2565" y="8001"/>
                    </a:cubicBezTo>
                    <a:cubicBezTo>
                      <a:pt x="2565" y="5018"/>
                      <a:pt x="4991" y="2565"/>
                      <a:pt x="8001" y="2565"/>
                    </a:cubicBezTo>
                    <a:lnTo>
                      <a:pt x="800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2982;p62">
                <a:extLst>
                  <a:ext uri="{FF2B5EF4-FFF2-40B4-BE49-F238E27FC236}">
                    <a16:creationId xmlns:a16="http://schemas.microsoft.com/office/drawing/2014/main" id="{96F3ECF5-AC91-BD18-795B-31B670D23AF0}"/>
                  </a:ext>
                </a:extLst>
              </p:cNvPr>
              <p:cNvSpPr/>
              <p:nvPr/>
            </p:nvSpPr>
            <p:spPr>
              <a:xfrm>
                <a:off x="2976175" y="2419125"/>
                <a:ext cx="199325" cy="312250"/>
              </a:xfrm>
              <a:custGeom>
                <a:avLst/>
                <a:gdLst/>
                <a:ahLst/>
                <a:cxnLst/>
                <a:rect l="l" t="t" r="r" b="b"/>
                <a:pathLst>
                  <a:path w="7973" h="12490" extrusionOk="0">
                    <a:moveTo>
                      <a:pt x="0" y="1"/>
                    </a:moveTo>
                    <a:lnTo>
                      <a:pt x="0" y="2593"/>
                    </a:lnTo>
                    <a:cubicBezTo>
                      <a:pt x="2983" y="2593"/>
                      <a:pt x="5436" y="5019"/>
                      <a:pt x="5436" y="8029"/>
                    </a:cubicBezTo>
                    <a:cubicBezTo>
                      <a:pt x="5436" y="9144"/>
                      <a:pt x="5073" y="10175"/>
                      <a:pt x="4488" y="11012"/>
                    </a:cubicBezTo>
                    <a:lnTo>
                      <a:pt x="6579" y="12489"/>
                    </a:lnTo>
                    <a:cubicBezTo>
                      <a:pt x="7443" y="11207"/>
                      <a:pt x="7973" y="9674"/>
                      <a:pt x="7973" y="8001"/>
                    </a:cubicBezTo>
                    <a:cubicBezTo>
                      <a:pt x="7973" y="3597"/>
                      <a:pt x="4377" y="1"/>
                      <a:pt x="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2983;p62">
                <a:extLst>
                  <a:ext uri="{FF2B5EF4-FFF2-40B4-BE49-F238E27FC236}">
                    <a16:creationId xmlns:a16="http://schemas.microsoft.com/office/drawing/2014/main" id="{F81D2E3F-D6C2-50D1-6583-D2F1BFB38F0E}"/>
                  </a:ext>
                </a:extLst>
              </p:cNvPr>
              <p:cNvSpPr/>
              <p:nvPr/>
            </p:nvSpPr>
            <p:spPr>
              <a:xfrm>
                <a:off x="3259800" y="2987100"/>
                <a:ext cx="50200" cy="413975"/>
              </a:xfrm>
              <a:custGeom>
                <a:avLst/>
                <a:gdLst/>
                <a:ahLst/>
                <a:cxnLst/>
                <a:rect l="l" t="t" r="r" b="b"/>
                <a:pathLst>
                  <a:path w="2008" h="16559" extrusionOk="0">
                    <a:moveTo>
                      <a:pt x="0" y="0"/>
                    </a:moveTo>
                    <a:lnTo>
                      <a:pt x="0" y="335"/>
                    </a:lnTo>
                    <a:lnTo>
                      <a:pt x="1673" y="335"/>
                    </a:lnTo>
                    <a:lnTo>
                      <a:pt x="1673" y="16252"/>
                    </a:lnTo>
                    <a:lnTo>
                      <a:pt x="0" y="16252"/>
                    </a:lnTo>
                    <a:lnTo>
                      <a:pt x="0" y="16558"/>
                    </a:lnTo>
                    <a:lnTo>
                      <a:pt x="2007" y="16558"/>
                    </a:lnTo>
                    <a:lnTo>
                      <a:pt x="200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2984;p62">
                <a:extLst>
                  <a:ext uri="{FF2B5EF4-FFF2-40B4-BE49-F238E27FC236}">
                    <a16:creationId xmlns:a16="http://schemas.microsoft.com/office/drawing/2014/main" id="{2881B7E0-5EA0-DD32-A257-FF78D1A35C95}"/>
                  </a:ext>
                </a:extLst>
              </p:cNvPr>
              <p:cNvSpPr/>
              <p:nvPr/>
            </p:nvSpPr>
            <p:spPr>
              <a:xfrm>
                <a:off x="1275075" y="2111800"/>
                <a:ext cx="1455125" cy="185400"/>
              </a:xfrm>
              <a:custGeom>
                <a:avLst/>
                <a:gdLst/>
                <a:ahLst/>
                <a:cxnLst/>
                <a:rect l="l" t="t" r="r" b="b"/>
                <a:pathLst>
                  <a:path w="58205" h="7416" extrusionOk="0">
                    <a:moveTo>
                      <a:pt x="0" y="1"/>
                    </a:moveTo>
                    <a:lnTo>
                      <a:pt x="0" y="7416"/>
                    </a:lnTo>
                    <a:lnTo>
                      <a:pt x="335" y="7416"/>
                    </a:lnTo>
                    <a:lnTo>
                      <a:pt x="335" y="308"/>
                    </a:lnTo>
                    <a:lnTo>
                      <a:pt x="57898" y="308"/>
                    </a:lnTo>
                    <a:lnTo>
                      <a:pt x="57898" y="4600"/>
                    </a:lnTo>
                    <a:lnTo>
                      <a:pt x="58204" y="4600"/>
                    </a:lnTo>
                    <a:lnTo>
                      <a:pt x="5820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2985;p62">
                <a:extLst>
                  <a:ext uri="{FF2B5EF4-FFF2-40B4-BE49-F238E27FC236}">
                    <a16:creationId xmlns:a16="http://schemas.microsoft.com/office/drawing/2014/main" id="{7444141E-A175-EF4E-ACB0-35531A0AA0EA}"/>
                  </a:ext>
                </a:extLst>
              </p:cNvPr>
              <p:cNvSpPr/>
              <p:nvPr/>
            </p:nvSpPr>
            <p:spPr>
              <a:xfrm>
                <a:off x="2850725" y="1637656"/>
                <a:ext cx="89925" cy="89225"/>
              </a:xfrm>
              <a:custGeom>
                <a:avLst/>
                <a:gdLst/>
                <a:ahLst/>
                <a:cxnLst/>
                <a:rect l="l" t="t" r="r" b="b"/>
                <a:pathLst>
                  <a:path w="3597" h="3569" extrusionOk="0">
                    <a:moveTo>
                      <a:pt x="1" y="1"/>
                    </a:moveTo>
                    <a:lnTo>
                      <a:pt x="1" y="3569"/>
                    </a:lnTo>
                    <a:lnTo>
                      <a:pt x="3597" y="3569"/>
                    </a:lnTo>
                    <a:lnTo>
                      <a:pt x="3597"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2986;p62">
                <a:extLst>
                  <a:ext uri="{FF2B5EF4-FFF2-40B4-BE49-F238E27FC236}">
                    <a16:creationId xmlns:a16="http://schemas.microsoft.com/office/drawing/2014/main" id="{FB4C4586-233D-AAE8-1965-C862421B8B36}"/>
                  </a:ext>
                </a:extLst>
              </p:cNvPr>
              <p:cNvSpPr/>
              <p:nvPr/>
            </p:nvSpPr>
            <p:spPr>
              <a:xfrm>
                <a:off x="2825650" y="1688531"/>
                <a:ext cx="63425" cy="63450"/>
              </a:xfrm>
              <a:custGeom>
                <a:avLst/>
                <a:gdLst/>
                <a:ahLst/>
                <a:cxnLst/>
                <a:rect l="l" t="t" r="r" b="b"/>
                <a:pathLst>
                  <a:path w="2537" h="2538" extrusionOk="0">
                    <a:moveTo>
                      <a:pt x="0" y="1"/>
                    </a:moveTo>
                    <a:lnTo>
                      <a:pt x="0" y="2537"/>
                    </a:lnTo>
                    <a:lnTo>
                      <a:pt x="2537" y="2537"/>
                    </a:lnTo>
                    <a:lnTo>
                      <a:pt x="2537"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2987;p62">
                <a:extLst>
                  <a:ext uri="{FF2B5EF4-FFF2-40B4-BE49-F238E27FC236}">
                    <a16:creationId xmlns:a16="http://schemas.microsoft.com/office/drawing/2014/main" id="{7E8508CC-93CC-A742-938A-9E32CF585A90}"/>
                  </a:ext>
                </a:extLst>
              </p:cNvPr>
              <p:cNvSpPr/>
              <p:nvPr/>
            </p:nvSpPr>
            <p:spPr>
              <a:xfrm>
                <a:off x="2693925" y="1689231"/>
                <a:ext cx="38350" cy="38350"/>
              </a:xfrm>
              <a:custGeom>
                <a:avLst/>
                <a:gdLst/>
                <a:ahLst/>
                <a:cxnLst/>
                <a:rect l="l" t="t" r="r" b="b"/>
                <a:pathLst>
                  <a:path w="1534" h="1534" extrusionOk="0">
                    <a:moveTo>
                      <a:pt x="1" y="0"/>
                    </a:moveTo>
                    <a:lnTo>
                      <a:pt x="1" y="1534"/>
                    </a:lnTo>
                    <a:lnTo>
                      <a:pt x="1534" y="1534"/>
                    </a:lnTo>
                    <a:lnTo>
                      <a:pt x="1534"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2988;p62">
                <a:extLst>
                  <a:ext uri="{FF2B5EF4-FFF2-40B4-BE49-F238E27FC236}">
                    <a16:creationId xmlns:a16="http://schemas.microsoft.com/office/drawing/2014/main" id="{F79F27A0-EF01-193A-CC7F-FADD899557E1}"/>
                  </a:ext>
                </a:extLst>
              </p:cNvPr>
              <p:cNvSpPr/>
              <p:nvPr/>
            </p:nvSpPr>
            <p:spPr>
              <a:xfrm>
                <a:off x="2784525" y="1985528"/>
                <a:ext cx="52975" cy="53000"/>
              </a:xfrm>
              <a:custGeom>
                <a:avLst/>
                <a:gdLst/>
                <a:ahLst/>
                <a:cxnLst/>
                <a:rect l="l" t="t" r="r" b="b"/>
                <a:pathLst>
                  <a:path w="2119" h="2120" extrusionOk="0">
                    <a:moveTo>
                      <a:pt x="0" y="1"/>
                    </a:moveTo>
                    <a:lnTo>
                      <a:pt x="0" y="2120"/>
                    </a:lnTo>
                    <a:lnTo>
                      <a:pt x="2119" y="2120"/>
                    </a:lnTo>
                    <a:lnTo>
                      <a:pt x="2119"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2989;p62">
                <a:extLst>
                  <a:ext uri="{FF2B5EF4-FFF2-40B4-BE49-F238E27FC236}">
                    <a16:creationId xmlns:a16="http://schemas.microsoft.com/office/drawing/2014/main" id="{DDA4732F-9F5C-1B5D-C616-14DBC5210A91}"/>
                  </a:ext>
                </a:extLst>
              </p:cNvPr>
              <p:cNvSpPr/>
              <p:nvPr/>
            </p:nvSpPr>
            <p:spPr>
              <a:xfrm>
                <a:off x="2117138" y="1888024"/>
                <a:ext cx="52300" cy="52300"/>
              </a:xfrm>
              <a:custGeom>
                <a:avLst/>
                <a:gdLst/>
                <a:ahLst/>
                <a:cxnLst/>
                <a:rect l="l" t="t" r="r" b="b"/>
                <a:pathLst>
                  <a:path w="2092" h="2092" extrusionOk="0">
                    <a:moveTo>
                      <a:pt x="1" y="1"/>
                    </a:moveTo>
                    <a:lnTo>
                      <a:pt x="1" y="2091"/>
                    </a:lnTo>
                    <a:lnTo>
                      <a:pt x="2092" y="2091"/>
                    </a:lnTo>
                    <a:lnTo>
                      <a:pt x="2092"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2990;p62">
                <a:extLst>
                  <a:ext uri="{FF2B5EF4-FFF2-40B4-BE49-F238E27FC236}">
                    <a16:creationId xmlns:a16="http://schemas.microsoft.com/office/drawing/2014/main" id="{DC90B01A-1059-9879-BD63-6390C45C8BB0}"/>
                  </a:ext>
                </a:extLst>
              </p:cNvPr>
              <p:cNvSpPr/>
              <p:nvPr/>
            </p:nvSpPr>
            <p:spPr>
              <a:xfrm>
                <a:off x="2141538" y="1913824"/>
                <a:ext cx="58575" cy="58550"/>
              </a:xfrm>
              <a:custGeom>
                <a:avLst/>
                <a:gdLst/>
                <a:ahLst/>
                <a:cxnLst/>
                <a:rect l="l" t="t" r="r" b="b"/>
                <a:pathLst>
                  <a:path w="2343" h="2342" extrusionOk="0">
                    <a:moveTo>
                      <a:pt x="1" y="0"/>
                    </a:moveTo>
                    <a:lnTo>
                      <a:pt x="1" y="2342"/>
                    </a:lnTo>
                    <a:lnTo>
                      <a:pt x="2342" y="2342"/>
                    </a:lnTo>
                    <a:lnTo>
                      <a:pt x="2342"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2991;p62">
                <a:extLst>
                  <a:ext uri="{FF2B5EF4-FFF2-40B4-BE49-F238E27FC236}">
                    <a16:creationId xmlns:a16="http://schemas.microsoft.com/office/drawing/2014/main" id="{55E1EAC0-7296-F7CE-54B2-524511779C49}"/>
                  </a:ext>
                </a:extLst>
              </p:cNvPr>
              <p:cNvSpPr/>
              <p:nvPr/>
            </p:nvSpPr>
            <p:spPr>
              <a:xfrm>
                <a:off x="2239113" y="1920074"/>
                <a:ext cx="28575" cy="28600"/>
              </a:xfrm>
              <a:custGeom>
                <a:avLst/>
                <a:gdLst/>
                <a:ahLst/>
                <a:cxnLst/>
                <a:rect l="l" t="t" r="r" b="b"/>
                <a:pathLst>
                  <a:path w="1143" h="1144" extrusionOk="0">
                    <a:moveTo>
                      <a:pt x="0" y="1"/>
                    </a:moveTo>
                    <a:lnTo>
                      <a:pt x="0" y="1144"/>
                    </a:lnTo>
                    <a:lnTo>
                      <a:pt x="1143" y="1144"/>
                    </a:lnTo>
                    <a:lnTo>
                      <a:pt x="1143"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2992;p62">
                <a:extLst>
                  <a:ext uri="{FF2B5EF4-FFF2-40B4-BE49-F238E27FC236}">
                    <a16:creationId xmlns:a16="http://schemas.microsoft.com/office/drawing/2014/main" id="{08EB4704-891E-2B80-67A7-CD24FFDF0DE8}"/>
                  </a:ext>
                </a:extLst>
              </p:cNvPr>
              <p:cNvSpPr/>
              <p:nvPr/>
            </p:nvSpPr>
            <p:spPr>
              <a:xfrm>
                <a:off x="2383825" y="2689525"/>
                <a:ext cx="48100" cy="48100"/>
              </a:xfrm>
              <a:custGeom>
                <a:avLst/>
                <a:gdLst/>
                <a:ahLst/>
                <a:cxnLst/>
                <a:rect l="l" t="t" r="r" b="b"/>
                <a:pathLst>
                  <a:path w="1924" h="1924" extrusionOk="0">
                    <a:moveTo>
                      <a:pt x="0" y="1"/>
                    </a:moveTo>
                    <a:lnTo>
                      <a:pt x="0" y="1924"/>
                    </a:lnTo>
                    <a:lnTo>
                      <a:pt x="1924" y="1924"/>
                    </a:lnTo>
                    <a:lnTo>
                      <a:pt x="1924"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2993;p62">
                <a:extLst>
                  <a:ext uri="{FF2B5EF4-FFF2-40B4-BE49-F238E27FC236}">
                    <a16:creationId xmlns:a16="http://schemas.microsoft.com/office/drawing/2014/main" id="{ABBE75DA-2FBF-E91A-2A4C-C89FC41EFB45}"/>
                  </a:ext>
                </a:extLst>
              </p:cNvPr>
              <p:cNvSpPr/>
              <p:nvPr/>
            </p:nvSpPr>
            <p:spPr>
              <a:xfrm>
                <a:off x="2416575" y="2612175"/>
                <a:ext cx="24400" cy="24425"/>
              </a:xfrm>
              <a:custGeom>
                <a:avLst/>
                <a:gdLst/>
                <a:ahLst/>
                <a:cxnLst/>
                <a:rect l="l" t="t" r="r" b="b"/>
                <a:pathLst>
                  <a:path w="976" h="977" extrusionOk="0">
                    <a:moveTo>
                      <a:pt x="0" y="0"/>
                    </a:moveTo>
                    <a:lnTo>
                      <a:pt x="0" y="976"/>
                    </a:lnTo>
                    <a:lnTo>
                      <a:pt x="976" y="976"/>
                    </a:lnTo>
                    <a:lnTo>
                      <a:pt x="976"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2994;p62">
                <a:extLst>
                  <a:ext uri="{FF2B5EF4-FFF2-40B4-BE49-F238E27FC236}">
                    <a16:creationId xmlns:a16="http://schemas.microsoft.com/office/drawing/2014/main" id="{306C63A3-F644-0AD0-5D25-461B45743866}"/>
                  </a:ext>
                </a:extLst>
              </p:cNvPr>
              <p:cNvSpPr/>
              <p:nvPr/>
            </p:nvSpPr>
            <p:spPr>
              <a:xfrm>
                <a:off x="2509250" y="2658875"/>
                <a:ext cx="20925" cy="20925"/>
              </a:xfrm>
              <a:custGeom>
                <a:avLst/>
                <a:gdLst/>
                <a:ahLst/>
                <a:cxnLst/>
                <a:rect l="l" t="t" r="r" b="b"/>
                <a:pathLst>
                  <a:path w="837" h="837" extrusionOk="0">
                    <a:moveTo>
                      <a:pt x="1" y="0"/>
                    </a:moveTo>
                    <a:lnTo>
                      <a:pt x="1" y="836"/>
                    </a:lnTo>
                    <a:lnTo>
                      <a:pt x="837" y="836"/>
                    </a:lnTo>
                    <a:lnTo>
                      <a:pt x="837"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2995;p62">
                <a:extLst>
                  <a:ext uri="{FF2B5EF4-FFF2-40B4-BE49-F238E27FC236}">
                    <a16:creationId xmlns:a16="http://schemas.microsoft.com/office/drawing/2014/main" id="{B6DBC48F-676B-6C9E-2A06-0DBA91BA4A67}"/>
                  </a:ext>
                </a:extLst>
              </p:cNvPr>
              <p:cNvSpPr/>
              <p:nvPr/>
            </p:nvSpPr>
            <p:spPr>
              <a:xfrm>
                <a:off x="1746875" y="2550850"/>
                <a:ext cx="36950" cy="36250"/>
              </a:xfrm>
              <a:custGeom>
                <a:avLst/>
                <a:gdLst/>
                <a:ahLst/>
                <a:cxnLst/>
                <a:rect l="l" t="t" r="r" b="b"/>
                <a:pathLst>
                  <a:path w="1478" h="1450" extrusionOk="0">
                    <a:moveTo>
                      <a:pt x="0" y="0"/>
                    </a:moveTo>
                    <a:lnTo>
                      <a:pt x="0" y="1450"/>
                    </a:lnTo>
                    <a:lnTo>
                      <a:pt x="1477" y="1450"/>
                    </a:lnTo>
                    <a:lnTo>
                      <a:pt x="147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2996;p62">
                <a:extLst>
                  <a:ext uri="{FF2B5EF4-FFF2-40B4-BE49-F238E27FC236}">
                    <a16:creationId xmlns:a16="http://schemas.microsoft.com/office/drawing/2014/main" id="{CC12889F-3190-5981-CBEA-E701C68C0EFE}"/>
                  </a:ext>
                </a:extLst>
              </p:cNvPr>
              <p:cNvSpPr/>
              <p:nvPr/>
            </p:nvSpPr>
            <p:spPr>
              <a:xfrm>
                <a:off x="1093200" y="1879096"/>
                <a:ext cx="81550" cy="81575"/>
              </a:xfrm>
              <a:custGeom>
                <a:avLst/>
                <a:gdLst/>
                <a:ahLst/>
                <a:cxnLst/>
                <a:rect l="l" t="t" r="r" b="b"/>
                <a:pathLst>
                  <a:path w="3262" h="3263" extrusionOk="0">
                    <a:moveTo>
                      <a:pt x="0" y="1"/>
                    </a:moveTo>
                    <a:lnTo>
                      <a:pt x="0" y="3262"/>
                    </a:lnTo>
                    <a:lnTo>
                      <a:pt x="3261" y="3262"/>
                    </a:lnTo>
                    <a:lnTo>
                      <a:pt x="3261"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2997;p62">
                <a:extLst>
                  <a:ext uri="{FF2B5EF4-FFF2-40B4-BE49-F238E27FC236}">
                    <a16:creationId xmlns:a16="http://schemas.microsoft.com/office/drawing/2014/main" id="{F87CDB23-8839-C313-E9FC-9E7D2151EFEC}"/>
                  </a:ext>
                </a:extLst>
              </p:cNvPr>
              <p:cNvSpPr/>
              <p:nvPr/>
            </p:nvSpPr>
            <p:spPr>
              <a:xfrm>
                <a:off x="1067400" y="1930671"/>
                <a:ext cx="55075" cy="54375"/>
              </a:xfrm>
              <a:custGeom>
                <a:avLst/>
                <a:gdLst/>
                <a:ahLst/>
                <a:cxnLst/>
                <a:rect l="l" t="t" r="r" b="b"/>
                <a:pathLst>
                  <a:path w="2203" h="2175" extrusionOk="0">
                    <a:moveTo>
                      <a:pt x="1" y="1"/>
                    </a:moveTo>
                    <a:lnTo>
                      <a:pt x="1" y="2175"/>
                    </a:lnTo>
                    <a:lnTo>
                      <a:pt x="2203" y="2175"/>
                    </a:lnTo>
                    <a:lnTo>
                      <a:pt x="2203"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2998;p62">
                <a:extLst>
                  <a:ext uri="{FF2B5EF4-FFF2-40B4-BE49-F238E27FC236}">
                    <a16:creationId xmlns:a16="http://schemas.microsoft.com/office/drawing/2014/main" id="{FBFFF015-7EC0-3680-8783-EE3DF56CCAA6}"/>
                  </a:ext>
                </a:extLst>
              </p:cNvPr>
              <p:cNvSpPr/>
              <p:nvPr/>
            </p:nvSpPr>
            <p:spPr>
              <a:xfrm>
                <a:off x="1003975" y="1847046"/>
                <a:ext cx="50900" cy="50200"/>
              </a:xfrm>
              <a:custGeom>
                <a:avLst/>
                <a:gdLst/>
                <a:ahLst/>
                <a:cxnLst/>
                <a:rect l="l" t="t" r="r" b="b"/>
                <a:pathLst>
                  <a:path w="2036" h="2008" extrusionOk="0">
                    <a:moveTo>
                      <a:pt x="1" y="1"/>
                    </a:moveTo>
                    <a:lnTo>
                      <a:pt x="1" y="2008"/>
                    </a:lnTo>
                    <a:lnTo>
                      <a:pt x="2036" y="2008"/>
                    </a:lnTo>
                    <a:lnTo>
                      <a:pt x="2036"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2999;p62">
                <a:extLst>
                  <a:ext uri="{FF2B5EF4-FFF2-40B4-BE49-F238E27FC236}">
                    <a16:creationId xmlns:a16="http://schemas.microsoft.com/office/drawing/2014/main" id="{0C215802-09DA-E1B4-44C9-49480F961D49}"/>
                  </a:ext>
                </a:extLst>
              </p:cNvPr>
              <p:cNvSpPr/>
              <p:nvPr/>
            </p:nvSpPr>
            <p:spPr>
              <a:xfrm>
                <a:off x="1167050" y="1803146"/>
                <a:ext cx="25825" cy="25800"/>
              </a:xfrm>
              <a:custGeom>
                <a:avLst/>
                <a:gdLst/>
                <a:ahLst/>
                <a:cxnLst/>
                <a:rect l="l" t="t" r="r" b="b"/>
                <a:pathLst>
                  <a:path w="1033" h="1032" extrusionOk="0">
                    <a:moveTo>
                      <a:pt x="1" y="0"/>
                    </a:moveTo>
                    <a:lnTo>
                      <a:pt x="1" y="1032"/>
                    </a:lnTo>
                    <a:lnTo>
                      <a:pt x="1032" y="1032"/>
                    </a:lnTo>
                    <a:lnTo>
                      <a:pt x="1032"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3000;p62">
                <a:extLst>
                  <a:ext uri="{FF2B5EF4-FFF2-40B4-BE49-F238E27FC236}">
                    <a16:creationId xmlns:a16="http://schemas.microsoft.com/office/drawing/2014/main" id="{F5086190-CBA0-4D0E-212A-599A5AD339F4}"/>
                  </a:ext>
                </a:extLst>
              </p:cNvPr>
              <p:cNvSpPr/>
              <p:nvPr/>
            </p:nvSpPr>
            <p:spPr>
              <a:xfrm>
                <a:off x="1826300" y="1438909"/>
                <a:ext cx="69725" cy="69725"/>
              </a:xfrm>
              <a:custGeom>
                <a:avLst/>
                <a:gdLst/>
                <a:ahLst/>
                <a:cxnLst/>
                <a:rect l="l" t="t" r="r" b="b"/>
                <a:pathLst>
                  <a:path w="2789" h="2789" extrusionOk="0">
                    <a:moveTo>
                      <a:pt x="1" y="1"/>
                    </a:moveTo>
                    <a:lnTo>
                      <a:pt x="1" y="2788"/>
                    </a:lnTo>
                    <a:lnTo>
                      <a:pt x="2788" y="2788"/>
                    </a:lnTo>
                    <a:lnTo>
                      <a:pt x="2788"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3001;p62">
                <a:extLst>
                  <a:ext uri="{FF2B5EF4-FFF2-40B4-BE49-F238E27FC236}">
                    <a16:creationId xmlns:a16="http://schemas.microsoft.com/office/drawing/2014/main" id="{1630604E-E8C1-9106-57B4-A0D288F846D1}"/>
                  </a:ext>
                </a:extLst>
              </p:cNvPr>
              <p:cNvSpPr/>
              <p:nvPr/>
            </p:nvSpPr>
            <p:spPr>
              <a:xfrm>
                <a:off x="1870900" y="1480034"/>
                <a:ext cx="79475" cy="79475"/>
              </a:xfrm>
              <a:custGeom>
                <a:avLst/>
                <a:gdLst/>
                <a:ahLst/>
                <a:cxnLst/>
                <a:rect l="l" t="t" r="r" b="b"/>
                <a:pathLst>
                  <a:path w="3179" h="3179" extrusionOk="0">
                    <a:moveTo>
                      <a:pt x="1" y="0"/>
                    </a:moveTo>
                    <a:lnTo>
                      <a:pt x="1" y="3178"/>
                    </a:lnTo>
                    <a:lnTo>
                      <a:pt x="3179" y="3178"/>
                    </a:lnTo>
                    <a:lnTo>
                      <a:pt x="3179"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3002;p62">
                <a:extLst>
                  <a:ext uri="{FF2B5EF4-FFF2-40B4-BE49-F238E27FC236}">
                    <a16:creationId xmlns:a16="http://schemas.microsoft.com/office/drawing/2014/main" id="{BCC522CF-FBFB-E834-0ADC-D255692DEB28}"/>
                  </a:ext>
                </a:extLst>
              </p:cNvPr>
              <p:cNvSpPr/>
              <p:nvPr/>
            </p:nvSpPr>
            <p:spPr>
              <a:xfrm>
                <a:off x="1987975" y="1457034"/>
                <a:ext cx="41850" cy="41825"/>
              </a:xfrm>
              <a:custGeom>
                <a:avLst/>
                <a:gdLst/>
                <a:ahLst/>
                <a:cxnLst/>
                <a:rect l="l" t="t" r="r" b="b"/>
                <a:pathLst>
                  <a:path w="1674" h="1673" extrusionOk="0">
                    <a:moveTo>
                      <a:pt x="1" y="0"/>
                    </a:moveTo>
                    <a:lnTo>
                      <a:pt x="1" y="1673"/>
                    </a:lnTo>
                    <a:lnTo>
                      <a:pt x="1673" y="1673"/>
                    </a:lnTo>
                    <a:lnTo>
                      <a:pt x="1673"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3003;p62">
                <a:extLst>
                  <a:ext uri="{FF2B5EF4-FFF2-40B4-BE49-F238E27FC236}">
                    <a16:creationId xmlns:a16="http://schemas.microsoft.com/office/drawing/2014/main" id="{57E8D947-BFD5-D35E-D3F0-2B7D3FE88881}"/>
                  </a:ext>
                </a:extLst>
              </p:cNvPr>
              <p:cNvSpPr/>
              <p:nvPr/>
            </p:nvSpPr>
            <p:spPr>
              <a:xfrm>
                <a:off x="2124113" y="1655974"/>
                <a:ext cx="41850" cy="41825"/>
              </a:xfrm>
              <a:custGeom>
                <a:avLst/>
                <a:gdLst/>
                <a:ahLst/>
                <a:cxnLst/>
                <a:rect l="l" t="t" r="r" b="b"/>
                <a:pathLst>
                  <a:path w="1674" h="1673" extrusionOk="0">
                    <a:moveTo>
                      <a:pt x="1" y="0"/>
                    </a:moveTo>
                    <a:lnTo>
                      <a:pt x="1" y="1673"/>
                    </a:lnTo>
                    <a:lnTo>
                      <a:pt x="1673" y="1673"/>
                    </a:lnTo>
                    <a:lnTo>
                      <a:pt x="1673"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3004;p62">
                <a:extLst>
                  <a:ext uri="{FF2B5EF4-FFF2-40B4-BE49-F238E27FC236}">
                    <a16:creationId xmlns:a16="http://schemas.microsoft.com/office/drawing/2014/main" id="{4E2F98E9-E27F-056E-3EFE-1FC55BB2129E}"/>
                  </a:ext>
                </a:extLst>
              </p:cNvPr>
              <p:cNvSpPr/>
              <p:nvPr/>
            </p:nvSpPr>
            <p:spPr>
              <a:xfrm>
                <a:off x="1122450" y="3226825"/>
                <a:ext cx="60650" cy="61350"/>
              </a:xfrm>
              <a:custGeom>
                <a:avLst/>
                <a:gdLst/>
                <a:ahLst/>
                <a:cxnLst/>
                <a:rect l="l" t="t" r="r" b="b"/>
                <a:pathLst>
                  <a:path w="2426" h="2454" extrusionOk="0">
                    <a:moveTo>
                      <a:pt x="1" y="0"/>
                    </a:moveTo>
                    <a:lnTo>
                      <a:pt x="1" y="2453"/>
                    </a:lnTo>
                    <a:lnTo>
                      <a:pt x="2426" y="2453"/>
                    </a:lnTo>
                    <a:lnTo>
                      <a:pt x="2426"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3005;p62">
                <a:extLst>
                  <a:ext uri="{FF2B5EF4-FFF2-40B4-BE49-F238E27FC236}">
                    <a16:creationId xmlns:a16="http://schemas.microsoft.com/office/drawing/2014/main" id="{A87692F4-41E5-8137-7975-2B108F096A22}"/>
                  </a:ext>
                </a:extLst>
              </p:cNvPr>
              <p:cNvSpPr/>
              <p:nvPr/>
            </p:nvSpPr>
            <p:spPr>
              <a:xfrm>
                <a:off x="1075775" y="3263750"/>
                <a:ext cx="70400" cy="70425"/>
              </a:xfrm>
              <a:custGeom>
                <a:avLst/>
                <a:gdLst/>
                <a:ahLst/>
                <a:cxnLst/>
                <a:rect l="l" t="t" r="r" b="b"/>
                <a:pathLst>
                  <a:path w="2816" h="2817" extrusionOk="0">
                    <a:moveTo>
                      <a:pt x="0" y="1"/>
                    </a:moveTo>
                    <a:lnTo>
                      <a:pt x="0" y="2816"/>
                    </a:lnTo>
                    <a:lnTo>
                      <a:pt x="2816" y="2816"/>
                    </a:lnTo>
                    <a:lnTo>
                      <a:pt x="2816"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3006;p62">
                <a:extLst>
                  <a:ext uri="{FF2B5EF4-FFF2-40B4-BE49-F238E27FC236}">
                    <a16:creationId xmlns:a16="http://schemas.microsoft.com/office/drawing/2014/main" id="{BF4E5C05-71F9-EB3E-6CBE-1734A03F04C3}"/>
                  </a:ext>
                </a:extLst>
              </p:cNvPr>
              <p:cNvSpPr/>
              <p:nvPr/>
            </p:nvSpPr>
            <p:spPr>
              <a:xfrm>
                <a:off x="1010250" y="3206625"/>
                <a:ext cx="73200" cy="73175"/>
              </a:xfrm>
              <a:custGeom>
                <a:avLst/>
                <a:gdLst/>
                <a:ahLst/>
                <a:cxnLst/>
                <a:rect l="l" t="t" r="r" b="b"/>
                <a:pathLst>
                  <a:path w="2928" h="2927" extrusionOk="0">
                    <a:moveTo>
                      <a:pt x="1" y="0"/>
                    </a:moveTo>
                    <a:lnTo>
                      <a:pt x="1" y="2927"/>
                    </a:lnTo>
                    <a:lnTo>
                      <a:pt x="2928" y="2927"/>
                    </a:lnTo>
                    <a:lnTo>
                      <a:pt x="2928"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3007;p62">
                <a:extLst>
                  <a:ext uri="{FF2B5EF4-FFF2-40B4-BE49-F238E27FC236}">
                    <a16:creationId xmlns:a16="http://schemas.microsoft.com/office/drawing/2014/main" id="{59DB29D9-501C-C68F-7C86-DBA080B26E84}"/>
                  </a:ext>
                </a:extLst>
              </p:cNvPr>
              <p:cNvSpPr/>
              <p:nvPr/>
            </p:nvSpPr>
            <p:spPr>
              <a:xfrm>
                <a:off x="951025" y="3235875"/>
                <a:ext cx="26500" cy="27200"/>
              </a:xfrm>
              <a:custGeom>
                <a:avLst/>
                <a:gdLst/>
                <a:ahLst/>
                <a:cxnLst/>
                <a:rect l="l" t="t" r="r" b="b"/>
                <a:pathLst>
                  <a:path w="1060" h="1088" extrusionOk="0">
                    <a:moveTo>
                      <a:pt x="0" y="1"/>
                    </a:moveTo>
                    <a:lnTo>
                      <a:pt x="0" y="1088"/>
                    </a:lnTo>
                    <a:lnTo>
                      <a:pt x="1060" y="1088"/>
                    </a:lnTo>
                    <a:lnTo>
                      <a:pt x="1060"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3008;p62">
                <a:extLst>
                  <a:ext uri="{FF2B5EF4-FFF2-40B4-BE49-F238E27FC236}">
                    <a16:creationId xmlns:a16="http://schemas.microsoft.com/office/drawing/2014/main" id="{6EB74F01-27DC-7F9B-B606-944E0F83E218}"/>
                  </a:ext>
                </a:extLst>
              </p:cNvPr>
              <p:cNvSpPr/>
              <p:nvPr/>
            </p:nvSpPr>
            <p:spPr>
              <a:xfrm>
                <a:off x="982375" y="3364100"/>
                <a:ext cx="41150" cy="41150"/>
              </a:xfrm>
              <a:custGeom>
                <a:avLst/>
                <a:gdLst/>
                <a:ahLst/>
                <a:cxnLst/>
                <a:rect l="l" t="t" r="r" b="b"/>
                <a:pathLst>
                  <a:path w="1646" h="1646" extrusionOk="0">
                    <a:moveTo>
                      <a:pt x="1" y="1"/>
                    </a:moveTo>
                    <a:lnTo>
                      <a:pt x="1" y="1645"/>
                    </a:lnTo>
                    <a:lnTo>
                      <a:pt x="1645" y="1645"/>
                    </a:lnTo>
                    <a:lnTo>
                      <a:pt x="1645"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3009;p62">
                <a:extLst>
                  <a:ext uri="{FF2B5EF4-FFF2-40B4-BE49-F238E27FC236}">
                    <a16:creationId xmlns:a16="http://schemas.microsoft.com/office/drawing/2014/main" id="{5798956F-1F67-317F-18BA-8757147E78A1}"/>
                  </a:ext>
                </a:extLst>
              </p:cNvPr>
              <p:cNvSpPr/>
              <p:nvPr/>
            </p:nvSpPr>
            <p:spPr>
              <a:xfrm>
                <a:off x="1417250" y="1816396"/>
                <a:ext cx="42525" cy="42525"/>
              </a:xfrm>
              <a:custGeom>
                <a:avLst/>
                <a:gdLst/>
                <a:ahLst/>
                <a:cxnLst/>
                <a:rect l="l" t="t" r="r" b="b"/>
                <a:pathLst>
                  <a:path w="1701" h="1701" extrusionOk="0">
                    <a:moveTo>
                      <a:pt x="0" y="0"/>
                    </a:moveTo>
                    <a:lnTo>
                      <a:pt x="0" y="1700"/>
                    </a:lnTo>
                    <a:lnTo>
                      <a:pt x="1700" y="1700"/>
                    </a:lnTo>
                    <a:lnTo>
                      <a:pt x="1700"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3010;p62">
                <a:extLst>
                  <a:ext uri="{FF2B5EF4-FFF2-40B4-BE49-F238E27FC236}">
                    <a16:creationId xmlns:a16="http://schemas.microsoft.com/office/drawing/2014/main" id="{99D720FF-0098-DD94-E1FF-973AD3F431E1}"/>
                  </a:ext>
                </a:extLst>
              </p:cNvPr>
              <p:cNvSpPr/>
              <p:nvPr/>
            </p:nvSpPr>
            <p:spPr>
              <a:xfrm>
                <a:off x="3040275" y="1906103"/>
                <a:ext cx="76675" cy="76675"/>
              </a:xfrm>
              <a:custGeom>
                <a:avLst/>
                <a:gdLst/>
                <a:ahLst/>
                <a:cxnLst/>
                <a:rect l="l" t="t" r="r" b="b"/>
                <a:pathLst>
                  <a:path w="3067" h="3067" extrusionOk="0">
                    <a:moveTo>
                      <a:pt x="1" y="0"/>
                    </a:moveTo>
                    <a:lnTo>
                      <a:pt x="1" y="3066"/>
                    </a:lnTo>
                    <a:lnTo>
                      <a:pt x="3067" y="3066"/>
                    </a:lnTo>
                    <a:lnTo>
                      <a:pt x="3067"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3011;p62">
                <a:extLst>
                  <a:ext uri="{FF2B5EF4-FFF2-40B4-BE49-F238E27FC236}">
                    <a16:creationId xmlns:a16="http://schemas.microsoft.com/office/drawing/2014/main" id="{8875E337-3D8B-D856-F4A3-D3B5B224A18E}"/>
                  </a:ext>
                </a:extLst>
              </p:cNvPr>
              <p:cNvSpPr/>
              <p:nvPr/>
            </p:nvSpPr>
            <p:spPr>
              <a:xfrm>
                <a:off x="3019375" y="1952078"/>
                <a:ext cx="52300" cy="52300"/>
              </a:xfrm>
              <a:custGeom>
                <a:avLst/>
                <a:gdLst/>
                <a:ahLst/>
                <a:cxnLst/>
                <a:rect l="l" t="t" r="r" b="b"/>
                <a:pathLst>
                  <a:path w="2092" h="2092" extrusionOk="0">
                    <a:moveTo>
                      <a:pt x="0" y="1"/>
                    </a:moveTo>
                    <a:lnTo>
                      <a:pt x="0" y="2092"/>
                    </a:lnTo>
                    <a:lnTo>
                      <a:pt x="2091" y="2092"/>
                    </a:lnTo>
                    <a:lnTo>
                      <a:pt x="2091"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3012;p62">
                <a:extLst>
                  <a:ext uri="{FF2B5EF4-FFF2-40B4-BE49-F238E27FC236}">
                    <a16:creationId xmlns:a16="http://schemas.microsoft.com/office/drawing/2014/main" id="{EA4D644C-3592-3DF6-F3F1-388F1072699E}"/>
                  </a:ext>
                </a:extLst>
              </p:cNvPr>
              <p:cNvSpPr/>
              <p:nvPr/>
            </p:nvSpPr>
            <p:spPr>
              <a:xfrm>
                <a:off x="2662575" y="3491625"/>
                <a:ext cx="69700" cy="69725"/>
              </a:xfrm>
              <a:custGeom>
                <a:avLst/>
                <a:gdLst/>
                <a:ahLst/>
                <a:cxnLst/>
                <a:rect l="l" t="t" r="r" b="b"/>
                <a:pathLst>
                  <a:path w="2788" h="2789" extrusionOk="0">
                    <a:moveTo>
                      <a:pt x="0" y="1"/>
                    </a:moveTo>
                    <a:lnTo>
                      <a:pt x="0" y="2789"/>
                    </a:lnTo>
                    <a:lnTo>
                      <a:pt x="2788" y="2789"/>
                    </a:lnTo>
                    <a:lnTo>
                      <a:pt x="2788"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3013;p62">
                <a:extLst>
                  <a:ext uri="{FF2B5EF4-FFF2-40B4-BE49-F238E27FC236}">
                    <a16:creationId xmlns:a16="http://schemas.microsoft.com/office/drawing/2014/main" id="{680DF4CD-934A-F663-A983-D06CFD0BF641}"/>
                  </a:ext>
                </a:extLst>
              </p:cNvPr>
              <p:cNvSpPr/>
              <p:nvPr/>
            </p:nvSpPr>
            <p:spPr>
              <a:xfrm>
                <a:off x="2569175" y="3569000"/>
                <a:ext cx="28600" cy="28600"/>
              </a:xfrm>
              <a:custGeom>
                <a:avLst/>
                <a:gdLst/>
                <a:ahLst/>
                <a:cxnLst/>
                <a:rect l="l" t="t" r="r" b="b"/>
                <a:pathLst>
                  <a:path w="1144" h="1144" extrusionOk="0">
                    <a:moveTo>
                      <a:pt x="1" y="0"/>
                    </a:moveTo>
                    <a:lnTo>
                      <a:pt x="1" y="1143"/>
                    </a:lnTo>
                    <a:lnTo>
                      <a:pt x="1144" y="1143"/>
                    </a:lnTo>
                    <a:lnTo>
                      <a:pt x="1144"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3014;p62">
                <a:extLst>
                  <a:ext uri="{FF2B5EF4-FFF2-40B4-BE49-F238E27FC236}">
                    <a16:creationId xmlns:a16="http://schemas.microsoft.com/office/drawing/2014/main" id="{B8BEDD3E-354B-2914-995B-35A6EC6B2998}"/>
                  </a:ext>
                </a:extLst>
              </p:cNvPr>
              <p:cNvSpPr/>
              <p:nvPr/>
            </p:nvSpPr>
            <p:spPr>
              <a:xfrm>
                <a:off x="2528075" y="3406625"/>
                <a:ext cx="52275" cy="52275"/>
              </a:xfrm>
              <a:custGeom>
                <a:avLst/>
                <a:gdLst/>
                <a:ahLst/>
                <a:cxnLst/>
                <a:rect l="l" t="t" r="r" b="b"/>
                <a:pathLst>
                  <a:path w="2091" h="2091" extrusionOk="0">
                    <a:moveTo>
                      <a:pt x="0" y="0"/>
                    </a:moveTo>
                    <a:lnTo>
                      <a:pt x="0" y="2091"/>
                    </a:lnTo>
                    <a:lnTo>
                      <a:pt x="2091" y="2091"/>
                    </a:lnTo>
                    <a:lnTo>
                      <a:pt x="2091"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3015;p62">
                <a:extLst>
                  <a:ext uri="{FF2B5EF4-FFF2-40B4-BE49-F238E27FC236}">
                    <a16:creationId xmlns:a16="http://schemas.microsoft.com/office/drawing/2014/main" id="{74BE31B2-B2C0-1549-41C5-83D012BA0A3C}"/>
                  </a:ext>
                </a:extLst>
              </p:cNvPr>
              <p:cNvSpPr/>
              <p:nvPr/>
            </p:nvSpPr>
            <p:spPr>
              <a:xfrm>
                <a:off x="2500200" y="3445650"/>
                <a:ext cx="41825" cy="41825"/>
              </a:xfrm>
              <a:custGeom>
                <a:avLst/>
                <a:gdLst/>
                <a:ahLst/>
                <a:cxnLst/>
                <a:rect l="l" t="t" r="r" b="b"/>
                <a:pathLst>
                  <a:path w="1673" h="1673" extrusionOk="0">
                    <a:moveTo>
                      <a:pt x="0" y="0"/>
                    </a:moveTo>
                    <a:lnTo>
                      <a:pt x="0" y="1673"/>
                    </a:lnTo>
                    <a:lnTo>
                      <a:pt x="1673" y="1673"/>
                    </a:lnTo>
                    <a:lnTo>
                      <a:pt x="1673"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3016;p62">
                <a:extLst>
                  <a:ext uri="{FF2B5EF4-FFF2-40B4-BE49-F238E27FC236}">
                    <a16:creationId xmlns:a16="http://schemas.microsoft.com/office/drawing/2014/main" id="{E2F8A109-8F6F-D85A-D1BE-0D4B58E5A44D}"/>
                  </a:ext>
                </a:extLst>
              </p:cNvPr>
              <p:cNvSpPr/>
              <p:nvPr/>
            </p:nvSpPr>
            <p:spPr>
              <a:xfrm>
                <a:off x="2457000" y="3410800"/>
                <a:ext cx="27200" cy="27200"/>
              </a:xfrm>
              <a:custGeom>
                <a:avLst/>
                <a:gdLst/>
                <a:ahLst/>
                <a:cxnLst/>
                <a:rect l="l" t="t" r="r" b="b"/>
                <a:pathLst>
                  <a:path w="1088" h="1088" extrusionOk="0">
                    <a:moveTo>
                      <a:pt x="0" y="0"/>
                    </a:moveTo>
                    <a:lnTo>
                      <a:pt x="0" y="1088"/>
                    </a:lnTo>
                    <a:lnTo>
                      <a:pt x="1087" y="1088"/>
                    </a:lnTo>
                    <a:lnTo>
                      <a:pt x="1087"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3017;p62">
                <a:extLst>
                  <a:ext uri="{FF2B5EF4-FFF2-40B4-BE49-F238E27FC236}">
                    <a16:creationId xmlns:a16="http://schemas.microsoft.com/office/drawing/2014/main" id="{7908A7A4-9C88-63D9-4B1A-A9EE08476241}"/>
                  </a:ext>
                </a:extLst>
              </p:cNvPr>
              <p:cNvSpPr/>
              <p:nvPr/>
            </p:nvSpPr>
            <p:spPr>
              <a:xfrm>
                <a:off x="2585225" y="3375250"/>
                <a:ext cx="17425" cy="17450"/>
              </a:xfrm>
              <a:custGeom>
                <a:avLst/>
                <a:gdLst/>
                <a:ahLst/>
                <a:cxnLst/>
                <a:rect l="l" t="t" r="r" b="b"/>
                <a:pathLst>
                  <a:path w="697" h="698" extrusionOk="0">
                    <a:moveTo>
                      <a:pt x="0" y="1"/>
                    </a:moveTo>
                    <a:lnTo>
                      <a:pt x="0" y="698"/>
                    </a:lnTo>
                    <a:lnTo>
                      <a:pt x="697" y="698"/>
                    </a:lnTo>
                    <a:lnTo>
                      <a:pt x="697"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794365045"/>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BF866F5-F0B0-ADC4-B360-D2FF6F94FFD7}"/>
              </a:ext>
            </a:extLst>
          </p:cNvPr>
          <p:cNvSpPr>
            <a:spLocks noGrp="1"/>
          </p:cNvSpPr>
          <p:nvPr>
            <p:ph type="body" idx="1"/>
          </p:nvPr>
        </p:nvSpPr>
        <p:spPr>
          <a:xfrm>
            <a:off x="3175819" y="1740309"/>
            <a:ext cx="5102681" cy="2217183"/>
          </a:xfrm>
        </p:spPr>
        <p:txBody>
          <a:bodyPr/>
          <a:lstStyle/>
          <a:p>
            <a:r>
              <a:rPr lang="en-US" b="1" dirty="0"/>
              <a:t>Time Complexity</a:t>
            </a:r>
          </a:p>
          <a:p>
            <a:pPr marL="139700" indent="0">
              <a:buNone/>
            </a:pPr>
            <a:r>
              <a:rPr lang="en-US" dirty="0"/>
              <a:t>Linear search can have a time complexity of O(n), which means that the amount of time it takes to search is directly proportional to the size of the dataset. This is because linear search must search through each element one at a time.</a:t>
            </a:r>
          </a:p>
          <a:p>
            <a:r>
              <a:rPr lang="en-US" b="1" dirty="0"/>
              <a:t>Size of Dataset</a:t>
            </a:r>
          </a:p>
          <a:p>
            <a:pPr marL="139700" indent="0">
              <a:buNone/>
            </a:pPr>
            <a:r>
              <a:rPr lang="en-US" dirty="0"/>
              <a:t>For small amounts of data, linear search is a sufficient and efficient option. As the dataset grows larger, however, more advanced and faster algorithms become necessary.</a:t>
            </a:r>
          </a:p>
          <a:p>
            <a:r>
              <a:rPr lang="en-US" b="1" dirty="0"/>
              <a:t>Best Case and Worst Case</a:t>
            </a:r>
          </a:p>
          <a:p>
            <a:pPr marL="139700" indent="0">
              <a:buNone/>
            </a:pPr>
            <a:r>
              <a:rPr lang="en-US" dirty="0"/>
              <a:t>In the best-case scenario, the search is completed in a single pass, and the time complexity is O(1). In the worst-case scenario, the element is not found after a complete pass, and the time complexity is O(n).</a:t>
            </a:r>
          </a:p>
          <a:p>
            <a:endParaRPr lang="en-US" dirty="0"/>
          </a:p>
        </p:txBody>
      </p:sp>
      <p:sp>
        <p:nvSpPr>
          <p:cNvPr id="3" name="Title 2">
            <a:extLst>
              <a:ext uri="{FF2B5EF4-FFF2-40B4-BE49-F238E27FC236}">
                <a16:creationId xmlns:a16="http://schemas.microsoft.com/office/drawing/2014/main" id="{A7C12BCC-D716-1219-A67F-121141430A04}"/>
              </a:ext>
            </a:extLst>
          </p:cNvPr>
          <p:cNvSpPr>
            <a:spLocks noGrp="1"/>
          </p:cNvSpPr>
          <p:nvPr>
            <p:ph type="title"/>
          </p:nvPr>
        </p:nvSpPr>
        <p:spPr>
          <a:xfrm>
            <a:off x="496790" y="389851"/>
            <a:ext cx="2679029" cy="4437787"/>
          </a:xfrm>
        </p:spPr>
        <p:txBody>
          <a:bodyPr/>
          <a:lstStyle/>
          <a:p>
            <a:r>
              <a:rPr lang="en-US" sz="2800" b="1" dirty="0">
                <a:solidFill>
                  <a:schemeClr val="tx2"/>
                </a:solidFill>
              </a:rPr>
              <a:t>Time Complexity and Analysis</a:t>
            </a:r>
            <a:br>
              <a:rPr lang="en-US" sz="2800" b="1" dirty="0">
                <a:solidFill>
                  <a:schemeClr val="tx2"/>
                </a:solidFill>
              </a:rPr>
            </a:br>
            <a:endParaRPr lang="en-US" sz="2800" dirty="0">
              <a:solidFill>
                <a:schemeClr val="tx2"/>
              </a:solidFill>
            </a:endParaRPr>
          </a:p>
        </p:txBody>
      </p:sp>
    </p:spTree>
    <p:extLst>
      <p:ext uri="{BB962C8B-B14F-4D97-AF65-F5344CB8AC3E}">
        <p14:creationId xmlns:p14="http://schemas.microsoft.com/office/powerpoint/2010/main" val="2240739"/>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8692A0-4552-6B78-DF25-1712ED6B0985}"/>
              </a:ext>
            </a:extLst>
          </p:cNvPr>
          <p:cNvSpPr>
            <a:spLocks noGrp="1"/>
          </p:cNvSpPr>
          <p:nvPr>
            <p:ph type="title"/>
          </p:nvPr>
        </p:nvSpPr>
        <p:spPr/>
        <p:txBody>
          <a:bodyPr/>
          <a:lstStyle/>
          <a:p>
            <a:r>
              <a:rPr lang="en-US" sz="2000" b="1" dirty="0">
                <a:solidFill>
                  <a:schemeClr val="tx2">
                    <a:lumMod val="40000"/>
                    <a:lumOff val="60000"/>
                  </a:schemeClr>
                </a:solidFill>
              </a:rPr>
              <a:t>Advantages and Limitations of Linear Search</a:t>
            </a:r>
            <a:br>
              <a:rPr lang="en-US" sz="2000" b="1" dirty="0">
                <a:solidFill>
                  <a:schemeClr val="tx2">
                    <a:lumMod val="40000"/>
                    <a:lumOff val="60000"/>
                  </a:schemeClr>
                </a:solidFill>
              </a:rPr>
            </a:br>
            <a:endParaRPr lang="en-US" sz="2000" dirty="0">
              <a:solidFill>
                <a:schemeClr val="tx2">
                  <a:lumMod val="40000"/>
                  <a:lumOff val="60000"/>
                </a:schemeClr>
              </a:solidFill>
            </a:endParaRPr>
          </a:p>
        </p:txBody>
      </p:sp>
      <p:sp>
        <p:nvSpPr>
          <p:cNvPr id="3" name="Text Placeholder 2">
            <a:extLst>
              <a:ext uri="{FF2B5EF4-FFF2-40B4-BE49-F238E27FC236}">
                <a16:creationId xmlns:a16="http://schemas.microsoft.com/office/drawing/2014/main" id="{2ECCE0F6-D75F-3355-5F3F-FBE58C9F5B43}"/>
              </a:ext>
            </a:extLst>
          </p:cNvPr>
          <p:cNvSpPr>
            <a:spLocks noGrp="1"/>
          </p:cNvSpPr>
          <p:nvPr>
            <p:ph type="body" idx="1"/>
          </p:nvPr>
        </p:nvSpPr>
        <p:spPr>
          <a:xfrm>
            <a:off x="720000" y="1546462"/>
            <a:ext cx="3370219" cy="3022388"/>
          </a:xfrm>
        </p:spPr>
        <p:txBody>
          <a:bodyPr/>
          <a:lstStyle/>
          <a:p>
            <a:pPr>
              <a:buFont typeface="Arial" panose="020B0604020202020204" pitchFamily="34" charset="0"/>
              <a:buChar char="•"/>
            </a:pPr>
            <a:r>
              <a:rPr lang="en-US" sz="1400" dirty="0"/>
              <a:t>Easy to implement.</a:t>
            </a:r>
          </a:p>
          <a:p>
            <a:pPr>
              <a:buFont typeface="Arial" panose="020B0604020202020204" pitchFamily="34" charset="0"/>
              <a:buChar char="•"/>
            </a:pPr>
            <a:r>
              <a:rPr lang="en-US" sz="1400" dirty="0"/>
              <a:t>Effective on small sets of data.</a:t>
            </a:r>
          </a:p>
          <a:p>
            <a:pPr>
              <a:buFont typeface="Arial" panose="020B0604020202020204" pitchFamily="34" charset="0"/>
              <a:buChar char="•"/>
            </a:pPr>
            <a:r>
              <a:rPr lang="en-US" sz="1400" dirty="0"/>
              <a:t>Does not require any special precautions.</a:t>
            </a:r>
          </a:p>
          <a:p>
            <a:pPr>
              <a:buFont typeface="Arial" panose="020B0604020202020204" pitchFamily="34" charset="0"/>
              <a:buChar char="•"/>
            </a:pPr>
            <a:r>
              <a:rPr lang="en-US" sz="1400" dirty="0"/>
              <a:t>Part of the foundation of many other search algorithms.</a:t>
            </a:r>
          </a:p>
          <a:p>
            <a:pPr marL="165100" indent="0">
              <a:buNone/>
            </a:pPr>
            <a:endParaRPr lang="en-US" sz="1400" dirty="0"/>
          </a:p>
        </p:txBody>
      </p:sp>
      <p:sp>
        <p:nvSpPr>
          <p:cNvPr id="4" name="Text Placeholder 3">
            <a:extLst>
              <a:ext uri="{FF2B5EF4-FFF2-40B4-BE49-F238E27FC236}">
                <a16:creationId xmlns:a16="http://schemas.microsoft.com/office/drawing/2014/main" id="{4587B382-F150-6CB7-2124-F212A4F9C2CE}"/>
              </a:ext>
            </a:extLst>
          </p:cNvPr>
          <p:cNvSpPr>
            <a:spLocks noGrp="1"/>
          </p:cNvSpPr>
          <p:nvPr>
            <p:ph type="body" idx="2"/>
          </p:nvPr>
        </p:nvSpPr>
        <p:spPr/>
        <p:txBody>
          <a:bodyPr/>
          <a:lstStyle/>
          <a:p>
            <a:pPr>
              <a:buFont typeface="Arial" panose="020B0604020202020204" pitchFamily="34" charset="0"/>
              <a:buChar char="•"/>
            </a:pPr>
            <a:r>
              <a:rPr lang="en-US" sz="1400" dirty="0"/>
              <a:t>Efficient only on small sets of data.</a:t>
            </a:r>
          </a:p>
          <a:p>
            <a:pPr>
              <a:buFont typeface="Arial" panose="020B0604020202020204" pitchFamily="34" charset="0"/>
              <a:buChar char="•"/>
            </a:pPr>
            <a:r>
              <a:rPr lang="en-US" sz="1400" dirty="0"/>
              <a:t>Takes a long time to execute on larger data sets.</a:t>
            </a:r>
          </a:p>
          <a:p>
            <a:pPr>
              <a:buFont typeface="Arial" panose="020B0604020202020204" pitchFamily="34" charset="0"/>
              <a:buChar char="•"/>
            </a:pPr>
            <a:r>
              <a:rPr lang="en-US" sz="1400" dirty="0"/>
              <a:t>No ability to sort or reorder.</a:t>
            </a:r>
          </a:p>
          <a:p>
            <a:pPr>
              <a:buFont typeface="Arial" panose="020B0604020202020204" pitchFamily="34" charset="0"/>
              <a:buChar char="•"/>
            </a:pPr>
            <a:r>
              <a:rPr lang="en-US" sz="1400" dirty="0"/>
              <a:t>Non optimal search technique for ordered lists.</a:t>
            </a:r>
          </a:p>
          <a:p>
            <a:endParaRPr lang="en-US" sz="1400" dirty="0"/>
          </a:p>
        </p:txBody>
      </p:sp>
      <p:pic>
        <p:nvPicPr>
          <p:cNvPr id="6" name="Picture 5">
            <a:extLst>
              <a:ext uri="{FF2B5EF4-FFF2-40B4-BE49-F238E27FC236}">
                <a16:creationId xmlns:a16="http://schemas.microsoft.com/office/drawing/2014/main" id="{D610E24D-23DD-CAC2-C9DA-AED042A3BB18}"/>
              </a:ext>
            </a:extLst>
          </p:cNvPr>
          <p:cNvPicPr>
            <a:picLocks noChangeAspect="1"/>
          </p:cNvPicPr>
          <p:nvPr/>
        </p:nvPicPr>
        <p:blipFill>
          <a:blip r:embed="rId2"/>
          <a:stretch>
            <a:fillRect/>
          </a:stretch>
        </p:blipFill>
        <p:spPr>
          <a:xfrm>
            <a:off x="1936297" y="3195548"/>
            <a:ext cx="4320811" cy="1775676"/>
          </a:xfrm>
          <a:prstGeom prst="rect">
            <a:avLst/>
          </a:prstGeom>
        </p:spPr>
      </p:pic>
    </p:spTree>
    <p:extLst>
      <p:ext uri="{BB962C8B-B14F-4D97-AF65-F5344CB8AC3E}">
        <p14:creationId xmlns:p14="http://schemas.microsoft.com/office/powerpoint/2010/main" val="64631669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B7960-1F1F-5E46-AB32-293B7C7B6600}"/>
              </a:ext>
            </a:extLst>
          </p:cNvPr>
          <p:cNvSpPr>
            <a:spLocks noGrp="1"/>
          </p:cNvSpPr>
          <p:nvPr>
            <p:ph type="title"/>
          </p:nvPr>
        </p:nvSpPr>
        <p:spPr>
          <a:xfrm>
            <a:off x="2959726" y="461294"/>
            <a:ext cx="3619412" cy="967663"/>
          </a:xfrm>
        </p:spPr>
        <p:txBody>
          <a:bodyPr/>
          <a:lstStyle/>
          <a:p>
            <a:r>
              <a:rPr lang="en-US" dirty="0"/>
              <a:t>BINARY SEARCH</a:t>
            </a:r>
          </a:p>
        </p:txBody>
      </p:sp>
      <p:sp>
        <p:nvSpPr>
          <p:cNvPr id="8" name="Google Shape;1768;p41">
            <a:extLst>
              <a:ext uri="{FF2B5EF4-FFF2-40B4-BE49-F238E27FC236}">
                <a16:creationId xmlns:a16="http://schemas.microsoft.com/office/drawing/2014/main" id="{88D13519-A9F6-1699-06C3-4165BDD30ADA}"/>
              </a:ext>
            </a:extLst>
          </p:cNvPr>
          <p:cNvSpPr/>
          <p:nvPr/>
        </p:nvSpPr>
        <p:spPr>
          <a:xfrm>
            <a:off x="5412889" y="1934121"/>
            <a:ext cx="3388122" cy="2958401"/>
          </a:xfrm>
          <a:prstGeom prst="roundRect">
            <a:avLst>
              <a:gd name="adj" fmla="val 8047"/>
            </a:avLst>
          </a:prstGeom>
          <a:solidFill>
            <a:schemeClr val="accent2"/>
          </a:solidFill>
          <a:ln>
            <a:noFill/>
          </a:ln>
          <a:effectLst>
            <a:outerShdw dist="161925" dir="7860000" algn="bl" rotWithShape="0">
              <a:schemeClr val="accent5"/>
            </a:outerShdw>
          </a:effectLst>
        </p:spPr>
        <p:txBody>
          <a:bodyPr spcFirstLastPara="1" wrap="square" lIns="91425" tIns="91425" rIns="91425" bIns="91425" anchor="ctr" anchorCtr="0">
            <a:noAutofit/>
          </a:bodyPr>
          <a:lstStyle/>
          <a:p>
            <a:r>
              <a:rPr lang="en-US" dirty="0">
                <a:solidFill>
                  <a:schemeClr val="tx1"/>
                </a:solidFill>
              </a:rPr>
              <a:t>Binary search is a powerful algorithm used to search a sorted list efficiently. In this presentation, we will cover its intricacies and applications, as well as its pros and cons.</a:t>
            </a:r>
          </a:p>
        </p:txBody>
      </p:sp>
      <p:grpSp>
        <p:nvGrpSpPr>
          <p:cNvPr id="9" name="Google Shape;2646;p59">
            <a:extLst>
              <a:ext uri="{FF2B5EF4-FFF2-40B4-BE49-F238E27FC236}">
                <a16:creationId xmlns:a16="http://schemas.microsoft.com/office/drawing/2014/main" id="{21C16397-C449-DEA5-6820-991985D34371}"/>
              </a:ext>
            </a:extLst>
          </p:cNvPr>
          <p:cNvGrpSpPr/>
          <p:nvPr/>
        </p:nvGrpSpPr>
        <p:grpSpPr>
          <a:xfrm>
            <a:off x="714776" y="1328035"/>
            <a:ext cx="3884395" cy="3814120"/>
            <a:chOff x="2822863" y="1408650"/>
            <a:chExt cx="3884395" cy="3814120"/>
          </a:xfrm>
        </p:grpSpPr>
        <p:sp>
          <p:nvSpPr>
            <p:cNvPr id="10" name="Google Shape;2647;p59">
              <a:extLst>
                <a:ext uri="{FF2B5EF4-FFF2-40B4-BE49-F238E27FC236}">
                  <a16:creationId xmlns:a16="http://schemas.microsoft.com/office/drawing/2014/main" id="{FBE4FEF3-B5FE-1F8D-ECC2-CCDAE666FFB5}"/>
                </a:ext>
              </a:extLst>
            </p:cNvPr>
            <p:cNvSpPr/>
            <p:nvPr/>
          </p:nvSpPr>
          <p:spPr>
            <a:xfrm>
              <a:off x="5144288" y="2355775"/>
              <a:ext cx="348575" cy="27700"/>
            </a:xfrm>
            <a:custGeom>
              <a:avLst/>
              <a:gdLst/>
              <a:ahLst/>
              <a:cxnLst/>
              <a:rect l="l" t="t" r="r" b="b"/>
              <a:pathLst>
                <a:path w="13943" h="1108" extrusionOk="0">
                  <a:moveTo>
                    <a:pt x="0" y="1"/>
                  </a:moveTo>
                  <a:lnTo>
                    <a:pt x="0" y="1108"/>
                  </a:lnTo>
                  <a:lnTo>
                    <a:pt x="13942" y="1108"/>
                  </a:lnTo>
                  <a:lnTo>
                    <a:pt x="1394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648;p59">
              <a:extLst>
                <a:ext uri="{FF2B5EF4-FFF2-40B4-BE49-F238E27FC236}">
                  <a16:creationId xmlns:a16="http://schemas.microsoft.com/office/drawing/2014/main" id="{C52A7024-CE37-9FB8-64EE-67987BA3E530}"/>
                </a:ext>
              </a:extLst>
            </p:cNvPr>
            <p:cNvSpPr/>
            <p:nvPr/>
          </p:nvSpPr>
          <p:spPr>
            <a:xfrm>
              <a:off x="5295488" y="2429000"/>
              <a:ext cx="197375" cy="28000"/>
            </a:xfrm>
            <a:custGeom>
              <a:avLst/>
              <a:gdLst/>
              <a:ahLst/>
              <a:cxnLst/>
              <a:rect l="l" t="t" r="r" b="b"/>
              <a:pathLst>
                <a:path w="7895" h="1120" extrusionOk="0">
                  <a:moveTo>
                    <a:pt x="1" y="1"/>
                  </a:moveTo>
                  <a:lnTo>
                    <a:pt x="1" y="1120"/>
                  </a:lnTo>
                  <a:lnTo>
                    <a:pt x="7894" y="1120"/>
                  </a:lnTo>
                  <a:lnTo>
                    <a:pt x="789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649;p59">
              <a:extLst>
                <a:ext uri="{FF2B5EF4-FFF2-40B4-BE49-F238E27FC236}">
                  <a16:creationId xmlns:a16="http://schemas.microsoft.com/office/drawing/2014/main" id="{71E0A279-AD4E-0D6A-5350-456FF080CA54}"/>
                </a:ext>
              </a:extLst>
            </p:cNvPr>
            <p:cNvSpPr/>
            <p:nvPr/>
          </p:nvSpPr>
          <p:spPr>
            <a:xfrm>
              <a:off x="5144288" y="2429000"/>
              <a:ext cx="106275" cy="28000"/>
            </a:xfrm>
            <a:custGeom>
              <a:avLst/>
              <a:gdLst/>
              <a:ahLst/>
              <a:cxnLst/>
              <a:rect l="l" t="t" r="r" b="b"/>
              <a:pathLst>
                <a:path w="4251" h="1120" extrusionOk="0">
                  <a:moveTo>
                    <a:pt x="0" y="1"/>
                  </a:moveTo>
                  <a:lnTo>
                    <a:pt x="0" y="1120"/>
                  </a:lnTo>
                  <a:lnTo>
                    <a:pt x="4251" y="1120"/>
                  </a:lnTo>
                  <a:lnTo>
                    <a:pt x="425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650;p59">
              <a:extLst>
                <a:ext uri="{FF2B5EF4-FFF2-40B4-BE49-F238E27FC236}">
                  <a16:creationId xmlns:a16="http://schemas.microsoft.com/office/drawing/2014/main" id="{1E817335-2960-377F-A2B2-CD831FCD328A}"/>
                </a:ext>
              </a:extLst>
            </p:cNvPr>
            <p:cNvSpPr/>
            <p:nvPr/>
          </p:nvSpPr>
          <p:spPr>
            <a:xfrm>
              <a:off x="5280013" y="2502225"/>
              <a:ext cx="212850" cy="28000"/>
            </a:xfrm>
            <a:custGeom>
              <a:avLst/>
              <a:gdLst/>
              <a:ahLst/>
              <a:cxnLst/>
              <a:rect l="l" t="t" r="r" b="b"/>
              <a:pathLst>
                <a:path w="8514" h="1120" extrusionOk="0">
                  <a:moveTo>
                    <a:pt x="1" y="0"/>
                  </a:moveTo>
                  <a:lnTo>
                    <a:pt x="1" y="1120"/>
                  </a:lnTo>
                  <a:lnTo>
                    <a:pt x="8513" y="1120"/>
                  </a:lnTo>
                  <a:lnTo>
                    <a:pt x="851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651;p59">
              <a:extLst>
                <a:ext uri="{FF2B5EF4-FFF2-40B4-BE49-F238E27FC236}">
                  <a16:creationId xmlns:a16="http://schemas.microsoft.com/office/drawing/2014/main" id="{FE65251F-5C0B-D80D-4C6A-0292D40EEA12}"/>
                </a:ext>
              </a:extLst>
            </p:cNvPr>
            <p:cNvSpPr/>
            <p:nvPr/>
          </p:nvSpPr>
          <p:spPr>
            <a:xfrm>
              <a:off x="5144288" y="2576350"/>
              <a:ext cx="226225" cy="28000"/>
            </a:xfrm>
            <a:custGeom>
              <a:avLst/>
              <a:gdLst/>
              <a:ahLst/>
              <a:cxnLst/>
              <a:rect l="l" t="t" r="r" b="b"/>
              <a:pathLst>
                <a:path w="9049" h="1120" extrusionOk="0">
                  <a:moveTo>
                    <a:pt x="0" y="0"/>
                  </a:moveTo>
                  <a:lnTo>
                    <a:pt x="0" y="1119"/>
                  </a:lnTo>
                  <a:lnTo>
                    <a:pt x="9049" y="1119"/>
                  </a:lnTo>
                  <a:lnTo>
                    <a:pt x="904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652;p59">
              <a:extLst>
                <a:ext uri="{FF2B5EF4-FFF2-40B4-BE49-F238E27FC236}">
                  <a16:creationId xmlns:a16="http://schemas.microsoft.com/office/drawing/2014/main" id="{53573AD7-CEAB-817E-8BA2-9EA593DC8BC2}"/>
                </a:ext>
              </a:extLst>
            </p:cNvPr>
            <p:cNvSpPr/>
            <p:nvPr/>
          </p:nvSpPr>
          <p:spPr>
            <a:xfrm>
              <a:off x="5144288" y="2654625"/>
              <a:ext cx="182175" cy="27700"/>
            </a:xfrm>
            <a:custGeom>
              <a:avLst/>
              <a:gdLst/>
              <a:ahLst/>
              <a:cxnLst/>
              <a:rect l="l" t="t" r="r" b="b"/>
              <a:pathLst>
                <a:path w="7287" h="1108" extrusionOk="0">
                  <a:moveTo>
                    <a:pt x="0" y="0"/>
                  </a:moveTo>
                  <a:lnTo>
                    <a:pt x="0" y="1108"/>
                  </a:lnTo>
                  <a:lnTo>
                    <a:pt x="7287" y="1108"/>
                  </a:lnTo>
                  <a:lnTo>
                    <a:pt x="728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653;p59">
              <a:extLst>
                <a:ext uri="{FF2B5EF4-FFF2-40B4-BE49-F238E27FC236}">
                  <a16:creationId xmlns:a16="http://schemas.microsoft.com/office/drawing/2014/main" id="{99B222DA-1C57-A13B-0823-D075674643D2}"/>
                </a:ext>
              </a:extLst>
            </p:cNvPr>
            <p:cNvSpPr/>
            <p:nvPr/>
          </p:nvSpPr>
          <p:spPr>
            <a:xfrm>
              <a:off x="5655363" y="2366200"/>
              <a:ext cx="265825" cy="28000"/>
            </a:xfrm>
            <a:custGeom>
              <a:avLst/>
              <a:gdLst/>
              <a:ahLst/>
              <a:cxnLst/>
              <a:rect l="l" t="t" r="r" b="b"/>
              <a:pathLst>
                <a:path w="10633" h="1120" extrusionOk="0">
                  <a:moveTo>
                    <a:pt x="0" y="0"/>
                  </a:moveTo>
                  <a:lnTo>
                    <a:pt x="0" y="1120"/>
                  </a:lnTo>
                  <a:lnTo>
                    <a:pt x="10633" y="1120"/>
                  </a:lnTo>
                  <a:lnTo>
                    <a:pt x="1063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654;p59">
              <a:extLst>
                <a:ext uri="{FF2B5EF4-FFF2-40B4-BE49-F238E27FC236}">
                  <a16:creationId xmlns:a16="http://schemas.microsoft.com/office/drawing/2014/main" id="{1F4186AA-584A-9360-3AE4-D303364D1B26}"/>
                </a:ext>
              </a:extLst>
            </p:cNvPr>
            <p:cNvSpPr/>
            <p:nvPr/>
          </p:nvSpPr>
          <p:spPr>
            <a:xfrm>
              <a:off x="5655363" y="2430200"/>
              <a:ext cx="265825" cy="27700"/>
            </a:xfrm>
            <a:custGeom>
              <a:avLst/>
              <a:gdLst/>
              <a:ahLst/>
              <a:cxnLst/>
              <a:rect l="l" t="t" r="r" b="b"/>
              <a:pathLst>
                <a:path w="10633" h="1108" extrusionOk="0">
                  <a:moveTo>
                    <a:pt x="0" y="0"/>
                  </a:moveTo>
                  <a:lnTo>
                    <a:pt x="0" y="1107"/>
                  </a:lnTo>
                  <a:lnTo>
                    <a:pt x="10633" y="1107"/>
                  </a:lnTo>
                  <a:lnTo>
                    <a:pt x="1063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655;p59">
              <a:extLst>
                <a:ext uri="{FF2B5EF4-FFF2-40B4-BE49-F238E27FC236}">
                  <a16:creationId xmlns:a16="http://schemas.microsoft.com/office/drawing/2014/main" id="{1D042C5D-4BBA-0C1C-E6D5-D0949CF3FEA7}"/>
                </a:ext>
              </a:extLst>
            </p:cNvPr>
            <p:cNvSpPr/>
            <p:nvPr/>
          </p:nvSpPr>
          <p:spPr>
            <a:xfrm>
              <a:off x="5655363" y="2494475"/>
              <a:ext cx="182475" cy="28025"/>
            </a:xfrm>
            <a:custGeom>
              <a:avLst/>
              <a:gdLst/>
              <a:ahLst/>
              <a:cxnLst/>
              <a:rect l="l" t="t" r="r" b="b"/>
              <a:pathLst>
                <a:path w="7299" h="1121" extrusionOk="0">
                  <a:moveTo>
                    <a:pt x="0" y="1"/>
                  </a:moveTo>
                  <a:lnTo>
                    <a:pt x="0" y="1120"/>
                  </a:lnTo>
                  <a:lnTo>
                    <a:pt x="7299" y="1120"/>
                  </a:lnTo>
                  <a:lnTo>
                    <a:pt x="729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656;p59">
              <a:extLst>
                <a:ext uri="{FF2B5EF4-FFF2-40B4-BE49-F238E27FC236}">
                  <a16:creationId xmlns:a16="http://schemas.microsoft.com/office/drawing/2014/main" id="{88AD1364-CC97-4F0F-9023-4EF8D9ADE96F}"/>
                </a:ext>
              </a:extLst>
            </p:cNvPr>
            <p:cNvSpPr/>
            <p:nvPr/>
          </p:nvSpPr>
          <p:spPr>
            <a:xfrm>
              <a:off x="5132963" y="1937575"/>
              <a:ext cx="359900" cy="82475"/>
            </a:xfrm>
            <a:custGeom>
              <a:avLst/>
              <a:gdLst/>
              <a:ahLst/>
              <a:cxnLst/>
              <a:rect l="l" t="t" r="r" b="b"/>
              <a:pathLst>
                <a:path w="14396" h="3299" extrusionOk="0">
                  <a:moveTo>
                    <a:pt x="13812" y="286"/>
                  </a:moveTo>
                  <a:cubicBezTo>
                    <a:pt x="13979" y="286"/>
                    <a:pt x="14098" y="417"/>
                    <a:pt x="14098" y="560"/>
                  </a:cubicBezTo>
                  <a:lnTo>
                    <a:pt x="14098" y="2703"/>
                  </a:lnTo>
                  <a:cubicBezTo>
                    <a:pt x="14098" y="2870"/>
                    <a:pt x="13967" y="2989"/>
                    <a:pt x="13812" y="2989"/>
                  </a:cubicBezTo>
                  <a:lnTo>
                    <a:pt x="584" y="2989"/>
                  </a:lnTo>
                  <a:cubicBezTo>
                    <a:pt x="418" y="2989"/>
                    <a:pt x="298" y="2858"/>
                    <a:pt x="298" y="2703"/>
                  </a:cubicBezTo>
                  <a:lnTo>
                    <a:pt x="298" y="560"/>
                  </a:lnTo>
                  <a:cubicBezTo>
                    <a:pt x="298" y="393"/>
                    <a:pt x="429" y="286"/>
                    <a:pt x="584" y="286"/>
                  </a:cubicBezTo>
                  <a:close/>
                  <a:moveTo>
                    <a:pt x="584" y="0"/>
                  </a:moveTo>
                  <a:cubicBezTo>
                    <a:pt x="275" y="0"/>
                    <a:pt x="1" y="250"/>
                    <a:pt x="1" y="584"/>
                  </a:cubicBezTo>
                  <a:lnTo>
                    <a:pt x="1" y="2727"/>
                  </a:lnTo>
                  <a:cubicBezTo>
                    <a:pt x="1" y="3036"/>
                    <a:pt x="251" y="3298"/>
                    <a:pt x="584" y="3298"/>
                  </a:cubicBezTo>
                  <a:lnTo>
                    <a:pt x="13812" y="3298"/>
                  </a:lnTo>
                  <a:cubicBezTo>
                    <a:pt x="14122" y="3298"/>
                    <a:pt x="14395" y="3048"/>
                    <a:pt x="14395" y="2727"/>
                  </a:cubicBezTo>
                  <a:lnTo>
                    <a:pt x="14395" y="584"/>
                  </a:lnTo>
                  <a:cubicBezTo>
                    <a:pt x="14395" y="250"/>
                    <a:pt x="14122" y="0"/>
                    <a:pt x="138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657;p59">
              <a:extLst>
                <a:ext uri="{FF2B5EF4-FFF2-40B4-BE49-F238E27FC236}">
                  <a16:creationId xmlns:a16="http://schemas.microsoft.com/office/drawing/2014/main" id="{8D883DDE-1DF9-D812-BF43-49C22CC4BB7C}"/>
                </a:ext>
              </a:extLst>
            </p:cNvPr>
            <p:cNvSpPr/>
            <p:nvPr/>
          </p:nvSpPr>
          <p:spPr>
            <a:xfrm>
              <a:off x="5566063" y="1937575"/>
              <a:ext cx="355425" cy="82475"/>
            </a:xfrm>
            <a:custGeom>
              <a:avLst/>
              <a:gdLst/>
              <a:ahLst/>
              <a:cxnLst/>
              <a:rect l="l" t="t" r="r" b="b"/>
              <a:pathLst>
                <a:path w="14217" h="3299" extrusionOk="0">
                  <a:moveTo>
                    <a:pt x="584" y="0"/>
                  </a:moveTo>
                  <a:cubicBezTo>
                    <a:pt x="250" y="0"/>
                    <a:pt x="0" y="262"/>
                    <a:pt x="0" y="584"/>
                  </a:cubicBezTo>
                  <a:lnTo>
                    <a:pt x="0" y="2727"/>
                  </a:lnTo>
                  <a:cubicBezTo>
                    <a:pt x="0" y="3048"/>
                    <a:pt x="274" y="3298"/>
                    <a:pt x="584" y="3298"/>
                  </a:cubicBezTo>
                  <a:lnTo>
                    <a:pt x="13633" y="3298"/>
                  </a:lnTo>
                  <a:cubicBezTo>
                    <a:pt x="13943" y="3298"/>
                    <a:pt x="14216" y="3036"/>
                    <a:pt x="14216" y="2727"/>
                  </a:cubicBezTo>
                  <a:lnTo>
                    <a:pt x="14216" y="584"/>
                  </a:lnTo>
                  <a:cubicBezTo>
                    <a:pt x="14216" y="250"/>
                    <a:pt x="13943" y="0"/>
                    <a:pt x="1363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658;p59">
              <a:extLst>
                <a:ext uri="{FF2B5EF4-FFF2-40B4-BE49-F238E27FC236}">
                  <a16:creationId xmlns:a16="http://schemas.microsoft.com/office/drawing/2014/main" id="{4BBB4DE4-FF78-9C86-B05A-B1DDFCD6AE49}"/>
                </a:ext>
              </a:extLst>
            </p:cNvPr>
            <p:cNvSpPr/>
            <p:nvPr/>
          </p:nvSpPr>
          <p:spPr>
            <a:xfrm>
              <a:off x="5132663" y="2220650"/>
              <a:ext cx="495625" cy="82475"/>
            </a:xfrm>
            <a:custGeom>
              <a:avLst/>
              <a:gdLst/>
              <a:ahLst/>
              <a:cxnLst/>
              <a:rect l="l" t="t" r="r" b="b"/>
              <a:pathLst>
                <a:path w="19825" h="3299" extrusionOk="0">
                  <a:moveTo>
                    <a:pt x="19241" y="298"/>
                  </a:moveTo>
                  <a:cubicBezTo>
                    <a:pt x="19408" y="298"/>
                    <a:pt x="19527" y="429"/>
                    <a:pt x="19527" y="584"/>
                  </a:cubicBezTo>
                  <a:lnTo>
                    <a:pt x="19527" y="2727"/>
                  </a:lnTo>
                  <a:cubicBezTo>
                    <a:pt x="19527" y="2893"/>
                    <a:pt x="19396" y="3001"/>
                    <a:pt x="19241" y="3001"/>
                  </a:cubicBezTo>
                  <a:lnTo>
                    <a:pt x="572" y="3001"/>
                  </a:lnTo>
                  <a:cubicBezTo>
                    <a:pt x="418" y="3001"/>
                    <a:pt x="299" y="2870"/>
                    <a:pt x="299" y="2727"/>
                  </a:cubicBezTo>
                  <a:lnTo>
                    <a:pt x="299" y="584"/>
                  </a:lnTo>
                  <a:cubicBezTo>
                    <a:pt x="299" y="417"/>
                    <a:pt x="430" y="298"/>
                    <a:pt x="572" y="298"/>
                  </a:cubicBezTo>
                  <a:close/>
                  <a:moveTo>
                    <a:pt x="572" y="0"/>
                  </a:moveTo>
                  <a:cubicBezTo>
                    <a:pt x="263" y="0"/>
                    <a:pt x="1" y="250"/>
                    <a:pt x="1" y="584"/>
                  </a:cubicBezTo>
                  <a:lnTo>
                    <a:pt x="1" y="2727"/>
                  </a:lnTo>
                  <a:cubicBezTo>
                    <a:pt x="1" y="3036"/>
                    <a:pt x="251" y="3298"/>
                    <a:pt x="572" y="3298"/>
                  </a:cubicBezTo>
                  <a:lnTo>
                    <a:pt x="19241" y="3298"/>
                  </a:lnTo>
                  <a:cubicBezTo>
                    <a:pt x="19551" y="3298"/>
                    <a:pt x="19825" y="3048"/>
                    <a:pt x="19825" y="2727"/>
                  </a:cubicBezTo>
                  <a:lnTo>
                    <a:pt x="19825" y="584"/>
                  </a:lnTo>
                  <a:cubicBezTo>
                    <a:pt x="19825" y="274"/>
                    <a:pt x="19575" y="0"/>
                    <a:pt x="192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659;p59">
              <a:extLst>
                <a:ext uri="{FF2B5EF4-FFF2-40B4-BE49-F238E27FC236}">
                  <a16:creationId xmlns:a16="http://schemas.microsoft.com/office/drawing/2014/main" id="{25770DDF-E59A-8AFC-C6EA-3F95D6A7F039}"/>
                </a:ext>
              </a:extLst>
            </p:cNvPr>
            <p:cNvSpPr/>
            <p:nvPr/>
          </p:nvSpPr>
          <p:spPr>
            <a:xfrm>
              <a:off x="5701488" y="2220650"/>
              <a:ext cx="220000" cy="82775"/>
            </a:xfrm>
            <a:custGeom>
              <a:avLst/>
              <a:gdLst/>
              <a:ahLst/>
              <a:cxnLst/>
              <a:rect l="l" t="t" r="r" b="b"/>
              <a:pathLst>
                <a:path w="8800" h="3311" extrusionOk="0">
                  <a:moveTo>
                    <a:pt x="584" y="0"/>
                  </a:moveTo>
                  <a:cubicBezTo>
                    <a:pt x="251" y="0"/>
                    <a:pt x="1" y="274"/>
                    <a:pt x="1" y="584"/>
                  </a:cubicBezTo>
                  <a:lnTo>
                    <a:pt x="1" y="2727"/>
                  </a:lnTo>
                  <a:cubicBezTo>
                    <a:pt x="1" y="3048"/>
                    <a:pt x="275" y="3310"/>
                    <a:pt x="584" y="3310"/>
                  </a:cubicBezTo>
                  <a:lnTo>
                    <a:pt x="8216" y="3310"/>
                  </a:lnTo>
                  <a:cubicBezTo>
                    <a:pt x="8526" y="3310"/>
                    <a:pt x="8799" y="3048"/>
                    <a:pt x="8799" y="2727"/>
                  </a:cubicBezTo>
                  <a:lnTo>
                    <a:pt x="8799" y="584"/>
                  </a:lnTo>
                  <a:cubicBezTo>
                    <a:pt x="8799" y="250"/>
                    <a:pt x="8526" y="0"/>
                    <a:pt x="82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660;p59">
              <a:extLst>
                <a:ext uri="{FF2B5EF4-FFF2-40B4-BE49-F238E27FC236}">
                  <a16:creationId xmlns:a16="http://schemas.microsoft.com/office/drawing/2014/main" id="{CD0CF83F-791A-AB08-5DBC-0656F3A9E9A5}"/>
                </a:ext>
              </a:extLst>
            </p:cNvPr>
            <p:cNvSpPr/>
            <p:nvPr/>
          </p:nvSpPr>
          <p:spPr>
            <a:xfrm>
              <a:off x="5132963" y="2079250"/>
              <a:ext cx="185775" cy="82775"/>
            </a:xfrm>
            <a:custGeom>
              <a:avLst/>
              <a:gdLst/>
              <a:ahLst/>
              <a:cxnLst/>
              <a:rect l="l" t="t" r="r" b="b"/>
              <a:pathLst>
                <a:path w="7431" h="3311" extrusionOk="0">
                  <a:moveTo>
                    <a:pt x="584" y="1"/>
                  </a:moveTo>
                  <a:cubicBezTo>
                    <a:pt x="251" y="1"/>
                    <a:pt x="1" y="275"/>
                    <a:pt x="1" y="584"/>
                  </a:cubicBezTo>
                  <a:lnTo>
                    <a:pt x="1" y="2727"/>
                  </a:lnTo>
                  <a:cubicBezTo>
                    <a:pt x="1" y="3049"/>
                    <a:pt x="275" y="3311"/>
                    <a:pt x="584" y="3311"/>
                  </a:cubicBezTo>
                  <a:lnTo>
                    <a:pt x="6847" y="3311"/>
                  </a:lnTo>
                  <a:cubicBezTo>
                    <a:pt x="7156" y="3311"/>
                    <a:pt x="7418" y="3037"/>
                    <a:pt x="7430" y="2727"/>
                  </a:cubicBezTo>
                  <a:lnTo>
                    <a:pt x="7430" y="584"/>
                  </a:lnTo>
                  <a:cubicBezTo>
                    <a:pt x="7430" y="251"/>
                    <a:pt x="7156" y="1"/>
                    <a:pt x="68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661;p59">
              <a:extLst>
                <a:ext uri="{FF2B5EF4-FFF2-40B4-BE49-F238E27FC236}">
                  <a16:creationId xmlns:a16="http://schemas.microsoft.com/office/drawing/2014/main" id="{6A53DE86-1CAB-1212-5A99-824DB1C0E5A1}"/>
                </a:ext>
              </a:extLst>
            </p:cNvPr>
            <p:cNvSpPr/>
            <p:nvPr/>
          </p:nvSpPr>
          <p:spPr>
            <a:xfrm>
              <a:off x="5391638" y="2079250"/>
              <a:ext cx="286075" cy="82775"/>
            </a:xfrm>
            <a:custGeom>
              <a:avLst/>
              <a:gdLst/>
              <a:ahLst/>
              <a:cxnLst/>
              <a:rect l="l" t="t" r="r" b="b"/>
              <a:pathLst>
                <a:path w="11443" h="3311" extrusionOk="0">
                  <a:moveTo>
                    <a:pt x="584" y="1"/>
                  </a:moveTo>
                  <a:cubicBezTo>
                    <a:pt x="250" y="1"/>
                    <a:pt x="0" y="275"/>
                    <a:pt x="0" y="584"/>
                  </a:cubicBezTo>
                  <a:lnTo>
                    <a:pt x="0" y="2727"/>
                  </a:lnTo>
                  <a:cubicBezTo>
                    <a:pt x="0" y="3049"/>
                    <a:pt x="262" y="3311"/>
                    <a:pt x="584" y="3311"/>
                  </a:cubicBezTo>
                  <a:lnTo>
                    <a:pt x="10859" y="3311"/>
                  </a:lnTo>
                  <a:cubicBezTo>
                    <a:pt x="11192" y="3311"/>
                    <a:pt x="11442" y="3037"/>
                    <a:pt x="11442" y="2727"/>
                  </a:cubicBezTo>
                  <a:lnTo>
                    <a:pt x="11442" y="584"/>
                  </a:lnTo>
                  <a:cubicBezTo>
                    <a:pt x="11442" y="251"/>
                    <a:pt x="11180" y="1"/>
                    <a:pt x="1085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662;p59">
              <a:extLst>
                <a:ext uri="{FF2B5EF4-FFF2-40B4-BE49-F238E27FC236}">
                  <a16:creationId xmlns:a16="http://schemas.microsoft.com/office/drawing/2014/main" id="{DFDAA774-A2EB-175C-67FA-2A11ED86920E}"/>
                </a:ext>
              </a:extLst>
            </p:cNvPr>
            <p:cNvSpPr/>
            <p:nvPr/>
          </p:nvSpPr>
          <p:spPr>
            <a:xfrm>
              <a:off x="5753288" y="2078950"/>
              <a:ext cx="165225" cy="82475"/>
            </a:xfrm>
            <a:custGeom>
              <a:avLst/>
              <a:gdLst/>
              <a:ahLst/>
              <a:cxnLst/>
              <a:rect l="l" t="t" r="r" b="b"/>
              <a:pathLst>
                <a:path w="6609" h="3299" extrusionOk="0">
                  <a:moveTo>
                    <a:pt x="6025" y="298"/>
                  </a:moveTo>
                  <a:cubicBezTo>
                    <a:pt x="6192" y="298"/>
                    <a:pt x="6311" y="429"/>
                    <a:pt x="6311" y="572"/>
                  </a:cubicBezTo>
                  <a:lnTo>
                    <a:pt x="6311" y="2715"/>
                  </a:lnTo>
                  <a:cubicBezTo>
                    <a:pt x="6311" y="2882"/>
                    <a:pt x="6180" y="3001"/>
                    <a:pt x="6025" y="3001"/>
                  </a:cubicBezTo>
                  <a:lnTo>
                    <a:pt x="584" y="3001"/>
                  </a:lnTo>
                  <a:cubicBezTo>
                    <a:pt x="417" y="3001"/>
                    <a:pt x="298" y="2870"/>
                    <a:pt x="298" y="2715"/>
                  </a:cubicBezTo>
                  <a:lnTo>
                    <a:pt x="298" y="572"/>
                  </a:lnTo>
                  <a:cubicBezTo>
                    <a:pt x="298" y="418"/>
                    <a:pt x="429" y="298"/>
                    <a:pt x="584" y="298"/>
                  </a:cubicBezTo>
                  <a:close/>
                  <a:moveTo>
                    <a:pt x="584" y="1"/>
                  </a:moveTo>
                  <a:cubicBezTo>
                    <a:pt x="262" y="1"/>
                    <a:pt x="0" y="251"/>
                    <a:pt x="0" y="572"/>
                  </a:cubicBezTo>
                  <a:lnTo>
                    <a:pt x="0" y="2715"/>
                  </a:lnTo>
                  <a:cubicBezTo>
                    <a:pt x="0" y="3037"/>
                    <a:pt x="250" y="3299"/>
                    <a:pt x="584" y="3299"/>
                  </a:cubicBezTo>
                  <a:lnTo>
                    <a:pt x="6025" y="3299"/>
                  </a:lnTo>
                  <a:cubicBezTo>
                    <a:pt x="6335" y="3299"/>
                    <a:pt x="6608" y="3049"/>
                    <a:pt x="6608" y="2715"/>
                  </a:cubicBezTo>
                  <a:lnTo>
                    <a:pt x="6608" y="572"/>
                  </a:lnTo>
                  <a:cubicBezTo>
                    <a:pt x="6608" y="263"/>
                    <a:pt x="6358" y="1"/>
                    <a:pt x="602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 name="Google Shape;2663;p59">
              <a:extLst>
                <a:ext uri="{FF2B5EF4-FFF2-40B4-BE49-F238E27FC236}">
                  <a16:creationId xmlns:a16="http://schemas.microsoft.com/office/drawing/2014/main" id="{B6F511D3-E81C-5DBA-0BE2-36D359579D74}"/>
                </a:ext>
              </a:extLst>
            </p:cNvPr>
            <p:cNvGrpSpPr/>
            <p:nvPr/>
          </p:nvGrpSpPr>
          <p:grpSpPr>
            <a:xfrm>
              <a:off x="5552737" y="3869209"/>
              <a:ext cx="698967" cy="459612"/>
              <a:chOff x="3887375" y="2445375"/>
              <a:chExt cx="434600" cy="285775"/>
            </a:xfrm>
          </p:grpSpPr>
          <p:sp>
            <p:nvSpPr>
              <p:cNvPr id="153" name="Google Shape;2664;p59">
                <a:extLst>
                  <a:ext uri="{FF2B5EF4-FFF2-40B4-BE49-F238E27FC236}">
                    <a16:creationId xmlns:a16="http://schemas.microsoft.com/office/drawing/2014/main" id="{129911EF-67E1-774E-9817-E063DA6508C3}"/>
                  </a:ext>
                </a:extLst>
              </p:cNvPr>
              <p:cNvSpPr/>
              <p:nvPr/>
            </p:nvSpPr>
            <p:spPr>
              <a:xfrm>
                <a:off x="3891250" y="2448650"/>
                <a:ext cx="426850" cy="278325"/>
              </a:xfrm>
              <a:custGeom>
                <a:avLst/>
                <a:gdLst/>
                <a:ahLst/>
                <a:cxnLst/>
                <a:rect l="l" t="t" r="r" b="b"/>
                <a:pathLst>
                  <a:path w="17074" h="11133" extrusionOk="0">
                    <a:moveTo>
                      <a:pt x="1560" y="0"/>
                    </a:moveTo>
                    <a:cubicBezTo>
                      <a:pt x="691" y="0"/>
                      <a:pt x="0" y="703"/>
                      <a:pt x="0" y="1572"/>
                    </a:cubicBezTo>
                    <a:lnTo>
                      <a:pt x="0" y="9573"/>
                    </a:lnTo>
                    <a:cubicBezTo>
                      <a:pt x="0" y="10442"/>
                      <a:pt x="691" y="11133"/>
                      <a:pt x="1560" y="11133"/>
                    </a:cubicBezTo>
                    <a:lnTo>
                      <a:pt x="15514" y="11133"/>
                    </a:lnTo>
                    <a:cubicBezTo>
                      <a:pt x="16383" y="11133"/>
                      <a:pt x="17062" y="10442"/>
                      <a:pt x="17074" y="9573"/>
                    </a:cubicBezTo>
                    <a:lnTo>
                      <a:pt x="17074" y="1572"/>
                    </a:lnTo>
                    <a:cubicBezTo>
                      <a:pt x="17074" y="703"/>
                      <a:pt x="16383" y="0"/>
                      <a:pt x="155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2665;p59">
                <a:extLst>
                  <a:ext uri="{FF2B5EF4-FFF2-40B4-BE49-F238E27FC236}">
                    <a16:creationId xmlns:a16="http://schemas.microsoft.com/office/drawing/2014/main" id="{BBB4AEC1-4117-2A30-16F6-2C082B303535}"/>
                  </a:ext>
                </a:extLst>
              </p:cNvPr>
              <p:cNvSpPr/>
              <p:nvPr/>
            </p:nvSpPr>
            <p:spPr>
              <a:xfrm>
                <a:off x="3887375" y="2445375"/>
                <a:ext cx="434600" cy="285775"/>
              </a:xfrm>
              <a:custGeom>
                <a:avLst/>
                <a:gdLst/>
                <a:ahLst/>
                <a:cxnLst/>
                <a:rect l="l" t="t" r="r" b="b"/>
                <a:pathLst>
                  <a:path w="17384" h="11431" extrusionOk="0">
                    <a:moveTo>
                      <a:pt x="15669" y="310"/>
                    </a:moveTo>
                    <a:cubicBezTo>
                      <a:pt x="16443" y="310"/>
                      <a:pt x="17074" y="941"/>
                      <a:pt x="17074" y="1715"/>
                    </a:cubicBezTo>
                    <a:lnTo>
                      <a:pt x="17074" y="9716"/>
                    </a:lnTo>
                    <a:cubicBezTo>
                      <a:pt x="17074" y="10490"/>
                      <a:pt x="16443" y="11121"/>
                      <a:pt x="15669" y="11121"/>
                    </a:cubicBezTo>
                    <a:lnTo>
                      <a:pt x="1715" y="11121"/>
                    </a:lnTo>
                    <a:cubicBezTo>
                      <a:pt x="941" y="11121"/>
                      <a:pt x="310" y="10490"/>
                      <a:pt x="310" y="9716"/>
                    </a:cubicBezTo>
                    <a:lnTo>
                      <a:pt x="310" y="1715"/>
                    </a:lnTo>
                    <a:cubicBezTo>
                      <a:pt x="310" y="941"/>
                      <a:pt x="941" y="310"/>
                      <a:pt x="1715" y="310"/>
                    </a:cubicBezTo>
                    <a:close/>
                    <a:moveTo>
                      <a:pt x="1715" y="0"/>
                    </a:moveTo>
                    <a:cubicBezTo>
                      <a:pt x="775" y="0"/>
                      <a:pt x="1" y="774"/>
                      <a:pt x="1" y="1715"/>
                    </a:cubicBezTo>
                    <a:lnTo>
                      <a:pt x="1" y="9716"/>
                    </a:lnTo>
                    <a:cubicBezTo>
                      <a:pt x="1" y="10656"/>
                      <a:pt x="775" y="11430"/>
                      <a:pt x="1715" y="11430"/>
                    </a:cubicBezTo>
                    <a:lnTo>
                      <a:pt x="15669" y="11430"/>
                    </a:lnTo>
                    <a:cubicBezTo>
                      <a:pt x="16610" y="11430"/>
                      <a:pt x="17384" y="10656"/>
                      <a:pt x="17384" y="9716"/>
                    </a:cubicBezTo>
                    <a:lnTo>
                      <a:pt x="17384" y="1715"/>
                    </a:lnTo>
                    <a:cubicBezTo>
                      <a:pt x="17384" y="774"/>
                      <a:pt x="16610" y="0"/>
                      <a:pt x="1566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2666;p59">
                <a:extLst>
                  <a:ext uri="{FF2B5EF4-FFF2-40B4-BE49-F238E27FC236}">
                    <a16:creationId xmlns:a16="http://schemas.microsoft.com/office/drawing/2014/main" id="{0CC723F6-CAFC-A384-48C7-FFDC651A31F8}"/>
                  </a:ext>
                </a:extLst>
              </p:cNvPr>
              <p:cNvSpPr/>
              <p:nvPr/>
            </p:nvSpPr>
            <p:spPr>
              <a:xfrm>
                <a:off x="3937675" y="2483175"/>
                <a:ext cx="110750" cy="31275"/>
              </a:xfrm>
              <a:custGeom>
                <a:avLst/>
                <a:gdLst/>
                <a:ahLst/>
                <a:cxnLst/>
                <a:rect l="l" t="t" r="r" b="b"/>
                <a:pathLst>
                  <a:path w="4430" h="1251" extrusionOk="0">
                    <a:moveTo>
                      <a:pt x="1" y="1"/>
                    </a:moveTo>
                    <a:lnTo>
                      <a:pt x="1" y="1251"/>
                    </a:lnTo>
                    <a:lnTo>
                      <a:pt x="4430" y="1251"/>
                    </a:lnTo>
                    <a:lnTo>
                      <a:pt x="443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2667;p59">
                <a:extLst>
                  <a:ext uri="{FF2B5EF4-FFF2-40B4-BE49-F238E27FC236}">
                    <a16:creationId xmlns:a16="http://schemas.microsoft.com/office/drawing/2014/main" id="{F9173BF6-26E0-05AF-08E1-F8E1A3F6FAA0}"/>
                  </a:ext>
                </a:extLst>
              </p:cNvPr>
              <p:cNvSpPr/>
              <p:nvPr/>
            </p:nvSpPr>
            <p:spPr>
              <a:xfrm>
                <a:off x="4048700" y="2483175"/>
                <a:ext cx="222975" cy="31275"/>
              </a:xfrm>
              <a:custGeom>
                <a:avLst/>
                <a:gdLst/>
                <a:ahLst/>
                <a:cxnLst/>
                <a:rect l="l" t="t" r="r" b="b"/>
                <a:pathLst>
                  <a:path w="8919" h="1251" extrusionOk="0">
                    <a:moveTo>
                      <a:pt x="1" y="1"/>
                    </a:moveTo>
                    <a:lnTo>
                      <a:pt x="1" y="1251"/>
                    </a:lnTo>
                    <a:lnTo>
                      <a:pt x="8919" y="1251"/>
                    </a:lnTo>
                    <a:lnTo>
                      <a:pt x="891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2668;p59">
                <a:extLst>
                  <a:ext uri="{FF2B5EF4-FFF2-40B4-BE49-F238E27FC236}">
                    <a16:creationId xmlns:a16="http://schemas.microsoft.com/office/drawing/2014/main" id="{6FC1418C-075C-0500-378C-C766B83276B3}"/>
                  </a:ext>
                </a:extLst>
              </p:cNvPr>
              <p:cNvSpPr/>
              <p:nvPr/>
            </p:nvSpPr>
            <p:spPr>
              <a:xfrm>
                <a:off x="3937675" y="2542700"/>
                <a:ext cx="231600" cy="31275"/>
              </a:xfrm>
              <a:custGeom>
                <a:avLst/>
                <a:gdLst/>
                <a:ahLst/>
                <a:cxnLst/>
                <a:rect l="l" t="t" r="r" b="b"/>
                <a:pathLst>
                  <a:path w="9264" h="1251" extrusionOk="0">
                    <a:moveTo>
                      <a:pt x="1" y="1"/>
                    </a:moveTo>
                    <a:lnTo>
                      <a:pt x="1" y="1251"/>
                    </a:lnTo>
                    <a:lnTo>
                      <a:pt x="9264" y="1251"/>
                    </a:lnTo>
                    <a:lnTo>
                      <a:pt x="926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2669;p59">
                <a:extLst>
                  <a:ext uri="{FF2B5EF4-FFF2-40B4-BE49-F238E27FC236}">
                    <a16:creationId xmlns:a16="http://schemas.microsoft.com/office/drawing/2014/main" id="{C9562E80-7008-35F7-4D72-A9E72D56B214}"/>
                  </a:ext>
                </a:extLst>
              </p:cNvPr>
              <p:cNvSpPr/>
              <p:nvPr/>
            </p:nvSpPr>
            <p:spPr>
              <a:xfrm>
                <a:off x="4169250" y="2542700"/>
                <a:ext cx="102425" cy="31275"/>
              </a:xfrm>
              <a:custGeom>
                <a:avLst/>
                <a:gdLst/>
                <a:ahLst/>
                <a:cxnLst/>
                <a:rect l="l" t="t" r="r" b="b"/>
                <a:pathLst>
                  <a:path w="4097" h="1251" extrusionOk="0">
                    <a:moveTo>
                      <a:pt x="1" y="1"/>
                    </a:moveTo>
                    <a:lnTo>
                      <a:pt x="1" y="1251"/>
                    </a:lnTo>
                    <a:lnTo>
                      <a:pt x="4097" y="1251"/>
                    </a:lnTo>
                    <a:lnTo>
                      <a:pt x="409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2670;p59">
                <a:extLst>
                  <a:ext uri="{FF2B5EF4-FFF2-40B4-BE49-F238E27FC236}">
                    <a16:creationId xmlns:a16="http://schemas.microsoft.com/office/drawing/2014/main" id="{B047E5DE-22F2-DE8F-ECCA-56B791CACA86}"/>
                  </a:ext>
                </a:extLst>
              </p:cNvPr>
              <p:cNvSpPr/>
              <p:nvPr/>
            </p:nvSpPr>
            <p:spPr>
              <a:xfrm>
                <a:off x="3937675" y="2602225"/>
                <a:ext cx="167025" cy="31300"/>
              </a:xfrm>
              <a:custGeom>
                <a:avLst/>
                <a:gdLst/>
                <a:ahLst/>
                <a:cxnLst/>
                <a:rect l="l" t="t" r="r" b="b"/>
                <a:pathLst>
                  <a:path w="6681" h="1252" extrusionOk="0">
                    <a:moveTo>
                      <a:pt x="1" y="1"/>
                    </a:moveTo>
                    <a:lnTo>
                      <a:pt x="1" y="1251"/>
                    </a:lnTo>
                    <a:lnTo>
                      <a:pt x="6680" y="1251"/>
                    </a:lnTo>
                    <a:lnTo>
                      <a:pt x="668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2671;p59">
                <a:extLst>
                  <a:ext uri="{FF2B5EF4-FFF2-40B4-BE49-F238E27FC236}">
                    <a16:creationId xmlns:a16="http://schemas.microsoft.com/office/drawing/2014/main" id="{26A55C72-9862-1BD1-A6E0-E00775959453}"/>
                  </a:ext>
                </a:extLst>
              </p:cNvPr>
              <p:cNvSpPr/>
              <p:nvPr/>
            </p:nvSpPr>
            <p:spPr>
              <a:xfrm>
                <a:off x="4104675" y="2602225"/>
                <a:ext cx="167000" cy="31300"/>
              </a:xfrm>
              <a:custGeom>
                <a:avLst/>
                <a:gdLst/>
                <a:ahLst/>
                <a:cxnLst/>
                <a:rect l="l" t="t" r="r" b="b"/>
                <a:pathLst>
                  <a:path w="6680" h="1252" extrusionOk="0">
                    <a:moveTo>
                      <a:pt x="0" y="1"/>
                    </a:moveTo>
                    <a:lnTo>
                      <a:pt x="0" y="1251"/>
                    </a:lnTo>
                    <a:lnTo>
                      <a:pt x="6680" y="1251"/>
                    </a:lnTo>
                    <a:lnTo>
                      <a:pt x="668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2672;p59">
                <a:extLst>
                  <a:ext uri="{FF2B5EF4-FFF2-40B4-BE49-F238E27FC236}">
                    <a16:creationId xmlns:a16="http://schemas.microsoft.com/office/drawing/2014/main" id="{4B8C1B99-AD02-9C25-6CA5-819D7162B3E9}"/>
                  </a:ext>
                </a:extLst>
              </p:cNvPr>
              <p:cNvSpPr/>
              <p:nvPr/>
            </p:nvSpPr>
            <p:spPr>
              <a:xfrm>
                <a:off x="3937675" y="2661775"/>
                <a:ext cx="272375" cy="31275"/>
              </a:xfrm>
              <a:custGeom>
                <a:avLst/>
                <a:gdLst/>
                <a:ahLst/>
                <a:cxnLst/>
                <a:rect l="l" t="t" r="r" b="b"/>
                <a:pathLst>
                  <a:path w="10895" h="1251" extrusionOk="0">
                    <a:moveTo>
                      <a:pt x="1" y="0"/>
                    </a:moveTo>
                    <a:lnTo>
                      <a:pt x="1" y="1250"/>
                    </a:lnTo>
                    <a:lnTo>
                      <a:pt x="10895" y="1250"/>
                    </a:lnTo>
                    <a:lnTo>
                      <a:pt x="1089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2673;p59">
                <a:extLst>
                  <a:ext uri="{FF2B5EF4-FFF2-40B4-BE49-F238E27FC236}">
                    <a16:creationId xmlns:a16="http://schemas.microsoft.com/office/drawing/2014/main" id="{D42675FF-D7FC-ACD4-ED6A-DA31CF1E8D42}"/>
                  </a:ext>
                </a:extLst>
              </p:cNvPr>
              <p:cNvSpPr/>
              <p:nvPr/>
            </p:nvSpPr>
            <p:spPr>
              <a:xfrm>
                <a:off x="4210325" y="2661775"/>
                <a:ext cx="61350" cy="31275"/>
              </a:xfrm>
              <a:custGeom>
                <a:avLst/>
                <a:gdLst/>
                <a:ahLst/>
                <a:cxnLst/>
                <a:rect l="l" t="t" r="r" b="b"/>
                <a:pathLst>
                  <a:path w="2454" h="1251" extrusionOk="0">
                    <a:moveTo>
                      <a:pt x="1" y="0"/>
                    </a:moveTo>
                    <a:lnTo>
                      <a:pt x="1" y="1250"/>
                    </a:lnTo>
                    <a:lnTo>
                      <a:pt x="2454" y="1250"/>
                    </a:lnTo>
                    <a:lnTo>
                      <a:pt x="245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 name="Google Shape;2674;p59">
              <a:extLst>
                <a:ext uri="{FF2B5EF4-FFF2-40B4-BE49-F238E27FC236}">
                  <a16:creationId xmlns:a16="http://schemas.microsoft.com/office/drawing/2014/main" id="{579BEBC7-F0A1-5DA9-9B72-08D23C420C97}"/>
                </a:ext>
              </a:extLst>
            </p:cNvPr>
            <p:cNvGrpSpPr/>
            <p:nvPr/>
          </p:nvGrpSpPr>
          <p:grpSpPr>
            <a:xfrm>
              <a:off x="5658663" y="2777188"/>
              <a:ext cx="877525" cy="623000"/>
              <a:chOff x="4893750" y="2969250"/>
              <a:chExt cx="877525" cy="623000"/>
            </a:xfrm>
          </p:grpSpPr>
          <p:sp>
            <p:nvSpPr>
              <p:cNvPr id="133" name="Google Shape;2675;p59">
                <a:extLst>
                  <a:ext uri="{FF2B5EF4-FFF2-40B4-BE49-F238E27FC236}">
                    <a16:creationId xmlns:a16="http://schemas.microsoft.com/office/drawing/2014/main" id="{9CE7116C-338F-680F-DAB1-210843604199}"/>
                  </a:ext>
                </a:extLst>
              </p:cNvPr>
              <p:cNvSpPr/>
              <p:nvPr/>
            </p:nvSpPr>
            <p:spPr>
              <a:xfrm>
                <a:off x="4893750" y="2969250"/>
                <a:ext cx="877525" cy="623000"/>
              </a:xfrm>
              <a:custGeom>
                <a:avLst/>
                <a:gdLst/>
                <a:ahLst/>
                <a:cxnLst/>
                <a:rect l="l" t="t" r="r" b="b"/>
                <a:pathLst>
                  <a:path w="35101" h="24920" extrusionOk="0">
                    <a:moveTo>
                      <a:pt x="1572" y="0"/>
                    </a:moveTo>
                    <a:cubicBezTo>
                      <a:pt x="703" y="0"/>
                      <a:pt x="1" y="703"/>
                      <a:pt x="1" y="1560"/>
                    </a:cubicBezTo>
                    <a:lnTo>
                      <a:pt x="1" y="23348"/>
                    </a:lnTo>
                    <a:cubicBezTo>
                      <a:pt x="1" y="24217"/>
                      <a:pt x="703" y="24920"/>
                      <a:pt x="1572" y="24920"/>
                    </a:cubicBezTo>
                    <a:lnTo>
                      <a:pt x="33541" y="24920"/>
                    </a:lnTo>
                    <a:cubicBezTo>
                      <a:pt x="34398" y="24920"/>
                      <a:pt x="35088" y="24217"/>
                      <a:pt x="35100" y="23348"/>
                    </a:cubicBezTo>
                    <a:lnTo>
                      <a:pt x="35100" y="1560"/>
                    </a:lnTo>
                    <a:cubicBezTo>
                      <a:pt x="35100" y="703"/>
                      <a:pt x="34398" y="0"/>
                      <a:pt x="335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2676;p59">
                <a:extLst>
                  <a:ext uri="{FF2B5EF4-FFF2-40B4-BE49-F238E27FC236}">
                    <a16:creationId xmlns:a16="http://schemas.microsoft.com/office/drawing/2014/main" id="{55F326EC-4CF9-A1F0-3A15-A07F8D9DAF74}"/>
                  </a:ext>
                </a:extLst>
              </p:cNvPr>
              <p:cNvSpPr/>
              <p:nvPr/>
            </p:nvSpPr>
            <p:spPr>
              <a:xfrm>
                <a:off x="4961325" y="3037100"/>
                <a:ext cx="198250" cy="19375"/>
              </a:xfrm>
              <a:custGeom>
                <a:avLst/>
                <a:gdLst/>
                <a:ahLst/>
                <a:cxnLst/>
                <a:rect l="l" t="t" r="r" b="b"/>
                <a:pathLst>
                  <a:path w="7930" h="775" extrusionOk="0">
                    <a:moveTo>
                      <a:pt x="0" y="1"/>
                    </a:moveTo>
                    <a:lnTo>
                      <a:pt x="0" y="775"/>
                    </a:lnTo>
                    <a:lnTo>
                      <a:pt x="7930" y="775"/>
                    </a:lnTo>
                    <a:lnTo>
                      <a:pt x="793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2677;p59">
                <a:extLst>
                  <a:ext uri="{FF2B5EF4-FFF2-40B4-BE49-F238E27FC236}">
                    <a16:creationId xmlns:a16="http://schemas.microsoft.com/office/drawing/2014/main" id="{917B299C-424E-7B6C-2850-63559F116D68}"/>
                  </a:ext>
                </a:extLst>
              </p:cNvPr>
              <p:cNvSpPr/>
              <p:nvPr/>
            </p:nvSpPr>
            <p:spPr>
              <a:xfrm>
                <a:off x="4961325" y="3087425"/>
                <a:ext cx="243500" cy="19350"/>
              </a:xfrm>
              <a:custGeom>
                <a:avLst/>
                <a:gdLst/>
                <a:ahLst/>
                <a:cxnLst/>
                <a:rect l="l" t="t" r="r" b="b"/>
                <a:pathLst>
                  <a:path w="9740" h="774" extrusionOk="0">
                    <a:moveTo>
                      <a:pt x="0" y="0"/>
                    </a:moveTo>
                    <a:lnTo>
                      <a:pt x="0" y="774"/>
                    </a:lnTo>
                    <a:lnTo>
                      <a:pt x="9740" y="774"/>
                    </a:lnTo>
                    <a:lnTo>
                      <a:pt x="974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2678;p59">
                <a:extLst>
                  <a:ext uri="{FF2B5EF4-FFF2-40B4-BE49-F238E27FC236}">
                    <a16:creationId xmlns:a16="http://schemas.microsoft.com/office/drawing/2014/main" id="{362CD62F-9CE2-57CC-8E70-5705FEB10D65}"/>
                  </a:ext>
                </a:extLst>
              </p:cNvPr>
              <p:cNvSpPr/>
              <p:nvPr/>
            </p:nvSpPr>
            <p:spPr>
              <a:xfrm>
                <a:off x="4961325" y="3138025"/>
                <a:ext cx="168500" cy="19350"/>
              </a:xfrm>
              <a:custGeom>
                <a:avLst/>
                <a:gdLst/>
                <a:ahLst/>
                <a:cxnLst/>
                <a:rect l="l" t="t" r="r" b="b"/>
                <a:pathLst>
                  <a:path w="6740" h="774" extrusionOk="0">
                    <a:moveTo>
                      <a:pt x="0" y="0"/>
                    </a:moveTo>
                    <a:lnTo>
                      <a:pt x="0" y="774"/>
                    </a:lnTo>
                    <a:lnTo>
                      <a:pt x="6739" y="774"/>
                    </a:lnTo>
                    <a:lnTo>
                      <a:pt x="673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2679;p59">
                <a:extLst>
                  <a:ext uri="{FF2B5EF4-FFF2-40B4-BE49-F238E27FC236}">
                    <a16:creationId xmlns:a16="http://schemas.microsoft.com/office/drawing/2014/main" id="{A5FB1E4F-BBE5-F917-C89B-00CE5BD8C63F}"/>
                  </a:ext>
                </a:extLst>
              </p:cNvPr>
              <p:cNvSpPr/>
              <p:nvPr/>
            </p:nvSpPr>
            <p:spPr>
              <a:xfrm>
                <a:off x="4961325" y="3188925"/>
                <a:ext cx="168500" cy="19050"/>
              </a:xfrm>
              <a:custGeom>
                <a:avLst/>
                <a:gdLst/>
                <a:ahLst/>
                <a:cxnLst/>
                <a:rect l="l" t="t" r="r" b="b"/>
                <a:pathLst>
                  <a:path w="6740" h="762" extrusionOk="0">
                    <a:moveTo>
                      <a:pt x="0" y="0"/>
                    </a:moveTo>
                    <a:lnTo>
                      <a:pt x="0" y="762"/>
                    </a:lnTo>
                    <a:lnTo>
                      <a:pt x="6739" y="762"/>
                    </a:lnTo>
                    <a:lnTo>
                      <a:pt x="673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2680;p59">
                <a:extLst>
                  <a:ext uri="{FF2B5EF4-FFF2-40B4-BE49-F238E27FC236}">
                    <a16:creationId xmlns:a16="http://schemas.microsoft.com/office/drawing/2014/main" id="{64365F4B-23AA-7ED0-134F-4897965C4406}"/>
                  </a:ext>
                </a:extLst>
              </p:cNvPr>
              <p:cNvSpPr/>
              <p:nvPr/>
            </p:nvSpPr>
            <p:spPr>
              <a:xfrm>
                <a:off x="5158675" y="3188925"/>
                <a:ext cx="43475" cy="19050"/>
              </a:xfrm>
              <a:custGeom>
                <a:avLst/>
                <a:gdLst/>
                <a:ahLst/>
                <a:cxnLst/>
                <a:rect l="l" t="t" r="r" b="b"/>
                <a:pathLst>
                  <a:path w="1739" h="762" extrusionOk="0">
                    <a:moveTo>
                      <a:pt x="0" y="0"/>
                    </a:moveTo>
                    <a:lnTo>
                      <a:pt x="0" y="762"/>
                    </a:lnTo>
                    <a:lnTo>
                      <a:pt x="1739" y="762"/>
                    </a:lnTo>
                    <a:lnTo>
                      <a:pt x="173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2681;p59">
                <a:extLst>
                  <a:ext uri="{FF2B5EF4-FFF2-40B4-BE49-F238E27FC236}">
                    <a16:creationId xmlns:a16="http://schemas.microsoft.com/office/drawing/2014/main" id="{579C3285-EE64-C23D-982C-DEFFBD1007B4}"/>
                  </a:ext>
                </a:extLst>
              </p:cNvPr>
              <p:cNvSpPr/>
              <p:nvPr/>
            </p:nvSpPr>
            <p:spPr>
              <a:xfrm>
                <a:off x="5350350" y="3314525"/>
                <a:ext cx="198275" cy="19375"/>
              </a:xfrm>
              <a:custGeom>
                <a:avLst/>
                <a:gdLst/>
                <a:ahLst/>
                <a:cxnLst/>
                <a:rect l="l" t="t" r="r" b="b"/>
                <a:pathLst>
                  <a:path w="7931" h="775" extrusionOk="0">
                    <a:moveTo>
                      <a:pt x="1" y="0"/>
                    </a:moveTo>
                    <a:lnTo>
                      <a:pt x="1" y="774"/>
                    </a:lnTo>
                    <a:lnTo>
                      <a:pt x="7930" y="774"/>
                    </a:lnTo>
                    <a:lnTo>
                      <a:pt x="793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2682;p59">
                <a:extLst>
                  <a:ext uri="{FF2B5EF4-FFF2-40B4-BE49-F238E27FC236}">
                    <a16:creationId xmlns:a16="http://schemas.microsoft.com/office/drawing/2014/main" id="{FA005088-DC76-EB86-3160-559023BCB9DE}"/>
                  </a:ext>
                </a:extLst>
              </p:cNvPr>
              <p:cNvSpPr/>
              <p:nvPr/>
            </p:nvSpPr>
            <p:spPr>
              <a:xfrm>
                <a:off x="5591750" y="3314525"/>
                <a:ext cx="44075" cy="19375"/>
              </a:xfrm>
              <a:custGeom>
                <a:avLst/>
                <a:gdLst/>
                <a:ahLst/>
                <a:cxnLst/>
                <a:rect l="l" t="t" r="r" b="b"/>
                <a:pathLst>
                  <a:path w="1763" h="775" extrusionOk="0">
                    <a:moveTo>
                      <a:pt x="1" y="0"/>
                    </a:moveTo>
                    <a:lnTo>
                      <a:pt x="1" y="774"/>
                    </a:lnTo>
                    <a:lnTo>
                      <a:pt x="1763" y="774"/>
                    </a:lnTo>
                    <a:lnTo>
                      <a:pt x="176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2683;p59">
                <a:extLst>
                  <a:ext uri="{FF2B5EF4-FFF2-40B4-BE49-F238E27FC236}">
                    <a16:creationId xmlns:a16="http://schemas.microsoft.com/office/drawing/2014/main" id="{0EFA0ABE-B4EB-E234-86F6-4C3AB72B0AA5}"/>
                  </a:ext>
                </a:extLst>
              </p:cNvPr>
              <p:cNvSpPr/>
              <p:nvPr/>
            </p:nvSpPr>
            <p:spPr>
              <a:xfrm>
                <a:off x="5350350" y="3365125"/>
                <a:ext cx="168500" cy="19375"/>
              </a:xfrm>
              <a:custGeom>
                <a:avLst/>
                <a:gdLst/>
                <a:ahLst/>
                <a:cxnLst/>
                <a:rect l="l" t="t" r="r" b="b"/>
                <a:pathLst>
                  <a:path w="6740" h="775" extrusionOk="0">
                    <a:moveTo>
                      <a:pt x="1" y="0"/>
                    </a:moveTo>
                    <a:lnTo>
                      <a:pt x="1" y="774"/>
                    </a:lnTo>
                    <a:lnTo>
                      <a:pt x="6740" y="774"/>
                    </a:lnTo>
                    <a:lnTo>
                      <a:pt x="674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2684;p59">
                <a:extLst>
                  <a:ext uri="{FF2B5EF4-FFF2-40B4-BE49-F238E27FC236}">
                    <a16:creationId xmlns:a16="http://schemas.microsoft.com/office/drawing/2014/main" id="{42E1B60E-C935-A8FD-64CC-A8E5D0EDC75C}"/>
                  </a:ext>
                </a:extLst>
              </p:cNvPr>
              <p:cNvSpPr/>
              <p:nvPr/>
            </p:nvSpPr>
            <p:spPr>
              <a:xfrm>
                <a:off x="5560500" y="3365125"/>
                <a:ext cx="149150" cy="19375"/>
              </a:xfrm>
              <a:custGeom>
                <a:avLst/>
                <a:gdLst/>
                <a:ahLst/>
                <a:cxnLst/>
                <a:rect l="l" t="t" r="r" b="b"/>
                <a:pathLst>
                  <a:path w="5966" h="775" extrusionOk="0">
                    <a:moveTo>
                      <a:pt x="1" y="0"/>
                    </a:moveTo>
                    <a:lnTo>
                      <a:pt x="1" y="774"/>
                    </a:lnTo>
                    <a:lnTo>
                      <a:pt x="5966" y="774"/>
                    </a:lnTo>
                    <a:lnTo>
                      <a:pt x="596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2685;p59">
                <a:extLst>
                  <a:ext uri="{FF2B5EF4-FFF2-40B4-BE49-F238E27FC236}">
                    <a16:creationId xmlns:a16="http://schemas.microsoft.com/office/drawing/2014/main" id="{7ABA4B21-41C5-72BF-FAA7-CD9F1441495E}"/>
                  </a:ext>
                </a:extLst>
              </p:cNvPr>
              <p:cNvSpPr/>
              <p:nvPr/>
            </p:nvSpPr>
            <p:spPr>
              <a:xfrm>
                <a:off x="5350350" y="3415725"/>
                <a:ext cx="122075" cy="19375"/>
              </a:xfrm>
              <a:custGeom>
                <a:avLst/>
                <a:gdLst/>
                <a:ahLst/>
                <a:cxnLst/>
                <a:rect l="l" t="t" r="r" b="b"/>
                <a:pathLst>
                  <a:path w="4883" h="775" extrusionOk="0">
                    <a:moveTo>
                      <a:pt x="1" y="0"/>
                    </a:moveTo>
                    <a:lnTo>
                      <a:pt x="1" y="774"/>
                    </a:lnTo>
                    <a:lnTo>
                      <a:pt x="4882" y="774"/>
                    </a:lnTo>
                    <a:lnTo>
                      <a:pt x="488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2686;p59">
                <a:extLst>
                  <a:ext uri="{FF2B5EF4-FFF2-40B4-BE49-F238E27FC236}">
                    <a16:creationId xmlns:a16="http://schemas.microsoft.com/office/drawing/2014/main" id="{56F40CF0-546C-8077-D55E-C3A6DFB30E5C}"/>
                  </a:ext>
                </a:extLst>
              </p:cNvPr>
              <p:cNvSpPr/>
              <p:nvPr/>
            </p:nvSpPr>
            <p:spPr>
              <a:xfrm>
                <a:off x="5508700" y="3415725"/>
                <a:ext cx="200950" cy="19375"/>
              </a:xfrm>
              <a:custGeom>
                <a:avLst/>
                <a:gdLst/>
                <a:ahLst/>
                <a:cxnLst/>
                <a:rect l="l" t="t" r="r" b="b"/>
                <a:pathLst>
                  <a:path w="8038" h="775" extrusionOk="0">
                    <a:moveTo>
                      <a:pt x="1" y="0"/>
                    </a:moveTo>
                    <a:lnTo>
                      <a:pt x="1" y="774"/>
                    </a:lnTo>
                    <a:lnTo>
                      <a:pt x="8038" y="774"/>
                    </a:lnTo>
                    <a:lnTo>
                      <a:pt x="803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2687;p59">
                <a:extLst>
                  <a:ext uri="{FF2B5EF4-FFF2-40B4-BE49-F238E27FC236}">
                    <a16:creationId xmlns:a16="http://schemas.microsoft.com/office/drawing/2014/main" id="{B30BCEAF-7066-B433-0CCA-56245B904A5D}"/>
                  </a:ext>
                </a:extLst>
              </p:cNvPr>
              <p:cNvSpPr/>
              <p:nvPr/>
            </p:nvSpPr>
            <p:spPr>
              <a:xfrm>
                <a:off x="5350350" y="3466325"/>
                <a:ext cx="168500" cy="19375"/>
              </a:xfrm>
              <a:custGeom>
                <a:avLst/>
                <a:gdLst/>
                <a:ahLst/>
                <a:cxnLst/>
                <a:rect l="l" t="t" r="r" b="b"/>
                <a:pathLst>
                  <a:path w="6740" h="775" extrusionOk="0">
                    <a:moveTo>
                      <a:pt x="1" y="1"/>
                    </a:moveTo>
                    <a:lnTo>
                      <a:pt x="1" y="774"/>
                    </a:lnTo>
                    <a:lnTo>
                      <a:pt x="6740" y="774"/>
                    </a:lnTo>
                    <a:lnTo>
                      <a:pt x="674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2688;p59">
                <a:extLst>
                  <a:ext uri="{FF2B5EF4-FFF2-40B4-BE49-F238E27FC236}">
                    <a16:creationId xmlns:a16="http://schemas.microsoft.com/office/drawing/2014/main" id="{65B789DA-7BFF-B150-62DB-1BFE9F772D2A}"/>
                  </a:ext>
                </a:extLst>
              </p:cNvPr>
              <p:cNvSpPr/>
              <p:nvPr/>
            </p:nvSpPr>
            <p:spPr>
              <a:xfrm>
                <a:off x="5548000" y="3466325"/>
                <a:ext cx="43475" cy="19375"/>
              </a:xfrm>
              <a:custGeom>
                <a:avLst/>
                <a:gdLst/>
                <a:ahLst/>
                <a:cxnLst/>
                <a:rect l="l" t="t" r="r" b="b"/>
                <a:pathLst>
                  <a:path w="1739" h="775" extrusionOk="0">
                    <a:moveTo>
                      <a:pt x="1" y="1"/>
                    </a:moveTo>
                    <a:lnTo>
                      <a:pt x="1" y="774"/>
                    </a:lnTo>
                    <a:lnTo>
                      <a:pt x="1739" y="774"/>
                    </a:lnTo>
                    <a:lnTo>
                      <a:pt x="173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2689;p59">
                <a:extLst>
                  <a:ext uri="{FF2B5EF4-FFF2-40B4-BE49-F238E27FC236}">
                    <a16:creationId xmlns:a16="http://schemas.microsoft.com/office/drawing/2014/main" id="{E88EC2BA-BD77-9212-310A-095253713C1F}"/>
                  </a:ext>
                </a:extLst>
              </p:cNvPr>
              <p:cNvSpPr/>
              <p:nvPr/>
            </p:nvSpPr>
            <p:spPr>
              <a:xfrm>
                <a:off x="5350050" y="3030550"/>
                <a:ext cx="363475" cy="233100"/>
              </a:xfrm>
              <a:custGeom>
                <a:avLst/>
                <a:gdLst/>
                <a:ahLst/>
                <a:cxnLst/>
                <a:rect l="l" t="t" r="r" b="b"/>
                <a:pathLst>
                  <a:path w="14539" h="9324" extrusionOk="0">
                    <a:moveTo>
                      <a:pt x="13622" y="334"/>
                    </a:moveTo>
                    <a:cubicBezTo>
                      <a:pt x="13955" y="334"/>
                      <a:pt x="14241" y="608"/>
                      <a:pt x="14241" y="953"/>
                    </a:cubicBezTo>
                    <a:lnTo>
                      <a:pt x="14241" y="8395"/>
                    </a:lnTo>
                    <a:cubicBezTo>
                      <a:pt x="14241" y="8740"/>
                      <a:pt x="13955" y="9026"/>
                      <a:pt x="13622" y="9026"/>
                    </a:cubicBezTo>
                    <a:lnTo>
                      <a:pt x="953" y="9026"/>
                    </a:lnTo>
                    <a:cubicBezTo>
                      <a:pt x="608" y="9026"/>
                      <a:pt x="322" y="8740"/>
                      <a:pt x="322" y="8395"/>
                    </a:cubicBezTo>
                    <a:lnTo>
                      <a:pt x="322" y="953"/>
                    </a:lnTo>
                    <a:cubicBezTo>
                      <a:pt x="322" y="608"/>
                      <a:pt x="608" y="334"/>
                      <a:pt x="953" y="334"/>
                    </a:cubicBezTo>
                    <a:close/>
                    <a:moveTo>
                      <a:pt x="942" y="1"/>
                    </a:moveTo>
                    <a:cubicBezTo>
                      <a:pt x="418" y="1"/>
                      <a:pt x="1" y="418"/>
                      <a:pt x="1" y="942"/>
                    </a:cubicBezTo>
                    <a:lnTo>
                      <a:pt x="1" y="8383"/>
                    </a:lnTo>
                    <a:cubicBezTo>
                      <a:pt x="1" y="8907"/>
                      <a:pt x="418" y="9323"/>
                      <a:pt x="942" y="9323"/>
                    </a:cubicBezTo>
                    <a:lnTo>
                      <a:pt x="13598" y="9323"/>
                    </a:lnTo>
                    <a:cubicBezTo>
                      <a:pt x="14122" y="9323"/>
                      <a:pt x="14538" y="8907"/>
                      <a:pt x="14538" y="8383"/>
                    </a:cubicBezTo>
                    <a:lnTo>
                      <a:pt x="14538" y="942"/>
                    </a:lnTo>
                    <a:cubicBezTo>
                      <a:pt x="14538" y="418"/>
                      <a:pt x="14122" y="1"/>
                      <a:pt x="1359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2690;p59">
                <a:extLst>
                  <a:ext uri="{FF2B5EF4-FFF2-40B4-BE49-F238E27FC236}">
                    <a16:creationId xmlns:a16="http://schemas.microsoft.com/office/drawing/2014/main" id="{C0C06E53-9DAC-4E16-BA10-7B472E81B1BF}"/>
                  </a:ext>
                </a:extLst>
              </p:cNvPr>
              <p:cNvSpPr/>
              <p:nvPr/>
            </p:nvSpPr>
            <p:spPr>
              <a:xfrm>
                <a:off x="5393525" y="3086825"/>
                <a:ext cx="274150" cy="118475"/>
              </a:xfrm>
              <a:custGeom>
                <a:avLst/>
                <a:gdLst/>
                <a:ahLst/>
                <a:cxnLst/>
                <a:rect l="l" t="t" r="r" b="b"/>
                <a:pathLst>
                  <a:path w="10966" h="4739" extrusionOk="0">
                    <a:moveTo>
                      <a:pt x="3703" y="0"/>
                    </a:moveTo>
                    <a:lnTo>
                      <a:pt x="0" y="4739"/>
                    </a:lnTo>
                    <a:lnTo>
                      <a:pt x="10966" y="4739"/>
                    </a:lnTo>
                    <a:lnTo>
                      <a:pt x="8466" y="1536"/>
                    </a:lnTo>
                    <a:lnTo>
                      <a:pt x="6680" y="3798"/>
                    </a:lnTo>
                    <a:lnTo>
                      <a:pt x="370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2691;p59">
                <a:extLst>
                  <a:ext uri="{FF2B5EF4-FFF2-40B4-BE49-F238E27FC236}">
                    <a16:creationId xmlns:a16="http://schemas.microsoft.com/office/drawing/2014/main" id="{E86D7A5D-F5B7-6D31-E439-00AF565D3C9F}"/>
                  </a:ext>
                </a:extLst>
              </p:cNvPr>
              <p:cNvSpPr/>
              <p:nvPr/>
            </p:nvSpPr>
            <p:spPr>
              <a:xfrm>
                <a:off x="5531925" y="3071925"/>
                <a:ext cx="47050" cy="47075"/>
              </a:xfrm>
              <a:custGeom>
                <a:avLst/>
                <a:gdLst/>
                <a:ahLst/>
                <a:cxnLst/>
                <a:rect l="l" t="t" r="r" b="b"/>
                <a:pathLst>
                  <a:path w="1882" h="1883" extrusionOk="0">
                    <a:moveTo>
                      <a:pt x="941" y="1"/>
                    </a:moveTo>
                    <a:cubicBezTo>
                      <a:pt x="417" y="1"/>
                      <a:pt x="1" y="418"/>
                      <a:pt x="1" y="941"/>
                    </a:cubicBezTo>
                    <a:cubicBezTo>
                      <a:pt x="1" y="1453"/>
                      <a:pt x="417" y="1882"/>
                      <a:pt x="941" y="1882"/>
                    </a:cubicBezTo>
                    <a:cubicBezTo>
                      <a:pt x="1465" y="1882"/>
                      <a:pt x="1882" y="1453"/>
                      <a:pt x="1882" y="941"/>
                    </a:cubicBezTo>
                    <a:cubicBezTo>
                      <a:pt x="1882" y="418"/>
                      <a:pt x="1465" y="1"/>
                      <a:pt x="94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2692;p59">
                <a:extLst>
                  <a:ext uri="{FF2B5EF4-FFF2-40B4-BE49-F238E27FC236}">
                    <a16:creationId xmlns:a16="http://schemas.microsoft.com/office/drawing/2014/main" id="{7C9D561B-288E-75DA-A4D3-C91ADAE38C58}"/>
                  </a:ext>
                </a:extLst>
              </p:cNvPr>
              <p:cNvSpPr/>
              <p:nvPr/>
            </p:nvSpPr>
            <p:spPr>
              <a:xfrm>
                <a:off x="4951200" y="3310350"/>
                <a:ext cx="305725" cy="220000"/>
              </a:xfrm>
              <a:custGeom>
                <a:avLst/>
                <a:gdLst/>
                <a:ahLst/>
                <a:cxnLst/>
                <a:rect l="l" t="t" r="r" b="b"/>
                <a:pathLst>
                  <a:path w="12229" h="8800" extrusionOk="0">
                    <a:moveTo>
                      <a:pt x="11312" y="334"/>
                    </a:moveTo>
                    <a:cubicBezTo>
                      <a:pt x="11645" y="334"/>
                      <a:pt x="11931" y="608"/>
                      <a:pt x="11931" y="953"/>
                    </a:cubicBezTo>
                    <a:lnTo>
                      <a:pt x="11931" y="7883"/>
                    </a:lnTo>
                    <a:cubicBezTo>
                      <a:pt x="11931" y="8216"/>
                      <a:pt x="11645" y="8502"/>
                      <a:pt x="11312" y="8502"/>
                    </a:cubicBezTo>
                    <a:lnTo>
                      <a:pt x="953" y="8502"/>
                    </a:lnTo>
                    <a:cubicBezTo>
                      <a:pt x="608" y="8502"/>
                      <a:pt x="322" y="8216"/>
                      <a:pt x="322" y="7883"/>
                    </a:cubicBezTo>
                    <a:lnTo>
                      <a:pt x="322" y="953"/>
                    </a:lnTo>
                    <a:cubicBezTo>
                      <a:pt x="322" y="608"/>
                      <a:pt x="608" y="334"/>
                      <a:pt x="953" y="334"/>
                    </a:cubicBezTo>
                    <a:close/>
                    <a:moveTo>
                      <a:pt x="941" y="1"/>
                    </a:moveTo>
                    <a:cubicBezTo>
                      <a:pt x="417" y="1"/>
                      <a:pt x="1" y="417"/>
                      <a:pt x="1" y="941"/>
                    </a:cubicBezTo>
                    <a:lnTo>
                      <a:pt x="1" y="7859"/>
                    </a:lnTo>
                    <a:cubicBezTo>
                      <a:pt x="1" y="8383"/>
                      <a:pt x="417" y="8799"/>
                      <a:pt x="941" y="8799"/>
                    </a:cubicBezTo>
                    <a:lnTo>
                      <a:pt x="11300" y="8799"/>
                    </a:lnTo>
                    <a:cubicBezTo>
                      <a:pt x="11812" y="8799"/>
                      <a:pt x="12228" y="8383"/>
                      <a:pt x="12228" y="7859"/>
                    </a:cubicBezTo>
                    <a:lnTo>
                      <a:pt x="12228" y="941"/>
                    </a:lnTo>
                    <a:cubicBezTo>
                      <a:pt x="12228" y="417"/>
                      <a:pt x="11812" y="1"/>
                      <a:pt x="1130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2693;p59">
                <a:extLst>
                  <a:ext uri="{FF2B5EF4-FFF2-40B4-BE49-F238E27FC236}">
                    <a16:creationId xmlns:a16="http://schemas.microsoft.com/office/drawing/2014/main" id="{A283BBC1-51E3-9AFA-90D7-2AA45BD2F429}"/>
                  </a:ext>
                </a:extLst>
              </p:cNvPr>
              <p:cNvSpPr/>
              <p:nvPr/>
            </p:nvSpPr>
            <p:spPr>
              <a:xfrm>
                <a:off x="4987825" y="3374950"/>
                <a:ext cx="230100" cy="98850"/>
              </a:xfrm>
              <a:custGeom>
                <a:avLst/>
                <a:gdLst/>
                <a:ahLst/>
                <a:cxnLst/>
                <a:rect l="l" t="t" r="r" b="b"/>
                <a:pathLst>
                  <a:path w="9204" h="3954" extrusionOk="0">
                    <a:moveTo>
                      <a:pt x="3119" y="0"/>
                    </a:moveTo>
                    <a:lnTo>
                      <a:pt x="0" y="3953"/>
                    </a:lnTo>
                    <a:lnTo>
                      <a:pt x="9204" y="3953"/>
                    </a:lnTo>
                    <a:lnTo>
                      <a:pt x="7108" y="1274"/>
                    </a:lnTo>
                    <a:lnTo>
                      <a:pt x="5620" y="3179"/>
                    </a:lnTo>
                    <a:lnTo>
                      <a:pt x="311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2694;p59">
                <a:extLst>
                  <a:ext uri="{FF2B5EF4-FFF2-40B4-BE49-F238E27FC236}">
                    <a16:creationId xmlns:a16="http://schemas.microsoft.com/office/drawing/2014/main" id="{31AD22F3-B279-7E9F-EDCE-D312942C9F03}"/>
                  </a:ext>
                </a:extLst>
              </p:cNvPr>
              <p:cNvSpPr/>
              <p:nvPr/>
            </p:nvSpPr>
            <p:spPr>
              <a:xfrm>
                <a:off x="5104200" y="3362150"/>
                <a:ext cx="39300" cy="39600"/>
              </a:xfrm>
              <a:custGeom>
                <a:avLst/>
                <a:gdLst/>
                <a:ahLst/>
                <a:cxnLst/>
                <a:rect l="l" t="t" r="r" b="b"/>
                <a:pathLst>
                  <a:path w="1572" h="1584" extrusionOk="0">
                    <a:moveTo>
                      <a:pt x="786" y="0"/>
                    </a:moveTo>
                    <a:cubicBezTo>
                      <a:pt x="346" y="0"/>
                      <a:pt x="0" y="358"/>
                      <a:pt x="0" y="786"/>
                    </a:cubicBezTo>
                    <a:cubicBezTo>
                      <a:pt x="0" y="1227"/>
                      <a:pt x="358" y="1584"/>
                      <a:pt x="786" y="1584"/>
                    </a:cubicBezTo>
                    <a:cubicBezTo>
                      <a:pt x="1215" y="1584"/>
                      <a:pt x="1572" y="1227"/>
                      <a:pt x="1572" y="786"/>
                    </a:cubicBezTo>
                    <a:cubicBezTo>
                      <a:pt x="1572" y="358"/>
                      <a:pt x="1215" y="0"/>
                      <a:pt x="78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 name="Google Shape;2695;p59">
              <a:extLst>
                <a:ext uri="{FF2B5EF4-FFF2-40B4-BE49-F238E27FC236}">
                  <a16:creationId xmlns:a16="http://schemas.microsoft.com/office/drawing/2014/main" id="{19ED86E8-1850-1BEC-4ED6-BF02068D097A}"/>
                </a:ext>
              </a:extLst>
            </p:cNvPr>
            <p:cNvGrpSpPr/>
            <p:nvPr/>
          </p:nvGrpSpPr>
          <p:grpSpPr>
            <a:xfrm>
              <a:off x="5957461" y="3343972"/>
              <a:ext cx="749797" cy="717499"/>
              <a:chOff x="7847861" y="3178722"/>
              <a:chExt cx="749797" cy="717499"/>
            </a:xfrm>
          </p:grpSpPr>
          <p:sp>
            <p:nvSpPr>
              <p:cNvPr id="128" name="Google Shape;2696;p59">
                <a:extLst>
                  <a:ext uri="{FF2B5EF4-FFF2-40B4-BE49-F238E27FC236}">
                    <a16:creationId xmlns:a16="http://schemas.microsoft.com/office/drawing/2014/main" id="{A4D101DC-28DC-BB5F-D4D0-522DE1A14DA7}"/>
                  </a:ext>
                </a:extLst>
              </p:cNvPr>
              <p:cNvSpPr/>
              <p:nvPr/>
            </p:nvSpPr>
            <p:spPr>
              <a:xfrm>
                <a:off x="7847861" y="3214037"/>
                <a:ext cx="710743" cy="682184"/>
              </a:xfrm>
              <a:custGeom>
                <a:avLst/>
                <a:gdLst/>
                <a:ahLst/>
                <a:cxnLst/>
                <a:rect l="l" t="t" r="r" b="b"/>
                <a:pathLst>
                  <a:path w="31557" h="30289" extrusionOk="0">
                    <a:moveTo>
                      <a:pt x="3503" y="0"/>
                    </a:moveTo>
                    <a:cubicBezTo>
                      <a:pt x="1568" y="0"/>
                      <a:pt x="1" y="1602"/>
                      <a:pt x="1" y="3503"/>
                    </a:cubicBezTo>
                    <a:lnTo>
                      <a:pt x="1" y="26786"/>
                    </a:lnTo>
                    <a:cubicBezTo>
                      <a:pt x="1" y="28688"/>
                      <a:pt x="1568" y="30289"/>
                      <a:pt x="3503" y="30289"/>
                    </a:cubicBezTo>
                    <a:lnTo>
                      <a:pt x="28054" y="30289"/>
                    </a:lnTo>
                    <a:cubicBezTo>
                      <a:pt x="29955" y="30289"/>
                      <a:pt x="31556" y="28754"/>
                      <a:pt x="31556" y="26820"/>
                    </a:cubicBezTo>
                    <a:lnTo>
                      <a:pt x="31556" y="3503"/>
                    </a:lnTo>
                    <a:cubicBezTo>
                      <a:pt x="31556" y="1602"/>
                      <a:pt x="29955" y="0"/>
                      <a:pt x="2805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2697;p59">
                <a:extLst>
                  <a:ext uri="{FF2B5EF4-FFF2-40B4-BE49-F238E27FC236}">
                    <a16:creationId xmlns:a16="http://schemas.microsoft.com/office/drawing/2014/main" id="{E1DAA7BC-3F2D-A5E3-A4DF-66570DBFB347}"/>
                  </a:ext>
                </a:extLst>
              </p:cNvPr>
              <p:cNvSpPr/>
              <p:nvPr/>
            </p:nvSpPr>
            <p:spPr>
              <a:xfrm>
                <a:off x="7886937" y="3178722"/>
                <a:ext cx="710720" cy="681441"/>
              </a:xfrm>
              <a:custGeom>
                <a:avLst/>
                <a:gdLst/>
                <a:ahLst/>
                <a:cxnLst/>
                <a:rect l="l" t="t" r="r" b="b"/>
                <a:pathLst>
                  <a:path w="31556" h="30256" extrusionOk="0">
                    <a:moveTo>
                      <a:pt x="3503" y="1"/>
                    </a:moveTo>
                    <a:cubicBezTo>
                      <a:pt x="1601" y="1"/>
                      <a:pt x="0" y="1568"/>
                      <a:pt x="0" y="3503"/>
                    </a:cubicBezTo>
                    <a:lnTo>
                      <a:pt x="0" y="26753"/>
                    </a:lnTo>
                    <a:cubicBezTo>
                      <a:pt x="0" y="28688"/>
                      <a:pt x="1601" y="30256"/>
                      <a:pt x="3503" y="30256"/>
                    </a:cubicBezTo>
                    <a:lnTo>
                      <a:pt x="28053" y="30256"/>
                    </a:lnTo>
                    <a:cubicBezTo>
                      <a:pt x="29988" y="30256"/>
                      <a:pt x="31556" y="28688"/>
                      <a:pt x="31556" y="26753"/>
                    </a:cubicBezTo>
                    <a:lnTo>
                      <a:pt x="31556" y="3503"/>
                    </a:lnTo>
                    <a:cubicBezTo>
                      <a:pt x="31556" y="1568"/>
                      <a:pt x="29988" y="1"/>
                      <a:pt x="2805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2698;p59">
                <a:extLst>
                  <a:ext uri="{FF2B5EF4-FFF2-40B4-BE49-F238E27FC236}">
                    <a16:creationId xmlns:a16="http://schemas.microsoft.com/office/drawing/2014/main" id="{DD6E37D0-A796-EE03-8DAA-D38594929E27}"/>
                  </a:ext>
                </a:extLst>
              </p:cNvPr>
              <p:cNvSpPr/>
              <p:nvPr/>
            </p:nvSpPr>
            <p:spPr>
              <a:xfrm>
                <a:off x="7944032" y="3221560"/>
                <a:ext cx="596531" cy="595788"/>
              </a:xfrm>
              <a:custGeom>
                <a:avLst/>
                <a:gdLst/>
                <a:ahLst/>
                <a:cxnLst/>
                <a:rect l="l" t="t" r="r" b="b"/>
                <a:pathLst>
                  <a:path w="26486" h="26453" extrusionOk="0">
                    <a:moveTo>
                      <a:pt x="13243" y="3803"/>
                    </a:moveTo>
                    <a:cubicBezTo>
                      <a:pt x="18413" y="3803"/>
                      <a:pt x="22616" y="8006"/>
                      <a:pt x="22616" y="13176"/>
                    </a:cubicBezTo>
                    <a:cubicBezTo>
                      <a:pt x="22616" y="18413"/>
                      <a:pt x="18413" y="22583"/>
                      <a:pt x="13243" y="22583"/>
                    </a:cubicBezTo>
                    <a:cubicBezTo>
                      <a:pt x="8073" y="22583"/>
                      <a:pt x="3836" y="18346"/>
                      <a:pt x="3836" y="13176"/>
                    </a:cubicBezTo>
                    <a:cubicBezTo>
                      <a:pt x="3836" y="8006"/>
                      <a:pt x="8073" y="3803"/>
                      <a:pt x="13243" y="3803"/>
                    </a:cubicBezTo>
                    <a:close/>
                    <a:moveTo>
                      <a:pt x="13243" y="0"/>
                    </a:moveTo>
                    <a:cubicBezTo>
                      <a:pt x="5938" y="0"/>
                      <a:pt x="0" y="5938"/>
                      <a:pt x="0" y="13243"/>
                    </a:cubicBezTo>
                    <a:cubicBezTo>
                      <a:pt x="0" y="20515"/>
                      <a:pt x="5938" y="26452"/>
                      <a:pt x="13243" y="26452"/>
                    </a:cubicBezTo>
                    <a:cubicBezTo>
                      <a:pt x="20515" y="26452"/>
                      <a:pt x="26452" y="20515"/>
                      <a:pt x="26452" y="13243"/>
                    </a:cubicBezTo>
                    <a:cubicBezTo>
                      <a:pt x="26486" y="5938"/>
                      <a:pt x="20582" y="0"/>
                      <a:pt x="132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2699;p59">
                <a:extLst>
                  <a:ext uri="{FF2B5EF4-FFF2-40B4-BE49-F238E27FC236}">
                    <a16:creationId xmlns:a16="http://schemas.microsoft.com/office/drawing/2014/main" id="{8FEBC994-E35B-26CC-F1F3-3CA1EB2230DD}"/>
                  </a:ext>
                </a:extLst>
              </p:cNvPr>
              <p:cNvSpPr/>
              <p:nvPr/>
            </p:nvSpPr>
            <p:spPr>
              <a:xfrm>
                <a:off x="8146126" y="3430411"/>
                <a:ext cx="394437" cy="387680"/>
              </a:xfrm>
              <a:custGeom>
                <a:avLst/>
                <a:gdLst/>
                <a:ahLst/>
                <a:cxnLst/>
                <a:rect l="l" t="t" r="r" b="b"/>
                <a:pathLst>
                  <a:path w="17513" h="17213" extrusionOk="0">
                    <a:moveTo>
                      <a:pt x="16879" y="0"/>
                    </a:moveTo>
                    <a:cubicBezTo>
                      <a:pt x="17146" y="801"/>
                      <a:pt x="17313" y="1568"/>
                      <a:pt x="17379" y="2402"/>
                    </a:cubicBezTo>
                    <a:lnTo>
                      <a:pt x="13610" y="3703"/>
                    </a:lnTo>
                    <a:lnTo>
                      <a:pt x="13610" y="3970"/>
                    </a:lnTo>
                    <a:cubicBezTo>
                      <a:pt x="13610" y="9140"/>
                      <a:pt x="9374" y="13343"/>
                      <a:pt x="4203" y="13343"/>
                    </a:cubicBezTo>
                    <a:cubicBezTo>
                      <a:pt x="2869" y="13343"/>
                      <a:pt x="1635" y="13043"/>
                      <a:pt x="467" y="12543"/>
                    </a:cubicBezTo>
                    <a:lnTo>
                      <a:pt x="0" y="16512"/>
                    </a:lnTo>
                    <a:cubicBezTo>
                      <a:pt x="1335" y="16979"/>
                      <a:pt x="2769" y="17213"/>
                      <a:pt x="4203" y="17213"/>
                    </a:cubicBezTo>
                    <a:cubicBezTo>
                      <a:pt x="11509" y="17213"/>
                      <a:pt x="17413" y="11308"/>
                      <a:pt x="17413" y="4003"/>
                    </a:cubicBezTo>
                    <a:cubicBezTo>
                      <a:pt x="17513" y="2569"/>
                      <a:pt x="17313" y="1235"/>
                      <a:pt x="1687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2700;p59">
                <a:extLst>
                  <a:ext uri="{FF2B5EF4-FFF2-40B4-BE49-F238E27FC236}">
                    <a16:creationId xmlns:a16="http://schemas.microsoft.com/office/drawing/2014/main" id="{FF3C9202-6203-0944-BA22-954ED420250A}"/>
                  </a:ext>
                </a:extLst>
              </p:cNvPr>
              <p:cNvSpPr/>
              <p:nvPr/>
            </p:nvSpPr>
            <p:spPr>
              <a:xfrm>
                <a:off x="8067230" y="3344758"/>
                <a:ext cx="349369" cy="349369"/>
              </a:xfrm>
              <a:custGeom>
                <a:avLst/>
                <a:gdLst/>
                <a:ahLst/>
                <a:cxnLst/>
                <a:rect l="l" t="t" r="r" b="b"/>
                <a:pathLst>
                  <a:path w="15512" h="15512" extrusionOk="0">
                    <a:moveTo>
                      <a:pt x="7540" y="768"/>
                    </a:moveTo>
                    <a:lnTo>
                      <a:pt x="7540" y="2969"/>
                    </a:lnTo>
                    <a:cubicBezTo>
                      <a:pt x="6972" y="2969"/>
                      <a:pt x="6372" y="2969"/>
                      <a:pt x="5872" y="3003"/>
                    </a:cubicBezTo>
                    <a:cubicBezTo>
                      <a:pt x="6505" y="1969"/>
                      <a:pt x="7173" y="1168"/>
                      <a:pt x="7540" y="768"/>
                    </a:cubicBezTo>
                    <a:close/>
                    <a:moveTo>
                      <a:pt x="8007" y="634"/>
                    </a:moveTo>
                    <a:cubicBezTo>
                      <a:pt x="8373" y="1001"/>
                      <a:pt x="9174" y="1935"/>
                      <a:pt x="9875" y="3136"/>
                    </a:cubicBezTo>
                    <a:cubicBezTo>
                      <a:pt x="9207" y="3036"/>
                      <a:pt x="8607" y="3003"/>
                      <a:pt x="8007" y="2969"/>
                    </a:cubicBezTo>
                    <a:lnTo>
                      <a:pt x="8007" y="634"/>
                    </a:lnTo>
                    <a:close/>
                    <a:moveTo>
                      <a:pt x="7106" y="601"/>
                    </a:moveTo>
                    <a:lnTo>
                      <a:pt x="7106" y="601"/>
                    </a:lnTo>
                    <a:cubicBezTo>
                      <a:pt x="6639" y="1135"/>
                      <a:pt x="5938" y="1969"/>
                      <a:pt x="5338" y="3036"/>
                    </a:cubicBezTo>
                    <a:cubicBezTo>
                      <a:pt x="4504" y="3136"/>
                      <a:pt x="3804" y="3270"/>
                      <a:pt x="3170" y="3370"/>
                    </a:cubicBezTo>
                    <a:cubicBezTo>
                      <a:pt x="4137" y="2035"/>
                      <a:pt x="5471" y="1035"/>
                      <a:pt x="7106" y="601"/>
                    </a:cubicBezTo>
                    <a:close/>
                    <a:moveTo>
                      <a:pt x="8640" y="634"/>
                    </a:moveTo>
                    <a:lnTo>
                      <a:pt x="8640" y="634"/>
                    </a:lnTo>
                    <a:cubicBezTo>
                      <a:pt x="10342" y="1135"/>
                      <a:pt x="11776" y="2202"/>
                      <a:pt x="12710" y="3670"/>
                    </a:cubicBezTo>
                    <a:cubicBezTo>
                      <a:pt x="11876" y="3470"/>
                      <a:pt x="11142" y="3303"/>
                      <a:pt x="10442" y="3203"/>
                    </a:cubicBezTo>
                    <a:cubicBezTo>
                      <a:pt x="9808" y="2035"/>
                      <a:pt x="9107" y="1168"/>
                      <a:pt x="8640" y="634"/>
                    </a:cubicBezTo>
                    <a:close/>
                    <a:moveTo>
                      <a:pt x="5338" y="835"/>
                    </a:moveTo>
                    <a:cubicBezTo>
                      <a:pt x="4170" y="1468"/>
                      <a:pt x="3203" y="2436"/>
                      <a:pt x="2503" y="3503"/>
                    </a:cubicBezTo>
                    <a:cubicBezTo>
                      <a:pt x="2169" y="3603"/>
                      <a:pt x="1869" y="3670"/>
                      <a:pt x="1569" y="3770"/>
                    </a:cubicBezTo>
                    <a:cubicBezTo>
                      <a:pt x="2503" y="2469"/>
                      <a:pt x="3804" y="1435"/>
                      <a:pt x="5338" y="835"/>
                    </a:cubicBezTo>
                    <a:close/>
                    <a:moveTo>
                      <a:pt x="10608" y="1001"/>
                    </a:moveTo>
                    <a:cubicBezTo>
                      <a:pt x="12043" y="1635"/>
                      <a:pt x="13277" y="2669"/>
                      <a:pt x="14044" y="4003"/>
                    </a:cubicBezTo>
                    <a:cubicBezTo>
                      <a:pt x="13811" y="3937"/>
                      <a:pt x="13544" y="3870"/>
                      <a:pt x="13310" y="3803"/>
                    </a:cubicBezTo>
                    <a:cubicBezTo>
                      <a:pt x="12643" y="2669"/>
                      <a:pt x="11709" y="1702"/>
                      <a:pt x="10608" y="1001"/>
                    </a:cubicBezTo>
                    <a:close/>
                    <a:moveTo>
                      <a:pt x="2269" y="4104"/>
                    </a:moveTo>
                    <a:lnTo>
                      <a:pt x="2269" y="4104"/>
                    </a:lnTo>
                    <a:cubicBezTo>
                      <a:pt x="1669" y="5104"/>
                      <a:pt x="1368" y="6272"/>
                      <a:pt x="1335" y="7473"/>
                    </a:cubicBezTo>
                    <a:lnTo>
                      <a:pt x="468" y="7473"/>
                    </a:lnTo>
                    <a:cubicBezTo>
                      <a:pt x="501" y="6338"/>
                      <a:pt x="801" y="5304"/>
                      <a:pt x="1302" y="4370"/>
                    </a:cubicBezTo>
                    <a:cubicBezTo>
                      <a:pt x="1535" y="4304"/>
                      <a:pt x="1869" y="4170"/>
                      <a:pt x="2269" y="4104"/>
                    </a:cubicBezTo>
                    <a:close/>
                    <a:moveTo>
                      <a:pt x="5138" y="3503"/>
                    </a:moveTo>
                    <a:lnTo>
                      <a:pt x="5138" y="3503"/>
                    </a:lnTo>
                    <a:cubicBezTo>
                      <a:pt x="4637" y="4604"/>
                      <a:pt x="4204" y="5871"/>
                      <a:pt x="4137" y="7306"/>
                    </a:cubicBezTo>
                    <a:lnTo>
                      <a:pt x="4137" y="7473"/>
                    </a:lnTo>
                    <a:lnTo>
                      <a:pt x="1802" y="7473"/>
                    </a:lnTo>
                    <a:cubicBezTo>
                      <a:pt x="1835" y="6172"/>
                      <a:pt x="2202" y="4971"/>
                      <a:pt x="2836" y="3870"/>
                    </a:cubicBezTo>
                    <a:cubicBezTo>
                      <a:pt x="3203" y="3803"/>
                      <a:pt x="3670" y="3703"/>
                      <a:pt x="4204" y="3637"/>
                    </a:cubicBezTo>
                    <a:cubicBezTo>
                      <a:pt x="4504" y="3603"/>
                      <a:pt x="4804" y="3536"/>
                      <a:pt x="5138" y="3503"/>
                    </a:cubicBezTo>
                    <a:close/>
                    <a:moveTo>
                      <a:pt x="7540" y="3370"/>
                    </a:moveTo>
                    <a:lnTo>
                      <a:pt x="7540" y="7473"/>
                    </a:lnTo>
                    <a:lnTo>
                      <a:pt x="4537" y="7473"/>
                    </a:lnTo>
                    <a:lnTo>
                      <a:pt x="4537" y="7339"/>
                    </a:lnTo>
                    <a:cubicBezTo>
                      <a:pt x="4637" y="5838"/>
                      <a:pt x="5104" y="4537"/>
                      <a:pt x="5638" y="3470"/>
                    </a:cubicBezTo>
                    <a:cubicBezTo>
                      <a:pt x="6205" y="3436"/>
                      <a:pt x="6872" y="3370"/>
                      <a:pt x="7540" y="3370"/>
                    </a:cubicBezTo>
                    <a:close/>
                    <a:moveTo>
                      <a:pt x="8007" y="3436"/>
                    </a:moveTo>
                    <a:cubicBezTo>
                      <a:pt x="8674" y="3470"/>
                      <a:pt x="9374" y="3503"/>
                      <a:pt x="10141" y="3603"/>
                    </a:cubicBezTo>
                    <a:cubicBezTo>
                      <a:pt x="10675" y="4637"/>
                      <a:pt x="11109" y="5938"/>
                      <a:pt x="11142" y="7339"/>
                    </a:cubicBezTo>
                    <a:lnTo>
                      <a:pt x="11142" y="7473"/>
                    </a:lnTo>
                    <a:lnTo>
                      <a:pt x="8007" y="7473"/>
                    </a:lnTo>
                    <a:lnTo>
                      <a:pt x="8007" y="3436"/>
                    </a:lnTo>
                    <a:close/>
                    <a:moveTo>
                      <a:pt x="10675" y="3670"/>
                    </a:moveTo>
                    <a:cubicBezTo>
                      <a:pt x="11442" y="3803"/>
                      <a:pt x="12210" y="3970"/>
                      <a:pt x="13043" y="4170"/>
                    </a:cubicBezTo>
                    <a:cubicBezTo>
                      <a:pt x="13544" y="5171"/>
                      <a:pt x="13844" y="6305"/>
                      <a:pt x="13944" y="7473"/>
                    </a:cubicBezTo>
                    <a:lnTo>
                      <a:pt x="11609" y="7473"/>
                    </a:lnTo>
                    <a:lnTo>
                      <a:pt x="11609" y="7306"/>
                    </a:lnTo>
                    <a:cubicBezTo>
                      <a:pt x="11509" y="5938"/>
                      <a:pt x="11175" y="4671"/>
                      <a:pt x="10675" y="3670"/>
                    </a:cubicBezTo>
                    <a:close/>
                    <a:moveTo>
                      <a:pt x="13611" y="4304"/>
                    </a:moveTo>
                    <a:cubicBezTo>
                      <a:pt x="13844" y="4370"/>
                      <a:pt x="14111" y="4470"/>
                      <a:pt x="14344" y="4504"/>
                    </a:cubicBezTo>
                    <a:cubicBezTo>
                      <a:pt x="14778" y="5371"/>
                      <a:pt x="15045" y="6372"/>
                      <a:pt x="15112" y="7439"/>
                    </a:cubicBezTo>
                    <a:lnTo>
                      <a:pt x="14344" y="7439"/>
                    </a:lnTo>
                    <a:lnTo>
                      <a:pt x="14344" y="7473"/>
                    </a:lnTo>
                    <a:cubicBezTo>
                      <a:pt x="14311" y="6338"/>
                      <a:pt x="14044" y="5271"/>
                      <a:pt x="13611" y="4304"/>
                    </a:cubicBezTo>
                    <a:close/>
                    <a:moveTo>
                      <a:pt x="1335" y="7940"/>
                    </a:moveTo>
                    <a:cubicBezTo>
                      <a:pt x="1368" y="9274"/>
                      <a:pt x="1702" y="10541"/>
                      <a:pt x="2336" y="11642"/>
                    </a:cubicBezTo>
                    <a:cubicBezTo>
                      <a:pt x="2036" y="11542"/>
                      <a:pt x="1769" y="11475"/>
                      <a:pt x="1435" y="11375"/>
                    </a:cubicBezTo>
                    <a:cubicBezTo>
                      <a:pt x="835" y="10341"/>
                      <a:pt x="501" y="9174"/>
                      <a:pt x="468" y="7940"/>
                    </a:cubicBezTo>
                    <a:close/>
                    <a:moveTo>
                      <a:pt x="15112" y="7940"/>
                    </a:moveTo>
                    <a:cubicBezTo>
                      <a:pt x="15045" y="9274"/>
                      <a:pt x="14678" y="10508"/>
                      <a:pt x="14011" y="11609"/>
                    </a:cubicBezTo>
                    <a:cubicBezTo>
                      <a:pt x="13811" y="11676"/>
                      <a:pt x="13510" y="11776"/>
                      <a:pt x="13277" y="11842"/>
                    </a:cubicBezTo>
                    <a:cubicBezTo>
                      <a:pt x="13944" y="10675"/>
                      <a:pt x="14311" y="9341"/>
                      <a:pt x="14344" y="7940"/>
                    </a:cubicBezTo>
                    <a:close/>
                    <a:moveTo>
                      <a:pt x="4104" y="7940"/>
                    </a:moveTo>
                    <a:cubicBezTo>
                      <a:pt x="4137" y="9374"/>
                      <a:pt x="4504" y="10842"/>
                      <a:pt x="5271" y="12276"/>
                    </a:cubicBezTo>
                    <a:cubicBezTo>
                      <a:pt x="4504" y="12143"/>
                      <a:pt x="3703" y="12009"/>
                      <a:pt x="2936" y="11809"/>
                    </a:cubicBezTo>
                    <a:cubicBezTo>
                      <a:pt x="2202" y="10675"/>
                      <a:pt x="1802" y="9341"/>
                      <a:pt x="1769" y="7940"/>
                    </a:cubicBezTo>
                    <a:close/>
                    <a:moveTo>
                      <a:pt x="13944" y="7873"/>
                    </a:moveTo>
                    <a:cubicBezTo>
                      <a:pt x="13877" y="9374"/>
                      <a:pt x="13444" y="10808"/>
                      <a:pt x="12643" y="11942"/>
                    </a:cubicBezTo>
                    <a:cubicBezTo>
                      <a:pt x="12210" y="12043"/>
                      <a:pt x="11809" y="12176"/>
                      <a:pt x="11342" y="12209"/>
                    </a:cubicBezTo>
                    <a:lnTo>
                      <a:pt x="10342" y="12343"/>
                    </a:lnTo>
                    <a:cubicBezTo>
                      <a:pt x="11142" y="10875"/>
                      <a:pt x="11542" y="9374"/>
                      <a:pt x="11609" y="7873"/>
                    </a:cubicBezTo>
                    <a:close/>
                    <a:moveTo>
                      <a:pt x="7540" y="7973"/>
                    </a:moveTo>
                    <a:lnTo>
                      <a:pt x="7540" y="12476"/>
                    </a:lnTo>
                    <a:cubicBezTo>
                      <a:pt x="7006" y="12443"/>
                      <a:pt x="6439" y="12376"/>
                      <a:pt x="5805" y="12343"/>
                    </a:cubicBezTo>
                    <a:cubicBezTo>
                      <a:pt x="5004" y="10875"/>
                      <a:pt x="4604" y="9441"/>
                      <a:pt x="4537" y="7973"/>
                    </a:cubicBezTo>
                    <a:close/>
                    <a:moveTo>
                      <a:pt x="11142" y="7940"/>
                    </a:moveTo>
                    <a:cubicBezTo>
                      <a:pt x="11109" y="9441"/>
                      <a:pt x="10675" y="10942"/>
                      <a:pt x="9808" y="12443"/>
                    </a:cubicBezTo>
                    <a:cubicBezTo>
                      <a:pt x="9274" y="12476"/>
                      <a:pt x="8640" y="12476"/>
                      <a:pt x="8007" y="12476"/>
                    </a:cubicBezTo>
                    <a:lnTo>
                      <a:pt x="8007" y="7940"/>
                    </a:lnTo>
                    <a:close/>
                    <a:moveTo>
                      <a:pt x="13611" y="12143"/>
                    </a:moveTo>
                    <a:cubicBezTo>
                      <a:pt x="12843" y="13177"/>
                      <a:pt x="11809" y="14011"/>
                      <a:pt x="10608" y="14511"/>
                    </a:cubicBezTo>
                    <a:cubicBezTo>
                      <a:pt x="11509" y="13977"/>
                      <a:pt x="12310" y="13210"/>
                      <a:pt x="12877" y="12343"/>
                    </a:cubicBezTo>
                    <a:cubicBezTo>
                      <a:pt x="13144" y="12276"/>
                      <a:pt x="13377" y="12209"/>
                      <a:pt x="13611" y="12143"/>
                    </a:cubicBezTo>
                    <a:close/>
                    <a:moveTo>
                      <a:pt x="1769" y="11942"/>
                    </a:moveTo>
                    <a:lnTo>
                      <a:pt x="2636" y="12176"/>
                    </a:lnTo>
                    <a:cubicBezTo>
                      <a:pt x="3303" y="13210"/>
                      <a:pt x="4204" y="14044"/>
                      <a:pt x="5305" y="14678"/>
                    </a:cubicBezTo>
                    <a:cubicBezTo>
                      <a:pt x="3870" y="14144"/>
                      <a:pt x="2636" y="13177"/>
                      <a:pt x="1769" y="11942"/>
                    </a:cubicBezTo>
                    <a:close/>
                    <a:moveTo>
                      <a:pt x="6105" y="12776"/>
                    </a:moveTo>
                    <a:cubicBezTo>
                      <a:pt x="6606" y="12843"/>
                      <a:pt x="7106" y="12843"/>
                      <a:pt x="7540" y="12876"/>
                    </a:cubicBezTo>
                    <a:lnTo>
                      <a:pt x="7540" y="14711"/>
                    </a:lnTo>
                    <a:cubicBezTo>
                      <a:pt x="6972" y="14111"/>
                      <a:pt x="6505" y="13410"/>
                      <a:pt x="6105" y="12776"/>
                    </a:cubicBezTo>
                    <a:close/>
                    <a:moveTo>
                      <a:pt x="9541" y="12843"/>
                    </a:moveTo>
                    <a:lnTo>
                      <a:pt x="9541" y="12843"/>
                    </a:lnTo>
                    <a:cubicBezTo>
                      <a:pt x="9141" y="13510"/>
                      <a:pt x="8607" y="14177"/>
                      <a:pt x="8007" y="14845"/>
                    </a:cubicBezTo>
                    <a:lnTo>
                      <a:pt x="8007" y="12876"/>
                    </a:lnTo>
                    <a:lnTo>
                      <a:pt x="8307" y="12876"/>
                    </a:lnTo>
                    <a:cubicBezTo>
                      <a:pt x="8707" y="12876"/>
                      <a:pt x="9141" y="12876"/>
                      <a:pt x="9541" y="12843"/>
                    </a:cubicBezTo>
                    <a:close/>
                    <a:moveTo>
                      <a:pt x="12276" y="12476"/>
                    </a:moveTo>
                    <a:lnTo>
                      <a:pt x="12276" y="12476"/>
                    </a:lnTo>
                    <a:cubicBezTo>
                      <a:pt x="11309" y="13644"/>
                      <a:pt x="10041" y="14478"/>
                      <a:pt x="8540" y="14878"/>
                    </a:cubicBezTo>
                    <a:cubicBezTo>
                      <a:pt x="9141" y="14211"/>
                      <a:pt x="9641" y="13510"/>
                      <a:pt x="10108" y="12810"/>
                    </a:cubicBezTo>
                    <a:cubicBezTo>
                      <a:pt x="10875" y="12710"/>
                      <a:pt x="11642" y="12643"/>
                      <a:pt x="12276" y="12476"/>
                    </a:cubicBezTo>
                    <a:close/>
                    <a:moveTo>
                      <a:pt x="3303" y="12343"/>
                    </a:moveTo>
                    <a:lnTo>
                      <a:pt x="3303" y="12343"/>
                    </a:lnTo>
                    <a:cubicBezTo>
                      <a:pt x="4104" y="12510"/>
                      <a:pt x="4838" y="12643"/>
                      <a:pt x="5538" y="12710"/>
                    </a:cubicBezTo>
                    <a:cubicBezTo>
                      <a:pt x="5972" y="13477"/>
                      <a:pt x="6505" y="14211"/>
                      <a:pt x="7139" y="14945"/>
                    </a:cubicBezTo>
                    <a:cubicBezTo>
                      <a:pt x="5605" y="14511"/>
                      <a:pt x="4271" y="13544"/>
                      <a:pt x="3303" y="12343"/>
                    </a:cubicBezTo>
                    <a:close/>
                    <a:moveTo>
                      <a:pt x="7773" y="1"/>
                    </a:moveTo>
                    <a:cubicBezTo>
                      <a:pt x="3470" y="1"/>
                      <a:pt x="1" y="3470"/>
                      <a:pt x="1" y="7773"/>
                    </a:cubicBezTo>
                    <a:cubicBezTo>
                      <a:pt x="1" y="12043"/>
                      <a:pt x="3470" y="15512"/>
                      <a:pt x="7773" y="15512"/>
                    </a:cubicBezTo>
                    <a:lnTo>
                      <a:pt x="7940" y="15512"/>
                    </a:lnTo>
                    <a:cubicBezTo>
                      <a:pt x="12143" y="15445"/>
                      <a:pt x="15512" y="11976"/>
                      <a:pt x="15512" y="7773"/>
                    </a:cubicBezTo>
                    <a:cubicBezTo>
                      <a:pt x="15512" y="3536"/>
                      <a:pt x="12143" y="101"/>
                      <a:pt x="7940" y="1"/>
                    </a:cubicBezTo>
                    <a:close/>
                  </a:path>
                </a:pathLst>
              </a:custGeom>
              <a:solidFill>
                <a:srgbClr val="92F7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 name="Google Shape;2701;p59">
              <a:extLst>
                <a:ext uri="{FF2B5EF4-FFF2-40B4-BE49-F238E27FC236}">
                  <a16:creationId xmlns:a16="http://schemas.microsoft.com/office/drawing/2014/main" id="{D8DFF22A-83DC-8296-82DD-3D6D57AC6F10}"/>
                </a:ext>
              </a:extLst>
            </p:cNvPr>
            <p:cNvGrpSpPr/>
            <p:nvPr/>
          </p:nvGrpSpPr>
          <p:grpSpPr>
            <a:xfrm>
              <a:off x="4088181" y="4294860"/>
              <a:ext cx="1464539" cy="927911"/>
              <a:chOff x="6699267" y="4352378"/>
              <a:chExt cx="1248647" cy="791125"/>
            </a:xfrm>
          </p:grpSpPr>
          <p:sp>
            <p:nvSpPr>
              <p:cNvPr id="123" name="Google Shape;2702;p59">
                <a:extLst>
                  <a:ext uri="{FF2B5EF4-FFF2-40B4-BE49-F238E27FC236}">
                    <a16:creationId xmlns:a16="http://schemas.microsoft.com/office/drawing/2014/main" id="{7EF1D78E-DC78-C2D6-F4A3-3F3EB781E203}"/>
                  </a:ext>
                </a:extLst>
              </p:cNvPr>
              <p:cNvSpPr/>
              <p:nvPr/>
            </p:nvSpPr>
            <p:spPr>
              <a:xfrm flipH="1">
                <a:off x="6699267" y="4352378"/>
                <a:ext cx="649121" cy="791125"/>
              </a:xfrm>
              <a:custGeom>
                <a:avLst/>
                <a:gdLst/>
                <a:ahLst/>
                <a:cxnLst/>
                <a:rect l="l" t="t" r="r" b="b"/>
                <a:pathLst>
                  <a:path w="28821" h="35126" extrusionOk="0">
                    <a:moveTo>
                      <a:pt x="0" y="0"/>
                    </a:moveTo>
                    <a:lnTo>
                      <a:pt x="2502" y="20848"/>
                    </a:lnTo>
                    <a:lnTo>
                      <a:pt x="5404" y="35125"/>
                    </a:lnTo>
                    <a:lnTo>
                      <a:pt x="28821" y="35125"/>
                    </a:lnTo>
                    <a:lnTo>
                      <a:pt x="1831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2703;p59">
                <a:extLst>
                  <a:ext uri="{FF2B5EF4-FFF2-40B4-BE49-F238E27FC236}">
                    <a16:creationId xmlns:a16="http://schemas.microsoft.com/office/drawing/2014/main" id="{494288A0-F2FD-CB0E-A4DA-56851676A2E6}"/>
                  </a:ext>
                </a:extLst>
              </p:cNvPr>
              <p:cNvSpPr/>
              <p:nvPr/>
            </p:nvSpPr>
            <p:spPr>
              <a:xfrm flipH="1">
                <a:off x="7275505" y="4352378"/>
                <a:ext cx="672409" cy="791125"/>
              </a:xfrm>
              <a:custGeom>
                <a:avLst/>
                <a:gdLst/>
                <a:ahLst/>
                <a:cxnLst/>
                <a:rect l="l" t="t" r="r" b="b"/>
                <a:pathLst>
                  <a:path w="29855" h="35126" extrusionOk="0">
                    <a:moveTo>
                      <a:pt x="10474" y="0"/>
                    </a:moveTo>
                    <a:lnTo>
                      <a:pt x="0" y="35125"/>
                    </a:lnTo>
                    <a:lnTo>
                      <a:pt x="26752" y="35125"/>
                    </a:lnTo>
                    <a:lnTo>
                      <a:pt x="29855" y="20915"/>
                    </a:lnTo>
                    <a:lnTo>
                      <a:pt x="2882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2704;p59">
                <a:extLst>
                  <a:ext uri="{FF2B5EF4-FFF2-40B4-BE49-F238E27FC236}">
                    <a16:creationId xmlns:a16="http://schemas.microsoft.com/office/drawing/2014/main" id="{CFFC4E31-FB71-5D22-7F81-C91A709DB5BE}"/>
                  </a:ext>
                </a:extLst>
              </p:cNvPr>
              <p:cNvSpPr/>
              <p:nvPr/>
            </p:nvSpPr>
            <p:spPr>
              <a:xfrm flipH="1">
                <a:off x="6809695" y="4352378"/>
                <a:ext cx="257725" cy="424482"/>
              </a:xfrm>
              <a:custGeom>
                <a:avLst/>
                <a:gdLst/>
                <a:ahLst/>
                <a:cxnLst/>
                <a:rect l="l" t="t" r="r" b="b"/>
                <a:pathLst>
                  <a:path w="11443" h="18847" extrusionOk="0">
                    <a:moveTo>
                      <a:pt x="1" y="0"/>
                    </a:moveTo>
                    <a:cubicBezTo>
                      <a:pt x="334" y="5671"/>
                      <a:pt x="2602" y="11275"/>
                      <a:pt x="6439" y="15511"/>
                    </a:cubicBezTo>
                    <a:cubicBezTo>
                      <a:pt x="7573" y="16812"/>
                      <a:pt x="8907" y="17980"/>
                      <a:pt x="10508" y="18647"/>
                    </a:cubicBezTo>
                    <a:cubicBezTo>
                      <a:pt x="10775" y="18780"/>
                      <a:pt x="11109" y="18814"/>
                      <a:pt x="11442" y="18847"/>
                    </a:cubicBezTo>
                    <a:lnTo>
                      <a:pt x="583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2705;p59">
                <a:extLst>
                  <a:ext uri="{FF2B5EF4-FFF2-40B4-BE49-F238E27FC236}">
                    <a16:creationId xmlns:a16="http://schemas.microsoft.com/office/drawing/2014/main" id="{3D5F290E-0AFB-6D21-EF59-769150CDD229}"/>
                  </a:ext>
                </a:extLst>
              </p:cNvPr>
              <p:cNvSpPr/>
              <p:nvPr/>
            </p:nvSpPr>
            <p:spPr>
              <a:xfrm flipH="1">
                <a:off x="7570009" y="4352378"/>
                <a:ext cx="268986" cy="424482"/>
              </a:xfrm>
              <a:custGeom>
                <a:avLst/>
                <a:gdLst/>
                <a:ahLst/>
                <a:cxnLst/>
                <a:rect l="l" t="t" r="r" b="b"/>
                <a:pathLst>
                  <a:path w="11943" h="18847" extrusionOk="0">
                    <a:moveTo>
                      <a:pt x="5638" y="0"/>
                    </a:moveTo>
                    <a:lnTo>
                      <a:pt x="1" y="18847"/>
                    </a:lnTo>
                    <a:cubicBezTo>
                      <a:pt x="501" y="18847"/>
                      <a:pt x="1002" y="18814"/>
                      <a:pt x="1435" y="18647"/>
                    </a:cubicBezTo>
                    <a:cubicBezTo>
                      <a:pt x="3003" y="17980"/>
                      <a:pt x="4304" y="16812"/>
                      <a:pt x="5471" y="15511"/>
                    </a:cubicBezTo>
                    <a:cubicBezTo>
                      <a:pt x="9274" y="11275"/>
                      <a:pt x="11576" y="5738"/>
                      <a:pt x="1194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2706;p59">
                <a:extLst>
                  <a:ext uri="{FF2B5EF4-FFF2-40B4-BE49-F238E27FC236}">
                    <a16:creationId xmlns:a16="http://schemas.microsoft.com/office/drawing/2014/main" id="{DB79C08D-72C4-6DAD-6043-C370E63CC170}"/>
                  </a:ext>
                </a:extLst>
              </p:cNvPr>
              <p:cNvSpPr/>
              <p:nvPr/>
            </p:nvSpPr>
            <p:spPr>
              <a:xfrm flipH="1">
                <a:off x="7251451" y="4352378"/>
                <a:ext cx="84932" cy="471824"/>
              </a:xfrm>
              <a:custGeom>
                <a:avLst/>
                <a:gdLst/>
                <a:ahLst/>
                <a:cxnLst/>
                <a:rect l="l" t="t" r="r" b="b"/>
                <a:pathLst>
                  <a:path w="3771" h="20949" extrusionOk="0">
                    <a:moveTo>
                      <a:pt x="1" y="0"/>
                    </a:moveTo>
                    <a:cubicBezTo>
                      <a:pt x="668" y="6972"/>
                      <a:pt x="1302" y="13943"/>
                      <a:pt x="1969" y="20848"/>
                    </a:cubicBezTo>
                    <a:cubicBezTo>
                      <a:pt x="2503" y="20915"/>
                      <a:pt x="3103" y="20915"/>
                      <a:pt x="3637" y="20948"/>
                    </a:cubicBezTo>
                    <a:cubicBezTo>
                      <a:pt x="3770" y="13977"/>
                      <a:pt x="3470" y="6972"/>
                      <a:pt x="276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 name="Google Shape;2707;p59">
              <a:extLst>
                <a:ext uri="{FF2B5EF4-FFF2-40B4-BE49-F238E27FC236}">
                  <a16:creationId xmlns:a16="http://schemas.microsoft.com/office/drawing/2014/main" id="{8864B3CB-50E1-B233-7F6A-410C2BC5DD2E}"/>
                </a:ext>
              </a:extLst>
            </p:cNvPr>
            <p:cNvSpPr/>
            <p:nvPr/>
          </p:nvSpPr>
          <p:spPr>
            <a:xfrm>
              <a:off x="4316488" y="2799575"/>
              <a:ext cx="1033800" cy="1675550"/>
            </a:xfrm>
            <a:custGeom>
              <a:avLst/>
              <a:gdLst/>
              <a:ahLst/>
              <a:cxnLst/>
              <a:rect l="l" t="t" r="r" b="b"/>
              <a:pathLst>
                <a:path w="41352" h="67022" extrusionOk="0">
                  <a:moveTo>
                    <a:pt x="13288" y="1"/>
                  </a:moveTo>
                  <a:lnTo>
                    <a:pt x="1561" y="3215"/>
                  </a:lnTo>
                  <a:lnTo>
                    <a:pt x="2763" y="44852"/>
                  </a:lnTo>
                  <a:cubicBezTo>
                    <a:pt x="2918" y="50781"/>
                    <a:pt x="2168" y="56686"/>
                    <a:pt x="501" y="62378"/>
                  </a:cubicBezTo>
                  <a:lnTo>
                    <a:pt x="1" y="64068"/>
                  </a:lnTo>
                  <a:lnTo>
                    <a:pt x="4371" y="65056"/>
                  </a:lnTo>
                  <a:cubicBezTo>
                    <a:pt x="10189" y="66361"/>
                    <a:pt x="16137" y="67022"/>
                    <a:pt x="22100" y="67022"/>
                  </a:cubicBezTo>
                  <a:cubicBezTo>
                    <a:pt x="24409" y="67022"/>
                    <a:pt x="26721" y="66923"/>
                    <a:pt x="29028" y="66723"/>
                  </a:cubicBezTo>
                  <a:lnTo>
                    <a:pt x="40327" y="65735"/>
                  </a:lnTo>
                  <a:lnTo>
                    <a:pt x="41351" y="27087"/>
                  </a:lnTo>
                  <a:lnTo>
                    <a:pt x="38208" y="5132"/>
                  </a:lnTo>
                  <a:lnTo>
                    <a:pt x="2379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708;p59">
              <a:extLst>
                <a:ext uri="{FF2B5EF4-FFF2-40B4-BE49-F238E27FC236}">
                  <a16:creationId xmlns:a16="http://schemas.microsoft.com/office/drawing/2014/main" id="{F28FD49C-27F9-F80C-9B9C-657CE5AF7C1A}"/>
                </a:ext>
              </a:extLst>
            </p:cNvPr>
            <p:cNvSpPr/>
            <p:nvPr/>
          </p:nvSpPr>
          <p:spPr>
            <a:xfrm>
              <a:off x="4763588" y="3402925"/>
              <a:ext cx="578950" cy="560525"/>
            </a:xfrm>
            <a:custGeom>
              <a:avLst/>
              <a:gdLst/>
              <a:ahLst/>
              <a:cxnLst/>
              <a:rect l="l" t="t" r="r" b="b"/>
              <a:pathLst>
                <a:path w="23158" h="22421" extrusionOk="0">
                  <a:moveTo>
                    <a:pt x="1596" y="1"/>
                  </a:moveTo>
                  <a:lnTo>
                    <a:pt x="715" y="1644"/>
                  </a:lnTo>
                  <a:cubicBezTo>
                    <a:pt x="0" y="3001"/>
                    <a:pt x="369" y="4668"/>
                    <a:pt x="1596" y="5573"/>
                  </a:cubicBezTo>
                  <a:lnTo>
                    <a:pt x="3274" y="8264"/>
                  </a:lnTo>
                  <a:cubicBezTo>
                    <a:pt x="4822" y="10740"/>
                    <a:pt x="7370" y="12431"/>
                    <a:pt x="10251" y="12907"/>
                  </a:cubicBezTo>
                  <a:lnTo>
                    <a:pt x="22967" y="22420"/>
                  </a:lnTo>
                  <a:lnTo>
                    <a:pt x="23158" y="14836"/>
                  </a:lnTo>
                  <a:lnTo>
                    <a:pt x="9394" y="5573"/>
                  </a:lnTo>
                  <a:lnTo>
                    <a:pt x="1596" y="1"/>
                  </a:lnTo>
                  <a:close/>
                </a:path>
              </a:pathLst>
            </a:custGeom>
            <a:solidFill>
              <a:srgbClr val="E4E4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2709;p59">
              <a:extLst>
                <a:ext uri="{FF2B5EF4-FFF2-40B4-BE49-F238E27FC236}">
                  <a16:creationId xmlns:a16="http://schemas.microsoft.com/office/drawing/2014/main" id="{EFA65B4A-5F85-BEAD-6BCE-5828B4FC98E4}"/>
                </a:ext>
              </a:extLst>
            </p:cNvPr>
            <p:cNvSpPr/>
            <p:nvPr/>
          </p:nvSpPr>
          <p:spPr>
            <a:xfrm>
              <a:off x="5154113" y="3188025"/>
              <a:ext cx="188125" cy="585800"/>
            </a:xfrm>
            <a:custGeom>
              <a:avLst/>
              <a:gdLst/>
              <a:ahLst/>
              <a:cxnLst/>
              <a:rect l="l" t="t" r="r" b="b"/>
              <a:pathLst>
                <a:path w="7525" h="23432" extrusionOk="0">
                  <a:moveTo>
                    <a:pt x="584" y="0"/>
                  </a:moveTo>
                  <a:lnTo>
                    <a:pt x="465" y="953"/>
                  </a:lnTo>
                  <a:cubicBezTo>
                    <a:pt x="0" y="4894"/>
                    <a:pt x="393" y="8882"/>
                    <a:pt x="1596" y="12669"/>
                  </a:cubicBezTo>
                  <a:lnTo>
                    <a:pt x="4191" y="20765"/>
                  </a:lnTo>
                  <a:lnTo>
                    <a:pt x="7525" y="23432"/>
                  </a:lnTo>
                  <a:lnTo>
                    <a:pt x="7192" y="17241"/>
                  </a:lnTo>
                  <a:lnTo>
                    <a:pt x="584" y="0"/>
                  </a:lnTo>
                  <a:close/>
                </a:path>
              </a:pathLst>
            </a:custGeom>
            <a:solidFill>
              <a:srgbClr val="E4E4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2710;p59">
              <a:extLst>
                <a:ext uri="{FF2B5EF4-FFF2-40B4-BE49-F238E27FC236}">
                  <a16:creationId xmlns:a16="http://schemas.microsoft.com/office/drawing/2014/main" id="{ABF5C971-2B42-00E3-B475-B173839C8339}"/>
                </a:ext>
              </a:extLst>
            </p:cNvPr>
            <p:cNvSpPr/>
            <p:nvPr/>
          </p:nvSpPr>
          <p:spPr>
            <a:xfrm>
              <a:off x="4648688" y="2515325"/>
              <a:ext cx="264925" cy="394950"/>
            </a:xfrm>
            <a:custGeom>
              <a:avLst/>
              <a:gdLst/>
              <a:ahLst/>
              <a:cxnLst/>
              <a:rect l="l" t="t" r="r" b="b"/>
              <a:pathLst>
                <a:path w="10597" h="15798" extrusionOk="0">
                  <a:moveTo>
                    <a:pt x="9859" y="0"/>
                  </a:moveTo>
                  <a:lnTo>
                    <a:pt x="0" y="5787"/>
                  </a:lnTo>
                  <a:lnTo>
                    <a:pt x="0" y="12728"/>
                  </a:lnTo>
                  <a:cubicBezTo>
                    <a:pt x="1003" y="14719"/>
                    <a:pt x="2978" y="15797"/>
                    <a:pt x="4987" y="15797"/>
                  </a:cubicBezTo>
                  <a:cubicBezTo>
                    <a:pt x="6342" y="15797"/>
                    <a:pt x="7713" y="15307"/>
                    <a:pt x="8811" y="14276"/>
                  </a:cubicBezTo>
                  <a:lnTo>
                    <a:pt x="10597" y="12597"/>
                  </a:lnTo>
                  <a:lnTo>
                    <a:pt x="9859" y="0"/>
                  </a:lnTo>
                  <a:close/>
                </a:path>
              </a:pathLst>
            </a:custGeom>
            <a:solidFill>
              <a:srgbClr val="EBA4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2711;p59">
              <a:extLst>
                <a:ext uri="{FF2B5EF4-FFF2-40B4-BE49-F238E27FC236}">
                  <a16:creationId xmlns:a16="http://schemas.microsoft.com/office/drawing/2014/main" id="{367A2CFC-7592-97AD-7837-F0F8B44081BD}"/>
                </a:ext>
              </a:extLst>
            </p:cNvPr>
            <p:cNvSpPr/>
            <p:nvPr/>
          </p:nvSpPr>
          <p:spPr>
            <a:xfrm>
              <a:off x="4648088" y="2515625"/>
              <a:ext cx="247975" cy="243500"/>
            </a:xfrm>
            <a:custGeom>
              <a:avLst/>
              <a:gdLst/>
              <a:ahLst/>
              <a:cxnLst/>
              <a:rect l="l" t="t" r="r" b="b"/>
              <a:pathLst>
                <a:path w="9919" h="9740" extrusionOk="0">
                  <a:moveTo>
                    <a:pt x="9859" y="0"/>
                  </a:moveTo>
                  <a:lnTo>
                    <a:pt x="1" y="5775"/>
                  </a:lnTo>
                  <a:lnTo>
                    <a:pt x="1" y="9740"/>
                  </a:lnTo>
                  <a:lnTo>
                    <a:pt x="4501" y="7549"/>
                  </a:lnTo>
                  <a:cubicBezTo>
                    <a:pt x="6573" y="6549"/>
                    <a:pt x="8192" y="4870"/>
                    <a:pt x="9109" y="2798"/>
                  </a:cubicBezTo>
                  <a:lnTo>
                    <a:pt x="9918" y="988"/>
                  </a:lnTo>
                  <a:lnTo>
                    <a:pt x="9859" y="0"/>
                  </a:lnTo>
                  <a:close/>
                </a:path>
              </a:pathLst>
            </a:custGeom>
            <a:solidFill>
              <a:srgbClr val="191919">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2712;p59">
              <a:extLst>
                <a:ext uri="{FF2B5EF4-FFF2-40B4-BE49-F238E27FC236}">
                  <a16:creationId xmlns:a16="http://schemas.microsoft.com/office/drawing/2014/main" id="{62C9F5D8-7831-3AD1-5581-B88EBE6526EA}"/>
                </a:ext>
              </a:extLst>
            </p:cNvPr>
            <p:cNvSpPr/>
            <p:nvPr/>
          </p:nvSpPr>
          <p:spPr>
            <a:xfrm>
              <a:off x="4594213" y="1873200"/>
              <a:ext cx="587600" cy="671900"/>
            </a:xfrm>
            <a:custGeom>
              <a:avLst/>
              <a:gdLst/>
              <a:ahLst/>
              <a:cxnLst/>
              <a:rect l="l" t="t" r="r" b="b"/>
              <a:pathLst>
                <a:path w="23504" h="26876" extrusionOk="0">
                  <a:moveTo>
                    <a:pt x="3865" y="0"/>
                  </a:moveTo>
                  <a:cubicBezTo>
                    <a:pt x="2858" y="0"/>
                    <a:pt x="1856" y="423"/>
                    <a:pt x="1144" y="1147"/>
                  </a:cubicBezTo>
                  <a:cubicBezTo>
                    <a:pt x="405" y="1897"/>
                    <a:pt x="1" y="2992"/>
                    <a:pt x="60" y="4040"/>
                  </a:cubicBezTo>
                  <a:cubicBezTo>
                    <a:pt x="3203" y="6266"/>
                    <a:pt x="6251" y="9064"/>
                    <a:pt x="7609" y="12660"/>
                  </a:cubicBezTo>
                  <a:cubicBezTo>
                    <a:pt x="8323" y="14565"/>
                    <a:pt x="8406" y="16637"/>
                    <a:pt x="8490" y="18673"/>
                  </a:cubicBezTo>
                  <a:cubicBezTo>
                    <a:pt x="8573" y="21411"/>
                    <a:pt x="8609" y="24138"/>
                    <a:pt x="8585" y="26876"/>
                  </a:cubicBezTo>
                  <a:cubicBezTo>
                    <a:pt x="8585" y="26769"/>
                    <a:pt x="13609" y="25519"/>
                    <a:pt x="15943" y="24840"/>
                  </a:cubicBezTo>
                  <a:cubicBezTo>
                    <a:pt x="15956" y="24840"/>
                    <a:pt x="15969" y="24840"/>
                    <a:pt x="15982" y="24840"/>
                  </a:cubicBezTo>
                  <a:cubicBezTo>
                    <a:pt x="17048" y="24840"/>
                    <a:pt x="17935" y="23887"/>
                    <a:pt x="18229" y="22840"/>
                  </a:cubicBezTo>
                  <a:cubicBezTo>
                    <a:pt x="18527" y="21804"/>
                    <a:pt x="18384" y="20685"/>
                    <a:pt x="18324" y="19601"/>
                  </a:cubicBezTo>
                  <a:cubicBezTo>
                    <a:pt x="18265" y="18518"/>
                    <a:pt x="18289" y="17351"/>
                    <a:pt x="18884" y="16446"/>
                  </a:cubicBezTo>
                  <a:cubicBezTo>
                    <a:pt x="19455" y="15601"/>
                    <a:pt x="20408" y="15101"/>
                    <a:pt x="21265" y="14589"/>
                  </a:cubicBezTo>
                  <a:cubicBezTo>
                    <a:pt x="22134" y="14053"/>
                    <a:pt x="23015" y="13350"/>
                    <a:pt x="23218" y="12350"/>
                  </a:cubicBezTo>
                  <a:cubicBezTo>
                    <a:pt x="23503" y="10993"/>
                    <a:pt x="22408" y="9731"/>
                    <a:pt x="21265" y="8957"/>
                  </a:cubicBezTo>
                  <a:cubicBezTo>
                    <a:pt x="20122" y="8183"/>
                    <a:pt x="18789" y="7588"/>
                    <a:pt x="18015" y="6433"/>
                  </a:cubicBezTo>
                  <a:cubicBezTo>
                    <a:pt x="16955" y="4838"/>
                    <a:pt x="17205" y="2468"/>
                    <a:pt x="15705" y="1289"/>
                  </a:cubicBezTo>
                  <a:cubicBezTo>
                    <a:pt x="15105" y="824"/>
                    <a:pt x="14358" y="662"/>
                    <a:pt x="13589" y="662"/>
                  </a:cubicBezTo>
                  <a:cubicBezTo>
                    <a:pt x="13139" y="662"/>
                    <a:pt x="12680" y="718"/>
                    <a:pt x="12240" y="801"/>
                  </a:cubicBezTo>
                  <a:cubicBezTo>
                    <a:pt x="11207" y="1000"/>
                    <a:pt x="10166" y="1335"/>
                    <a:pt x="9123" y="1335"/>
                  </a:cubicBezTo>
                  <a:cubicBezTo>
                    <a:pt x="8975" y="1335"/>
                    <a:pt x="8828" y="1328"/>
                    <a:pt x="8680" y="1313"/>
                  </a:cubicBezTo>
                  <a:cubicBezTo>
                    <a:pt x="7073" y="1147"/>
                    <a:pt x="5632" y="75"/>
                    <a:pt x="4025" y="4"/>
                  </a:cubicBezTo>
                  <a:cubicBezTo>
                    <a:pt x="3971" y="1"/>
                    <a:pt x="3918" y="0"/>
                    <a:pt x="38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2713;p59">
              <a:extLst>
                <a:ext uri="{FF2B5EF4-FFF2-40B4-BE49-F238E27FC236}">
                  <a16:creationId xmlns:a16="http://schemas.microsoft.com/office/drawing/2014/main" id="{EA4461E2-843C-7E40-6DCD-343D9F9EAB1F}"/>
                </a:ext>
              </a:extLst>
            </p:cNvPr>
            <p:cNvSpPr/>
            <p:nvPr/>
          </p:nvSpPr>
          <p:spPr>
            <a:xfrm>
              <a:off x="4392113" y="2062875"/>
              <a:ext cx="512875" cy="631500"/>
            </a:xfrm>
            <a:custGeom>
              <a:avLst/>
              <a:gdLst/>
              <a:ahLst/>
              <a:cxnLst/>
              <a:rect l="l" t="t" r="r" b="b"/>
              <a:pathLst>
                <a:path w="20515" h="25260" extrusionOk="0">
                  <a:moveTo>
                    <a:pt x="2286" y="1"/>
                  </a:moveTo>
                  <a:lnTo>
                    <a:pt x="726" y="1180"/>
                  </a:lnTo>
                  <a:lnTo>
                    <a:pt x="0" y="13860"/>
                  </a:lnTo>
                  <a:lnTo>
                    <a:pt x="238" y="17277"/>
                  </a:lnTo>
                  <a:cubicBezTo>
                    <a:pt x="488" y="20908"/>
                    <a:pt x="3012" y="23992"/>
                    <a:pt x="6525" y="24956"/>
                  </a:cubicBezTo>
                  <a:cubicBezTo>
                    <a:pt x="7261" y="25159"/>
                    <a:pt x="8017" y="25259"/>
                    <a:pt x="8774" y="25259"/>
                  </a:cubicBezTo>
                  <a:cubicBezTo>
                    <a:pt x="9754" y="25259"/>
                    <a:pt x="10734" y="25090"/>
                    <a:pt x="11668" y="24754"/>
                  </a:cubicBezTo>
                  <a:lnTo>
                    <a:pt x="15609" y="23337"/>
                  </a:lnTo>
                  <a:cubicBezTo>
                    <a:pt x="17752" y="22563"/>
                    <a:pt x="19503" y="20992"/>
                    <a:pt x="20467" y="18920"/>
                  </a:cubicBezTo>
                  <a:lnTo>
                    <a:pt x="20515" y="18813"/>
                  </a:lnTo>
                  <a:lnTo>
                    <a:pt x="19943" y="17503"/>
                  </a:lnTo>
                  <a:cubicBezTo>
                    <a:pt x="19586" y="16682"/>
                    <a:pt x="19467" y="15777"/>
                    <a:pt x="19610" y="14872"/>
                  </a:cubicBezTo>
                  <a:lnTo>
                    <a:pt x="19693" y="14324"/>
                  </a:lnTo>
                  <a:cubicBezTo>
                    <a:pt x="19848" y="13312"/>
                    <a:pt x="19479" y="12276"/>
                    <a:pt x="18717" y="11598"/>
                  </a:cubicBezTo>
                  <a:cubicBezTo>
                    <a:pt x="17955" y="10907"/>
                    <a:pt x="17586" y="9895"/>
                    <a:pt x="17729" y="8883"/>
                  </a:cubicBezTo>
                  <a:lnTo>
                    <a:pt x="18562" y="3156"/>
                  </a:lnTo>
                  <a:cubicBezTo>
                    <a:pt x="13240" y="1680"/>
                    <a:pt x="7787" y="632"/>
                    <a:pt x="2286" y="1"/>
                  </a:cubicBezTo>
                  <a:close/>
                </a:path>
              </a:pathLst>
            </a:custGeom>
            <a:solidFill>
              <a:srgbClr val="EBA4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2714;p59">
              <a:extLst>
                <a:ext uri="{FF2B5EF4-FFF2-40B4-BE49-F238E27FC236}">
                  <a16:creationId xmlns:a16="http://schemas.microsoft.com/office/drawing/2014/main" id="{312E1C2F-5106-2FB7-ED35-519E7A7AE9FB}"/>
                </a:ext>
              </a:extLst>
            </p:cNvPr>
            <p:cNvSpPr/>
            <p:nvPr/>
          </p:nvSpPr>
          <p:spPr>
            <a:xfrm>
              <a:off x="4865963" y="2459325"/>
              <a:ext cx="177450" cy="155475"/>
            </a:xfrm>
            <a:custGeom>
              <a:avLst/>
              <a:gdLst/>
              <a:ahLst/>
              <a:cxnLst/>
              <a:rect l="l" t="t" r="r" b="b"/>
              <a:pathLst>
                <a:path w="7098" h="6219" extrusionOk="0">
                  <a:moveTo>
                    <a:pt x="3557" y="0"/>
                  </a:moveTo>
                  <a:cubicBezTo>
                    <a:pt x="2513" y="0"/>
                    <a:pt x="1495" y="525"/>
                    <a:pt x="906" y="1478"/>
                  </a:cubicBezTo>
                  <a:cubicBezTo>
                    <a:pt x="1" y="2931"/>
                    <a:pt x="453" y="4848"/>
                    <a:pt x="1918" y="5753"/>
                  </a:cubicBezTo>
                  <a:cubicBezTo>
                    <a:pt x="2429" y="6068"/>
                    <a:pt x="2995" y="6219"/>
                    <a:pt x="3553" y="6219"/>
                  </a:cubicBezTo>
                  <a:cubicBezTo>
                    <a:pt x="4596" y="6219"/>
                    <a:pt x="5615" y="5694"/>
                    <a:pt x="6204" y="4741"/>
                  </a:cubicBezTo>
                  <a:cubicBezTo>
                    <a:pt x="7097" y="3288"/>
                    <a:pt x="6645" y="1371"/>
                    <a:pt x="5192" y="466"/>
                  </a:cubicBezTo>
                  <a:cubicBezTo>
                    <a:pt x="4681" y="151"/>
                    <a:pt x="4115" y="0"/>
                    <a:pt x="3557" y="0"/>
                  </a:cubicBezTo>
                  <a:close/>
                </a:path>
              </a:pathLst>
            </a:custGeom>
            <a:solidFill>
              <a:srgbClr val="EBA4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2715;p59">
              <a:extLst>
                <a:ext uri="{FF2B5EF4-FFF2-40B4-BE49-F238E27FC236}">
                  <a16:creationId xmlns:a16="http://schemas.microsoft.com/office/drawing/2014/main" id="{E6ABCDE2-CA88-2BB7-8494-1153DE2561DF}"/>
                </a:ext>
              </a:extLst>
            </p:cNvPr>
            <p:cNvSpPr/>
            <p:nvPr/>
          </p:nvSpPr>
          <p:spPr>
            <a:xfrm>
              <a:off x="4913588" y="2495675"/>
              <a:ext cx="83375" cy="83375"/>
            </a:xfrm>
            <a:custGeom>
              <a:avLst/>
              <a:gdLst/>
              <a:ahLst/>
              <a:cxnLst/>
              <a:rect l="l" t="t" r="r" b="b"/>
              <a:pathLst>
                <a:path w="3335" h="3335" extrusionOk="0">
                  <a:moveTo>
                    <a:pt x="1668" y="1"/>
                  </a:moveTo>
                  <a:cubicBezTo>
                    <a:pt x="739" y="1"/>
                    <a:pt x="1" y="739"/>
                    <a:pt x="1" y="1667"/>
                  </a:cubicBezTo>
                  <a:cubicBezTo>
                    <a:pt x="1" y="2584"/>
                    <a:pt x="739" y="3334"/>
                    <a:pt x="1668" y="3334"/>
                  </a:cubicBezTo>
                  <a:cubicBezTo>
                    <a:pt x="2585" y="3334"/>
                    <a:pt x="3335" y="2584"/>
                    <a:pt x="3335" y="1667"/>
                  </a:cubicBezTo>
                  <a:cubicBezTo>
                    <a:pt x="3335" y="739"/>
                    <a:pt x="2573" y="1"/>
                    <a:pt x="1668" y="1"/>
                  </a:cubicBezTo>
                  <a:close/>
                </a:path>
              </a:pathLst>
            </a:custGeom>
            <a:solidFill>
              <a:srgbClr val="B76D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2716;p59">
              <a:extLst>
                <a:ext uri="{FF2B5EF4-FFF2-40B4-BE49-F238E27FC236}">
                  <a16:creationId xmlns:a16="http://schemas.microsoft.com/office/drawing/2014/main" id="{9C2D5862-28F0-4B9B-4914-EDD59DFA380C}"/>
                </a:ext>
              </a:extLst>
            </p:cNvPr>
            <p:cNvSpPr/>
            <p:nvPr/>
          </p:nvSpPr>
          <p:spPr>
            <a:xfrm>
              <a:off x="4410863" y="2065275"/>
              <a:ext cx="396200" cy="150925"/>
            </a:xfrm>
            <a:custGeom>
              <a:avLst/>
              <a:gdLst/>
              <a:ahLst/>
              <a:cxnLst/>
              <a:rect l="l" t="t" r="r" b="b"/>
              <a:pathLst>
                <a:path w="15848" h="6037" extrusionOk="0">
                  <a:moveTo>
                    <a:pt x="667" y="0"/>
                  </a:moveTo>
                  <a:cubicBezTo>
                    <a:pt x="429" y="345"/>
                    <a:pt x="191" y="715"/>
                    <a:pt x="0" y="1096"/>
                  </a:cubicBezTo>
                  <a:lnTo>
                    <a:pt x="12430" y="5156"/>
                  </a:lnTo>
                  <a:lnTo>
                    <a:pt x="15847" y="6037"/>
                  </a:lnTo>
                  <a:lnTo>
                    <a:pt x="15847" y="6037"/>
                  </a:lnTo>
                  <a:lnTo>
                    <a:pt x="11490" y="2131"/>
                  </a:lnTo>
                  <a:cubicBezTo>
                    <a:pt x="10728" y="1465"/>
                    <a:pt x="9787" y="1036"/>
                    <a:pt x="8799" y="929"/>
                  </a:cubicBezTo>
                  <a:lnTo>
                    <a:pt x="66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2717;p59">
              <a:extLst>
                <a:ext uri="{FF2B5EF4-FFF2-40B4-BE49-F238E27FC236}">
                  <a16:creationId xmlns:a16="http://schemas.microsoft.com/office/drawing/2014/main" id="{DEC9E20B-FAEB-B034-98AB-3157A8E0EE83}"/>
                </a:ext>
              </a:extLst>
            </p:cNvPr>
            <p:cNvSpPr/>
            <p:nvPr/>
          </p:nvSpPr>
          <p:spPr>
            <a:xfrm>
              <a:off x="4427538" y="1947025"/>
              <a:ext cx="549200" cy="304300"/>
            </a:xfrm>
            <a:custGeom>
              <a:avLst/>
              <a:gdLst/>
              <a:ahLst/>
              <a:cxnLst/>
              <a:rect l="l" t="t" r="r" b="b"/>
              <a:pathLst>
                <a:path w="21968" h="12172" extrusionOk="0">
                  <a:moveTo>
                    <a:pt x="9007" y="0"/>
                  </a:moveTo>
                  <a:cubicBezTo>
                    <a:pt x="7402" y="0"/>
                    <a:pt x="5799" y="355"/>
                    <a:pt x="4322" y="1051"/>
                  </a:cubicBezTo>
                  <a:lnTo>
                    <a:pt x="4298" y="1063"/>
                  </a:lnTo>
                  <a:cubicBezTo>
                    <a:pt x="2560" y="1885"/>
                    <a:pt x="1083" y="3159"/>
                    <a:pt x="0" y="4742"/>
                  </a:cubicBezTo>
                  <a:lnTo>
                    <a:pt x="8132" y="5683"/>
                  </a:lnTo>
                  <a:cubicBezTo>
                    <a:pt x="9120" y="5802"/>
                    <a:pt x="10061" y="6218"/>
                    <a:pt x="10823" y="6885"/>
                  </a:cubicBezTo>
                  <a:lnTo>
                    <a:pt x="15180" y="10778"/>
                  </a:lnTo>
                  <a:lnTo>
                    <a:pt x="20538" y="12172"/>
                  </a:lnTo>
                  <a:lnTo>
                    <a:pt x="21967" y="9886"/>
                  </a:lnTo>
                  <a:lnTo>
                    <a:pt x="17752" y="5992"/>
                  </a:lnTo>
                  <a:lnTo>
                    <a:pt x="17240" y="2135"/>
                  </a:lnTo>
                  <a:lnTo>
                    <a:pt x="12383" y="539"/>
                  </a:lnTo>
                  <a:cubicBezTo>
                    <a:pt x="11286" y="178"/>
                    <a:pt x="10146" y="0"/>
                    <a:pt x="900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2718;p59">
              <a:extLst>
                <a:ext uri="{FF2B5EF4-FFF2-40B4-BE49-F238E27FC236}">
                  <a16:creationId xmlns:a16="http://schemas.microsoft.com/office/drawing/2014/main" id="{FB6314DC-9B15-91FD-F66F-2F2CE886126C}"/>
                </a:ext>
              </a:extLst>
            </p:cNvPr>
            <p:cNvSpPr/>
            <p:nvPr/>
          </p:nvSpPr>
          <p:spPr>
            <a:xfrm>
              <a:off x="4940688" y="2194150"/>
              <a:ext cx="153900" cy="131600"/>
            </a:xfrm>
            <a:custGeom>
              <a:avLst/>
              <a:gdLst/>
              <a:ahLst/>
              <a:cxnLst/>
              <a:rect l="l" t="t" r="r" b="b"/>
              <a:pathLst>
                <a:path w="6156" h="5264" extrusionOk="0">
                  <a:moveTo>
                    <a:pt x="1441" y="1"/>
                  </a:moveTo>
                  <a:lnTo>
                    <a:pt x="0" y="2263"/>
                  </a:lnTo>
                  <a:lnTo>
                    <a:pt x="4882" y="5263"/>
                  </a:lnTo>
                  <a:lnTo>
                    <a:pt x="6156" y="3251"/>
                  </a:lnTo>
                  <a:lnTo>
                    <a:pt x="144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2719;p59">
              <a:extLst>
                <a:ext uri="{FF2B5EF4-FFF2-40B4-BE49-F238E27FC236}">
                  <a16:creationId xmlns:a16="http://schemas.microsoft.com/office/drawing/2014/main" id="{62EFF044-5FE2-FD31-EC55-BC580AECBAD0}"/>
                </a:ext>
              </a:extLst>
            </p:cNvPr>
            <p:cNvSpPr/>
            <p:nvPr/>
          </p:nvSpPr>
          <p:spPr>
            <a:xfrm>
              <a:off x="4231363" y="2130150"/>
              <a:ext cx="542650" cy="363200"/>
            </a:xfrm>
            <a:custGeom>
              <a:avLst/>
              <a:gdLst/>
              <a:ahLst/>
              <a:cxnLst/>
              <a:rect l="l" t="t" r="r" b="b"/>
              <a:pathLst>
                <a:path w="21706" h="14528" extrusionOk="0">
                  <a:moveTo>
                    <a:pt x="16550" y="1"/>
                  </a:moveTo>
                  <a:lnTo>
                    <a:pt x="12050" y="2287"/>
                  </a:lnTo>
                  <a:lnTo>
                    <a:pt x="8157" y="1834"/>
                  </a:lnTo>
                  <a:cubicBezTo>
                    <a:pt x="8063" y="1824"/>
                    <a:pt x="7971" y="1819"/>
                    <a:pt x="7879" y="1819"/>
                  </a:cubicBezTo>
                  <a:cubicBezTo>
                    <a:pt x="6669" y="1819"/>
                    <a:pt x="5601" y="2677"/>
                    <a:pt x="5347" y="3894"/>
                  </a:cubicBezTo>
                  <a:lnTo>
                    <a:pt x="4966" y="5859"/>
                  </a:lnTo>
                  <a:lnTo>
                    <a:pt x="1" y="8335"/>
                  </a:lnTo>
                  <a:lnTo>
                    <a:pt x="4609" y="12252"/>
                  </a:lnTo>
                  <a:cubicBezTo>
                    <a:pt x="4906" y="12550"/>
                    <a:pt x="5299" y="12776"/>
                    <a:pt x="5763" y="12836"/>
                  </a:cubicBezTo>
                  <a:lnTo>
                    <a:pt x="7883" y="13133"/>
                  </a:lnTo>
                  <a:lnTo>
                    <a:pt x="8800" y="12681"/>
                  </a:lnTo>
                  <a:cubicBezTo>
                    <a:pt x="9184" y="12494"/>
                    <a:pt x="9600" y="12402"/>
                    <a:pt x="10016" y="12402"/>
                  </a:cubicBezTo>
                  <a:cubicBezTo>
                    <a:pt x="10476" y="12402"/>
                    <a:pt x="10935" y="12515"/>
                    <a:pt x="11347" y="12740"/>
                  </a:cubicBezTo>
                  <a:lnTo>
                    <a:pt x="13562" y="13955"/>
                  </a:lnTo>
                  <a:lnTo>
                    <a:pt x="17467" y="14502"/>
                  </a:lnTo>
                  <a:cubicBezTo>
                    <a:pt x="17588" y="14519"/>
                    <a:pt x="17709" y="14527"/>
                    <a:pt x="17827" y="14527"/>
                  </a:cubicBezTo>
                  <a:cubicBezTo>
                    <a:pt x="19054" y="14527"/>
                    <a:pt x="20131" y="13656"/>
                    <a:pt x="20349" y="12419"/>
                  </a:cubicBezTo>
                  <a:lnTo>
                    <a:pt x="21587" y="5585"/>
                  </a:lnTo>
                  <a:cubicBezTo>
                    <a:pt x="21706" y="4977"/>
                    <a:pt x="21527" y="4394"/>
                    <a:pt x="21182" y="3954"/>
                  </a:cubicBezTo>
                  <a:cubicBezTo>
                    <a:pt x="21003" y="3727"/>
                    <a:pt x="16550" y="1"/>
                    <a:pt x="1655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2720;p59">
              <a:extLst>
                <a:ext uri="{FF2B5EF4-FFF2-40B4-BE49-F238E27FC236}">
                  <a16:creationId xmlns:a16="http://schemas.microsoft.com/office/drawing/2014/main" id="{AB64ADE9-AD93-FE4B-34D6-8FC8FEB8B9CF}"/>
                </a:ext>
              </a:extLst>
            </p:cNvPr>
            <p:cNvSpPr/>
            <p:nvPr/>
          </p:nvSpPr>
          <p:spPr>
            <a:xfrm>
              <a:off x="4428713" y="2440000"/>
              <a:ext cx="142000" cy="38150"/>
            </a:xfrm>
            <a:custGeom>
              <a:avLst/>
              <a:gdLst/>
              <a:ahLst/>
              <a:cxnLst/>
              <a:rect l="l" t="t" r="r" b="b"/>
              <a:pathLst>
                <a:path w="5680" h="1526" extrusionOk="0">
                  <a:moveTo>
                    <a:pt x="2142" y="0"/>
                  </a:moveTo>
                  <a:cubicBezTo>
                    <a:pt x="1724" y="0"/>
                    <a:pt x="1304" y="93"/>
                    <a:pt x="917" y="275"/>
                  </a:cubicBezTo>
                  <a:lnTo>
                    <a:pt x="1" y="727"/>
                  </a:lnTo>
                  <a:lnTo>
                    <a:pt x="5680" y="1525"/>
                  </a:lnTo>
                  <a:lnTo>
                    <a:pt x="3465" y="334"/>
                  </a:lnTo>
                  <a:cubicBezTo>
                    <a:pt x="3055" y="111"/>
                    <a:pt x="2599" y="0"/>
                    <a:pt x="2142" y="0"/>
                  </a:cubicBezTo>
                  <a:close/>
                </a:path>
              </a:pathLst>
            </a:custGeom>
            <a:solidFill>
              <a:srgbClr val="B76D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2721;p59">
              <a:extLst>
                <a:ext uri="{FF2B5EF4-FFF2-40B4-BE49-F238E27FC236}">
                  <a16:creationId xmlns:a16="http://schemas.microsoft.com/office/drawing/2014/main" id="{69652235-EC83-7E5C-0372-A7E4866575AD}"/>
                </a:ext>
              </a:extLst>
            </p:cNvPr>
            <p:cNvSpPr/>
            <p:nvPr/>
          </p:nvSpPr>
          <p:spPr>
            <a:xfrm>
              <a:off x="4215588" y="2082625"/>
              <a:ext cx="449800" cy="317625"/>
            </a:xfrm>
            <a:custGeom>
              <a:avLst/>
              <a:gdLst/>
              <a:ahLst/>
              <a:cxnLst/>
              <a:rect l="l" t="t" r="r" b="b"/>
              <a:pathLst>
                <a:path w="17992" h="12705" extrusionOk="0">
                  <a:moveTo>
                    <a:pt x="4041" y="1"/>
                  </a:moveTo>
                  <a:cubicBezTo>
                    <a:pt x="2845" y="1"/>
                    <a:pt x="1789" y="852"/>
                    <a:pt x="1549" y="2056"/>
                  </a:cubicBezTo>
                  <a:lnTo>
                    <a:pt x="239" y="8593"/>
                  </a:lnTo>
                  <a:cubicBezTo>
                    <a:pt x="1" y="9748"/>
                    <a:pt x="787" y="10867"/>
                    <a:pt x="1965" y="11022"/>
                  </a:cubicBezTo>
                  <a:lnTo>
                    <a:pt x="13657" y="12677"/>
                  </a:lnTo>
                  <a:cubicBezTo>
                    <a:pt x="13783" y="12695"/>
                    <a:pt x="13909" y="12705"/>
                    <a:pt x="14033" y="12705"/>
                  </a:cubicBezTo>
                  <a:cubicBezTo>
                    <a:pt x="15254" y="12705"/>
                    <a:pt x="16334" y="11826"/>
                    <a:pt x="16550" y="10593"/>
                  </a:cubicBezTo>
                  <a:lnTo>
                    <a:pt x="17777" y="3771"/>
                  </a:lnTo>
                  <a:cubicBezTo>
                    <a:pt x="17991" y="2604"/>
                    <a:pt x="17170" y="1509"/>
                    <a:pt x="15991" y="1354"/>
                  </a:cubicBezTo>
                  <a:lnTo>
                    <a:pt x="4358" y="21"/>
                  </a:lnTo>
                  <a:cubicBezTo>
                    <a:pt x="4252" y="7"/>
                    <a:pt x="4146" y="1"/>
                    <a:pt x="40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2722;p59">
              <a:extLst>
                <a:ext uri="{FF2B5EF4-FFF2-40B4-BE49-F238E27FC236}">
                  <a16:creationId xmlns:a16="http://schemas.microsoft.com/office/drawing/2014/main" id="{959DCC3C-5299-0B60-AE5A-830E08E2551D}"/>
                </a:ext>
              </a:extLst>
            </p:cNvPr>
            <p:cNvSpPr/>
            <p:nvPr/>
          </p:nvSpPr>
          <p:spPr>
            <a:xfrm>
              <a:off x="4442713" y="2507875"/>
              <a:ext cx="220875" cy="90925"/>
            </a:xfrm>
            <a:custGeom>
              <a:avLst/>
              <a:gdLst/>
              <a:ahLst/>
              <a:cxnLst/>
              <a:rect l="l" t="t" r="r" b="b"/>
              <a:pathLst>
                <a:path w="8835" h="3637" extrusionOk="0">
                  <a:moveTo>
                    <a:pt x="0" y="1"/>
                  </a:moveTo>
                  <a:cubicBezTo>
                    <a:pt x="346" y="1739"/>
                    <a:pt x="2084" y="3215"/>
                    <a:pt x="3834" y="3573"/>
                  </a:cubicBezTo>
                  <a:cubicBezTo>
                    <a:pt x="4047" y="3616"/>
                    <a:pt x="4267" y="3637"/>
                    <a:pt x="4492" y="3637"/>
                  </a:cubicBezTo>
                  <a:cubicBezTo>
                    <a:pt x="6107" y="3637"/>
                    <a:pt x="7957" y="2572"/>
                    <a:pt x="8835" y="1287"/>
                  </a:cubicBezTo>
                  <a:cubicBezTo>
                    <a:pt x="5882" y="846"/>
                    <a:pt x="2941" y="417"/>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2723;p59">
              <a:extLst>
                <a:ext uri="{FF2B5EF4-FFF2-40B4-BE49-F238E27FC236}">
                  <a16:creationId xmlns:a16="http://schemas.microsoft.com/office/drawing/2014/main" id="{EDB9E8A7-F865-3A4E-04F0-3275F1A17094}"/>
                </a:ext>
              </a:extLst>
            </p:cNvPr>
            <p:cNvSpPr/>
            <p:nvPr/>
          </p:nvSpPr>
          <p:spPr>
            <a:xfrm>
              <a:off x="4253688" y="2202250"/>
              <a:ext cx="83375" cy="108700"/>
            </a:xfrm>
            <a:custGeom>
              <a:avLst/>
              <a:gdLst/>
              <a:ahLst/>
              <a:cxnLst/>
              <a:rect l="l" t="t" r="r" b="b"/>
              <a:pathLst>
                <a:path w="3335" h="4348" extrusionOk="0">
                  <a:moveTo>
                    <a:pt x="1822" y="1"/>
                  </a:moveTo>
                  <a:cubicBezTo>
                    <a:pt x="1147" y="1"/>
                    <a:pt x="555" y="463"/>
                    <a:pt x="417" y="1153"/>
                  </a:cubicBezTo>
                  <a:lnTo>
                    <a:pt x="144" y="2677"/>
                  </a:lnTo>
                  <a:cubicBezTo>
                    <a:pt x="1" y="3451"/>
                    <a:pt x="501" y="4177"/>
                    <a:pt x="1275" y="4320"/>
                  </a:cubicBezTo>
                  <a:cubicBezTo>
                    <a:pt x="1368" y="4339"/>
                    <a:pt x="1461" y="4348"/>
                    <a:pt x="1552" y="4348"/>
                  </a:cubicBezTo>
                  <a:cubicBezTo>
                    <a:pt x="2218" y="4348"/>
                    <a:pt x="2803" y="3870"/>
                    <a:pt x="2918" y="3189"/>
                  </a:cubicBezTo>
                  <a:lnTo>
                    <a:pt x="3204" y="1677"/>
                  </a:lnTo>
                  <a:cubicBezTo>
                    <a:pt x="3335" y="903"/>
                    <a:pt x="2846" y="177"/>
                    <a:pt x="2072" y="22"/>
                  </a:cubicBezTo>
                  <a:cubicBezTo>
                    <a:pt x="1988" y="8"/>
                    <a:pt x="1904" y="1"/>
                    <a:pt x="182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2724;p59">
              <a:extLst>
                <a:ext uri="{FF2B5EF4-FFF2-40B4-BE49-F238E27FC236}">
                  <a16:creationId xmlns:a16="http://schemas.microsoft.com/office/drawing/2014/main" id="{1163E519-89EC-D689-463D-95E76BDBDF0D}"/>
                </a:ext>
              </a:extLst>
            </p:cNvPr>
            <p:cNvSpPr/>
            <p:nvPr/>
          </p:nvSpPr>
          <p:spPr>
            <a:xfrm>
              <a:off x="4283463" y="2118950"/>
              <a:ext cx="65500" cy="60550"/>
            </a:xfrm>
            <a:custGeom>
              <a:avLst/>
              <a:gdLst/>
              <a:ahLst/>
              <a:cxnLst/>
              <a:rect l="l" t="t" r="r" b="b"/>
              <a:pathLst>
                <a:path w="2620" h="2422" extrusionOk="0">
                  <a:moveTo>
                    <a:pt x="1317" y="0"/>
                  </a:moveTo>
                  <a:cubicBezTo>
                    <a:pt x="744" y="0"/>
                    <a:pt x="225" y="403"/>
                    <a:pt x="119" y="984"/>
                  </a:cubicBezTo>
                  <a:cubicBezTo>
                    <a:pt x="0" y="1639"/>
                    <a:pt x="441" y="2282"/>
                    <a:pt x="1096" y="2401"/>
                  </a:cubicBezTo>
                  <a:cubicBezTo>
                    <a:pt x="1169" y="2415"/>
                    <a:pt x="1243" y="2421"/>
                    <a:pt x="1315" y="2421"/>
                  </a:cubicBezTo>
                  <a:cubicBezTo>
                    <a:pt x="1886" y="2421"/>
                    <a:pt x="2395" y="2018"/>
                    <a:pt x="2501" y="1437"/>
                  </a:cubicBezTo>
                  <a:cubicBezTo>
                    <a:pt x="2620" y="770"/>
                    <a:pt x="2191" y="139"/>
                    <a:pt x="1536" y="20"/>
                  </a:cubicBezTo>
                  <a:cubicBezTo>
                    <a:pt x="1463" y="7"/>
                    <a:pt x="1389" y="0"/>
                    <a:pt x="13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2725;p59">
              <a:extLst>
                <a:ext uri="{FF2B5EF4-FFF2-40B4-BE49-F238E27FC236}">
                  <a16:creationId xmlns:a16="http://schemas.microsoft.com/office/drawing/2014/main" id="{5B7FCF16-311A-C8FC-6103-C6388D5BF601}"/>
                </a:ext>
              </a:extLst>
            </p:cNvPr>
            <p:cNvSpPr/>
            <p:nvPr/>
          </p:nvSpPr>
          <p:spPr>
            <a:xfrm>
              <a:off x="4085513" y="3402925"/>
              <a:ext cx="218800" cy="348000"/>
            </a:xfrm>
            <a:custGeom>
              <a:avLst/>
              <a:gdLst/>
              <a:ahLst/>
              <a:cxnLst/>
              <a:rect l="l" t="t" r="r" b="b"/>
              <a:pathLst>
                <a:path w="8752" h="13920" extrusionOk="0">
                  <a:moveTo>
                    <a:pt x="1" y="1"/>
                  </a:moveTo>
                  <a:lnTo>
                    <a:pt x="2799" y="13919"/>
                  </a:lnTo>
                  <a:lnTo>
                    <a:pt x="8752" y="4680"/>
                  </a:lnTo>
                  <a:lnTo>
                    <a:pt x="1" y="1"/>
                  </a:lnTo>
                  <a:close/>
                </a:path>
              </a:pathLst>
            </a:custGeom>
            <a:solidFill>
              <a:srgbClr val="B76D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2726;p59">
              <a:extLst>
                <a:ext uri="{FF2B5EF4-FFF2-40B4-BE49-F238E27FC236}">
                  <a16:creationId xmlns:a16="http://schemas.microsoft.com/office/drawing/2014/main" id="{B4E4FF39-1F47-C8A9-594F-9A34828F02E5}"/>
                </a:ext>
              </a:extLst>
            </p:cNvPr>
            <p:cNvSpPr/>
            <p:nvPr/>
          </p:nvSpPr>
          <p:spPr>
            <a:xfrm>
              <a:off x="4085513" y="3402925"/>
              <a:ext cx="218800" cy="216425"/>
            </a:xfrm>
            <a:custGeom>
              <a:avLst/>
              <a:gdLst/>
              <a:ahLst/>
              <a:cxnLst/>
              <a:rect l="l" t="t" r="r" b="b"/>
              <a:pathLst>
                <a:path w="8752" h="8657" extrusionOk="0">
                  <a:moveTo>
                    <a:pt x="1" y="1"/>
                  </a:moveTo>
                  <a:lnTo>
                    <a:pt x="227" y="1144"/>
                  </a:lnTo>
                  <a:lnTo>
                    <a:pt x="6192" y="8657"/>
                  </a:lnTo>
                  <a:lnTo>
                    <a:pt x="8752" y="4680"/>
                  </a:lnTo>
                  <a:lnTo>
                    <a:pt x="1" y="1"/>
                  </a:lnTo>
                  <a:close/>
                </a:path>
              </a:pathLst>
            </a:custGeom>
            <a:solidFill>
              <a:srgbClr val="191919">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2727;p59">
              <a:extLst>
                <a:ext uri="{FF2B5EF4-FFF2-40B4-BE49-F238E27FC236}">
                  <a16:creationId xmlns:a16="http://schemas.microsoft.com/office/drawing/2014/main" id="{16FBE7E4-CB8C-4585-7321-FA21DEB8A717}"/>
                </a:ext>
              </a:extLst>
            </p:cNvPr>
            <p:cNvSpPr/>
            <p:nvPr/>
          </p:nvSpPr>
          <p:spPr>
            <a:xfrm>
              <a:off x="4085513" y="2879950"/>
              <a:ext cx="287275" cy="663200"/>
            </a:xfrm>
            <a:custGeom>
              <a:avLst/>
              <a:gdLst/>
              <a:ahLst/>
              <a:cxnLst/>
              <a:rect l="l" t="t" r="r" b="b"/>
              <a:pathLst>
                <a:path w="11491" h="26528" extrusionOk="0">
                  <a:moveTo>
                    <a:pt x="10800" y="0"/>
                  </a:moveTo>
                  <a:cubicBezTo>
                    <a:pt x="8954" y="405"/>
                    <a:pt x="7430" y="1703"/>
                    <a:pt x="6752" y="3465"/>
                  </a:cubicBezTo>
                  <a:lnTo>
                    <a:pt x="1" y="20944"/>
                  </a:lnTo>
                  <a:lnTo>
                    <a:pt x="10466" y="26528"/>
                  </a:lnTo>
                  <a:lnTo>
                    <a:pt x="11490" y="24277"/>
                  </a:lnTo>
                  <a:lnTo>
                    <a:pt x="1080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2728;p59">
              <a:extLst>
                <a:ext uri="{FF2B5EF4-FFF2-40B4-BE49-F238E27FC236}">
                  <a16:creationId xmlns:a16="http://schemas.microsoft.com/office/drawing/2014/main" id="{7CD7D647-ECDA-0EA1-3AA8-151D6601B59C}"/>
                </a:ext>
              </a:extLst>
            </p:cNvPr>
            <p:cNvSpPr/>
            <p:nvPr/>
          </p:nvSpPr>
          <p:spPr>
            <a:xfrm>
              <a:off x="4261738" y="3045450"/>
              <a:ext cx="111650" cy="497100"/>
            </a:xfrm>
            <a:custGeom>
              <a:avLst/>
              <a:gdLst/>
              <a:ahLst/>
              <a:cxnLst/>
              <a:rect l="l" t="t" r="r" b="b"/>
              <a:pathLst>
                <a:path w="4466" h="19884" extrusionOk="0">
                  <a:moveTo>
                    <a:pt x="3941" y="0"/>
                  </a:moveTo>
                  <a:lnTo>
                    <a:pt x="2953" y="2917"/>
                  </a:lnTo>
                  <a:cubicBezTo>
                    <a:pt x="1858" y="6168"/>
                    <a:pt x="1084" y="9513"/>
                    <a:pt x="655" y="12919"/>
                  </a:cubicBezTo>
                  <a:lnTo>
                    <a:pt x="0" y="18062"/>
                  </a:lnTo>
                  <a:lnTo>
                    <a:pt x="3429" y="19884"/>
                  </a:lnTo>
                  <a:lnTo>
                    <a:pt x="4465" y="17645"/>
                  </a:lnTo>
                  <a:lnTo>
                    <a:pt x="3941" y="0"/>
                  </a:lnTo>
                  <a:close/>
                </a:path>
              </a:pathLst>
            </a:custGeom>
            <a:solidFill>
              <a:srgbClr val="E4E4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2729;p59">
              <a:extLst>
                <a:ext uri="{FF2B5EF4-FFF2-40B4-BE49-F238E27FC236}">
                  <a16:creationId xmlns:a16="http://schemas.microsoft.com/office/drawing/2014/main" id="{55A07B3B-8BDC-D7FD-7A98-40A9AD791D15}"/>
                </a:ext>
              </a:extLst>
            </p:cNvPr>
            <p:cNvSpPr/>
            <p:nvPr/>
          </p:nvSpPr>
          <p:spPr>
            <a:xfrm>
              <a:off x="4112913" y="2460725"/>
              <a:ext cx="88425" cy="208800"/>
            </a:xfrm>
            <a:custGeom>
              <a:avLst/>
              <a:gdLst/>
              <a:ahLst/>
              <a:cxnLst/>
              <a:rect l="l" t="t" r="r" b="b"/>
              <a:pathLst>
                <a:path w="3537" h="8352" extrusionOk="0">
                  <a:moveTo>
                    <a:pt x="862" y="1"/>
                  </a:moveTo>
                  <a:cubicBezTo>
                    <a:pt x="591" y="1"/>
                    <a:pt x="333" y="104"/>
                    <a:pt x="191" y="339"/>
                  </a:cubicBezTo>
                  <a:cubicBezTo>
                    <a:pt x="0" y="648"/>
                    <a:pt x="48" y="1053"/>
                    <a:pt x="131" y="1410"/>
                  </a:cubicBezTo>
                  <a:cubicBezTo>
                    <a:pt x="607" y="3720"/>
                    <a:pt x="1060" y="6042"/>
                    <a:pt x="1536" y="8352"/>
                  </a:cubicBezTo>
                  <a:cubicBezTo>
                    <a:pt x="2227" y="8114"/>
                    <a:pt x="2834" y="7792"/>
                    <a:pt x="3536" y="7578"/>
                  </a:cubicBezTo>
                  <a:cubicBezTo>
                    <a:pt x="3286" y="5566"/>
                    <a:pt x="2929" y="3542"/>
                    <a:pt x="2322" y="1601"/>
                  </a:cubicBezTo>
                  <a:cubicBezTo>
                    <a:pt x="2167" y="1113"/>
                    <a:pt x="1977" y="577"/>
                    <a:pt x="1572" y="244"/>
                  </a:cubicBezTo>
                  <a:cubicBezTo>
                    <a:pt x="1377" y="89"/>
                    <a:pt x="1114" y="1"/>
                    <a:pt x="862" y="1"/>
                  </a:cubicBezTo>
                  <a:close/>
                </a:path>
              </a:pathLst>
            </a:custGeom>
            <a:solidFill>
              <a:srgbClr val="EBA4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2730;p59">
              <a:extLst>
                <a:ext uri="{FF2B5EF4-FFF2-40B4-BE49-F238E27FC236}">
                  <a16:creationId xmlns:a16="http://schemas.microsoft.com/office/drawing/2014/main" id="{3BA3F6B0-0EBF-C887-5C8E-38BBBB3CE3B1}"/>
                </a:ext>
              </a:extLst>
            </p:cNvPr>
            <p:cNvSpPr/>
            <p:nvPr/>
          </p:nvSpPr>
          <p:spPr>
            <a:xfrm>
              <a:off x="4032238" y="2451700"/>
              <a:ext cx="122650" cy="219325"/>
            </a:xfrm>
            <a:custGeom>
              <a:avLst/>
              <a:gdLst/>
              <a:ahLst/>
              <a:cxnLst/>
              <a:rect l="l" t="t" r="r" b="b"/>
              <a:pathLst>
                <a:path w="4906" h="8773" extrusionOk="0">
                  <a:moveTo>
                    <a:pt x="1069" y="0"/>
                  </a:moveTo>
                  <a:cubicBezTo>
                    <a:pt x="779" y="0"/>
                    <a:pt x="500" y="107"/>
                    <a:pt x="334" y="343"/>
                  </a:cubicBezTo>
                  <a:cubicBezTo>
                    <a:pt x="1" y="819"/>
                    <a:pt x="274" y="1462"/>
                    <a:pt x="524" y="1986"/>
                  </a:cubicBezTo>
                  <a:cubicBezTo>
                    <a:pt x="1560" y="4093"/>
                    <a:pt x="2191" y="6415"/>
                    <a:pt x="2382" y="8772"/>
                  </a:cubicBezTo>
                  <a:cubicBezTo>
                    <a:pt x="3108" y="8713"/>
                    <a:pt x="4168" y="8498"/>
                    <a:pt x="4906" y="8451"/>
                  </a:cubicBezTo>
                  <a:cubicBezTo>
                    <a:pt x="4370" y="6105"/>
                    <a:pt x="3620" y="3795"/>
                    <a:pt x="2679" y="1569"/>
                  </a:cubicBezTo>
                  <a:cubicBezTo>
                    <a:pt x="2477" y="1057"/>
                    <a:pt x="2227" y="545"/>
                    <a:pt x="1786" y="224"/>
                  </a:cubicBezTo>
                  <a:cubicBezTo>
                    <a:pt x="1582" y="80"/>
                    <a:pt x="1321" y="0"/>
                    <a:pt x="1069" y="0"/>
                  </a:cubicBezTo>
                  <a:close/>
                </a:path>
              </a:pathLst>
            </a:custGeom>
            <a:solidFill>
              <a:srgbClr val="EBA4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2731;p59">
              <a:extLst>
                <a:ext uri="{FF2B5EF4-FFF2-40B4-BE49-F238E27FC236}">
                  <a16:creationId xmlns:a16="http://schemas.microsoft.com/office/drawing/2014/main" id="{3CFEDDC3-2927-2FDE-5468-CD8169E56B96}"/>
                </a:ext>
              </a:extLst>
            </p:cNvPr>
            <p:cNvSpPr/>
            <p:nvPr/>
          </p:nvSpPr>
          <p:spPr>
            <a:xfrm>
              <a:off x="3984313" y="2486450"/>
              <a:ext cx="110150" cy="189325"/>
            </a:xfrm>
            <a:custGeom>
              <a:avLst/>
              <a:gdLst/>
              <a:ahLst/>
              <a:cxnLst/>
              <a:rect l="l" t="t" r="r" b="b"/>
              <a:pathLst>
                <a:path w="4406" h="7573" extrusionOk="0">
                  <a:moveTo>
                    <a:pt x="911" y="1"/>
                  </a:moveTo>
                  <a:cubicBezTo>
                    <a:pt x="638" y="1"/>
                    <a:pt x="374" y="106"/>
                    <a:pt x="227" y="334"/>
                  </a:cubicBezTo>
                  <a:cubicBezTo>
                    <a:pt x="1" y="679"/>
                    <a:pt x="132" y="1132"/>
                    <a:pt x="274" y="1513"/>
                  </a:cubicBezTo>
                  <a:cubicBezTo>
                    <a:pt x="989" y="3537"/>
                    <a:pt x="1703" y="5549"/>
                    <a:pt x="2429" y="7573"/>
                  </a:cubicBezTo>
                  <a:lnTo>
                    <a:pt x="4406" y="7382"/>
                  </a:lnTo>
                  <a:cubicBezTo>
                    <a:pt x="4192" y="5144"/>
                    <a:pt x="3453" y="2977"/>
                    <a:pt x="2287" y="1072"/>
                  </a:cubicBezTo>
                  <a:cubicBezTo>
                    <a:pt x="2060" y="691"/>
                    <a:pt x="1787" y="310"/>
                    <a:pt x="1406" y="120"/>
                  </a:cubicBezTo>
                  <a:cubicBezTo>
                    <a:pt x="1255" y="42"/>
                    <a:pt x="1081" y="1"/>
                    <a:pt x="911" y="1"/>
                  </a:cubicBezTo>
                  <a:close/>
                </a:path>
              </a:pathLst>
            </a:custGeom>
            <a:solidFill>
              <a:srgbClr val="EBA4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2732;p59">
              <a:extLst>
                <a:ext uri="{FF2B5EF4-FFF2-40B4-BE49-F238E27FC236}">
                  <a16:creationId xmlns:a16="http://schemas.microsoft.com/office/drawing/2014/main" id="{A7335B35-2961-B3D3-27BC-A4DF0F6D56B4}"/>
                </a:ext>
              </a:extLst>
            </p:cNvPr>
            <p:cNvSpPr/>
            <p:nvPr/>
          </p:nvSpPr>
          <p:spPr>
            <a:xfrm>
              <a:off x="3942038" y="2540950"/>
              <a:ext cx="103925" cy="136925"/>
            </a:xfrm>
            <a:custGeom>
              <a:avLst/>
              <a:gdLst/>
              <a:ahLst/>
              <a:cxnLst/>
              <a:rect l="l" t="t" r="r" b="b"/>
              <a:pathLst>
                <a:path w="4157" h="5477" extrusionOk="0">
                  <a:moveTo>
                    <a:pt x="815" y="1"/>
                  </a:moveTo>
                  <a:cubicBezTo>
                    <a:pt x="596" y="1"/>
                    <a:pt x="385" y="72"/>
                    <a:pt x="239" y="225"/>
                  </a:cubicBezTo>
                  <a:cubicBezTo>
                    <a:pt x="37" y="452"/>
                    <a:pt x="1" y="773"/>
                    <a:pt x="72" y="1059"/>
                  </a:cubicBezTo>
                  <a:cubicBezTo>
                    <a:pt x="144" y="1345"/>
                    <a:pt x="310" y="1595"/>
                    <a:pt x="477" y="1845"/>
                  </a:cubicBezTo>
                  <a:cubicBezTo>
                    <a:pt x="1215" y="2964"/>
                    <a:pt x="1894" y="4012"/>
                    <a:pt x="2263" y="5226"/>
                  </a:cubicBezTo>
                  <a:lnTo>
                    <a:pt x="4156" y="5476"/>
                  </a:lnTo>
                  <a:cubicBezTo>
                    <a:pt x="3799" y="3821"/>
                    <a:pt x="3085" y="2250"/>
                    <a:pt x="2085" y="880"/>
                  </a:cubicBezTo>
                  <a:cubicBezTo>
                    <a:pt x="1858" y="583"/>
                    <a:pt x="1620" y="273"/>
                    <a:pt x="1275" y="106"/>
                  </a:cubicBezTo>
                  <a:cubicBezTo>
                    <a:pt x="1131" y="37"/>
                    <a:pt x="971" y="1"/>
                    <a:pt x="815" y="1"/>
                  </a:cubicBezTo>
                  <a:close/>
                </a:path>
              </a:pathLst>
            </a:custGeom>
            <a:solidFill>
              <a:srgbClr val="EBA4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2733;p59">
              <a:extLst>
                <a:ext uri="{FF2B5EF4-FFF2-40B4-BE49-F238E27FC236}">
                  <a16:creationId xmlns:a16="http://schemas.microsoft.com/office/drawing/2014/main" id="{1CD44E0E-BB8A-C90A-1C54-D5766DA4EB5C}"/>
                </a:ext>
              </a:extLst>
            </p:cNvPr>
            <p:cNvSpPr/>
            <p:nvPr/>
          </p:nvSpPr>
          <p:spPr>
            <a:xfrm>
              <a:off x="3886988" y="2649575"/>
              <a:ext cx="397675" cy="1159750"/>
            </a:xfrm>
            <a:custGeom>
              <a:avLst/>
              <a:gdLst/>
              <a:ahLst/>
              <a:cxnLst/>
              <a:rect l="l" t="t" r="r" b="b"/>
              <a:pathLst>
                <a:path w="15907" h="46390" extrusionOk="0">
                  <a:moveTo>
                    <a:pt x="12573" y="0"/>
                  </a:moveTo>
                  <a:lnTo>
                    <a:pt x="4477" y="893"/>
                  </a:lnTo>
                  <a:lnTo>
                    <a:pt x="3632" y="4132"/>
                  </a:lnTo>
                  <a:cubicBezTo>
                    <a:pt x="3179" y="6537"/>
                    <a:pt x="3715" y="9013"/>
                    <a:pt x="5132" y="11013"/>
                  </a:cubicBezTo>
                  <a:lnTo>
                    <a:pt x="512" y="40005"/>
                  </a:lnTo>
                  <a:cubicBezTo>
                    <a:pt x="0" y="43303"/>
                    <a:pt x="2465" y="46291"/>
                    <a:pt x="5799" y="46387"/>
                  </a:cubicBezTo>
                  <a:lnTo>
                    <a:pt x="5953" y="46387"/>
                  </a:lnTo>
                  <a:cubicBezTo>
                    <a:pt x="6019" y="46389"/>
                    <a:pt x="6084" y="46390"/>
                    <a:pt x="6148" y="46390"/>
                  </a:cubicBezTo>
                  <a:cubicBezTo>
                    <a:pt x="9309" y="46390"/>
                    <a:pt x="11859" y="43845"/>
                    <a:pt x="11847" y="40672"/>
                  </a:cubicBezTo>
                  <a:cubicBezTo>
                    <a:pt x="11764" y="30575"/>
                    <a:pt x="11621" y="11001"/>
                    <a:pt x="11621" y="11001"/>
                  </a:cubicBezTo>
                  <a:lnTo>
                    <a:pt x="13764" y="6656"/>
                  </a:lnTo>
                  <a:lnTo>
                    <a:pt x="15907" y="298"/>
                  </a:lnTo>
                  <a:cubicBezTo>
                    <a:pt x="15897" y="298"/>
                    <a:pt x="15887" y="298"/>
                    <a:pt x="15877" y="298"/>
                  </a:cubicBezTo>
                  <a:cubicBezTo>
                    <a:pt x="14579" y="298"/>
                    <a:pt x="13402" y="1057"/>
                    <a:pt x="12859" y="2227"/>
                  </a:cubicBezTo>
                  <a:lnTo>
                    <a:pt x="12133" y="3751"/>
                  </a:lnTo>
                  <a:lnTo>
                    <a:pt x="12573" y="0"/>
                  </a:lnTo>
                  <a:close/>
                </a:path>
              </a:pathLst>
            </a:custGeom>
            <a:solidFill>
              <a:srgbClr val="EBA4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2734;p59">
              <a:extLst>
                <a:ext uri="{FF2B5EF4-FFF2-40B4-BE49-F238E27FC236}">
                  <a16:creationId xmlns:a16="http://schemas.microsoft.com/office/drawing/2014/main" id="{04659B6D-00FD-83F9-AE9C-B2A07D1E9556}"/>
                </a:ext>
              </a:extLst>
            </p:cNvPr>
            <p:cNvSpPr/>
            <p:nvPr/>
          </p:nvSpPr>
          <p:spPr>
            <a:xfrm>
              <a:off x="3998913" y="2649575"/>
              <a:ext cx="202425" cy="42175"/>
            </a:xfrm>
            <a:custGeom>
              <a:avLst/>
              <a:gdLst/>
              <a:ahLst/>
              <a:cxnLst/>
              <a:rect l="l" t="t" r="r" b="b"/>
              <a:pathLst>
                <a:path w="8097" h="1687" extrusionOk="0">
                  <a:moveTo>
                    <a:pt x="8096" y="0"/>
                  </a:moveTo>
                  <a:lnTo>
                    <a:pt x="0" y="893"/>
                  </a:lnTo>
                  <a:cubicBezTo>
                    <a:pt x="996" y="1422"/>
                    <a:pt x="2086" y="1687"/>
                    <a:pt x="3175" y="1687"/>
                  </a:cubicBezTo>
                  <a:cubicBezTo>
                    <a:pt x="4220" y="1687"/>
                    <a:pt x="5265" y="1442"/>
                    <a:pt x="6227" y="953"/>
                  </a:cubicBezTo>
                  <a:lnTo>
                    <a:pt x="8096" y="0"/>
                  </a:lnTo>
                  <a:close/>
                </a:path>
              </a:pathLst>
            </a:custGeom>
            <a:solidFill>
              <a:srgbClr val="B76D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2735;p59">
              <a:extLst>
                <a:ext uri="{FF2B5EF4-FFF2-40B4-BE49-F238E27FC236}">
                  <a16:creationId xmlns:a16="http://schemas.microsoft.com/office/drawing/2014/main" id="{111FABA0-3B0C-1C25-051D-248471841012}"/>
                </a:ext>
              </a:extLst>
            </p:cNvPr>
            <p:cNvSpPr/>
            <p:nvPr/>
          </p:nvSpPr>
          <p:spPr>
            <a:xfrm>
              <a:off x="4044738" y="2740775"/>
              <a:ext cx="145575" cy="140675"/>
            </a:xfrm>
            <a:custGeom>
              <a:avLst/>
              <a:gdLst/>
              <a:ahLst/>
              <a:cxnLst/>
              <a:rect l="l" t="t" r="r" b="b"/>
              <a:pathLst>
                <a:path w="5823" h="5627" extrusionOk="0">
                  <a:moveTo>
                    <a:pt x="5064" y="0"/>
                  </a:moveTo>
                  <a:cubicBezTo>
                    <a:pt x="4552" y="0"/>
                    <a:pt x="3966" y="95"/>
                    <a:pt x="3477" y="210"/>
                  </a:cubicBezTo>
                  <a:cubicBezTo>
                    <a:pt x="2727" y="388"/>
                    <a:pt x="1965" y="805"/>
                    <a:pt x="1370" y="1412"/>
                  </a:cubicBezTo>
                  <a:cubicBezTo>
                    <a:pt x="774" y="2031"/>
                    <a:pt x="358" y="2781"/>
                    <a:pt x="191" y="3543"/>
                  </a:cubicBezTo>
                  <a:cubicBezTo>
                    <a:pt x="1" y="4317"/>
                    <a:pt x="60" y="5067"/>
                    <a:pt x="263" y="5627"/>
                  </a:cubicBezTo>
                  <a:cubicBezTo>
                    <a:pt x="703" y="4484"/>
                    <a:pt x="1334" y="3258"/>
                    <a:pt x="2275" y="2329"/>
                  </a:cubicBezTo>
                  <a:cubicBezTo>
                    <a:pt x="3203" y="1388"/>
                    <a:pt x="4668" y="543"/>
                    <a:pt x="5823" y="103"/>
                  </a:cubicBezTo>
                  <a:cubicBezTo>
                    <a:pt x="5613" y="30"/>
                    <a:pt x="5351" y="0"/>
                    <a:pt x="5064" y="0"/>
                  </a:cubicBezTo>
                  <a:close/>
                </a:path>
              </a:pathLst>
            </a:custGeom>
            <a:solidFill>
              <a:srgbClr val="B76D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2736;p59">
              <a:extLst>
                <a:ext uri="{FF2B5EF4-FFF2-40B4-BE49-F238E27FC236}">
                  <a16:creationId xmlns:a16="http://schemas.microsoft.com/office/drawing/2014/main" id="{9A3478C3-F76E-DF7C-8940-4EB1BA4F8106}"/>
                </a:ext>
              </a:extLst>
            </p:cNvPr>
            <p:cNvSpPr/>
            <p:nvPr/>
          </p:nvSpPr>
          <p:spPr>
            <a:xfrm>
              <a:off x="5149638" y="2928475"/>
              <a:ext cx="444425" cy="690875"/>
            </a:xfrm>
            <a:custGeom>
              <a:avLst/>
              <a:gdLst/>
              <a:ahLst/>
              <a:cxnLst/>
              <a:rect l="l" t="t" r="r" b="b"/>
              <a:pathLst>
                <a:path w="17777" h="27635" extrusionOk="0">
                  <a:moveTo>
                    <a:pt x="4882" y="0"/>
                  </a:moveTo>
                  <a:lnTo>
                    <a:pt x="2965" y="3096"/>
                  </a:lnTo>
                  <a:cubicBezTo>
                    <a:pt x="227" y="7537"/>
                    <a:pt x="1" y="13109"/>
                    <a:pt x="2370" y="17764"/>
                  </a:cubicBezTo>
                  <a:lnTo>
                    <a:pt x="7382" y="27635"/>
                  </a:lnTo>
                  <a:lnTo>
                    <a:pt x="17777" y="20741"/>
                  </a:lnTo>
                  <a:lnTo>
                    <a:pt x="8847" y="3346"/>
                  </a:lnTo>
                  <a:cubicBezTo>
                    <a:pt x="8025" y="1750"/>
                    <a:pt x="6597" y="548"/>
                    <a:pt x="488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2737;p59">
              <a:extLst>
                <a:ext uri="{FF2B5EF4-FFF2-40B4-BE49-F238E27FC236}">
                  <a16:creationId xmlns:a16="http://schemas.microsoft.com/office/drawing/2014/main" id="{97FA9F19-3197-E3B4-BC69-C7D9ABF7DC29}"/>
                </a:ext>
              </a:extLst>
            </p:cNvPr>
            <p:cNvSpPr/>
            <p:nvPr/>
          </p:nvSpPr>
          <p:spPr>
            <a:xfrm>
              <a:off x="5334788" y="3471700"/>
              <a:ext cx="335775" cy="254500"/>
            </a:xfrm>
            <a:custGeom>
              <a:avLst/>
              <a:gdLst/>
              <a:ahLst/>
              <a:cxnLst/>
              <a:rect l="l" t="t" r="r" b="b"/>
              <a:pathLst>
                <a:path w="13431" h="10180" extrusionOk="0">
                  <a:moveTo>
                    <a:pt x="8894" y="0"/>
                  </a:moveTo>
                  <a:lnTo>
                    <a:pt x="0" y="5906"/>
                  </a:lnTo>
                  <a:lnTo>
                    <a:pt x="13431" y="10180"/>
                  </a:lnTo>
                  <a:lnTo>
                    <a:pt x="13431" y="10180"/>
                  </a:lnTo>
                  <a:lnTo>
                    <a:pt x="8894" y="0"/>
                  </a:lnTo>
                  <a:close/>
                </a:path>
              </a:pathLst>
            </a:custGeom>
            <a:solidFill>
              <a:srgbClr val="B76D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2738;p59">
              <a:extLst>
                <a:ext uri="{FF2B5EF4-FFF2-40B4-BE49-F238E27FC236}">
                  <a16:creationId xmlns:a16="http://schemas.microsoft.com/office/drawing/2014/main" id="{7737DE87-987D-C78A-8E19-341321FE6ECA}"/>
                </a:ext>
              </a:extLst>
            </p:cNvPr>
            <p:cNvSpPr/>
            <p:nvPr/>
          </p:nvSpPr>
          <p:spPr>
            <a:xfrm>
              <a:off x="5334788" y="3471700"/>
              <a:ext cx="239625" cy="186050"/>
            </a:xfrm>
            <a:custGeom>
              <a:avLst/>
              <a:gdLst/>
              <a:ahLst/>
              <a:cxnLst/>
              <a:rect l="l" t="t" r="r" b="b"/>
              <a:pathLst>
                <a:path w="9585" h="7442" extrusionOk="0">
                  <a:moveTo>
                    <a:pt x="8894" y="0"/>
                  </a:moveTo>
                  <a:lnTo>
                    <a:pt x="0" y="5906"/>
                  </a:lnTo>
                  <a:lnTo>
                    <a:pt x="4787" y="7441"/>
                  </a:lnTo>
                  <a:lnTo>
                    <a:pt x="9585" y="1548"/>
                  </a:lnTo>
                  <a:lnTo>
                    <a:pt x="8894" y="0"/>
                  </a:lnTo>
                  <a:close/>
                </a:path>
              </a:pathLst>
            </a:custGeom>
            <a:solidFill>
              <a:srgbClr val="191919">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2739;p59">
              <a:extLst>
                <a:ext uri="{FF2B5EF4-FFF2-40B4-BE49-F238E27FC236}">
                  <a16:creationId xmlns:a16="http://schemas.microsoft.com/office/drawing/2014/main" id="{EB3D8873-1C33-218C-B966-FE7244F48BA8}"/>
                </a:ext>
              </a:extLst>
            </p:cNvPr>
            <p:cNvSpPr/>
            <p:nvPr/>
          </p:nvSpPr>
          <p:spPr>
            <a:xfrm>
              <a:off x="4862113" y="3154900"/>
              <a:ext cx="93175" cy="205500"/>
            </a:xfrm>
            <a:custGeom>
              <a:avLst/>
              <a:gdLst/>
              <a:ahLst/>
              <a:cxnLst/>
              <a:rect l="l" t="t" r="r" b="b"/>
              <a:pathLst>
                <a:path w="3727" h="8220" extrusionOk="0">
                  <a:moveTo>
                    <a:pt x="1096" y="0"/>
                  </a:moveTo>
                  <a:cubicBezTo>
                    <a:pt x="627" y="0"/>
                    <a:pt x="233" y="444"/>
                    <a:pt x="119" y="909"/>
                  </a:cubicBezTo>
                  <a:cubicBezTo>
                    <a:pt x="0" y="1397"/>
                    <a:pt x="131" y="1909"/>
                    <a:pt x="250" y="2385"/>
                  </a:cubicBezTo>
                  <a:cubicBezTo>
                    <a:pt x="655" y="3945"/>
                    <a:pt x="988" y="5683"/>
                    <a:pt x="1381" y="7243"/>
                  </a:cubicBezTo>
                  <a:cubicBezTo>
                    <a:pt x="2274" y="7326"/>
                    <a:pt x="2893" y="7910"/>
                    <a:pt x="3727" y="8219"/>
                  </a:cubicBezTo>
                  <a:cubicBezTo>
                    <a:pt x="3227" y="5981"/>
                    <a:pt x="2739" y="3730"/>
                    <a:pt x="2262" y="1504"/>
                  </a:cubicBezTo>
                  <a:cubicBezTo>
                    <a:pt x="2191" y="1171"/>
                    <a:pt x="2119" y="837"/>
                    <a:pt x="1953" y="552"/>
                  </a:cubicBezTo>
                  <a:cubicBezTo>
                    <a:pt x="1786" y="266"/>
                    <a:pt x="1488" y="16"/>
                    <a:pt x="1167" y="4"/>
                  </a:cubicBezTo>
                  <a:cubicBezTo>
                    <a:pt x="1143" y="2"/>
                    <a:pt x="1120" y="0"/>
                    <a:pt x="1096" y="0"/>
                  </a:cubicBezTo>
                  <a:close/>
                </a:path>
              </a:pathLst>
            </a:custGeom>
            <a:solidFill>
              <a:srgbClr val="EBA4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2740;p59">
              <a:extLst>
                <a:ext uri="{FF2B5EF4-FFF2-40B4-BE49-F238E27FC236}">
                  <a16:creationId xmlns:a16="http://schemas.microsoft.com/office/drawing/2014/main" id="{A499E6DF-033C-5F7C-168F-BD5ADE0D27C5}"/>
                </a:ext>
              </a:extLst>
            </p:cNvPr>
            <p:cNvSpPr/>
            <p:nvPr/>
          </p:nvSpPr>
          <p:spPr>
            <a:xfrm>
              <a:off x="4928488" y="3118300"/>
              <a:ext cx="84250" cy="247325"/>
            </a:xfrm>
            <a:custGeom>
              <a:avLst/>
              <a:gdLst/>
              <a:ahLst/>
              <a:cxnLst/>
              <a:rect l="l" t="t" r="r" b="b"/>
              <a:pathLst>
                <a:path w="3370" h="9893" extrusionOk="0">
                  <a:moveTo>
                    <a:pt x="1212" y="1"/>
                  </a:moveTo>
                  <a:cubicBezTo>
                    <a:pt x="802" y="1"/>
                    <a:pt x="384" y="317"/>
                    <a:pt x="203" y="718"/>
                  </a:cubicBezTo>
                  <a:cubicBezTo>
                    <a:pt x="0" y="1218"/>
                    <a:pt x="60" y="1789"/>
                    <a:pt x="131" y="2325"/>
                  </a:cubicBezTo>
                  <a:cubicBezTo>
                    <a:pt x="453" y="4825"/>
                    <a:pt x="786" y="7349"/>
                    <a:pt x="1108" y="9850"/>
                  </a:cubicBezTo>
                  <a:cubicBezTo>
                    <a:pt x="1224" y="9845"/>
                    <a:pt x="1339" y="9842"/>
                    <a:pt x="1451" y="9842"/>
                  </a:cubicBezTo>
                  <a:cubicBezTo>
                    <a:pt x="1994" y="9842"/>
                    <a:pt x="2494" y="9893"/>
                    <a:pt x="3031" y="9893"/>
                  </a:cubicBezTo>
                  <a:cubicBezTo>
                    <a:pt x="3142" y="9893"/>
                    <a:pt x="3255" y="9891"/>
                    <a:pt x="3370" y="9886"/>
                  </a:cubicBezTo>
                  <a:lnTo>
                    <a:pt x="2167" y="1361"/>
                  </a:lnTo>
                  <a:cubicBezTo>
                    <a:pt x="2096" y="861"/>
                    <a:pt x="1977" y="277"/>
                    <a:pt x="1512" y="63"/>
                  </a:cubicBezTo>
                  <a:cubicBezTo>
                    <a:pt x="1415" y="20"/>
                    <a:pt x="1314" y="1"/>
                    <a:pt x="1212" y="1"/>
                  </a:cubicBezTo>
                  <a:close/>
                </a:path>
              </a:pathLst>
            </a:custGeom>
            <a:solidFill>
              <a:srgbClr val="EBA4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2741;p59">
              <a:extLst>
                <a:ext uri="{FF2B5EF4-FFF2-40B4-BE49-F238E27FC236}">
                  <a16:creationId xmlns:a16="http://schemas.microsoft.com/office/drawing/2014/main" id="{4721E5E3-064C-AD33-7EA8-32065CBC7981}"/>
                </a:ext>
              </a:extLst>
            </p:cNvPr>
            <p:cNvSpPr/>
            <p:nvPr/>
          </p:nvSpPr>
          <p:spPr>
            <a:xfrm>
              <a:off x="5009138" y="3131400"/>
              <a:ext cx="58675" cy="252500"/>
            </a:xfrm>
            <a:custGeom>
              <a:avLst/>
              <a:gdLst/>
              <a:ahLst/>
              <a:cxnLst/>
              <a:rect l="l" t="t" r="r" b="b"/>
              <a:pathLst>
                <a:path w="2347" h="10100" extrusionOk="0">
                  <a:moveTo>
                    <a:pt x="1241" y="0"/>
                  </a:moveTo>
                  <a:cubicBezTo>
                    <a:pt x="863" y="0"/>
                    <a:pt x="464" y="258"/>
                    <a:pt x="263" y="599"/>
                  </a:cubicBezTo>
                  <a:cubicBezTo>
                    <a:pt x="1" y="1075"/>
                    <a:pt x="1" y="1634"/>
                    <a:pt x="13" y="2182"/>
                  </a:cubicBezTo>
                  <a:cubicBezTo>
                    <a:pt x="48" y="4706"/>
                    <a:pt x="84" y="7242"/>
                    <a:pt x="120" y="9754"/>
                  </a:cubicBezTo>
                  <a:cubicBezTo>
                    <a:pt x="906" y="9826"/>
                    <a:pt x="1572" y="10016"/>
                    <a:pt x="2346" y="10100"/>
                  </a:cubicBezTo>
                  <a:cubicBezTo>
                    <a:pt x="2275" y="7218"/>
                    <a:pt x="2215" y="4349"/>
                    <a:pt x="2144" y="1480"/>
                  </a:cubicBezTo>
                  <a:cubicBezTo>
                    <a:pt x="2132" y="968"/>
                    <a:pt x="2073" y="372"/>
                    <a:pt x="1632" y="110"/>
                  </a:cubicBezTo>
                  <a:cubicBezTo>
                    <a:pt x="1512" y="34"/>
                    <a:pt x="1378" y="0"/>
                    <a:pt x="1241" y="0"/>
                  </a:cubicBezTo>
                  <a:close/>
                </a:path>
              </a:pathLst>
            </a:custGeom>
            <a:solidFill>
              <a:srgbClr val="EBA4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2742;p59">
              <a:extLst>
                <a:ext uri="{FF2B5EF4-FFF2-40B4-BE49-F238E27FC236}">
                  <a16:creationId xmlns:a16="http://schemas.microsoft.com/office/drawing/2014/main" id="{EBBA39E0-A3E7-B6AA-AE9F-407FC56317DD}"/>
                </a:ext>
              </a:extLst>
            </p:cNvPr>
            <p:cNvSpPr/>
            <p:nvPr/>
          </p:nvSpPr>
          <p:spPr>
            <a:xfrm>
              <a:off x="5073138" y="3187975"/>
              <a:ext cx="53600" cy="189375"/>
            </a:xfrm>
            <a:custGeom>
              <a:avLst/>
              <a:gdLst/>
              <a:ahLst/>
              <a:cxnLst/>
              <a:rect l="l" t="t" r="r" b="b"/>
              <a:pathLst>
                <a:path w="2144" h="7575" extrusionOk="0">
                  <a:moveTo>
                    <a:pt x="1481" y="0"/>
                  </a:moveTo>
                  <a:cubicBezTo>
                    <a:pt x="1215" y="0"/>
                    <a:pt x="937" y="153"/>
                    <a:pt x="775" y="372"/>
                  </a:cubicBezTo>
                  <a:cubicBezTo>
                    <a:pt x="536" y="705"/>
                    <a:pt x="501" y="1134"/>
                    <a:pt x="465" y="1538"/>
                  </a:cubicBezTo>
                  <a:cubicBezTo>
                    <a:pt x="310" y="3408"/>
                    <a:pt x="144" y="5289"/>
                    <a:pt x="1" y="7170"/>
                  </a:cubicBezTo>
                  <a:cubicBezTo>
                    <a:pt x="596" y="7277"/>
                    <a:pt x="1072" y="7480"/>
                    <a:pt x="1656" y="7575"/>
                  </a:cubicBezTo>
                  <a:cubicBezTo>
                    <a:pt x="1799" y="5432"/>
                    <a:pt x="1965" y="3300"/>
                    <a:pt x="2108" y="1157"/>
                  </a:cubicBezTo>
                  <a:cubicBezTo>
                    <a:pt x="2144" y="788"/>
                    <a:pt x="2144" y="348"/>
                    <a:pt x="1834" y="110"/>
                  </a:cubicBezTo>
                  <a:cubicBezTo>
                    <a:pt x="1728" y="34"/>
                    <a:pt x="1606" y="0"/>
                    <a:pt x="1481" y="0"/>
                  </a:cubicBezTo>
                  <a:close/>
                </a:path>
              </a:pathLst>
            </a:custGeom>
            <a:solidFill>
              <a:srgbClr val="EBA4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2743;p59">
              <a:extLst>
                <a:ext uri="{FF2B5EF4-FFF2-40B4-BE49-F238E27FC236}">
                  <a16:creationId xmlns:a16="http://schemas.microsoft.com/office/drawing/2014/main" id="{6BAE1BE6-BB3F-034E-FDB1-A8FA4E85463D}"/>
                </a:ext>
              </a:extLst>
            </p:cNvPr>
            <p:cNvSpPr/>
            <p:nvPr/>
          </p:nvSpPr>
          <p:spPr>
            <a:xfrm>
              <a:off x="4757338" y="3335650"/>
              <a:ext cx="973950" cy="628300"/>
            </a:xfrm>
            <a:custGeom>
              <a:avLst/>
              <a:gdLst/>
              <a:ahLst/>
              <a:cxnLst/>
              <a:rect l="l" t="t" r="r" b="b"/>
              <a:pathLst>
                <a:path w="38958" h="25132" extrusionOk="0">
                  <a:moveTo>
                    <a:pt x="5572" y="1"/>
                  </a:moveTo>
                  <a:lnTo>
                    <a:pt x="5560" y="4073"/>
                  </a:lnTo>
                  <a:lnTo>
                    <a:pt x="2227" y="1489"/>
                  </a:lnTo>
                  <a:cubicBezTo>
                    <a:pt x="1984" y="1299"/>
                    <a:pt x="1702" y="1211"/>
                    <a:pt x="1423" y="1211"/>
                  </a:cubicBezTo>
                  <a:cubicBezTo>
                    <a:pt x="881" y="1211"/>
                    <a:pt x="352" y="1546"/>
                    <a:pt x="155" y="2120"/>
                  </a:cubicBezTo>
                  <a:cubicBezTo>
                    <a:pt x="0" y="2608"/>
                    <a:pt x="131" y="3144"/>
                    <a:pt x="500" y="3501"/>
                  </a:cubicBezTo>
                  <a:lnTo>
                    <a:pt x="2536" y="5454"/>
                  </a:lnTo>
                  <a:lnTo>
                    <a:pt x="4834" y="8550"/>
                  </a:lnTo>
                  <a:cubicBezTo>
                    <a:pt x="6036" y="10172"/>
                    <a:pt x="7920" y="11104"/>
                    <a:pt x="9891" y="11104"/>
                  </a:cubicBezTo>
                  <a:cubicBezTo>
                    <a:pt x="10263" y="11104"/>
                    <a:pt x="10639" y="11070"/>
                    <a:pt x="11013" y="11002"/>
                  </a:cubicBezTo>
                  <a:lnTo>
                    <a:pt x="28956" y="24040"/>
                  </a:lnTo>
                  <a:cubicBezTo>
                    <a:pt x="29973" y="24779"/>
                    <a:pt x="31144" y="25132"/>
                    <a:pt x="32301" y="25132"/>
                  </a:cubicBezTo>
                  <a:cubicBezTo>
                    <a:pt x="34271" y="25132"/>
                    <a:pt x="36201" y="24110"/>
                    <a:pt x="37267" y="22242"/>
                  </a:cubicBezTo>
                  <a:cubicBezTo>
                    <a:pt x="38957" y="19229"/>
                    <a:pt x="37636" y="15443"/>
                    <a:pt x="34433" y="14145"/>
                  </a:cubicBezTo>
                  <a:lnTo>
                    <a:pt x="14704" y="6216"/>
                  </a:lnTo>
                  <a:lnTo>
                    <a:pt x="14300" y="1120"/>
                  </a:lnTo>
                  <a:lnTo>
                    <a:pt x="5572" y="1"/>
                  </a:lnTo>
                  <a:close/>
                </a:path>
              </a:pathLst>
            </a:custGeom>
            <a:solidFill>
              <a:srgbClr val="EBA4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2744;p59">
              <a:extLst>
                <a:ext uri="{FF2B5EF4-FFF2-40B4-BE49-F238E27FC236}">
                  <a16:creationId xmlns:a16="http://schemas.microsoft.com/office/drawing/2014/main" id="{C0393BC2-156F-B965-6E72-C3737DF8DF4B}"/>
                </a:ext>
              </a:extLst>
            </p:cNvPr>
            <p:cNvSpPr/>
            <p:nvPr/>
          </p:nvSpPr>
          <p:spPr>
            <a:xfrm>
              <a:off x="4896638" y="3335950"/>
              <a:ext cx="218200" cy="35975"/>
            </a:xfrm>
            <a:custGeom>
              <a:avLst/>
              <a:gdLst/>
              <a:ahLst/>
              <a:cxnLst/>
              <a:rect l="l" t="t" r="r" b="b"/>
              <a:pathLst>
                <a:path w="8728" h="1439" extrusionOk="0">
                  <a:moveTo>
                    <a:pt x="0" y="1"/>
                  </a:moveTo>
                  <a:lnTo>
                    <a:pt x="1191" y="548"/>
                  </a:lnTo>
                  <a:cubicBezTo>
                    <a:pt x="2481" y="1131"/>
                    <a:pt x="3870" y="1438"/>
                    <a:pt x="5273" y="1438"/>
                  </a:cubicBezTo>
                  <a:cubicBezTo>
                    <a:pt x="5619" y="1438"/>
                    <a:pt x="5965" y="1420"/>
                    <a:pt x="6311" y="1382"/>
                  </a:cubicBezTo>
                  <a:lnTo>
                    <a:pt x="8728" y="1120"/>
                  </a:lnTo>
                  <a:lnTo>
                    <a:pt x="0" y="1"/>
                  </a:lnTo>
                  <a:close/>
                </a:path>
              </a:pathLst>
            </a:custGeom>
            <a:solidFill>
              <a:srgbClr val="B76D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2745;p59">
              <a:extLst>
                <a:ext uri="{FF2B5EF4-FFF2-40B4-BE49-F238E27FC236}">
                  <a16:creationId xmlns:a16="http://schemas.microsoft.com/office/drawing/2014/main" id="{FEFB1AA3-E2F1-5ECA-65C4-EDD0ED563818}"/>
                </a:ext>
              </a:extLst>
            </p:cNvPr>
            <p:cNvSpPr/>
            <p:nvPr/>
          </p:nvSpPr>
          <p:spPr>
            <a:xfrm>
              <a:off x="4896638" y="3430675"/>
              <a:ext cx="136950" cy="111875"/>
            </a:xfrm>
            <a:custGeom>
              <a:avLst/>
              <a:gdLst/>
              <a:ahLst/>
              <a:cxnLst/>
              <a:rect l="l" t="t" r="r" b="b"/>
              <a:pathLst>
                <a:path w="5478" h="4475" extrusionOk="0">
                  <a:moveTo>
                    <a:pt x="1367" y="1"/>
                  </a:moveTo>
                  <a:cubicBezTo>
                    <a:pt x="857" y="1"/>
                    <a:pt x="383" y="113"/>
                    <a:pt x="0" y="296"/>
                  </a:cubicBezTo>
                  <a:cubicBezTo>
                    <a:pt x="1072" y="581"/>
                    <a:pt x="2227" y="1058"/>
                    <a:pt x="3155" y="1784"/>
                  </a:cubicBezTo>
                  <a:cubicBezTo>
                    <a:pt x="4108" y="2510"/>
                    <a:pt x="4846" y="3510"/>
                    <a:pt x="5382" y="4475"/>
                  </a:cubicBezTo>
                  <a:cubicBezTo>
                    <a:pt x="5477" y="3939"/>
                    <a:pt x="5441" y="3272"/>
                    <a:pt x="5179" y="2617"/>
                  </a:cubicBezTo>
                  <a:cubicBezTo>
                    <a:pt x="4929" y="1963"/>
                    <a:pt x="4465" y="1343"/>
                    <a:pt x="3870" y="867"/>
                  </a:cubicBezTo>
                  <a:cubicBezTo>
                    <a:pt x="3274" y="403"/>
                    <a:pt x="2548" y="105"/>
                    <a:pt x="1846" y="34"/>
                  </a:cubicBezTo>
                  <a:cubicBezTo>
                    <a:pt x="1684" y="11"/>
                    <a:pt x="1524" y="1"/>
                    <a:pt x="1367" y="1"/>
                  </a:cubicBezTo>
                  <a:close/>
                </a:path>
              </a:pathLst>
            </a:custGeom>
            <a:solidFill>
              <a:srgbClr val="B76D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2746;p59">
              <a:extLst>
                <a:ext uri="{FF2B5EF4-FFF2-40B4-BE49-F238E27FC236}">
                  <a16:creationId xmlns:a16="http://schemas.microsoft.com/office/drawing/2014/main" id="{D87EAFFA-246A-2F68-1331-9DF20EDE64A4}"/>
                </a:ext>
              </a:extLst>
            </p:cNvPr>
            <p:cNvSpPr/>
            <p:nvPr/>
          </p:nvSpPr>
          <p:spPr>
            <a:xfrm>
              <a:off x="4292988" y="3116575"/>
              <a:ext cx="829875" cy="756075"/>
            </a:xfrm>
            <a:custGeom>
              <a:avLst/>
              <a:gdLst/>
              <a:ahLst/>
              <a:cxnLst/>
              <a:rect l="l" t="t" r="r" b="b"/>
              <a:pathLst>
                <a:path w="33195" h="30243" extrusionOk="0">
                  <a:moveTo>
                    <a:pt x="16598" y="1"/>
                  </a:moveTo>
                  <a:cubicBezTo>
                    <a:pt x="12728" y="1"/>
                    <a:pt x="8859" y="1477"/>
                    <a:pt x="5906" y="4430"/>
                  </a:cubicBezTo>
                  <a:cubicBezTo>
                    <a:pt x="0" y="10336"/>
                    <a:pt x="0" y="19908"/>
                    <a:pt x="5906" y="25814"/>
                  </a:cubicBezTo>
                  <a:cubicBezTo>
                    <a:pt x="8859" y="28766"/>
                    <a:pt x="12728" y="30243"/>
                    <a:pt x="16598" y="30243"/>
                  </a:cubicBezTo>
                  <a:cubicBezTo>
                    <a:pt x="20467" y="30243"/>
                    <a:pt x="24337" y="28766"/>
                    <a:pt x="27290" y="25814"/>
                  </a:cubicBezTo>
                  <a:cubicBezTo>
                    <a:pt x="33195" y="19908"/>
                    <a:pt x="33195" y="10336"/>
                    <a:pt x="27290" y="4430"/>
                  </a:cubicBezTo>
                  <a:cubicBezTo>
                    <a:pt x="24337" y="1477"/>
                    <a:pt x="20467" y="1"/>
                    <a:pt x="165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2747;p59">
              <a:extLst>
                <a:ext uri="{FF2B5EF4-FFF2-40B4-BE49-F238E27FC236}">
                  <a16:creationId xmlns:a16="http://schemas.microsoft.com/office/drawing/2014/main" id="{13EE57F6-C1BE-D1F2-6285-6368A0BEBBA5}"/>
                </a:ext>
              </a:extLst>
            </p:cNvPr>
            <p:cNvSpPr/>
            <p:nvPr/>
          </p:nvSpPr>
          <p:spPr>
            <a:xfrm>
              <a:off x="4397763" y="3319950"/>
              <a:ext cx="209575" cy="190600"/>
            </a:xfrm>
            <a:custGeom>
              <a:avLst/>
              <a:gdLst/>
              <a:ahLst/>
              <a:cxnLst/>
              <a:rect l="l" t="t" r="r" b="b"/>
              <a:pathLst>
                <a:path w="8383" h="7624" extrusionOk="0">
                  <a:moveTo>
                    <a:pt x="4190" y="1"/>
                  </a:moveTo>
                  <a:cubicBezTo>
                    <a:pt x="2463" y="1"/>
                    <a:pt x="896" y="1186"/>
                    <a:pt x="489" y="2939"/>
                  </a:cubicBezTo>
                  <a:cubicBezTo>
                    <a:pt x="0" y="4987"/>
                    <a:pt x="1262" y="7034"/>
                    <a:pt x="3310" y="7523"/>
                  </a:cubicBezTo>
                  <a:cubicBezTo>
                    <a:pt x="3602" y="7590"/>
                    <a:pt x="3894" y="7623"/>
                    <a:pt x="4182" y="7623"/>
                  </a:cubicBezTo>
                  <a:cubicBezTo>
                    <a:pt x="5913" y="7623"/>
                    <a:pt x="7486" y="6445"/>
                    <a:pt x="7894" y="4689"/>
                  </a:cubicBezTo>
                  <a:cubicBezTo>
                    <a:pt x="8382" y="2641"/>
                    <a:pt x="7120" y="581"/>
                    <a:pt x="5072" y="105"/>
                  </a:cubicBezTo>
                  <a:cubicBezTo>
                    <a:pt x="4777" y="35"/>
                    <a:pt x="4481" y="1"/>
                    <a:pt x="419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2748;p59">
              <a:extLst>
                <a:ext uri="{FF2B5EF4-FFF2-40B4-BE49-F238E27FC236}">
                  <a16:creationId xmlns:a16="http://schemas.microsoft.com/office/drawing/2014/main" id="{C903B7FA-4C84-69E8-9DC5-14E8D5E4EAA5}"/>
                </a:ext>
              </a:extLst>
            </p:cNvPr>
            <p:cNvSpPr/>
            <p:nvPr/>
          </p:nvSpPr>
          <p:spPr>
            <a:xfrm>
              <a:off x="4551638" y="3217800"/>
              <a:ext cx="65825" cy="65500"/>
            </a:xfrm>
            <a:custGeom>
              <a:avLst/>
              <a:gdLst/>
              <a:ahLst/>
              <a:cxnLst/>
              <a:rect l="l" t="t" r="r" b="b"/>
              <a:pathLst>
                <a:path w="2633" h="2620" extrusionOk="0">
                  <a:moveTo>
                    <a:pt x="1323" y="0"/>
                  </a:moveTo>
                  <a:cubicBezTo>
                    <a:pt x="596" y="0"/>
                    <a:pt x="1" y="583"/>
                    <a:pt x="1" y="1310"/>
                  </a:cubicBezTo>
                  <a:cubicBezTo>
                    <a:pt x="1" y="2036"/>
                    <a:pt x="596" y="2619"/>
                    <a:pt x="1323" y="2619"/>
                  </a:cubicBezTo>
                  <a:cubicBezTo>
                    <a:pt x="2037" y="2619"/>
                    <a:pt x="2632" y="2036"/>
                    <a:pt x="2632" y="1310"/>
                  </a:cubicBezTo>
                  <a:cubicBezTo>
                    <a:pt x="2632" y="583"/>
                    <a:pt x="2037" y="0"/>
                    <a:pt x="132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2749;p59">
              <a:extLst>
                <a:ext uri="{FF2B5EF4-FFF2-40B4-BE49-F238E27FC236}">
                  <a16:creationId xmlns:a16="http://schemas.microsoft.com/office/drawing/2014/main" id="{DBF48865-5159-1AA9-6B5A-F99BA52D28D0}"/>
                </a:ext>
              </a:extLst>
            </p:cNvPr>
            <p:cNvSpPr/>
            <p:nvPr/>
          </p:nvSpPr>
          <p:spPr>
            <a:xfrm>
              <a:off x="4636488" y="3319300"/>
              <a:ext cx="105975" cy="96750"/>
            </a:xfrm>
            <a:custGeom>
              <a:avLst/>
              <a:gdLst/>
              <a:ahLst/>
              <a:cxnLst/>
              <a:rect l="l" t="t" r="r" b="b"/>
              <a:pathLst>
                <a:path w="4239" h="3870" extrusionOk="0">
                  <a:moveTo>
                    <a:pt x="2120" y="0"/>
                  </a:moveTo>
                  <a:cubicBezTo>
                    <a:pt x="1625" y="0"/>
                    <a:pt x="1131" y="191"/>
                    <a:pt x="750" y="572"/>
                  </a:cubicBezTo>
                  <a:cubicBezTo>
                    <a:pt x="0" y="1322"/>
                    <a:pt x="0" y="2548"/>
                    <a:pt x="750" y="3298"/>
                  </a:cubicBezTo>
                  <a:cubicBezTo>
                    <a:pt x="1131" y="3679"/>
                    <a:pt x="1625" y="3870"/>
                    <a:pt x="2120" y="3870"/>
                  </a:cubicBezTo>
                  <a:cubicBezTo>
                    <a:pt x="2614" y="3870"/>
                    <a:pt x="3108" y="3679"/>
                    <a:pt x="3489" y="3298"/>
                  </a:cubicBezTo>
                  <a:cubicBezTo>
                    <a:pt x="4239" y="2548"/>
                    <a:pt x="4239" y="1322"/>
                    <a:pt x="3489" y="572"/>
                  </a:cubicBezTo>
                  <a:cubicBezTo>
                    <a:pt x="3108" y="191"/>
                    <a:pt x="2614" y="0"/>
                    <a:pt x="212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2750;p59">
              <a:extLst>
                <a:ext uri="{FF2B5EF4-FFF2-40B4-BE49-F238E27FC236}">
                  <a16:creationId xmlns:a16="http://schemas.microsoft.com/office/drawing/2014/main" id="{6C746529-0127-467D-869B-4B5F63141CA5}"/>
                </a:ext>
              </a:extLst>
            </p:cNvPr>
            <p:cNvSpPr/>
            <p:nvPr/>
          </p:nvSpPr>
          <p:spPr>
            <a:xfrm>
              <a:off x="4718038" y="3204400"/>
              <a:ext cx="95275" cy="95275"/>
            </a:xfrm>
            <a:custGeom>
              <a:avLst/>
              <a:gdLst/>
              <a:ahLst/>
              <a:cxnLst/>
              <a:rect l="l" t="t" r="r" b="b"/>
              <a:pathLst>
                <a:path w="3811" h="3811" extrusionOk="0">
                  <a:moveTo>
                    <a:pt x="1906" y="0"/>
                  </a:moveTo>
                  <a:cubicBezTo>
                    <a:pt x="858" y="0"/>
                    <a:pt x="1" y="869"/>
                    <a:pt x="1" y="1905"/>
                  </a:cubicBezTo>
                  <a:cubicBezTo>
                    <a:pt x="1" y="2965"/>
                    <a:pt x="870" y="3810"/>
                    <a:pt x="1906" y="3810"/>
                  </a:cubicBezTo>
                  <a:cubicBezTo>
                    <a:pt x="2965" y="3810"/>
                    <a:pt x="3811" y="2953"/>
                    <a:pt x="3811" y="1905"/>
                  </a:cubicBezTo>
                  <a:cubicBezTo>
                    <a:pt x="3811" y="869"/>
                    <a:pt x="2965" y="12"/>
                    <a:pt x="190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2751;p59">
              <a:extLst>
                <a:ext uri="{FF2B5EF4-FFF2-40B4-BE49-F238E27FC236}">
                  <a16:creationId xmlns:a16="http://schemas.microsoft.com/office/drawing/2014/main" id="{771DD5C4-4835-CEC2-828A-DC02477F77F1}"/>
                </a:ext>
              </a:extLst>
            </p:cNvPr>
            <p:cNvSpPr/>
            <p:nvPr/>
          </p:nvSpPr>
          <p:spPr>
            <a:xfrm>
              <a:off x="4853163" y="3336250"/>
              <a:ext cx="158675" cy="158375"/>
            </a:xfrm>
            <a:custGeom>
              <a:avLst/>
              <a:gdLst/>
              <a:ahLst/>
              <a:cxnLst/>
              <a:rect l="l" t="t" r="r" b="b"/>
              <a:pathLst>
                <a:path w="6347" h="6335" extrusionOk="0">
                  <a:moveTo>
                    <a:pt x="3190" y="1"/>
                  </a:moveTo>
                  <a:cubicBezTo>
                    <a:pt x="3182" y="1"/>
                    <a:pt x="3175" y="1"/>
                    <a:pt x="3168" y="1"/>
                  </a:cubicBezTo>
                  <a:cubicBezTo>
                    <a:pt x="1418" y="1"/>
                    <a:pt x="1" y="1406"/>
                    <a:pt x="1" y="3168"/>
                  </a:cubicBezTo>
                  <a:cubicBezTo>
                    <a:pt x="1" y="4918"/>
                    <a:pt x="1418" y="6335"/>
                    <a:pt x="3168" y="6335"/>
                  </a:cubicBezTo>
                  <a:cubicBezTo>
                    <a:pt x="4930" y="6335"/>
                    <a:pt x="6347" y="4918"/>
                    <a:pt x="6347" y="3168"/>
                  </a:cubicBezTo>
                  <a:cubicBezTo>
                    <a:pt x="6347" y="1437"/>
                    <a:pt x="4942" y="1"/>
                    <a:pt x="319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2752;p59">
              <a:extLst>
                <a:ext uri="{FF2B5EF4-FFF2-40B4-BE49-F238E27FC236}">
                  <a16:creationId xmlns:a16="http://schemas.microsoft.com/office/drawing/2014/main" id="{19B21BFC-02D3-892A-DAD2-BF9DF38C3662}"/>
                </a:ext>
              </a:extLst>
            </p:cNvPr>
            <p:cNvSpPr/>
            <p:nvPr/>
          </p:nvSpPr>
          <p:spPr>
            <a:xfrm>
              <a:off x="4737388" y="3529125"/>
              <a:ext cx="96750" cy="96775"/>
            </a:xfrm>
            <a:custGeom>
              <a:avLst/>
              <a:gdLst/>
              <a:ahLst/>
              <a:cxnLst/>
              <a:rect l="l" t="t" r="r" b="b"/>
              <a:pathLst>
                <a:path w="3870" h="3871" extrusionOk="0">
                  <a:moveTo>
                    <a:pt x="1941" y="1"/>
                  </a:moveTo>
                  <a:cubicBezTo>
                    <a:pt x="870" y="1"/>
                    <a:pt x="0" y="870"/>
                    <a:pt x="0" y="1942"/>
                  </a:cubicBezTo>
                  <a:cubicBezTo>
                    <a:pt x="0" y="3013"/>
                    <a:pt x="870" y="3870"/>
                    <a:pt x="1941" y="3870"/>
                  </a:cubicBezTo>
                  <a:cubicBezTo>
                    <a:pt x="3013" y="3870"/>
                    <a:pt x="3870" y="3013"/>
                    <a:pt x="3870" y="1942"/>
                  </a:cubicBezTo>
                  <a:cubicBezTo>
                    <a:pt x="3870" y="870"/>
                    <a:pt x="3013" y="1"/>
                    <a:pt x="194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2753;p59">
              <a:extLst>
                <a:ext uri="{FF2B5EF4-FFF2-40B4-BE49-F238E27FC236}">
                  <a16:creationId xmlns:a16="http://schemas.microsoft.com/office/drawing/2014/main" id="{F00CFE24-83EE-73EA-C7EA-CA483D037702}"/>
                </a:ext>
              </a:extLst>
            </p:cNvPr>
            <p:cNvSpPr/>
            <p:nvPr/>
          </p:nvSpPr>
          <p:spPr>
            <a:xfrm>
              <a:off x="4580513" y="3601875"/>
              <a:ext cx="87550" cy="79575"/>
            </a:xfrm>
            <a:custGeom>
              <a:avLst/>
              <a:gdLst/>
              <a:ahLst/>
              <a:cxnLst/>
              <a:rect l="l" t="t" r="r" b="b"/>
              <a:pathLst>
                <a:path w="3502" h="3183" extrusionOk="0">
                  <a:moveTo>
                    <a:pt x="1749" y="0"/>
                  </a:moveTo>
                  <a:cubicBezTo>
                    <a:pt x="1028" y="0"/>
                    <a:pt x="376" y="489"/>
                    <a:pt x="203" y="1222"/>
                  </a:cubicBezTo>
                  <a:cubicBezTo>
                    <a:pt x="1" y="2080"/>
                    <a:pt x="525" y="2937"/>
                    <a:pt x="1382" y="3139"/>
                  </a:cubicBezTo>
                  <a:cubicBezTo>
                    <a:pt x="1505" y="3168"/>
                    <a:pt x="1627" y="3182"/>
                    <a:pt x="1748" y="3182"/>
                  </a:cubicBezTo>
                  <a:cubicBezTo>
                    <a:pt x="2471" y="3182"/>
                    <a:pt x="3125" y="2685"/>
                    <a:pt x="3299" y="1961"/>
                  </a:cubicBezTo>
                  <a:cubicBezTo>
                    <a:pt x="3501" y="1103"/>
                    <a:pt x="2977" y="246"/>
                    <a:pt x="2120" y="44"/>
                  </a:cubicBezTo>
                  <a:cubicBezTo>
                    <a:pt x="1996" y="14"/>
                    <a:pt x="1871" y="0"/>
                    <a:pt x="174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2754;p59">
              <a:extLst>
                <a:ext uri="{FF2B5EF4-FFF2-40B4-BE49-F238E27FC236}">
                  <a16:creationId xmlns:a16="http://schemas.microsoft.com/office/drawing/2014/main" id="{427E94A9-1CF3-0A8A-A35B-65F9EAA1A12D}"/>
                </a:ext>
              </a:extLst>
            </p:cNvPr>
            <p:cNvSpPr/>
            <p:nvPr/>
          </p:nvSpPr>
          <p:spPr>
            <a:xfrm>
              <a:off x="3116938" y="2507475"/>
              <a:ext cx="1075750" cy="566875"/>
            </a:xfrm>
            <a:custGeom>
              <a:avLst/>
              <a:gdLst/>
              <a:ahLst/>
              <a:cxnLst/>
              <a:rect l="l" t="t" r="r" b="b"/>
              <a:pathLst>
                <a:path w="43030" h="22675" extrusionOk="0">
                  <a:moveTo>
                    <a:pt x="21706" y="695"/>
                  </a:moveTo>
                  <a:lnTo>
                    <a:pt x="42006" y="13661"/>
                  </a:lnTo>
                  <a:lnTo>
                    <a:pt x="24909" y="21936"/>
                  </a:lnTo>
                  <a:lnTo>
                    <a:pt x="1215" y="4398"/>
                  </a:lnTo>
                  <a:lnTo>
                    <a:pt x="21706" y="695"/>
                  </a:lnTo>
                  <a:close/>
                  <a:moveTo>
                    <a:pt x="21765" y="0"/>
                  </a:moveTo>
                  <a:cubicBezTo>
                    <a:pt x="21745" y="0"/>
                    <a:pt x="21726" y="2"/>
                    <a:pt x="21706" y="5"/>
                  </a:cubicBezTo>
                  <a:lnTo>
                    <a:pt x="298" y="3862"/>
                  </a:lnTo>
                  <a:cubicBezTo>
                    <a:pt x="167" y="3874"/>
                    <a:pt x="60" y="3981"/>
                    <a:pt x="37" y="4112"/>
                  </a:cubicBezTo>
                  <a:cubicBezTo>
                    <a:pt x="1" y="4243"/>
                    <a:pt x="60" y="4398"/>
                    <a:pt x="167" y="4470"/>
                  </a:cubicBezTo>
                  <a:lnTo>
                    <a:pt x="24647" y="22615"/>
                  </a:lnTo>
                  <a:cubicBezTo>
                    <a:pt x="24706" y="22639"/>
                    <a:pt x="24790" y="22674"/>
                    <a:pt x="24861" y="22674"/>
                  </a:cubicBezTo>
                  <a:cubicBezTo>
                    <a:pt x="24909" y="22674"/>
                    <a:pt x="24968" y="22650"/>
                    <a:pt x="24980" y="22639"/>
                  </a:cubicBezTo>
                  <a:lnTo>
                    <a:pt x="42828" y="14007"/>
                  </a:lnTo>
                  <a:cubicBezTo>
                    <a:pt x="42947" y="13959"/>
                    <a:pt x="43018" y="13840"/>
                    <a:pt x="43018" y="13721"/>
                  </a:cubicBezTo>
                  <a:cubicBezTo>
                    <a:pt x="43030" y="13590"/>
                    <a:pt x="42970" y="13471"/>
                    <a:pt x="42863" y="13411"/>
                  </a:cubicBezTo>
                  <a:lnTo>
                    <a:pt x="21944" y="52"/>
                  </a:lnTo>
                  <a:cubicBezTo>
                    <a:pt x="21889" y="16"/>
                    <a:pt x="21828" y="0"/>
                    <a:pt x="2176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2755;p59">
              <a:extLst>
                <a:ext uri="{FF2B5EF4-FFF2-40B4-BE49-F238E27FC236}">
                  <a16:creationId xmlns:a16="http://schemas.microsoft.com/office/drawing/2014/main" id="{84A617A5-37C7-632F-6213-7F994F5541EE}"/>
                </a:ext>
              </a:extLst>
            </p:cNvPr>
            <p:cNvSpPr/>
            <p:nvPr/>
          </p:nvSpPr>
          <p:spPr>
            <a:xfrm>
              <a:off x="3651838" y="1749650"/>
              <a:ext cx="356025" cy="774625"/>
            </a:xfrm>
            <a:custGeom>
              <a:avLst/>
              <a:gdLst/>
              <a:ahLst/>
              <a:cxnLst/>
              <a:rect l="l" t="t" r="r" b="b"/>
              <a:pathLst>
                <a:path w="14241" h="30985" extrusionOk="0">
                  <a:moveTo>
                    <a:pt x="13856" y="1"/>
                  </a:moveTo>
                  <a:cubicBezTo>
                    <a:pt x="13727" y="1"/>
                    <a:pt x="13600" y="74"/>
                    <a:pt x="13538" y="207"/>
                  </a:cubicBezTo>
                  <a:lnTo>
                    <a:pt x="72" y="30508"/>
                  </a:lnTo>
                  <a:cubicBezTo>
                    <a:pt x="0" y="30675"/>
                    <a:pt x="72" y="30877"/>
                    <a:pt x="250" y="30961"/>
                  </a:cubicBezTo>
                  <a:cubicBezTo>
                    <a:pt x="298" y="30973"/>
                    <a:pt x="346" y="30985"/>
                    <a:pt x="381" y="30985"/>
                  </a:cubicBezTo>
                  <a:cubicBezTo>
                    <a:pt x="500" y="30985"/>
                    <a:pt x="631" y="30913"/>
                    <a:pt x="703" y="30782"/>
                  </a:cubicBezTo>
                  <a:lnTo>
                    <a:pt x="14169" y="481"/>
                  </a:lnTo>
                  <a:cubicBezTo>
                    <a:pt x="14240" y="314"/>
                    <a:pt x="14169" y="100"/>
                    <a:pt x="13990" y="28"/>
                  </a:cubicBezTo>
                  <a:cubicBezTo>
                    <a:pt x="13947" y="10"/>
                    <a:pt x="13902" y="1"/>
                    <a:pt x="1385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2756;p59">
              <a:extLst>
                <a:ext uri="{FF2B5EF4-FFF2-40B4-BE49-F238E27FC236}">
                  <a16:creationId xmlns:a16="http://schemas.microsoft.com/office/drawing/2014/main" id="{CC8DC987-0E41-9638-B7B7-3291D8117EDA}"/>
                </a:ext>
              </a:extLst>
            </p:cNvPr>
            <p:cNvSpPr/>
            <p:nvPr/>
          </p:nvSpPr>
          <p:spPr>
            <a:xfrm>
              <a:off x="3356863" y="2046075"/>
              <a:ext cx="841200" cy="766400"/>
            </a:xfrm>
            <a:custGeom>
              <a:avLst/>
              <a:gdLst/>
              <a:ahLst/>
              <a:cxnLst/>
              <a:rect l="l" t="t" r="r" b="b"/>
              <a:pathLst>
                <a:path w="33648" h="30656" extrusionOk="0">
                  <a:moveTo>
                    <a:pt x="16830" y="0"/>
                  </a:moveTo>
                  <a:cubicBezTo>
                    <a:pt x="12907" y="0"/>
                    <a:pt x="8983" y="1494"/>
                    <a:pt x="5989" y="4483"/>
                  </a:cubicBezTo>
                  <a:cubicBezTo>
                    <a:pt x="0" y="10472"/>
                    <a:pt x="0" y="20175"/>
                    <a:pt x="5989" y="26164"/>
                  </a:cubicBezTo>
                  <a:cubicBezTo>
                    <a:pt x="8983" y="29159"/>
                    <a:pt x="12907" y="30656"/>
                    <a:pt x="16830" y="30656"/>
                  </a:cubicBezTo>
                  <a:cubicBezTo>
                    <a:pt x="20753" y="30656"/>
                    <a:pt x="24676" y="29159"/>
                    <a:pt x="27670" y="26164"/>
                  </a:cubicBezTo>
                  <a:cubicBezTo>
                    <a:pt x="33647" y="20175"/>
                    <a:pt x="33647" y="10472"/>
                    <a:pt x="27670" y="4483"/>
                  </a:cubicBezTo>
                  <a:cubicBezTo>
                    <a:pt x="24676" y="1494"/>
                    <a:pt x="20753" y="0"/>
                    <a:pt x="168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2757;p59">
              <a:extLst>
                <a:ext uri="{FF2B5EF4-FFF2-40B4-BE49-F238E27FC236}">
                  <a16:creationId xmlns:a16="http://schemas.microsoft.com/office/drawing/2014/main" id="{EA2269BA-C69B-0A2B-0C17-6B68595C7E66}"/>
                </a:ext>
              </a:extLst>
            </p:cNvPr>
            <p:cNvSpPr/>
            <p:nvPr/>
          </p:nvSpPr>
          <p:spPr>
            <a:xfrm>
              <a:off x="3530388" y="2223625"/>
              <a:ext cx="144400" cy="144375"/>
            </a:xfrm>
            <a:custGeom>
              <a:avLst/>
              <a:gdLst/>
              <a:ahLst/>
              <a:cxnLst/>
              <a:rect l="l" t="t" r="r" b="b"/>
              <a:pathLst>
                <a:path w="5776" h="5775" extrusionOk="0">
                  <a:moveTo>
                    <a:pt x="2894" y="0"/>
                  </a:moveTo>
                  <a:cubicBezTo>
                    <a:pt x="1298" y="0"/>
                    <a:pt x="1" y="1298"/>
                    <a:pt x="1" y="2893"/>
                  </a:cubicBezTo>
                  <a:cubicBezTo>
                    <a:pt x="1" y="4477"/>
                    <a:pt x="1298" y="5775"/>
                    <a:pt x="2894" y="5775"/>
                  </a:cubicBezTo>
                  <a:cubicBezTo>
                    <a:pt x="4489" y="5775"/>
                    <a:pt x="5775" y="4477"/>
                    <a:pt x="5775" y="2893"/>
                  </a:cubicBezTo>
                  <a:cubicBezTo>
                    <a:pt x="5775" y="1298"/>
                    <a:pt x="4489" y="0"/>
                    <a:pt x="289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2758;p59">
              <a:extLst>
                <a:ext uri="{FF2B5EF4-FFF2-40B4-BE49-F238E27FC236}">
                  <a16:creationId xmlns:a16="http://schemas.microsoft.com/office/drawing/2014/main" id="{F039728B-189B-B3D4-89E3-2C51C28C0618}"/>
                </a:ext>
              </a:extLst>
            </p:cNvPr>
            <p:cNvSpPr/>
            <p:nvPr/>
          </p:nvSpPr>
          <p:spPr>
            <a:xfrm>
              <a:off x="3691413" y="2138775"/>
              <a:ext cx="62850" cy="62550"/>
            </a:xfrm>
            <a:custGeom>
              <a:avLst/>
              <a:gdLst/>
              <a:ahLst/>
              <a:cxnLst/>
              <a:rect l="l" t="t" r="r" b="b"/>
              <a:pathLst>
                <a:path w="2514" h="2502" extrusionOk="0">
                  <a:moveTo>
                    <a:pt x="1251" y="1"/>
                  </a:moveTo>
                  <a:cubicBezTo>
                    <a:pt x="560" y="1"/>
                    <a:pt x="1" y="549"/>
                    <a:pt x="1" y="1251"/>
                  </a:cubicBezTo>
                  <a:cubicBezTo>
                    <a:pt x="1" y="1954"/>
                    <a:pt x="572" y="2501"/>
                    <a:pt x="1251" y="2501"/>
                  </a:cubicBezTo>
                  <a:cubicBezTo>
                    <a:pt x="1953" y="2501"/>
                    <a:pt x="2513" y="1942"/>
                    <a:pt x="2513" y="1251"/>
                  </a:cubicBezTo>
                  <a:cubicBezTo>
                    <a:pt x="2513" y="572"/>
                    <a:pt x="1942" y="13"/>
                    <a:pt x="1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2759;p59">
              <a:extLst>
                <a:ext uri="{FF2B5EF4-FFF2-40B4-BE49-F238E27FC236}">
                  <a16:creationId xmlns:a16="http://schemas.microsoft.com/office/drawing/2014/main" id="{CFF17683-B9F8-2CDA-FF60-AB53F492F8BD}"/>
                </a:ext>
              </a:extLst>
            </p:cNvPr>
            <p:cNvSpPr/>
            <p:nvPr/>
          </p:nvSpPr>
          <p:spPr>
            <a:xfrm>
              <a:off x="3816438" y="2269150"/>
              <a:ext cx="160175" cy="159875"/>
            </a:xfrm>
            <a:custGeom>
              <a:avLst/>
              <a:gdLst/>
              <a:ahLst/>
              <a:cxnLst/>
              <a:rect l="l" t="t" r="r" b="b"/>
              <a:pathLst>
                <a:path w="6407" h="6395" extrusionOk="0">
                  <a:moveTo>
                    <a:pt x="3203" y="1"/>
                  </a:moveTo>
                  <a:cubicBezTo>
                    <a:pt x="1429" y="1"/>
                    <a:pt x="0" y="1430"/>
                    <a:pt x="0" y="3192"/>
                  </a:cubicBezTo>
                  <a:cubicBezTo>
                    <a:pt x="0" y="4966"/>
                    <a:pt x="1429" y="6395"/>
                    <a:pt x="3203" y="6395"/>
                  </a:cubicBezTo>
                  <a:cubicBezTo>
                    <a:pt x="4977" y="6395"/>
                    <a:pt x="6406" y="4966"/>
                    <a:pt x="6406" y="3192"/>
                  </a:cubicBezTo>
                  <a:cubicBezTo>
                    <a:pt x="6406" y="1430"/>
                    <a:pt x="4977" y="1"/>
                    <a:pt x="320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2760;p59">
              <a:extLst>
                <a:ext uri="{FF2B5EF4-FFF2-40B4-BE49-F238E27FC236}">
                  <a16:creationId xmlns:a16="http://schemas.microsoft.com/office/drawing/2014/main" id="{5573C23A-B55B-3920-12AA-924DB493918E}"/>
                </a:ext>
              </a:extLst>
            </p:cNvPr>
            <p:cNvSpPr/>
            <p:nvPr/>
          </p:nvSpPr>
          <p:spPr>
            <a:xfrm>
              <a:off x="3861388" y="2127775"/>
              <a:ext cx="52700" cy="52700"/>
            </a:xfrm>
            <a:custGeom>
              <a:avLst/>
              <a:gdLst/>
              <a:ahLst/>
              <a:cxnLst/>
              <a:rect l="l" t="t" r="r" b="b"/>
              <a:pathLst>
                <a:path w="2108" h="2108" extrusionOk="0">
                  <a:moveTo>
                    <a:pt x="1048" y="0"/>
                  </a:moveTo>
                  <a:cubicBezTo>
                    <a:pt x="477" y="0"/>
                    <a:pt x="0" y="477"/>
                    <a:pt x="0" y="1048"/>
                  </a:cubicBezTo>
                  <a:cubicBezTo>
                    <a:pt x="0" y="1632"/>
                    <a:pt x="477" y="2108"/>
                    <a:pt x="1048" y="2108"/>
                  </a:cubicBezTo>
                  <a:cubicBezTo>
                    <a:pt x="1631" y="2108"/>
                    <a:pt x="2108" y="1632"/>
                    <a:pt x="2108" y="1048"/>
                  </a:cubicBezTo>
                  <a:cubicBezTo>
                    <a:pt x="2108" y="477"/>
                    <a:pt x="1643" y="0"/>
                    <a:pt x="104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2761;p59">
              <a:extLst>
                <a:ext uri="{FF2B5EF4-FFF2-40B4-BE49-F238E27FC236}">
                  <a16:creationId xmlns:a16="http://schemas.microsoft.com/office/drawing/2014/main" id="{A871A0E3-6F99-E153-FFE5-790793DD5D6F}"/>
                </a:ext>
              </a:extLst>
            </p:cNvPr>
            <p:cNvSpPr/>
            <p:nvPr/>
          </p:nvSpPr>
          <p:spPr>
            <a:xfrm>
              <a:off x="3951863" y="2487125"/>
              <a:ext cx="88150" cy="82025"/>
            </a:xfrm>
            <a:custGeom>
              <a:avLst/>
              <a:gdLst/>
              <a:ahLst/>
              <a:cxnLst/>
              <a:rect l="l" t="t" r="r" b="b"/>
              <a:pathLst>
                <a:path w="3526" h="3281" extrusionOk="0">
                  <a:moveTo>
                    <a:pt x="1764" y="0"/>
                  </a:moveTo>
                  <a:cubicBezTo>
                    <a:pt x="973" y="0"/>
                    <a:pt x="273" y="573"/>
                    <a:pt x="144" y="1378"/>
                  </a:cubicBezTo>
                  <a:cubicBezTo>
                    <a:pt x="1" y="2271"/>
                    <a:pt x="608" y="3105"/>
                    <a:pt x="1501" y="3260"/>
                  </a:cubicBezTo>
                  <a:cubicBezTo>
                    <a:pt x="1589" y="3274"/>
                    <a:pt x="1676" y="3280"/>
                    <a:pt x="1762" y="3280"/>
                  </a:cubicBezTo>
                  <a:cubicBezTo>
                    <a:pt x="2551" y="3280"/>
                    <a:pt x="3243" y="2708"/>
                    <a:pt x="3382" y="1902"/>
                  </a:cubicBezTo>
                  <a:cubicBezTo>
                    <a:pt x="3525" y="1009"/>
                    <a:pt x="2918" y="164"/>
                    <a:pt x="2025" y="21"/>
                  </a:cubicBezTo>
                  <a:cubicBezTo>
                    <a:pt x="1937" y="7"/>
                    <a:pt x="1850" y="0"/>
                    <a:pt x="176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2762;p59">
              <a:extLst>
                <a:ext uri="{FF2B5EF4-FFF2-40B4-BE49-F238E27FC236}">
                  <a16:creationId xmlns:a16="http://schemas.microsoft.com/office/drawing/2014/main" id="{483FF86C-AF40-D0DA-C96B-202E1B5ACD3E}"/>
                </a:ext>
              </a:extLst>
            </p:cNvPr>
            <p:cNvSpPr/>
            <p:nvPr/>
          </p:nvSpPr>
          <p:spPr>
            <a:xfrm>
              <a:off x="3117838" y="1749700"/>
              <a:ext cx="889425" cy="1324650"/>
            </a:xfrm>
            <a:custGeom>
              <a:avLst/>
              <a:gdLst/>
              <a:ahLst/>
              <a:cxnLst/>
              <a:rect l="l" t="t" r="r" b="b"/>
              <a:pathLst>
                <a:path w="35577" h="52986" extrusionOk="0">
                  <a:moveTo>
                    <a:pt x="34683" y="1348"/>
                  </a:moveTo>
                  <a:lnTo>
                    <a:pt x="24599" y="52045"/>
                  </a:lnTo>
                  <a:lnTo>
                    <a:pt x="870" y="34471"/>
                  </a:lnTo>
                  <a:lnTo>
                    <a:pt x="34683" y="1348"/>
                  </a:lnTo>
                  <a:close/>
                  <a:moveTo>
                    <a:pt x="35223" y="1"/>
                  </a:moveTo>
                  <a:cubicBezTo>
                    <a:pt x="35132" y="1"/>
                    <a:pt x="35042" y="37"/>
                    <a:pt x="34981" y="98"/>
                  </a:cubicBezTo>
                  <a:lnTo>
                    <a:pt x="108" y="34257"/>
                  </a:lnTo>
                  <a:cubicBezTo>
                    <a:pt x="24" y="34328"/>
                    <a:pt x="1" y="34423"/>
                    <a:pt x="1" y="34531"/>
                  </a:cubicBezTo>
                  <a:cubicBezTo>
                    <a:pt x="1" y="34626"/>
                    <a:pt x="60" y="34721"/>
                    <a:pt x="131" y="34781"/>
                  </a:cubicBezTo>
                  <a:lnTo>
                    <a:pt x="24611" y="52926"/>
                  </a:lnTo>
                  <a:cubicBezTo>
                    <a:pt x="24670" y="52950"/>
                    <a:pt x="24754" y="52985"/>
                    <a:pt x="24825" y="52985"/>
                  </a:cubicBezTo>
                  <a:cubicBezTo>
                    <a:pt x="24873" y="52985"/>
                    <a:pt x="24896" y="52961"/>
                    <a:pt x="24956" y="52961"/>
                  </a:cubicBezTo>
                  <a:cubicBezTo>
                    <a:pt x="25063" y="52926"/>
                    <a:pt x="25135" y="52830"/>
                    <a:pt x="25170" y="52711"/>
                  </a:cubicBezTo>
                  <a:lnTo>
                    <a:pt x="35553" y="419"/>
                  </a:lnTo>
                  <a:cubicBezTo>
                    <a:pt x="35576" y="264"/>
                    <a:pt x="35517" y="122"/>
                    <a:pt x="35374" y="38"/>
                  </a:cubicBezTo>
                  <a:cubicBezTo>
                    <a:pt x="35326" y="12"/>
                    <a:pt x="35274" y="1"/>
                    <a:pt x="3522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2763;p59">
              <a:extLst>
                <a:ext uri="{FF2B5EF4-FFF2-40B4-BE49-F238E27FC236}">
                  <a16:creationId xmlns:a16="http://schemas.microsoft.com/office/drawing/2014/main" id="{FE5E566A-C0D4-77E2-686A-9CF7BF8F3163}"/>
                </a:ext>
              </a:extLst>
            </p:cNvPr>
            <p:cNvSpPr/>
            <p:nvPr/>
          </p:nvSpPr>
          <p:spPr>
            <a:xfrm>
              <a:off x="3729513" y="1749750"/>
              <a:ext cx="463775" cy="1324600"/>
            </a:xfrm>
            <a:custGeom>
              <a:avLst/>
              <a:gdLst/>
              <a:ahLst/>
              <a:cxnLst/>
              <a:rect l="l" t="t" r="r" b="b"/>
              <a:pathLst>
                <a:path w="18551" h="52984" extrusionOk="0">
                  <a:moveTo>
                    <a:pt x="10716" y="2215"/>
                  </a:moveTo>
                  <a:lnTo>
                    <a:pt x="17813" y="43815"/>
                  </a:lnTo>
                  <a:lnTo>
                    <a:pt x="822" y="52043"/>
                  </a:lnTo>
                  <a:lnTo>
                    <a:pt x="10716" y="2215"/>
                  </a:lnTo>
                  <a:close/>
                  <a:moveTo>
                    <a:pt x="10740" y="1"/>
                  </a:moveTo>
                  <a:cubicBezTo>
                    <a:pt x="10597" y="1"/>
                    <a:pt x="10443" y="96"/>
                    <a:pt x="10419" y="262"/>
                  </a:cubicBezTo>
                  <a:lnTo>
                    <a:pt x="25" y="52567"/>
                  </a:lnTo>
                  <a:cubicBezTo>
                    <a:pt x="1" y="52697"/>
                    <a:pt x="48" y="52828"/>
                    <a:pt x="144" y="52900"/>
                  </a:cubicBezTo>
                  <a:cubicBezTo>
                    <a:pt x="203" y="52948"/>
                    <a:pt x="287" y="52983"/>
                    <a:pt x="358" y="52983"/>
                  </a:cubicBezTo>
                  <a:cubicBezTo>
                    <a:pt x="406" y="52983"/>
                    <a:pt x="465" y="52959"/>
                    <a:pt x="477" y="52936"/>
                  </a:cubicBezTo>
                  <a:lnTo>
                    <a:pt x="18325" y="44304"/>
                  </a:lnTo>
                  <a:cubicBezTo>
                    <a:pt x="18467" y="44244"/>
                    <a:pt x="18551" y="44089"/>
                    <a:pt x="18515" y="43946"/>
                  </a:cubicBezTo>
                  <a:lnTo>
                    <a:pt x="11074" y="274"/>
                  </a:lnTo>
                  <a:cubicBezTo>
                    <a:pt x="11038" y="120"/>
                    <a:pt x="10907" y="1"/>
                    <a:pt x="107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2764;p59">
              <a:extLst>
                <a:ext uri="{FF2B5EF4-FFF2-40B4-BE49-F238E27FC236}">
                  <a16:creationId xmlns:a16="http://schemas.microsoft.com/office/drawing/2014/main" id="{E8FEF0E1-73EF-2F48-15AC-5F6337C5F28A}"/>
                </a:ext>
              </a:extLst>
            </p:cNvPr>
            <p:cNvSpPr/>
            <p:nvPr/>
          </p:nvSpPr>
          <p:spPr>
            <a:xfrm>
              <a:off x="3933713" y="1698550"/>
              <a:ext cx="128900" cy="128925"/>
            </a:xfrm>
            <a:custGeom>
              <a:avLst/>
              <a:gdLst/>
              <a:ahLst/>
              <a:cxnLst/>
              <a:rect l="l" t="t" r="r" b="b"/>
              <a:pathLst>
                <a:path w="5156" h="5157" extrusionOk="0">
                  <a:moveTo>
                    <a:pt x="2584" y="1"/>
                  </a:moveTo>
                  <a:cubicBezTo>
                    <a:pt x="1155" y="1"/>
                    <a:pt x="1" y="1144"/>
                    <a:pt x="1" y="2584"/>
                  </a:cubicBezTo>
                  <a:cubicBezTo>
                    <a:pt x="1" y="4013"/>
                    <a:pt x="1155" y="5156"/>
                    <a:pt x="2584" y="5156"/>
                  </a:cubicBezTo>
                  <a:cubicBezTo>
                    <a:pt x="4013" y="5156"/>
                    <a:pt x="5156" y="3989"/>
                    <a:pt x="5156" y="2584"/>
                  </a:cubicBezTo>
                  <a:cubicBezTo>
                    <a:pt x="5156" y="1156"/>
                    <a:pt x="4013" y="1"/>
                    <a:pt x="2584" y="1"/>
                  </a:cubicBezTo>
                  <a:close/>
                </a:path>
              </a:pathLst>
            </a:custGeom>
            <a:solidFill>
              <a:srgbClr val="ABF2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2765;p59">
              <a:extLst>
                <a:ext uri="{FF2B5EF4-FFF2-40B4-BE49-F238E27FC236}">
                  <a16:creationId xmlns:a16="http://schemas.microsoft.com/office/drawing/2014/main" id="{492090DE-26C4-CA7D-558E-9E7ED0589B6C}"/>
                </a:ext>
              </a:extLst>
            </p:cNvPr>
            <p:cNvSpPr/>
            <p:nvPr/>
          </p:nvSpPr>
          <p:spPr>
            <a:xfrm>
              <a:off x="3665238" y="3001475"/>
              <a:ext cx="146175" cy="128750"/>
            </a:xfrm>
            <a:custGeom>
              <a:avLst/>
              <a:gdLst/>
              <a:ahLst/>
              <a:cxnLst/>
              <a:rect l="l" t="t" r="r" b="b"/>
              <a:pathLst>
                <a:path w="5847" h="5150" extrusionOk="0">
                  <a:moveTo>
                    <a:pt x="2920" y="0"/>
                  </a:moveTo>
                  <a:cubicBezTo>
                    <a:pt x="2589" y="0"/>
                    <a:pt x="2253" y="64"/>
                    <a:pt x="1929" y="200"/>
                  </a:cubicBezTo>
                  <a:cubicBezTo>
                    <a:pt x="619" y="747"/>
                    <a:pt x="0" y="2259"/>
                    <a:pt x="548" y="3569"/>
                  </a:cubicBezTo>
                  <a:cubicBezTo>
                    <a:pt x="969" y="4555"/>
                    <a:pt x="1923" y="5150"/>
                    <a:pt x="2928" y="5150"/>
                  </a:cubicBezTo>
                  <a:cubicBezTo>
                    <a:pt x="3258" y="5150"/>
                    <a:pt x="3594" y="5086"/>
                    <a:pt x="3917" y="4950"/>
                  </a:cubicBezTo>
                  <a:cubicBezTo>
                    <a:pt x="5239" y="4403"/>
                    <a:pt x="5846" y="2890"/>
                    <a:pt x="5298" y="1581"/>
                  </a:cubicBezTo>
                  <a:cubicBezTo>
                    <a:pt x="4886" y="595"/>
                    <a:pt x="3927" y="0"/>
                    <a:pt x="2920" y="0"/>
                  </a:cubicBezTo>
                  <a:close/>
                </a:path>
              </a:pathLst>
            </a:custGeom>
            <a:solidFill>
              <a:srgbClr val="ABF2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2766;p59">
              <a:extLst>
                <a:ext uri="{FF2B5EF4-FFF2-40B4-BE49-F238E27FC236}">
                  <a16:creationId xmlns:a16="http://schemas.microsoft.com/office/drawing/2014/main" id="{0AEA27C4-14AA-1484-359C-ACAFAA1CE015}"/>
                </a:ext>
              </a:extLst>
            </p:cNvPr>
            <p:cNvSpPr/>
            <p:nvPr/>
          </p:nvSpPr>
          <p:spPr>
            <a:xfrm>
              <a:off x="3067838" y="2547200"/>
              <a:ext cx="135150" cy="128850"/>
            </a:xfrm>
            <a:custGeom>
              <a:avLst/>
              <a:gdLst/>
              <a:ahLst/>
              <a:cxnLst/>
              <a:rect l="l" t="t" r="r" b="b"/>
              <a:pathLst>
                <a:path w="5406" h="5154" extrusionOk="0">
                  <a:moveTo>
                    <a:pt x="2711" y="0"/>
                  </a:moveTo>
                  <a:cubicBezTo>
                    <a:pt x="1395" y="0"/>
                    <a:pt x="267" y="997"/>
                    <a:pt x="143" y="2333"/>
                  </a:cubicBezTo>
                  <a:cubicBezTo>
                    <a:pt x="0" y="3750"/>
                    <a:pt x="1036" y="5000"/>
                    <a:pt x="2453" y="5143"/>
                  </a:cubicBezTo>
                  <a:cubicBezTo>
                    <a:pt x="2534" y="5150"/>
                    <a:pt x="2615" y="5154"/>
                    <a:pt x="2694" y="5154"/>
                  </a:cubicBezTo>
                  <a:cubicBezTo>
                    <a:pt x="4011" y="5154"/>
                    <a:pt x="5139" y="4157"/>
                    <a:pt x="5263" y="2821"/>
                  </a:cubicBezTo>
                  <a:cubicBezTo>
                    <a:pt x="5406" y="1404"/>
                    <a:pt x="4370" y="154"/>
                    <a:pt x="2953" y="11"/>
                  </a:cubicBezTo>
                  <a:cubicBezTo>
                    <a:pt x="2872" y="4"/>
                    <a:pt x="2791" y="0"/>
                    <a:pt x="2711" y="0"/>
                  </a:cubicBezTo>
                  <a:close/>
                </a:path>
              </a:pathLst>
            </a:custGeom>
            <a:solidFill>
              <a:srgbClr val="ABF2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2767;p59">
              <a:extLst>
                <a:ext uri="{FF2B5EF4-FFF2-40B4-BE49-F238E27FC236}">
                  <a16:creationId xmlns:a16="http://schemas.microsoft.com/office/drawing/2014/main" id="{459F57D4-4362-B651-BE99-CC485F2FE2C0}"/>
                </a:ext>
              </a:extLst>
            </p:cNvPr>
            <p:cNvSpPr/>
            <p:nvPr/>
          </p:nvSpPr>
          <p:spPr>
            <a:xfrm>
              <a:off x="4119738" y="2790650"/>
              <a:ext cx="128925" cy="128625"/>
            </a:xfrm>
            <a:custGeom>
              <a:avLst/>
              <a:gdLst/>
              <a:ahLst/>
              <a:cxnLst/>
              <a:rect l="l" t="t" r="r" b="b"/>
              <a:pathLst>
                <a:path w="5157" h="5145" extrusionOk="0">
                  <a:moveTo>
                    <a:pt x="2585" y="1"/>
                  </a:moveTo>
                  <a:cubicBezTo>
                    <a:pt x="1156" y="1"/>
                    <a:pt x="1" y="1156"/>
                    <a:pt x="1" y="2572"/>
                  </a:cubicBezTo>
                  <a:cubicBezTo>
                    <a:pt x="1" y="4001"/>
                    <a:pt x="1156" y="5144"/>
                    <a:pt x="2585" y="5144"/>
                  </a:cubicBezTo>
                  <a:cubicBezTo>
                    <a:pt x="4013" y="5144"/>
                    <a:pt x="5156" y="3989"/>
                    <a:pt x="5156" y="2572"/>
                  </a:cubicBezTo>
                  <a:cubicBezTo>
                    <a:pt x="5156" y="1144"/>
                    <a:pt x="4013" y="1"/>
                    <a:pt x="2585" y="1"/>
                  </a:cubicBezTo>
                  <a:close/>
                </a:path>
              </a:pathLst>
            </a:custGeom>
            <a:solidFill>
              <a:srgbClr val="ABF2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2768;p59">
              <a:extLst>
                <a:ext uri="{FF2B5EF4-FFF2-40B4-BE49-F238E27FC236}">
                  <a16:creationId xmlns:a16="http://schemas.microsoft.com/office/drawing/2014/main" id="{44EAD7B6-1707-05F6-631B-A99A0AF62E54}"/>
                </a:ext>
              </a:extLst>
            </p:cNvPr>
            <p:cNvSpPr/>
            <p:nvPr/>
          </p:nvSpPr>
          <p:spPr>
            <a:xfrm>
              <a:off x="5144288" y="2502225"/>
              <a:ext cx="76825" cy="28000"/>
            </a:xfrm>
            <a:custGeom>
              <a:avLst/>
              <a:gdLst/>
              <a:ahLst/>
              <a:cxnLst/>
              <a:rect l="l" t="t" r="r" b="b"/>
              <a:pathLst>
                <a:path w="3073" h="1120" extrusionOk="0">
                  <a:moveTo>
                    <a:pt x="0" y="0"/>
                  </a:moveTo>
                  <a:lnTo>
                    <a:pt x="0" y="1120"/>
                  </a:lnTo>
                  <a:lnTo>
                    <a:pt x="3072" y="1120"/>
                  </a:lnTo>
                  <a:lnTo>
                    <a:pt x="307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2769;p59">
              <a:extLst>
                <a:ext uri="{FF2B5EF4-FFF2-40B4-BE49-F238E27FC236}">
                  <a16:creationId xmlns:a16="http://schemas.microsoft.com/office/drawing/2014/main" id="{2D37F970-B2E7-85EF-EE00-49E560408884}"/>
                </a:ext>
              </a:extLst>
            </p:cNvPr>
            <p:cNvSpPr/>
            <p:nvPr/>
          </p:nvSpPr>
          <p:spPr>
            <a:xfrm>
              <a:off x="2928538" y="3284175"/>
              <a:ext cx="91700" cy="91700"/>
            </a:xfrm>
            <a:custGeom>
              <a:avLst/>
              <a:gdLst/>
              <a:ahLst/>
              <a:cxnLst/>
              <a:rect l="l" t="t" r="r" b="b"/>
              <a:pathLst>
                <a:path w="3668" h="3668" extrusionOk="0">
                  <a:moveTo>
                    <a:pt x="0" y="0"/>
                  </a:moveTo>
                  <a:lnTo>
                    <a:pt x="0" y="3667"/>
                  </a:lnTo>
                  <a:lnTo>
                    <a:pt x="3667" y="3667"/>
                  </a:lnTo>
                  <a:lnTo>
                    <a:pt x="3667"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2770;p59">
              <a:extLst>
                <a:ext uri="{FF2B5EF4-FFF2-40B4-BE49-F238E27FC236}">
                  <a16:creationId xmlns:a16="http://schemas.microsoft.com/office/drawing/2014/main" id="{8CE53B78-2488-0257-D5A3-BF3CEC02B413}"/>
                </a:ext>
              </a:extLst>
            </p:cNvPr>
            <p:cNvSpPr/>
            <p:nvPr/>
          </p:nvSpPr>
          <p:spPr>
            <a:xfrm>
              <a:off x="2902938" y="3335950"/>
              <a:ext cx="64600" cy="64925"/>
            </a:xfrm>
            <a:custGeom>
              <a:avLst/>
              <a:gdLst/>
              <a:ahLst/>
              <a:cxnLst/>
              <a:rect l="l" t="t" r="r" b="b"/>
              <a:pathLst>
                <a:path w="2584" h="2597" extrusionOk="0">
                  <a:moveTo>
                    <a:pt x="0" y="1"/>
                  </a:moveTo>
                  <a:lnTo>
                    <a:pt x="0" y="2596"/>
                  </a:lnTo>
                  <a:lnTo>
                    <a:pt x="2584" y="2596"/>
                  </a:lnTo>
                  <a:lnTo>
                    <a:pt x="2584"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2771;p59">
              <a:extLst>
                <a:ext uri="{FF2B5EF4-FFF2-40B4-BE49-F238E27FC236}">
                  <a16:creationId xmlns:a16="http://schemas.microsoft.com/office/drawing/2014/main" id="{F21A31C0-9CD0-41F7-7125-1F0B398CCB05}"/>
                </a:ext>
              </a:extLst>
            </p:cNvPr>
            <p:cNvSpPr/>
            <p:nvPr/>
          </p:nvSpPr>
          <p:spPr>
            <a:xfrm>
              <a:off x="2822863" y="3205000"/>
              <a:ext cx="54200" cy="54175"/>
            </a:xfrm>
            <a:custGeom>
              <a:avLst/>
              <a:gdLst/>
              <a:ahLst/>
              <a:cxnLst/>
              <a:rect l="l" t="t" r="r" b="b"/>
              <a:pathLst>
                <a:path w="2168" h="2167" extrusionOk="0">
                  <a:moveTo>
                    <a:pt x="0" y="0"/>
                  </a:moveTo>
                  <a:lnTo>
                    <a:pt x="0" y="2167"/>
                  </a:lnTo>
                  <a:lnTo>
                    <a:pt x="2167" y="2167"/>
                  </a:lnTo>
                  <a:lnTo>
                    <a:pt x="2167"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2772;p59">
              <a:extLst>
                <a:ext uri="{FF2B5EF4-FFF2-40B4-BE49-F238E27FC236}">
                  <a16:creationId xmlns:a16="http://schemas.microsoft.com/office/drawing/2014/main" id="{C4603463-A579-7A84-A05D-10A566AAA7DD}"/>
                </a:ext>
              </a:extLst>
            </p:cNvPr>
            <p:cNvSpPr/>
            <p:nvPr/>
          </p:nvSpPr>
          <p:spPr>
            <a:xfrm>
              <a:off x="3686963" y="4627200"/>
              <a:ext cx="94075" cy="94075"/>
            </a:xfrm>
            <a:custGeom>
              <a:avLst/>
              <a:gdLst/>
              <a:ahLst/>
              <a:cxnLst/>
              <a:rect l="l" t="t" r="r" b="b"/>
              <a:pathLst>
                <a:path w="3763" h="3763" extrusionOk="0">
                  <a:moveTo>
                    <a:pt x="0" y="0"/>
                  </a:moveTo>
                  <a:lnTo>
                    <a:pt x="0" y="3762"/>
                  </a:lnTo>
                  <a:lnTo>
                    <a:pt x="3763" y="3762"/>
                  </a:lnTo>
                  <a:lnTo>
                    <a:pt x="3763"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2773;p59">
              <a:extLst>
                <a:ext uri="{FF2B5EF4-FFF2-40B4-BE49-F238E27FC236}">
                  <a16:creationId xmlns:a16="http://schemas.microsoft.com/office/drawing/2014/main" id="{0DB969BF-00B8-6DEC-306E-250DE3C641FB}"/>
                </a:ext>
              </a:extLst>
            </p:cNvPr>
            <p:cNvSpPr/>
            <p:nvPr/>
          </p:nvSpPr>
          <p:spPr>
            <a:xfrm>
              <a:off x="3750063" y="4473900"/>
              <a:ext cx="48825" cy="48825"/>
            </a:xfrm>
            <a:custGeom>
              <a:avLst/>
              <a:gdLst/>
              <a:ahLst/>
              <a:cxnLst/>
              <a:rect l="l" t="t" r="r" b="b"/>
              <a:pathLst>
                <a:path w="1953" h="1953" extrusionOk="0">
                  <a:moveTo>
                    <a:pt x="0" y="0"/>
                  </a:moveTo>
                  <a:lnTo>
                    <a:pt x="0" y="1953"/>
                  </a:lnTo>
                  <a:lnTo>
                    <a:pt x="1953" y="1953"/>
                  </a:lnTo>
                  <a:lnTo>
                    <a:pt x="1953"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2774;p59">
              <a:extLst>
                <a:ext uri="{FF2B5EF4-FFF2-40B4-BE49-F238E27FC236}">
                  <a16:creationId xmlns:a16="http://schemas.microsoft.com/office/drawing/2014/main" id="{43FA7D0D-1021-B40D-82F8-E5972EF94A98}"/>
                </a:ext>
              </a:extLst>
            </p:cNvPr>
            <p:cNvSpPr/>
            <p:nvPr/>
          </p:nvSpPr>
          <p:spPr>
            <a:xfrm>
              <a:off x="3934013" y="4565275"/>
              <a:ext cx="41400" cy="41100"/>
            </a:xfrm>
            <a:custGeom>
              <a:avLst/>
              <a:gdLst/>
              <a:ahLst/>
              <a:cxnLst/>
              <a:rect l="l" t="t" r="r" b="b"/>
              <a:pathLst>
                <a:path w="1656" h="1644" extrusionOk="0">
                  <a:moveTo>
                    <a:pt x="0" y="1"/>
                  </a:moveTo>
                  <a:lnTo>
                    <a:pt x="0" y="1644"/>
                  </a:lnTo>
                  <a:lnTo>
                    <a:pt x="1655" y="1644"/>
                  </a:lnTo>
                  <a:lnTo>
                    <a:pt x="1655"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2775;p59">
              <a:extLst>
                <a:ext uri="{FF2B5EF4-FFF2-40B4-BE49-F238E27FC236}">
                  <a16:creationId xmlns:a16="http://schemas.microsoft.com/office/drawing/2014/main" id="{13694206-F37F-18A3-220B-B3070BAE887F}"/>
                </a:ext>
              </a:extLst>
            </p:cNvPr>
            <p:cNvSpPr/>
            <p:nvPr/>
          </p:nvSpPr>
          <p:spPr>
            <a:xfrm>
              <a:off x="3109213" y="1920000"/>
              <a:ext cx="128300" cy="128325"/>
            </a:xfrm>
            <a:custGeom>
              <a:avLst/>
              <a:gdLst/>
              <a:ahLst/>
              <a:cxnLst/>
              <a:rect l="l" t="t" r="r" b="b"/>
              <a:pathLst>
                <a:path w="5132" h="5133" extrusionOk="0">
                  <a:moveTo>
                    <a:pt x="0" y="1"/>
                  </a:moveTo>
                  <a:lnTo>
                    <a:pt x="0" y="5132"/>
                  </a:lnTo>
                  <a:lnTo>
                    <a:pt x="5132" y="5132"/>
                  </a:lnTo>
                  <a:lnTo>
                    <a:pt x="5132"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2776;p59">
              <a:extLst>
                <a:ext uri="{FF2B5EF4-FFF2-40B4-BE49-F238E27FC236}">
                  <a16:creationId xmlns:a16="http://schemas.microsoft.com/office/drawing/2014/main" id="{B126881F-B956-FD6D-F9A6-07D639644A9E}"/>
                </a:ext>
              </a:extLst>
            </p:cNvPr>
            <p:cNvSpPr/>
            <p:nvPr/>
          </p:nvSpPr>
          <p:spPr>
            <a:xfrm>
              <a:off x="3067838" y="2000975"/>
              <a:ext cx="86925" cy="86925"/>
            </a:xfrm>
            <a:custGeom>
              <a:avLst/>
              <a:gdLst/>
              <a:ahLst/>
              <a:cxnLst/>
              <a:rect l="l" t="t" r="r" b="b"/>
              <a:pathLst>
                <a:path w="3477" h="3477" extrusionOk="0">
                  <a:moveTo>
                    <a:pt x="0" y="0"/>
                  </a:moveTo>
                  <a:lnTo>
                    <a:pt x="0" y="3477"/>
                  </a:lnTo>
                  <a:lnTo>
                    <a:pt x="3477" y="3477"/>
                  </a:lnTo>
                  <a:lnTo>
                    <a:pt x="3477"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2777;p59">
              <a:extLst>
                <a:ext uri="{FF2B5EF4-FFF2-40B4-BE49-F238E27FC236}">
                  <a16:creationId xmlns:a16="http://schemas.microsoft.com/office/drawing/2014/main" id="{87D7C4DF-AE80-C7A9-BE09-1F0BCDF7CC9F}"/>
                </a:ext>
              </a:extLst>
            </p:cNvPr>
            <p:cNvSpPr/>
            <p:nvPr/>
          </p:nvSpPr>
          <p:spPr>
            <a:xfrm>
              <a:off x="2968413" y="1870000"/>
              <a:ext cx="80100" cy="80100"/>
            </a:xfrm>
            <a:custGeom>
              <a:avLst/>
              <a:gdLst/>
              <a:ahLst/>
              <a:cxnLst/>
              <a:rect l="l" t="t" r="r" b="b"/>
              <a:pathLst>
                <a:path w="3204" h="3204" extrusionOk="0">
                  <a:moveTo>
                    <a:pt x="1" y="1"/>
                  </a:moveTo>
                  <a:lnTo>
                    <a:pt x="1" y="3203"/>
                  </a:lnTo>
                  <a:lnTo>
                    <a:pt x="3203" y="3203"/>
                  </a:lnTo>
                  <a:lnTo>
                    <a:pt x="3203"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2778;p59">
              <a:extLst>
                <a:ext uri="{FF2B5EF4-FFF2-40B4-BE49-F238E27FC236}">
                  <a16:creationId xmlns:a16="http://schemas.microsoft.com/office/drawing/2014/main" id="{90E92F7D-FBFB-4801-FB5E-FFEAF326B854}"/>
                </a:ext>
              </a:extLst>
            </p:cNvPr>
            <p:cNvSpPr/>
            <p:nvPr/>
          </p:nvSpPr>
          <p:spPr>
            <a:xfrm>
              <a:off x="3225888" y="1800950"/>
              <a:ext cx="41700" cy="41700"/>
            </a:xfrm>
            <a:custGeom>
              <a:avLst/>
              <a:gdLst/>
              <a:ahLst/>
              <a:cxnLst/>
              <a:rect l="l" t="t" r="r" b="b"/>
              <a:pathLst>
                <a:path w="1668" h="1668" extrusionOk="0">
                  <a:moveTo>
                    <a:pt x="0" y="0"/>
                  </a:moveTo>
                  <a:lnTo>
                    <a:pt x="0" y="1667"/>
                  </a:lnTo>
                  <a:lnTo>
                    <a:pt x="1667" y="1667"/>
                  </a:lnTo>
                  <a:lnTo>
                    <a:pt x="1667"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2779;p59">
              <a:extLst>
                <a:ext uri="{FF2B5EF4-FFF2-40B4-BE49-F238E27FC236}">
                  <a16:creationId xmlns:a16="http://schemas.microsoft.com/office/drawing/2014/main" id="{DA543F65-CD61-5585-582A-40C7101E4CCB}"/>
                </a:ext>
              </a:extLst>
            </p:cNvPr>
            <p:cNvSpPr/>
            <p:nvPr/>
          </p:nvSpPr>
          <p:spPr>
            <a:xfrm>
              <a:off x="4674888" y="1431250"/>
              <a:ext cx="71150" cy="71175"/>
            </a:xfrm>
            <a:custGeom>
              <a:avLst/>
              <a:gdLst/>
              <a:ahLst/>
              <a:cxnLst/>
              <a:rect l="l" t="t" r="r" b="b"/>
              <a:pathLst>
                <a:path w="2846" h="2847" extrusionOk="0">
                  <a:moveTo>
                    <a:pt x="0" y="1"/>
                  </a:moveTo>
                  <a:lnTo>
                    <a:pt x="0" y="2846"/>
                  </a:lnTo>
                  <a:lnTo>
                    <a:pt x="2846" y="2846"/>
                  </a:lnTo>
                  <a:lnTo>
                    <a:pt x="2846"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2780;p59">
              <a:extLst>
                <a:ext uri="{FF2B5EF4-FFF2-40B4-BE49-F238E27FC236}">
                  <a16:creationId xmlns:a16="http://schemas.microsoft.com/office/drawing/2014/main" id="{7A20FD47-3023-EA5D-7F15-2EE7A09C6EAB}"/>
                </a:ext>
              </a:extLst>
            </p:cNvPr>
            <p:cNvSpPr/>
            <p:nvPr/>
          </p:nvSpPr>
          <p:spPr>
            <a:xfrm>
              <a:off x="4721013" y="1473225"/>
              <a:ext cx="80700" cy="80700"/>
            </a:xfrm>
            <a:custGeom>
              <a:avLst/>
              <a:gdLst/>
              <a:ahLst/>
              <a:cxnLst/>
              <a:rect l="l" t="t" r="r" b="b"/>
              <a:pathLst>
                <a:path w="3228" h="3228" extrusionOk="0">
                  <a:moveTo>
                    <a:pt x="1" y="1"/>
                  </a:moveTo>
                  <a:lnTo>
                    <a:pt x="1" y="3227"/>
                  </a:lnTo>
                  <a:lnTo>
                    <a:pt x="3227" y="3227"/>
                  </a:lnTo>
                  <a:lnTo>
                    <a:pt x="3227"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2781;p59">
              <a:extLst>
                <a:ext uri="{FF2B5EF4-FFF2-40B4-BE49-F238E27FC236}">
                  <a16:creationId xmlns:a16="http://schemas.microsoft.com/office/drawing/2014/main" id="{FE1856A8-D6F9-ED23-144D-FFC4271D474E}"/>
                </a:ext>
              </a:extLst>
            </p:cNvPr>
            <p:cNvSpPr/>
            <p:nvPr/>
          </p:nvSpPr>
          <p:spPr>
            <a:xfrm>
              <a:off x="4839488" y="1449125"/>
              <a:ext cx="43175" cy="43175"/>
            </a:xfrm>
            <a:custGeom>
              <a:avLst/>
              <a:gdLst/>
              <a:ahLst/>
              <a:cxnLst/>
              <a:rect l="l" t="t" r="r" b="b"/>
              <a:pathLst>
                <a:path w="1727" h="1727" extrusionOk="0">
                  <a:moveTo>
                    <a:pt x="0" y="0"/>
                  </a:moveTo>
                  <a:lnTo>
                    <a:pt x="0" y="1727"/>
                  </a:lnTo>
                  <a:lnTo>
                    <a:pt x="1727" y="1727"/>
                  </a:lnTo>
                  <a:lnTo>
                    <a:pt x="1727"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2782;p59">
              <a:extLst>
                <a:ext uri="{FF2B5EF4-FFF2-40B4-BE49-F238E27FC236}">
                  <a16:creationId xmlns:a16="http://schemas.microsoft.com/office/drawing/2014/main" id="{9D42ECE3-28B9-239B-C354-4662D005700C}"/>
                </a:ext>
              </a:extLst>
            </p:cNvPr>
            <p:cNvSpPr/>
            <p:nvPr/>
          </p:nvSpPr>
          <p:spPr>
            <a:xfrm>
              <a:off x="6086063" y="2203075"/>
              <a:ext cx="104800" cy="105100"/>
            </a:xfrm>
            <a:custGeom>
              <a:avLst/>
              <a:gdLst/>
              <a:ahLst/>
              <a:cxnLst/>
              <a:rect l="l" t="t" r="r" b="b"/>
              <a:pathLst>
                <a:path w="4192" h="4204" extrusionOk="0">
                  <a:moveTo>
                    <a:pt x="1" y="1"/>
                  </a:moveTo>
                  <a:lnTo>
                    <a:pt x="1" y="4204"/>
                  </a:lnTo>
                  <a:lnTo>
                    <a:pt x="4192" y="4204"/>
                  </a:lnTo>
                  <a:lnTo>
                    <a:pt x="4192"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2783;p59">
              <a:extLst>
                <a:ext uri="{FF2B5EF4-FFF2-40B4-BE49-F238E27FC236}">
                  <a16:creationId xmlns:a16="http://schemas.microsoft.com/office/drawing/2014/main" id="{E18C3001-CC27-2F99-2159-8CFC7214CC9A}"/>
                </a:ext>
              </a:extLst>
            </p:cNvPr>
            <p:cNvSpPr/>
            <p:nvPr/>
          </p:nvSpPr>
          <p:spPr>
            <a:xfrm>
              <a:off x="4062588" y="1620875"/>
              <a:ext cx="43500" cy="43475"/>
            </a:xfrm>
            <a:custGeom>
              <a:avLst/>
              <a:gdLst/>
              <a:ahLst/>
              <a:cxnLst/>
              <a:rect l="l" t="t" r="r" b="b"/>
              <a:pathLst>
                <a:path w="1740" h="1739" extrusionOk="0">
                  <a:moveTo>
                    <a:pt x="1" y="0"/>
                  </a:moveTo>
                  <a:lnTo>
                    <a:pt x="1" y="1738"/>
                  </a:lnTo>
                  <a:lnTo>
                    <a:pt x="1739" y="1738"/>
                  </a:lnTo>
                  <a:lnTo>
                    <a:pt x="1739"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2784;p59">
              <a:extLst>
                <a:ext uri="{FF2B5EF4-FFF2-40B4-BE49-F238E27FC236}">
                  <a16:creationId xmlns:a16="http://schemas.microsoft.com/office/drawing/2014/main" id="{1DB49A0E-E74C-55D6-0EBD-51E1094AD670}"/>
                </a:ext>
              </a:extLst>
            </p:cNvPr>
            <p:cNvSpPr/>
            <p:nvPr/>
          </p:nvSpPr>
          <p:spPr>
            <a:xfrm>
              <a:off x="5808225" y="4708788"/>
              <a:ext cx="78000" cy="78025"/>
            </a:xfrm>
            <a:custGeom>
              <a:avLst/>
              <a:gdLst/>
              <a:ahLst/>
              <a:cxnLst/>
              <a:rect l="l" t="t" r="r" b="b"/>
              <a:pathLst>
                <a:path w="3120" h="3121" extrusionOk="0">
                  <a:moveTo>
                    <a:pt x="0" y="1"/>
                  </a:moveTo>
                  <a:lnTo>
                    <a:pt x="0" y="3120"/>
                  </a:lnTo>
                  <a:lnTo>
                    <a:pt x="3120" y="3120"/>
                  </a:lnTo>
                  <a:lnTo>
                    <a:pt x="3120"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2785;p59">
              <a:extLst>
                <a:ext uri="{FF2B5EF4-FFF2-40B4-BE49-F238E27FC236}">
                  <a16:creationId xmlns:a16="http://schemas.microsoft.com/office/drawing/2014/main" id="{35DF77E9-7DBF-7EEF-C5C4-27B02EB5E666}"/>
                </a:ext>
              </a:extLst>
            </p:cNvPr>
            <p:cNvSpPr/>
            <p:nvPr/>
          </p:nvSpPr>
          <p:spPr>
            <a:xfrm>
              <a:off x="5785600" y="4755213"/>
              <a:ext cx="53600" cy="53625"/>
            </a:xfrm>
            <a:custGeom>
              <a:avLst/>
              <a:gdLst/>
              <a:ahLst/>
              <a:cxnLst/>
              <a:rect l="l" t="t" r="r" b="b"/>
              <a:pathLst>
                <a:path w="2144" h="2145" extrusionOk="0">
                  <a:moveTo>
                    <a:pt x="0" y="1"/>
                  </a:moveTo>
                  <a:lnTo>
                    <a:pt x="0" y="2144"/>
                  </a:lnTo>
                  <a:lnTo>
                    <a:pt x="2143" y="2144"/>
                  </a:lnTo>
                  <a:lnTo>
                    <a:pt x="2143"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2786;p59">
              <a:extLst>
                <a:ext uri="{FF2B5EF4-FFF2-40B4-BE49-F238E27FC236}">
                  <a16:creationId xmlns:a16="http://schemas.microsoft.com/office/drawing/2014/main" id="{881C581E-8F20-672E-7676-183F619DA3B1}"/>
                </a:ext>
              </a:extLst>
            </p:cNvPr>
            <p:cNvSpPr/>
            <p:nvPr/>
          </p:nvSpPr>
          <p:spPr>
            <a:xfrm>
              <a:off x="6611438" y="4502475"/>
              <a:ext cx="89025" cy="89025"/>
            </a:xfrm>
            <a:custGeom>
              <a:avLst/>
              <a:gdLst/>
              <a:ahLst/>
              <a:cxnLst/>
              <a:rect l="l" t="t" r="r" b="b"/>
              <a:pathLst>
                <a:path w="3561" h="3561" extrusionOk="0">
                  <a:moveTo>
                    <a:pt x="0" y="0"/>
                  </a:moveTo>
                  <a:lnTo>
                    <a:pt x="0" y="3560"/>
                  </a:lnTo>
                  <a:lnTo>
                    <a:pt x="3560" y="3560"/>
                  </a:lnTo>
                  <a:lnTo>
                    <a:pt x="3560"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2787;p59">
              <a:extLst>
                <a:ext uri="{FF2B5EF4-FFF2-40B4-BE49-F238E27FC236}">
                  <a16:creationId xmlns:a16="http://schemas.microsoft.com/office/drawing/2014/main" id="{2068DD73-8743-717D-77AB-F4ACAC264C3F}"/>
                </a:ext>
              </a:extLst>
            </p:cNvPr>
            <p:cNvSpPr/>
            <p:nvPr/>
          </p:nvSpPr>
          <p:spPr>
            <a:xfrm>
              <a:off x="6491188" y="4601300"/>
              <a:ext cx="37225" cy="37225"/>
            </a:xfrm>
            <a:custGeom>
              <a:avLst/>
              <a:gdLst/>
              <a:ahLst/>
              <a:cxnLst/>
              <a:rect l="l" t="t" r="r" b="b"/>
              <a:pathLst>
                <a:path w="1489" h="1489" extrusionOk="0">
                  <a:moveTo>
                    <a:pt x="0" y="0"/>
                  </a:moveTo>
                  <a:lnTo>
                    <a:pt x="0" y="1489"/>
                  </a:lnTo>
                  <a:lnTo>
                    <a:pt x="1488" y="1489"/>
                  </a:lnTo>
                  <a:lnTo>
                    <a:pt x="1488"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2788;p59">
              <a:extLst>
                <a:ext uri="{FF2B5EF4-FFF2-40B4-BE49-F238E27FC236}">
                  <a16:creationId xmlns:a16="http://schemas.microsoft.com/office/drawing/2014/main" id="{60053612-2686-BD85-3E73-602D133CCE4E}"/>
                </a:ext>
              </a:extLst>
            </p:cNvPr>
            <p:cNvSpPr/>
            <p:nvPr/>
          </p:nvSpPr>
          <p:spPr>
            <a:xfrm>
              <a:off x="6177438" y="1467875"/>
              <a:ext cx="101225" cy="101225"/>
            </a:xfrm>
            <a:custGeom>
              <a:avLst/>
              <a:gdLst/>
              <a:ahLst/>
              <a:cxnLst/>
              <a:rect l="l" t="t" r="r" b="b"/>
              <a:pathLst>
                <a:path w="4049" h="4049" extrusionOk="0">
                  <a:moveTo>
                    <a:pt x="1" y="0"/>
                  </a:moveTo>
                  <a:lnTo>
                    <a:pt x="1" y="4048"/>
                  </a:lnTo>
                  <a:lnTo>
                    <a:pt x="4049" y="4048"/>
                  </a:lnTo>
                  <a:lnTo>
                    <a:pt x="4049"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2789;p59">
              <a:extLst>
                <a:ext uri="{FF2B5EF4-FFF2-40B4-BE49-F238E27FC236}">
                  <a16:creationId xmlns:a16="http://schemas.microsoft.com/office/drawing/2014/main" id="{BDB48DCB-20AC-76BE-323D-0F3E26A64497}"/>
                </a:ext>
              </a:extLst>
            </p:cNvPr>
            <p:cNvSpPr/>
            <p:nvPr/>
          </p:nvSpPr>
          <p:spPr>
            <a:xfrm>
              <a:off x="6124763" y="1544975"/>
              <a:ext cx="79500" cy="79775"/>
            </a:xfrm>
            <a:custGeom>
              <a:avLst/>
              <a:gdLst/>
              <a:ahLst/>
              <a:cxnLst/>
              <a:rect l="l" t="t" r="r" b="b"/>
              <a:pathLst>
                <a:path w="3180" h="3191" extrusionOk="0">
                  <a:moveTo>
                    <a:pt x="0" y="0"/>
                  </a:moveTo>
                  <a:lnTo>
                    <a:pt x="0" y="3191"/>
                  </a:lnTo>
                  <a:lnTo>
                    <a:pt x="3179" y="3191"/>
                  </a:lnTo>
                  <a:lnTo>
                    <a:pt x="3179"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2790;p59">
              <a:extLst>
                <a:ext uri="{FF2B5EF4-FFF2-40B4-BE49-F238E27FC236}">
                  <a16:creationId xmlns:a16="http://schemas.microsoft.com/office/drawing/2014/main" id="{58DCCF0D-6E28-2E5D-D480-58A084A3FE3B}"/>
                </a:ext>
              </a:extLst>
            </p:cNvPr>
            <p:cNvSpPr/>
            <p:nvPr/>
          </p:nvSpPr>
          <p:spPr>
            <a:xfrm>
              <a:off x="6040238" y="1477700"/>
              <a:ext cx="51800" cy="51800"/>
            </a:xfrm>
            <a:custGeom>
              <a:avLst/>
              <a:gdLst/>
              <a:ahLst/>
              <a:cxnLst/>
              <a:rect l="l" t="t" r="r" b="b"/>
              <a:pathLst>
                <a:path w="2072" h="2072" extrusionOk="0">
                  <a:moveTo>
                    <a:pt x="0" y="0"/>
                  </a:moveTo>
                  <a:lnTo>
                    <a:pt x="0" y="2072"/>
                  </a:lnTo>
                  <a:lnTo>
                    <a:pt x="2072" y="2072"/>
                  </a:lnTo>
                  <a:lnTo>
                    <a:pt x="2072"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2791;p59">
              <a:extLst>
                <a:ext uri="{FF2B5EF4-FFF2-40B4-BE49-F238E27FC236}">
                  <a16:creationId xmlns:a16="http://schemas.microsoft.com/office/drawing/2014/main" id="{E79FE357-82CD-98B3-03B4-374EB7A3C246}"/>
                </a:ext>
              </a:extLst>
            </p:cNvPr>
            <p:cNvSpPr/>
            <p:nvPr/>
          </p:nvSpPr>
          <p:spPr>
            <a:xfrm>
              <a:off x="6287288" y="1408650"/>
              <a:ext cx="34250" cy="34250"/>
            </a:xfrm>
            <a:custGeom>
              <a:avLst/>
              <a:gdLst/>
              <a:ahLst/>
              <a:cxnLst/>
              <a:rect l="l" t="t" r="r" b="b"/>
              <a:pathLst>
                <a:path w="1370" h="1370" extrusionOk="0">
                  <a:moveTo>
                    <a:pt x="0" y="0"/>
                  </a:moveTo>
                  <a:lnTo>
                    <a:pt x="0" y="1369"/>
                  </a:lnTo>
                  <a:lnTo>
                    <a:pt x="1369" y="1369"/>
                  </a:lnTo>
                  <a:lnTo>
                    <a:pt x="1369"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5" name="Google Shape;2792;p59">
              <a:extLst>
                <a:ext uri="{FF2B5EF4-FFF2-40B4-BE49-F238E27FC236}">
                  <a16:creationId xmlns:a16="http://schemas.microsoft.com/office/drawing/2014/main" id="{D72BEA9C-24AD-6479-2258-53F88B47E3C3}"/>
                </a:ext>
              </a:extLst>
            </p:cNvPr>
            <p:cNvGrpSpPr/>
            <p:nvPr/>
          </p:nvGrpSpPr>
          <p:grpSpPr>
            <a:xfrm flipH="1">
              <a:off x="3039350" y="3493937"/>
              <a:ext cx="850753" cy="850724"/>
              <a:chOff x="780950" y="891300"/>
              <a:chExt cx="727575" cy="727550"/>
            </a:xfrm>
          </p:grpSpPr>
          <p:sp>
            <p:nvSpPr>
              <p:cNvPr id="116" name="Google Shape;2793;p59">
                <a:extLst>
                  <a:ext uri="{FF2B5EF4-FFF2-40B4-BE49-F238E27FC236}">
                    <a16:creationId xmlns:a16="http://schemas.microsoft.com/office/drawing/2014/main" id="{AB300405-4567-E6E5-6812-6FABBA60843F}"/>
                  </a:ext>
                </a:extLst>
              </p:cNvPr>
              <p:cNvSpPr/>
              <p:nvPr/>
            </p:nvSpPr>
            <p:spPr>
              <a:xfrm>
                <a:off x="1354900" y="976875"/>
                <a:ext cx="153625" cy="278200"/>
              </a:xfrm>
              <a:custGeom>
                <a:avLst/>
                <a:gdLst/>
                <a:ahLst/>
                <a:cxnLst/>
                <a:rect l="l" t="t" r="r" b="b"/>
                <a:pathLst>
                  <a:path w="6145" h="11128" extrusionOk="0">
                    <a:moveTo>
                      <a:pt x="952" y="1"/>
                    </a:moveTo>
                    <a:lnTo>
                      <a:pt x="1" y="1123"/>
                    </a:lnTo>
                    <a:cubicBezTo>
                      <a:pt x="2968" y="3615"/>
                      <a:pt x="4661" y="7286"/>
                      <a:pt x="4661" y="11128"/>
                    </a:cubicBezTo>
                    <a:lnTo>
                      <a:pt x="6144" y="11128"/>
                    </a:lnTo>
                    <a:cubicBezTo>
                      <a:pt x="6144" y="6829"/>
                      <a:pt x="4261" y="2759"/>
                      <a:pt x="9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2794;p59">
                <a:extLst>
                  <a:ext uri="{FF2B5EF4-FFF2-40B4-BE49-F238E27FC236}">
                    <a16:creationId xmlns:a16="http://schemas.microsoft.com/office/drawing/2014/main" id="{3E72262D-CB70-489E-B94C-23464CC8ABC4}"/>
                  </a:ext>
                </a:extLst>
              </p:cNvPr>
              <p:cNvSpPr/>
              <p:nvPr/>
            </p:nvSpPr>
            <p:spPr>
              <a:xfrm>
                <a:off x="1410075" y="1329250"/>
                <a:ext cx="88925" cy="137925"/>
              </a:xfrm>
              <a:custGeom>
                <a:avLst/>
                <a:gdLst/>
                <a:ahLst/>
                <a:cxnLst/>
                <a:rect l="l" t="t" r="r" b="b"/>
                <a:pathLst>
                  <a:path w="3557" h="5517" extrusionOk="0">
                    <a:moveTo>
                      <a:pt x="2130" y="0"/>
                    </a:moveTo>
                    <a:cubicBezTo>
                      <a:pt x="1750" y="1693"/>
                      <a:pt x="1027" y="3272"/>
                      <a:pt x="0" y="4660"/>
                    </a:cubicBezTo>
                    <a:lnTo>
                      <a:pt x="1198" y="5516"/>
                    </a:lnTo>
                    <a:cubicBezTo>
                      <a:pt x="2321" y="3957"/>
                      <a:pt x="3120" y="2226"/>
                      <a:pt x="3557" y="343"/>
                    </a:cubicBezTo>
                    <a:lnTo>
                      <a:pt x="213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2795;p59">
                <a:extLst>
                  <a:ext uri="{FF2B5EF4-FFF2-40B4-BE49-F238E27FC236}">
                    <a16:creationId xmlns:a16="http://schemas.microsoft.com/office/drawing/2014/main" id="{5700FE3F-5E0F-A1A8-24B2-B460E0FA8A35}"/>
                  </a:ext>
                </a:extLst>
              </p:cNvPr>
              <p:cNvSpPr/>
              <p:nvPr/>
            </p:nvSpPr>
            <p:spPr>
              <a:xfrm>
                <a:off x="888900" y="1488075"/>
                <a:ext cx="437975" cy="130775"/>
              </a:xfrm>
              <a:custGeom>
                <a:avLst/>
                <a:gdLst/>
                <a:ahLst/>
                <a:cxnLst/>
                <a:rect l="l" t="t" r="r" b="b"/>
                <a:pathLst>
                  <a:path w="17519" h="5231" extrusionOk="0">
                    <a:moveTo>
                      <a:pt x="1027" y="0"/>
                    </a:moveTo>
                    <a:lnTo>
                      <a:pt x="0" y="1046"/>
                    </a:lnTo>
                    <a:cubicBezTo>
                      <a:pt x="2739" y="3766"/>
                      <a:pt x="6372" y="5231"/>
                      <a:pt x="10233" y="5231"/>
                    </a:cubicBezTo>
                    <a:cubicBezTo>
                      <a:pt x="12801" y="5231"/>
                      <a:pt x="15312" y="4565"/>
                      <a:pt x="17518" y="3291"/>
                    </a:cubicBezTo>
                    <a:lnTo>
                      <a:pt x="16796" y="2016"/>
                    </a:lnTo>
                    <a:cubicBezTo>
                      <a:pt x="14818" y="3158"/>
                      <a:pt x="12535" y="3785"/>
                      <a:pt x="10233" y="3785"/>
                    </a:cubicBezTo>
                    <a:cubicBezTo>
                      <a:pt x="6753" y="3785"/>
                      <a:pt x="3500" y="2454"/>
                      <a:pt x="10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2796;p59">
                <a:extLst>
                  <a:ext uri="{FF2B5EF4-FFF2-40B4-BE49-F238E27FC236}">
                    <a16:creationId xmlns:a16="http://schemas.microsoft.com/office/drawing/2014/main" id="{86D474E9-C9D8-EAAB-36A7-C1BDB5596766}"/>
                  </a:ext>
                </a:extLst>
              </p:cNvPr>
              <p:cNvSpPr/>
              <p:nvPr/>
            </p:nvSpPr>
            <p:spPr>
              <a:xfrm>
                <a:off x="780950" y="999700"/>
                <a:ext cx="131750" cy="397575"/>
              </a:xfrm>
              <a:custGeom>
                <a:avLst/>
                <a:gdLst/>
                <a:ahLst/>
                <a:cxnLst/>
                <a:rect l="l" t="t" r="r" b="b"/>
                <a:pathLst>
                  <a:path w="5270" h="15903" extrusionOk="0">
                    <a:moveTo>
                      <a:pt x="4223" y="1"/>
                    </a:moveTo>
                    <a:cubicBezTo>
                      <a:pt x="1484" y="2721"/>
                      <a:pt x="1" y="6392"/>
                      <a:pt x="1" y="10272"/>
                    </a:cubicBezTo>
                    <a:cubicBezTo>
                      <a:pt x="1" y="12193"/>
                      <a:pt x="381" y="14095"/>
                      <a:pt x="1142" y="15902"/>
                    </a:cubicBezTo>
                    <a:lnTo>
                      <a:pt x="2492" y="15332"/>
                    </a:lnTo>
                    <a:cubicBezTo>
                      <a:pt x="1808" y="13715"/>
                      <a:pt x="1465" y="12003"/>
                      <a:pt x="1465" y="10234"/>
                    </a:cubicBezTo>
                    <a:cubicBezTo>
                      <a:pt x="1465" y="6772"/>
                      <a:pt x="2816" y="3482"/>
                      <a:pt x="5269" y="1009"/>
                    </a:cubicBezTo>
                    <a:lnTo>
                      <a:pt x="422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2797;p59">
                <a:extLst>
                  <a:ext uri="{FF2B5EF4-FFF2-40B4-BE49-F238E27FC236}">
                    <a16:creationId xmlns:a16="http://schemas.microsoft.com/office/drawing/2014/main" id="{97CA32E8-A21C-245E-A2AB-1AE004438136}"/>
                  </a:ext>
                </a:extLst>
              </p:cNvPr>
              <p:cNvSpPr/>
              <p:nvPr/>
            </p:nvSpPr>
            <p:spPr>
              <a:xfrm>
                <a:off x="976875" y="891300"/>
                <a:ext cx="166925" cy="73250"/>
              </a:xfrm>
              <a:custGeom>
                <a:avLst/>
                <a:gdLst/>
                <a:ahLst/>
                <a:cxnLst/>
                <a:rect l="l" t="t" r="r" b="b"/>
                <a:pathLst>
                  <a:path w="6677" h="2930" extrusionOk="0">
                    <a:moveTo>
                      <a:pt x="6676" y="0"/>
                    </a:moveTo>
                    <a:cubicBezTo>
                      <a:pt x="4356" y="0"/>
                      <a:pt x="2054" y="571"/>
                      <a:pt x="0" y="1617"/>
                    </a:cubicBezTo>
                    <a:lnTo>
                      <a:pt x="685" y="2929"/>
                    </a:lnTo>
                    <a:cubicBezTo>
                      <a:pt x="2549" y="1959"/>
                      <a:pt x="4565" y="1484"/>
                      <a:pt x="6676" y="1484"/>
                    </a:cubicBezTo>
                    <a:lnTo>
                      <a:pt x="667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2798;p59">
                <a:extLst>
                  <a:ext uri="{FF2B5EF4-FFF2-40B4-BE49-F238E27FC236}">
                    <a16:creationId xmlns:a16="http://schemas.microsoft.com/office/drawing/2014/main" id="{E2937E41-99FD-1D03-583D-9A008AA4560F}"/>
                  </a:ext>
                </a:extLst>
              </p:cNvPr>
              <p:cNvSpPr/>
              <p:nvPr/>
            </p:nvSpPr>
            <p:spPr>
              <a:xfrm>
                <a:off x="922175" y="1033000"/>
                <a:ext cx="444650" cy="444625"/>
              </a:xfrm>
              <a:custGeom>
                <a:avLst/>
                <a:gdLst/>
                <a:ahLst/>
                <a:cxnLst/>
                <a:rect l="l" t="t" r="r" b="b"/>
                <a:pathLst>
                  <a:path w="17786" h="17785" extrusionOk="0">
                    <a:moveTo>
                      <a:pt x="8902" y="0"/>
                    </a:moveTo>
                    <a:cubicBezTo>
                      <a:pt x="3976" y="0"/>
                      <a:pt x="1" y="3976"/>
                      <a:pt x="1" y="8883"/>
                    </a:cubicBezTo>
                    <a:cubicBezTo>
                      <a:pt x="1" y="13790"/>
                      <a:pt x="3976" y="17785"/>
                      <a:pt x="8902" y="17785"/>
                    </a:cubicBezTo>
                    <a:cubicBezTo>
                      <a:pt x="13810" y="17785"/>
                      <a:pt x="17785" y="13790"/>
                      <a:pt x="17785" y="8883"/>
                    </a:cubicBezTo>
                    <a:cubicBezTo>
                      <a:pt x="17785" y="3976"/>
                      <a:pt x="13810" y="0"/>
                      <a:pt x="890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2799;p59">
                <a:extLst>
                  <a:ext uri="{FF2B5EF4-FFF2-40B4-BE49-F238E27FC236}">
                    <a16:creationId xmlns:a16="http://schemas.microsoft.com/office/drawing/2014/main" id="{4C4008E1-F7EA-39A2-A422-6D2F2E39C5DF}"/>
                  </a:ext>
                </a:extLst>
              </p:cNvPr>
              <p:cNvSpPr/>
              <p:nvPr/>
            </p:nvSpPr>
            <p:spPr>
              <a:xfrm flipH="1">
                <a:off x="1028700" y="1107650"/>
                <a:ext cx="233500" cy="287725"/>
              </a:xfrm>
              <a:custGeom>
                <a:avLst/>
                <a:gdLst/>
                <a:ahLst/>
                <a:cxnLst/>
                <a:rect l="l" t="t" r="r" b="b"/>
                <a:pathLst>
                  <a:path w="9340" h="11509" extrusionOk="0">
                    <a:moveTo>
                      <a:pt x="4109" y="3082"/>
                    </a:moveTo>
                    <a:lnTo>
                      <a:pt x="4109" y="4927"/>
                    </a:lnTo>
                    <a:cubicBezTo>
                      <a:pt x="3976" y="4927"/>
                      <a:pt x="3843" y="4927"/>
                      <a:pt x="3728" y="4946"/>
                    </a:cubicBezTo>
                    <a:cubicBezTo>
                      <a:pt x="3614" y="4965"/>
                      <a:pt x="3500" y="4965"/>
                      <a:pt x="3405" y="4965"/>
                    </a:cubicBezTo>
                    <a:cubicBezTo>
                      <a:pt x="2949" y="4965"/>
                      <a:pt x="2606" y="4870"/>
                      <a:pt x="2397" y="4737"/>
                    </a:cubicBezTo>
                    <a:cubicBezTo>
                      <a:pt x="2188" y="4585"/>
                      <a:pt x="2074" y="4375"/>
                      <a:pt x="2074" y="4147"/>
                    </a:cubicBezTo>
                    <a:cubicBezTo>
                      <a:pt x="2074" y="4014"/>
                      <a:pt x="2112" y="3900"/>
                      <a:pt x="2188" y="3805"/>
                    </a:cubicBezTo>
                    <a:cubicBezTo>
                      <a:pt x="2264" y="3691"/>
                      <a:pt x="2359" y="3557"/>
                      <a:pt x="2511" y="3481"/>
                    </a:cubicBezTo>
                    <a:cubicBezTo>
                      <a:pt x="2663" y="3348"/>
                      <a:pt x="2873" y="3291"/>
                      <a:pt x="3139" y="3215"/>
                    </a:cubicBezTo>
                    <a:cubicBezTo>
                      <a:pt x="3405" y="3139"/>
                      <a:pt x="3728" y="3120"/>
                      <a:pt x="4109" y="3082"/>
                    </a:cubicBezTo>
                    <a:close/>
                    <a:moveTo>
                      <a:pt x="6030" y="6277"/>
                    </a:moveTo>
                    <a:cubicBezTo>
                      <a:pt x="6563" y="6277"/>
                      <a:pt x="6943" y="6373"/>
                      <a:pt x="7171" y="6544"/>
                    </a:cubicBezTo>
                    <a:cubicBezTo>
                      <a:pt x="7438" y="6715"/>
                      <a:pt x="7552" y="6943"/>
                      <a:pt x="7552" y="7228"/>
                    </a:cubicBezTo>
                    <a:cubicBezTo>
                      <a:pt x="7552" y="7400"/>
                      <a:pt x="7514" y="7571"/>
                      <a:pt x="7438" y="7704"/>
                    </a:cubicBezTo>
                    <a:cubicBezTo>
                      <a:pt x="7361" y="7875"/>
                      <a:pt x="7247" y="7989"/>
                      <a:pt x="7057" y="8103"/>
                    </a:cubicBezTo>
                    <a:cubicBezTo>
                      <a:pt x="6867" y="8237"/>
                      <a:pt x="6658" y="8332"/>
                      <a:pt x="6372" y="8389"/>
                    </a:cubicBezTo>
                    <a:cubicBezTo>
                      <a:pt x="6087" y="8465"/>
                      <a:pt x="5745" y="8522"/>
                      <a:pt x="5345" y="8541"/>
                    </a:cubicBezTo>
                    <a:lnTo>
                      <a:pt x="5326" y="8541"/>
                    </a:lnTo>
                    <a:lnTo>
                      <a:pt x="5326" y="6334"/>
                    </a:lnTo>
                    <a:cubicBezTo>
                      <a:pt x="5440" y="6334"/>
                      <a:pt x="5554" y="6334"/>
                      <a:pt x="5688" y="6296"/>
                    </a:cubicBezTo>
                    <a:cubicBezTo>
                      <a:pt x="5802" y="6277"/>
                      <a:pt x="5916" y="6277"/>
                      <a:pt x="6030" y="6277"/>
                    </a:cubicBezTo>
                    <a:close/>
                    <a:moveTo>
                      <a:pt x="4109" y="1"/>
                    </a:moveTo>
                    <a:lnTo>
                      <a:pt x="4109" y="1560"/>
                    </a:lnTo>
                    <a:cubicBezTo>
                      <a:pt x="3424" y="1598"/>
                      <a:pt x="2835" y="1693"/>
                      <a:pt x="2359" y="1846"/>
                    </a:cubicBezTo>
                    <a:cubicBezTo>
                      <a:pt x="1883" y="2017"/>
                      <a:pt x="1503" y="2226"/>
                      <a:pt x="1180" y="2473"/>
                    </a:cubicBezTo>
                    <a:cubicBezTo>
                      <a:pt x="894" y="2701"/>
                      <a:pt x="685" y="2987"/>
                      <a:pt x="552" y="3310"/>
                    </a:cubicBezTo>
                    <a:cubicBezTo>
                      <a:pt x="419" y="3614"/>
                      <a:pt x="362" y="3938"/>
                      <a:pt x="362" y="4261"/>
                    </a:cubicBezTo>
                    <a:cubicBezTo>
                      <a:pt x="362" y="4604"/>
                      <a:pt x="457" y="4946"/>
                      <a:pt x="590" y="5231"/>
                    </a:cubicBezTo>
                    <a:cubicBezTo>
                      <a:pt x="742" y="5517"/>
                      <a:pt x="951" y="5745"/>
                      <a:pt x="1218" y="5935"/>
                    </a:cubicBezTo>
                    <a:cubicBezTo>
                      <a:pt x="1446" y="6144"/>
                      <a:pt x="1750" y="6277"/>
                      <a:pt x="2093" y="6373"/>
                    </a:cubicBezTo>
                    <a:cubicBezTo>
                      <a:pt x="2416" y="6468"/>
                      <a:pt x="2777" y="6525"/>
                      <a:pt x="3139" y="6525"/>
                    </a:cubicBezTo>
                    <a:cubicBezTo>
                      <a:pt x="3310" y="6525"/>
                      <a:pt x="3443" y="6525"/>
                      <a:pt x="3614" y="6487"/>
                    </a:cubicBezTo>
                    <a:cubicBezTo>
                      <a:pt x="3748" y="6487"/>
                      <a:pt x="3938" y="6468"/>
                      <a:pt x="4109" y="6449"/>
                    </a:cubicBezTo>
                    <a:lnTo>
                      <a:pt x="4109" y="8484"/>
                    </a:lnTo>
                    <a:cubicBezTo>
                      <a:pt x="3805" y="8465"/>
                      <a:pt x="3500" y="8446"/>
                      <a:pt x="3215" y="8370"/>
                    </a:cubicBezTo>
                    <a:cubicBezTo>
                      <a:pt x="2930" y="8332"/>
                      <a:pt x="2644" y="8256"/>
                      <a:pt x="2378" y="8160"/>
                    </a:cubicBezTo>
                    <a:cubicBezTo>
                      <a:pt x="2112" y="8065"/>
                      <a:pt x="1845" y="7970"/>
                      <a:pt x="1598" y="7856"/>
                    </a:cubicBezTo>
                    <a:cubicBezTo>
                      <a:pt x="1332" y="7723"/>
                      <a:pt x="1085" y="7609"/>
                      <a:pt x="837" y="7476"/>
                    </a:cubicBezTo>
                    <a:lnTo>
                      <a:pt x="0" y="8769"/>
                    </a:lnTo>
                    <a:cubicBezTo>
                      <a:pt x="571" y="9073"/>
                      <a:pt x="1180" y="9340"/>
                      <a:pt x="1902" y="9549"/>
                    </a:cubicBezTo>
                    <a:cubicBezTo>
                      <a:pt x="2587" y="9777"/>
                      <a:pt x="3348" y="9891"/>
                      <a:pt x="4166" y="9929"/>
                    </a:cubicBezTo>
                    <a:lnTo>
                      <a:pt x="4166" y="11508"/>
                    </a:lnTo>
                    <a:lnTo>
                      <a:pt x="5402" y="11508"/>
                    </a:lnTo>
                    <a:lnTo>
                      <a:pt x="5402" y="9910"/>
                    </a:lnTo>
                    <a:cubicBezTo>
                      <a:pt x="6011" y="9891"/>
                      <a:pt x="6563" y="9777"/>
                      <a:pt x="7038" y="9625"/>
                    </a:cubicBezTo>
                    <a:cubicBezTo>
                      <a:pt x="7514" y="9454"/>
                      <a:pt x="7932" y="9264"/>
                      <a:pt x="8274" y="9016"/>
                    </a:cubicBezTo>
                    <a:cubicBezTo>
                      <a:pt x="8598" y="8750"/>
                      <a:pt x="8864" y="8465"/>
                      <a:pt x="9054" y="8103"/>
                    </a:cubicBezTo>
                    <a:cubicBezTo>
                      <a:pt x="9245" y="7780"/>
                      <a:pt x="9340" y="7362"/>
                      <a:pt x="9340" y="6943"/>
                    </a:cubicBezTo>
                    <a:cubicBezTo>
                      <a:pt x="9340" y="6582"/>
                      <a:pt x="9264" y="6277"/>
                      <a:pt x="9149" y="5992"/>
                    </a:cubicBezTo>
                    <a:cubicBezTo>
                      <a:pt x="9016" y="5726"/>
                      <a:pt x="8845" y="5460"/>
                      <a:pt x="8579" y="5269"/>
                    </a:cubicBezTo>
                    <a:cubicBezTo>
                      <a:pt x="8351" y="5079"/>
                      <a:pt x="8027" y="4946"/>
                      <a:pt x="7647" y="4832"/>
                    </a:cubicBezTo>
                    <a:cubicBezTo>
                      <a:pt x="7266" y="4699"/>
                      <a:pt x="6848" y="4661"/>
                      <a:pt x="6372" y="4661"/>
                    </a:cubicBezTo>
                    <a:cubicBezTo>
                      <a:pt x="6201" y="4661"/>
                      <a:pt x="6030" y="4661"/>
                      <a:pt x="5878" y="4680"/>
                    </a:cubicBezTo>
                    <a:cubicBezTo>
                      <a:pt x="5707" y="4699"/>
                      <a:pt x="5535" y="4699"/>
                      <a:pt x="5364" y="4737"/>
                    </a:cubicBezTo>
                    <a:lnTo>
                      <a:pt x="5364" y="3063"/>
                    </a:lnTo>
                    <a:cubicBezTo>
                      <a:pt x="5821" y="3139"/>
                      <a:pt x="6258" y="3215"/>
                      <a:pt x="6658" y="3329"/>
                    </a:cubicBezTo>
                    <a:cubicBezTo>
                      <a:pt x="7057" y="3443"/>
                      <a:pt x="7419" y="3595"/>
                      <a:pt x="7780" y="3729"/>
                    </a:cubicBezTo>
                    <a:lnTo>
                      <a:pt x="8484" y="2397"/>
                    </a:lnTo>
                    <a:cubicBezTo>
                      <a:pt x="8027" y="2207"/>
                      <a:pt x="7533" y="2036"/>
                      <a:pt x="7019" y="1903"/>
                    </a:cubicBezTo>
                    <a:cubicBezTo>
                      <a:pt x="6487" y="1750"/>
                      <a:pt x="5916" y="1655"/>
                      <a:pt x="5345" y="1617"/>
                    </a:cubicBezTo>
                    <a:lnTo>
                      <a:pt x="534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2219403302"/>
      </p:ext>
    </p:extLst>
  </p:cSld>
  <p:clrMapOvr>
    <a:masterClrMapping/>
  </p:clrMapOvr>
  <mc:AlternateContent xmlns:mc="http://schemas.openxmlformats.org/markup-compatibility/2006" xmlns:p14="http://schemas.microsoft.com/office/powerpoint/2010/main">
    <mc:Choice Requires="p14">
      <p:transition spd="slow" p14:dur="3000">
        <p14:shred/>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DD4315-02FA-56A2-7323-9C4E43590C4C}"/>
              </a:ext>
            </a:extLst>
          </p:cNvPr>
          <p:cNvSpPr>
            <a:spLocks noGrp="1"/>
          </p:cNvSpPr>
          <p:nvPr>
            <p:ph type="title"/>
          </p:nvPr>
        </p:nvSpPr>
        <p:spPr/>
        <p:txBody>
          <a:bodyPr/>
          <a:lstStyle/>
          <a:p>
            <a:r>
              <a:rPr lang="en-US" b="1" dirty="0"/>
              <a:t>What is Binary Search?</a:t>
            </a:r>
            <a:br>
              <a:rPr lang="en-US" b="1" dirty="0"/>
            </a:br>
            <a:endParaRPr lang="en-US" dirty="0"/>
          </a:p>
        </p:txBody>
      </p:sp>
      <p:sp>
        <p:nvSpPr>
          <p:cNvPr id="3" name="Text Placeholder 2">
            <a:extLst>
              <a:ext uri="{FF2B5EF4-FFF2-40B4-BE49-F238E27FC236}">
                <a16:creationId xmlns:a16="http://schemas.microsoft.com/office/drawing/2014/main" id="{333060E9-4E5D-F08B-A72A-37F926309EBD}"/>
              </a:ext>
            </a:extLst>
          </p:cNvPr>
          <p:cNvSpPr>
            <a:spLocks noGrp="1"/>
          </p:cNvSpPr>
          <p:nvPr>
            <p:ph type="body" idx="1"/>
          </p:nvPr>
        </p:nvSpPr>
        <p:spPr>
          <a:xfrm>
            <a:off x="620607" y="1157156"/>
            <a:ext cx="3580538" cy="1884638"/>
          </a:xfrm>
        </p:spPr>
        <p:txBody>
          <a:bodyPr/>
          <a:lstStyle/>
          <a:p>
            <a:r>
              <a:rPr lang="en-US" b="1" dirty="0"/>
              <a:t>A Sorted List</a:t>
            </a:r>
          </a:p>
          <a:p>
            <a:pPr marL="165100" indent="0">
              <a:buNone/>
            </a:pPr>
            <a:r>
              <a:rPr lang="en-US" dirty="0"/>
              <a:t>In binary search, we search through a sorted list by continuously splitting it into halves until we find the element we're looking for. This makes it a very efficient search algorithm.</a:t>
            </a:r>
          </a:p>
          <a:p>
            <a:endParaRPr lang="en-US" dirty="0"/>
          </a:p>
        </p:txBody>
      </p:sp>
      <p:sp>
        <p:nvSpPr>
          <p:cNvPr id="4" name="Text Placeholder 3">
            <a:extLst>
              <a:ext uri="{FF2B5EF4-FFF2-40B4-BE49-F238E27FC236}">
                <a16:creationId xmlns:a16="http://schemas.microsoft.com/office/drawing/2014/main" id="{8A25EE73-5E33-1272-572D-739F49F51623}"/>
              </a:ext>
            </a:extLst>
          </p:cNvPr>
          <p:cNvSpPr>
            <a:spLocks noGrp="1"/>
          </p:cNvSpPr>
          <p:nvPr>
            <p:ph type="body" idx="2"/>
          </p:nvPr>
        </p:nvSpPr>
        <p:spPr>
          <a:xfrm>
            <a:off x="620607" y="2571750"/>
            <a:ext cx="3300413" cy="1996838"/>
          </a:xfrm>
        </p:spPr>
        <p:txBody>
          <a:bodyPr/>
          <a:lstStyle/>
          <a:p>
            <a:r>
              <a:rPr lang="en-US" b="1" dirty="0"/>
              <a:t>A Power of 2</a:t>
            </a:r>
          </a:p>
          <a:p>
            <a:pPr marL="152400" indent="0">
              <a:buNone/>
            </a:pPr>
            <a:r>
              <a:rPr lang="en-US" dirty="0"/>
              <a:t>The algorithm requires our list to be sorted and evenly divided into powers of two. This means that each comparison dramatically reduces the possible search space.</a:t>
            </a:r>
          </a:p>
          <a:p>
            <a:endParaRPr lang="en-US" dirty="0"/>
          </a:p>
        </p:txBody>
      </p:sp>
      <p:pic>
        <p:nvPicPr>
          <p:cNvPr id="6" name="Picture 5">
            <a:extLst>
              <a:ext uri="{FF2B5EF4-FFF2-40B4-BE49-F238E27FC236}">
                <a16:creationId xmlns:a16="http://schemas.microsoft.com/office/drawing/2014/main" id="{34ADE2C8-3DCC-A176-A160-D3E62504E8AE}"/>
              </a:ext>
            </a:extLst>
          </p:cNvPr>
          <p:cNvPicPr>
            <a:picLocks noChangeAspect="1"/>
          </p:cNvPicPr>
          <p:nvPr/>
        </p:nvPicPr>
        <p:blipFill>
          <a:blip r:embed="rId2"/>
          <a:stretch>
            <a:fillRect/>
          </a:stretch>
        </p:blipFill>
        <p:spPr>
          <a:xfrm>
            <a:off x="5460138" y="888712"/>
            <a:ext cx="2692400" cy="3948853"/>
          </a:xfrm>
          <a:prstGeom prst="rect">
            <a:avLst/>
          </a:prstGeom>
        </p:spPr>
      </p:pic>
    </p:spTree>
    <p:extLst>
      <p:ext uri="{BB962C8B-B14F-4D97-AF65-F5344CB8AC3E}">
        <p14:creationId xmlns:p14="http://schemas.microsoft.com/office/powerpoint/2010/main" val="1314488008"/>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4766C6-CB97-62DE-6487-F365AEA38F09}"/>
              </a:ext>
            </a:extLst>
          </p:cNvPr>
          <p:cNvSpPr>
            <a:spLocks noGrp="1"/>
          </p:cNvSpPr>
          <p:nvPr>
            <p:ph type="title"/>
          </p:nvPr>
        </p:nvSpPr>
        <p:spPr/>
        <p:txBody>
          <a:bodyPr/>
          <a:lstStyle/>
          <a:p>
            <a:r>
              <a:rPr lang="en-US" b="1" dirty="0"/>
              <a:t>Performance Analysis</a:t>
            </a:r>
            <a:br>
              <a:rPr lang="en-US" b="1" dirty="0"/>
            </a:br>
            <a:endParaRPr lang="en-US" dirty="0"/>
          </a:p>
        </p:txBody>
      </p:sp>
      <p:sp>
        <p:nvSpPr>
          <p:cNvPr id="3" name="Subtitle 2">
            <a:extLst>
              <a:ext uri="{FF2B5EF4-FFF2-40B4-BE49-F238E27FC236}">
                <a16:creationId xmlns:a16="http://schemas.microsoft.com/office/drawing/2014/main" id="{0BA772CD-2C9B-A90F-18E1-87FF04765E3A}"/>
              </a:ext>
            </a:extLst>
          </p:cNvPr>
          <p:cNvSpPr>
            <a:spLocks noGrp="1"/>
          </p:cNvSpPr>
          <p:nvPr>
            <p:ph type="subTitle" idx="1"/>
          </p:nvPr>
        </p:nvSpPr>
        <p:spPr>
          <a:xfrm>
            <a:off x="5086349" y="185739"/>
            <a:ext cx="3757613" cy="4814886"/>
          </a:xfrm>
        </p:spPr>
        <p:txBody>
          <a:bodyPr/>
          <a:lstStyle/>
          <a:p>
            <a:pPr marL="139700" indent="0" algn="ctr"/>
            <a:r>
              <a:rPr lang="en-US" b="1" dirty="0">
                <a:solidFill>
                  <a:schemeClr val="tx2"/>
                </a:solidFill>
              </a:rPr>
              <a:t>Time Complexity</a:t>
            </a:r>
          </a:p>
          <a:p>
            <a:pPr algn="ctr"/>
            <a:r>
              <a:rPr lang="en-US" dirty="0"/>
              <a:t>Binary search has an O(log n) time complexity, making it very efficient for large lists. Its logarithmic growth means that time increases slowly even when the list size doubles!</a:t>
            </a:r>
          </a:p>
          <a:p>
            <a:pPr algn="ctr"/>
            <a:endParaRPr lang="en-US" dirty="0"/>
          </a:p>
          <a:p>
            <a:pPr algn="ctr"/>
            <a:r>
              <a:rPr lang="en-US" b="1" dirty="0">
                <a:solidFill>
                  <a:schemeClr val="tx2"/>
                </a:solidFill>
              </a:rPr>
              <a:t>Space Complexity</a:t>
            </a:r>
          </a:p>
          <a:p>
            <a:pPr algn="ctr"/>
            <a:r>
              <a:rPr lang="en-US" dirty="0"/>
              <a:t>Binary search has an O(1) space complexity, meaning that space requirements remain constant regardless of the size of the list. This means it's memory-efficient as well as fast!</a:t>
            </a:r>
          </a:p>
          <a:p>
            <a:pPr algn="ctr"/>
            <a:endParaRPr lang="en-US" dirty="0"/>
          </a:p>
          <a:p>
            <a:pPr marL="139700" indent="0" algn="ctr"/>
            <a:endParaRPr lang="en-US" dirty="0"/>
          </a:p>
        </p:txBody>
      </p:sp>
    </p:spTree>
    <p:extLst>
      <p:ext uri="{BB962C8B-B14F-4D97-AF65-F5344CB8AC3E}">
        <p14:creationId xmlns:p14="http://schemas.microsoft.com/office/powerpoint/2010/main" val="2468750303"/>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D91FA5-C529-B59B-FA6E-2ACCF70D1F55}"/>
              </a:ext>
            </a:extLst>
          </p:cNvPr>
          <p:cNvSpPr>
            <a:spLocks noGrp="1"/>
          </p:cNvSpPr>
          <p:nvPr>
            <p:ph type="title"/>
          </p:nvPr>
        </p:nvSpPr>
        <p:spPr>
          <a:xfrm>
            <a:off x="995451" y="918287"/>
            <a:ext cx="6805524" cy="1167688"/>
          </a:xfrm>
        </p:spPr>
        <p:txBody>
          <a:bodyPr/>
          <a:lstStyle/>
          <a:p>
            <a:pPr algn="ctr"/>
            <a:r>
              <a:rPr lang="en-US" sz="2800" b="1" dirty="0"/>
              <a:t>Advantages and Disadvantages</a:t>
            </a:r>
            <a:br>
              <a:rPr lang="en-US" sz="2800" b="1" dirty="0"/>
            </a:br>
            <a:endParaRPr lang="en-US" sz="2800" dirty="0"/>
          </a:p>
        </p:txBody>
      </p:sp>
      <p:sp>
        <p:nvSpPr>
          <p:cNvPr id="3" name="Subtitle 2">
            <a:extLst>
              <a:ext uri="{FF2B5EF4-FFF2-40B4-BE49-F238E27FC236}">
                <a16:creationId xmlns:a16="http://schemas.microsoft.com/office/drawing/2014/main" id="{E4EC1CBA-8CFD-3A69-9528-4716F544F14B}"/>
              </a:ext>
            </a:extLst>
          </p:cNvPr>
          <p:cNvSpPr>
            <a:spLocks noGrp="1"/>
          </p:cNvSpPr>
          <p:nvPr>
            <p:ph type="subTitle" idx="1"/>
          </p:nvPr>
        </p:nvSpPr>
        <p:spPr>
          <a:xfrm>
            <a:off x="1309776" y="1628776"/>
            <a:ext cx="6948399" cy="3114674"/>
          </a:xfrm>
        </p:spPr>
        <p:txBody>
          <a:bodyPr/>
          <a:lstStyle/>
          <a:p>
            <a:pPr algn="ctr"/>
            <a:r>
              <a:rPr lang="en-US" sz="1400" b="1" dirty="0"/>
              <a:t>Advantages</a:t>
            </a:r>
            <a:br>
              <a:rPr lang="en-US" sz="1400" b="1" dirty="0"/>
            </a:br>
            <a:r>
              <a:rPr lang="en-US" sz="1400" dirty="0"/>
              <a:t>Binary search is a highly efficient algorithm used in many applications like AI, DB searching, and data mining, where searching is the critical task.</a:t>
            </a:r>
          </a:p>
          <a:p>
            <a:pPr algn="ctr"/>
            <a:endParaRPr lang="en-US" dirty="0"/>
          </a:p>
          <a:p>
            <a:pPr algn="ctr"/>
            <a:endParaRPr lang="en-US" dirty="0"/>
          </a:p>
          <a:p>
            <a:pPr algn="ctr"/>
            <a:r>
              <a:rPr lang="en-US" sz="1400" b="1" dirty="0"/>
              <a:t>Disadvantages</a:t>
            </a:r>
            <a:br>
              <a:rPr lang="en-US" sz="1400" b="1" dirty="0"/>
            </a:br>
            <a:r>
              <a:rPr lang="en-US" sz="1400" dirty="0"/>
              <a:t>The algorithm works only with sorted lists and can't be used with unsorted data. If the list is not sorted, we need to spend time sorting, reducing its efficiency.</a:t>
            </a:r>
            <a:br>
              <a:rPr lang="en-US" sz="1400" dirty="0"/>
            </a:br>
            <a:endParaRPr lang="en-US" dirty="0"/>
          </a:p>
        </p:txBody>
      </p:sp>
    </p:spTree>
    <p:extLst>
      <p:ext uri="{BB962C8B-B14F-4D97-AF65-F5344CB8AC3E}">
        <p14:creationId xmlns:p14="http://schemas.microsoft.com/office/powerpoint/2010/main" val="3160840724"/>
      </p:ext>
    </p:extLst>
  </p:cSld>
  <p:clrMapOvr>
    <a:masterClrMapping/>
  </p:clrMapOvr>
  <p:transition spd="slow">
    <p:comb dir="ver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870"/>
        <p:cNvGrpSpPr/>
        <p:nvPr/>
      </p:nvGrpSpPr>
      <p:grpSpPr>
        <a:xfrm>
          <a:off x="0" y="0"/>
          <a:ext cx="0" cy="0"/>
          <a:chOff x="0" y="0"/>
          <a:chExt cx="0" cy="0"/>
        </a:xfrm>
      </p:grpSpPr>
      <p:grpSp>
        <p:nvGrpSpPr>
          <p:cNvPr id="2871" name="Google Shape;2871;p62"/>
          <p:cNvGrpSpPr/>
          <p:nvPr/>
        </p:nvGrpSpPr>
        <p:grpSpPr>
          <a:xfrm>
            <a:off x="745612" y="3154172"/>
            <a:ext cx="502739" cy="480940"/>
            <a:chOff x="745612" y="3154172"/>
            <a:chExt cx="502739" cy="480940"/>
          </a:xfrm>
        </p:grpSpPr>
        <p:grpSp>
          <p:nvGrpSpPr>
            <p:cNvPr id="2872" name="Google Shape;2872;p62"/>
            <p:cNvGrpSpPr/>
            <p:nvPr/>
          </p:nvGrpSpPr>
          <p:grpSpPr>
            <a:xfrm>
              <a:off x="745612" y="3154172"/>
              <a:ext cx="502739" cy="480940"/>
              <a:chOff x="1317586" y="1856572"/>
              <a:chExt cx="749797" cy="717499"/>
            </a:xfrm>
          </p:grpSpPr>
          <p:sp>
            <p:nvSpPr>
              <p:cNvPr id="2873" name="Google Shape;2873;p62"/>
              <p:cNvSpPr/>
              <p:nvPr/>
            </p:nvSpPr>
            <p:spPr>
              <a:xfrm>
                <a:off x="1317586" y="1891887"/>
                <a:ext cx="710743" cy="682184"/>
              </a:xfrm>
              <a:custGeom>
                <a:avLst/>
                <a:gdLst/>
                <a:ahLst/>
                <a:cxnLst/>
                <a:rect l="l" t="t" r="r" b="b"/>
                <a:pathLst>
                  <a:path w="31557" h="30289" extrusionOk="0">
                    <a:moveTo>
                      <a:pt x="3503" y="0"/>
                    </a:moveTo>
                    <a:cubicBezTo>
                      <a:pt x="1568" y="0"/>
                      <a:pt x="1" y="1602"/>
                      <a:pt x="1" y="3503"/>
                    </a:cubicBezTo>
                    <a:lnTo>
                      <a:pt x="1" y="26786"/>
                    </a:lnTo>
                    <a:cubicBezTo>
                      <a:pt x="1" y="28688"/>
                      <a:pt x="1568" y="30289"/>
                      <a:pt x="3503" y="30289"/>
                    </a:cubicBezTo>
                    <a:lnTo>
                      <a:pt x="28054" y="30289"/>
                    </a:lnTo>
                    <a:cubicBezTo>
                      <a:pt x="29955" y="30289"/>
                      <a:pt x="31556" y="28754"/>
                      <a:pt x="31556" y="26820"/>
                    </a:cubicBezTo>
                    <a:lnTo>
                      <a:pt x="31556" y="3503"/>
                    </a:lnTo>
                    <a:cubicBezTo>
                      <a:pt x="31556" y="1602"/>
                      <a:pt x="29955" y="0"/>
                      <a:pt x="2805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4" name="Google Shape;2874;p62"/>
              <p:cNvSpPr/>
              <p:nvPr/>
            </p:nvSpPr>
            <p:spPr>
              <a:xfrm>
                <a:off x="1356662" y="1856572"/>
                <a:ext cx="710720" cy="681441"/>
              </a:xfrm>
              <a:custGeom>
                <a:avLst/>
                <a:gdLst/>
                <a:ahLst/>
                <a:cxnLst/>
                <a:rect l="l" t="t" r="r" b="b"/>
                <a:pathLst>
                  <a:path w="31556" h="30256" extrusionOk="0">
                    <a:moveTo>
                      <a:pt x="3503" y="1"/>
                    </a:moveTo>
                    <a:cubicBezTo>
                      <a:pt x="1601" y="1"/>
                      <a:pt x="0" y="1568"/>
                      <a:pt x="0" y="3503"/>
                    </a:cubicBezTo>
                    <a:lnTo>
                      <a:pt x="0" y="26753"/>
                    </a:lnTo>
                    <a:cubicBezTo>
                      <a:pt x="0" y="28688"/>
                      <a:pt x="1601" y="30256"/>
                      <a:pt x="3503" y="30256"/>
                    </a:cubicBezTo>
                    <a:lnTo>
                      <a:pt x="28053" y="30256"/>
                    </a:lnTo>
                    <a:cubicBezTo>
                      <a:pt x="29988" y="30256"/>
                      <a:pt x="31556" y="28688"/>
                      <a:pt x="31556" y="26753"/>
                    </a:cubicBezTo>
                    <a:lnTo>
                      <a:pt x="31556" y="3503"/>
                    </a:lnTo>
                    <a:cubicBezTo>
                      <a:pt x="31556" y="1568"/>
                      <a:pt x="29988" y="1"/>
                      <a:pt x="2805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75" name="Google Shape;2875;p62"/>
            <p:cNvSpPr/>
            <p:nvPr/>
          </p:nvSpPr>
          <p:spPr>
            <a:xfrm>
              <a:off x="899892" y="3254810"/>
              <a:ext cx="194175" cy="279662"/>
            </a:xfrm>
            <a:custGeom>
              <a:avLst/>
              <a:gdLst/>
              <a:ahLst/>
              <a:cxnLst/>
              <a:rect l="l" t="t" r="r" b="b"/>
              <a:pathLst>
                <a:path w="7407" h="10668" extrusionOk="0">
                  <a:moveTo>
                    <a:pt x="6208" y="0"/>
                  </a:moveTo>
                  <a:cubicBezTo>
                    <a:pt x="4086" y="14"/>
                    <a:pt x="2079" y="1732"/>
                    <a:pt x="2079" y="3854"/>
                  </a:cubicBezTo>
                  <a:lnTo>
                    <a:pt x="2079" y="4114"/>
                  </a:lnTo>
                  <a:cubicBezTo>
                    <a:pt x="2079" y="4129"/>
                    <a:pt x="2051" y="4157"/>
                    <a:pt x="2036" y="4157"/>
                  </a:cubicBezTo>
                  <a:lnTo>
                    <a:pt x="174" y="4157"/>
                  </a:lnTo>
                  <a:cubicBezTo>
                    <a:pt x="73" y="4157"/>
                    <a:pt x="1" y="4230"/>
                    <a:pt x="1" y="4331"/>
                  </a:cubicBezTo>
                  <a:lnTo>
                    <a:pt x="1" y="6048"/>
                  </a:lnTo>
                  <a:cubicBezTo>
                    <a:pt x="1" y="6149"/>
                    <a:pt x="73" y="6236"/>
                    <a:pt x="174" y="6236"/>
                  </a:cubicBezTo>
                  <a:lnTo>
                    <a:pt x="2036" y="6236"/>
                  </a:lnTo>
                  <a:cubicBezTo>
                    <a:pt x="2051" y="6236"/>
                    <a:pt x="2079" y="6251"/>
                    <a:pt x="2079" y="6279"/>
                  </a:cubicBezTo>
                  <a:lnTo>
                    <a:pt x="2079" y="10220"/>
                  </a:lnTo>
                  <a:cubicBezTo>
                    <a:pt x="2079" y="10235"/>
                    <a:pt x="2079" y="10249"/>
                    <a:pt x="2108" y="10264"/>
                  </a:cubicBezTo>
                  <a:cubicBezTo>
                    <a:pt x="2743" y="10495"/>
                    <a:pt x="3422" y="10624"/>
                    <a:pt x="4100" y="10668"/>
                  </a:cubicBezTo>
                  <a:cubicBezTo>
                    <a:pt x="4129" y="10668"/>
                    <a:pt x="4144" y="10639"/>
                    <a:pt x="4144" y="10624"/>
                  </a:cubicBezTo>
                  <a:lnTo>
                    <a:pt x="4144" y="6279"/>
                  </a:lnTo>
                  <a:cubicBezTo>
                    <a:pt x="4144" y="6251"/>
                    <a:pt x="4158" y="6236"/>
                    <a:pt x="4187" y="6236"/>
                  </a:cubicBezTo>
                  <a:lnTo>
                    <a:pt x="7218" y="6236"/>
                  </a:lnTo>
                  <a:cubicBezTo>
                    <a:pt x="7319" y="6236"/>
                    <a:pt x="7406" y="6149"/>
                    <a:pt x="7406" y="6048"/>
                  </a:cubicBezTo>
                  <a:lnTo>
                    <a:pt x="7406" y="4331"/>
                  </a:lnTo>
                  <a:cubicBezTo>
                    <a:pt x="7406" y="4230"/>
                    <a:pt x="7319" y="4143"/>
                    <a:pt x="7218" y="4143"/>
                  </a:cubicBezTo>
                  <a:lnTo>
                    <a:pt x="4187" y="4143"/>
                  </a:lnTo>
                  <a:cubicBezTo>
                    <a:pt x="4158" y="4143"/>
                    <a:pt x="4144" y="4129"/>
                    <a:pt x="4144" y="4100"/>
                  </a:cubicBezTo>
                  <a:lnTo>
                    <a:pt x="4144" y="3854"/>
                  </a:lnTo>
                  <a:cubicBezTo>
                    <a:pt x="4144" y="2714"/>
                    <a:pt x="5068" y="2079"/>
                    <a:pt x="6208" y="2079"/>
                  </a:cubicBezTo>
                  <a:lnTo>
                    <a:pt x="7218" y="2079"/>
                  </a:lnTo>
                  <a:cubicBezTo>
                    <a:pt x="7319" y="2079"/>
                    <a:pt x="7406" y="1992"/>
                    <a:pt x="7406" y="1891"/>
                  </a:cubicBezTo>
                  <a:lnTo>
                    <a:pt x="7406" y="173"/>
                  </a:lnTo>
                  <a:cubicBezTo>
                    <a:pt x="7406" y="72"/>
                    <a:pt x="7319" y="0"/>
                    <a:pt x="72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76" name="Google Shape;2876;p62"/>
          <p:cNvGrpSpPr/>
          <p:nvPr/>
        </p:nvGrpSpPr>
        <p:grpSpPr>
          <a:xfrm>
            <a:off x="1345824" y="3154172"/>
            <a:ext cx="502739" cy="480940"/>
            <a:chOff x="1345824" y="3154172"/>
            <a:chExt cx="502739" cy="480940"/>
          </a:xfrm>
        </p:grpSpPr>
        <p:grpSp>
          <p:nvGrpSpPr>
            <p:cNvPr id="2877" name="Google Shape;2877;p62"/>
            <p:cNvGrpSpPr/>
            <p:nvPr/>
          </p:nvGrpSpPr>
          <p:grpSpPr>
            <a:xfrm>
              <a:off x="1345824" y="3154172"/>
              <a:ext cx="502739" cy="480940"/>
              <a:chOff x="1317586" y="1856572"/>
              <a:chExt cx="749797" cy="717499"/>
            </a:xfrm>
          </p:grpSpPr>
          <p:sp>
            <p:nvSpPr>
              <p:cNvPr id="2878" name="Google Shape;2878;p62"/>
              <p:cNvSpPr/>
              <p:nvPr/>
            </p:nvSpPr>
            <p:spPr>
              <a:xfrm>
                <a:off x="1317586" y="1891887"/>
                <a:ext cx="710743" cy="682184"/>
              </a:xfrm>
              <a:custGeom>
                <a:avLst/>
                <a:gdLst/>
                <a:ahLst/>
                <a:cxnLst/>
                <a:rect l="l" t="t" r="r" b="b"/>
                <a:pathLst>
                  <a:path w="31557" h="30289" extrusionOk="0">
                    <a:moveTo>
                      <a:pt x="3503" y="0"/>
                    </a:moveTo>
                    <a:cubicBezTo>
                      <a:pt x="1568" y="0"/>
                      <a:pt x="1" y="1602"/>
                      <a:pt x="1" y="3503"/>
                    </a:cubicBezTo>
                    <a:lnTo>
                      <a:pt x="1" y="26786"/>
                    </a:lnTo>
                    <a:cubicBezTo>
                      <a:pt x="1" y="28688"/>
                      <a:pt x="1568" y="30289"/>
                      <a:pt x="3503" y="30289"/>
                    </a:cubicBezTo>
                    <a:lnTo>
                      <a:pt x="28054" y="30289"/>
                    </a:lnTo>
                    <a:cubicBezTo>
                      <a:pt x="29955" y="30289"/>
                      <a:pt x="31556" y="28754"/>
                      <a:pt x="31556" y="26820"/>
                    </a:cubicBezTo>
                    <a:lnTo>
                      <a:pt x="31556" y="3503"/>
                    </a:lnTo>
                    <a:cubicBezTo>
                      <a:pt x="31556" y="1602"/>
                      <a:pt x="29955" y="0"/>
                      <a:pt x="2805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9" name="Google Shape;2879;p62"/>
              <p:cNvSpPr/>
              <p:nvPr/>
            </p:nvSpPr>
            <p:spPr>
              <a:xfrm>
                <a:off x="1356662" y="1856572"/>
                <a:ext cx="710720" cy="681441"/>
              </a:xfrm>
              <a:custGeom>
                <a:avLst/>
                <a:gdLst/>
                <a:ahLst/>
                <a:cxnLst/>
                <a:rect l="l" t="t" r="r" b="b"/>
                <a:pathLst>
                  <a:path w="31556" h="30256" extrusionOk="0">
                    <a:moveTo>
                      <a:pt x="3503" y="1"/>
                    </a:moveTo>
                    <a:cubicBezTo>
                      <a:pt x="1601" y="1"/>
                      <a:pt x="0" y="1568"/>
                      <a:pt x="0" y="3503"/>
                    </a:cubicBezTo>
                    <a:lnTo>
                      <a:pt x="0" y="26753"/>
                    </a:lnTo>
                    <a:cubicBezTo>
                      <a:pt x="0" y="28688"/>
                      <a:pt x="1601" y="30256"/>
                      <a:pt x="3503" y="30256"/>
                    </a:cubicBezTo>
                    <a:lnTo>
                      <a:pt x="28053" y="30256"/>
                    </a:lnTo>
                    <a:cubicBezTo>
                      <a:pt x="29988" y="30256"/>
                      <a:pt x="31556" y="28688"/>
                      <a:pt x="31556" y="26753"/>
                    </a:cubicBezTo>
                    <a:lnTo>
                      <a:pt x="31556" y="3503"/>
                    </a:lnTo>
                    <a:cubicBezTo>
                      <a:pt x="31556" y="1568"/>
                      <a:pt x="29988" y="1"/>
                      <a:pt x="2805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80" name="Google Shape;2880;p62"/>
            <p:cNvGrpSpPr/>
            <p:nvPr/>
          </p:nvGrpSpPr>
          <p:grpSpPr>
            <a:xfrm>
              <a:off x="1508977" y="3293480"/>
              <a:ext cx="202339" cy="202323"/>
              <a:chOff x="935197" y="1793977"/>
              <a:chExt cx="256451" cy="256430"/>
            </a:xfrm>
          </p:grpSpPr>
          <p:sp>
            <p:nvSpPr>
              <p:cNvPr id="2881" name="Google Shape;2881;p62"/>
              <p:cNvSpPr/>
              <p:nvPr/>
            </p:nvSpPr>
            <p:spPr>
              <a:xfrm>
                <a:off x="935197" y="1793977"/>
                <a:ext cx="256451" cy="256430"/>
              </a:xfrm>
              <a:custGeom>
                <a:avLst/>
                <a:gdLst/>
                <a:ahLst/>
                <a:cxnLst/>
                <a:rect l="l" t="t" r="r" b="b"/>
                <a:pathLst>
                  <a:path w="12288" h="12287" extrusionOk="0">
                    <a:moveTo>
                      <a:pt x="10053" y="1117"/>
                    </a:moveTo>
                    <a:cubicBezTo>
                      <a:pt x="10669" y="1117"/>
                      <a:pt x="11171" y="1617"/>
                      <a:pt x="11171" y="2233"/>
                    </a:cubicBezTo>
                    <a:cubicBezTo>
                      <a:pt x="11170" y="2850"/>
                      <a:pt x="10669" y="3351"/>
                      <a:pt x="10053" y="3351"/>
                    </a:cubicBezTo>
                    <a:cubicBezTo>
                      <a:pt x="9438" y="3351"/>
                      <a:pt x="8937" y="2850"/>
                      <a:pt x="8937" y="2233"/>
                    </a:cubicBezTo>
                    <a:cubicBezTo>
                      <a:pt x="8937" y="1617"/>
                      <a:pt x="9438" y="1117"/>
                      <a:pt x="10053" y="1117"/>
                    </a:cubicBezTo>
                    <a:close/>
                    <a:moveTo>
                      <a:pt x="6144" y="2233"/>
                    </a:moveTo>
                    <a:cubicBezTo>
                      <a:pt x="8300" y="2233"/>
                      <a:pt x="10053" y="3988"/>
                      <a:pt x="10053" y="6144"/>
                    </a:cubicBezTo>
                    <a:cubicBezTo>
                      <a:pt x="10053" y="8299"/>
                      <a:pt x="8300" y="10054"/>
                      <a:pt x="6144" y="10054"/>
                    </a:cubicBezTo>
                    <a:cubicBezTo>
                      <a:pt x="3989" y="10054"/>
                      <a:pt x="2234" y="8299"/>
                      <a:pt x="2234" y="6144"/>
                    </a:cubicBezTo>
                    <a:cubicBezTo>
                      <a:pt x="2234" y="3988"/>
                      <a:pt x="3987" y="2233"/>
                      <a:pt x="6144" y="2233"/>
                    </a:cubicBezTo>
                    <a:close/>
                    <a:moveTo>
                      <a:pt x="1675" y="1"/>
                    </a:moveTo>
                    <a:cubicBezTo>
                      <a:pt x="752" y="1"/>
                      <a:pt x="0" y="751"/>
                      <a:pt x="0" y="1676"/>
                    </a:cubicBezTo>
                    <a:lnTo>
                      <a:pt x="0" y="10611"/>
                    </a:lnTo>
                    <a:cubicBezTo>
                      <a:pt x="0" y="11536"/>
                      <a:pt x="752" y="12286"/>
                      <a:pt x="1675" y="12286"/>
                    </a:cubicBezTo>
                    <a:lnTo>
                      <a:pt x="10612" y="12286"/>
                    </a:lnTo>
                    <a:cubicBezTo>
                      <a:pt x="11536" y="12286"/>
                      <a:pt x="12288" y="11536"/>
                      <a:pt x="12288" y="10611"/>
                    </a:cubicBezTo>
                    <a:lnTo>
                      <a:pt x="12288" y="1676"/>
                    </a:lnTo>
                    <a:cubicBezTo>
                      <a:pt x="12288" y="752"/>
                      <a:pt x="11536" y="1"/>
                      <a:pt x="106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2" name="Google Shape;2882;p62"/>
              <p:cNvSpPr/>
              <p:nvPr/>
            </p:nvSpPr>
            <p:spPr>
              <a:xfrm>
                <a:off x="1005109" y="1863910"/>
                <a:ext cx="116622" cy="116559"/>
              </a:xfrm>
              <a:custGeom>
                <a:avLst/>
                <a:gdLst/>
                <a:ahLst/>
                <a:cxnLst/>
                <a:rect l="l" t="t" r="r" b="b"/>
                <a:pathLst>
                  <a:path w="5588" h="5585" extrusionOk="0">
                    <a:moveTo>
                      <a:pt x="2794" y="0"/>
                    </a:moveTo>
                    <a:cubicBezTo>
                      <a:pt x="1255" y="0"/>
                      <a:pt x="1" y="1252"/>
                      <a:pt x="1" y="2793"/>
                    </a:cubicBezTo>
                    <a:cubicBezTo>
                      <a:pt x="1" y="4332"/>
                      <a:pt x="1255" y="5585"/>
                      <a:pt x="2794" y="5585"/>
                    </a:cubicBezTo>
                    <a:cubicBezTo>
                      <a:pt x="4333" y="5585"/>
                      <a:pt x="5587" y="4332"/>
                      <a:pt x="5587" y="2793"/>
                    </a:cubicBezTo>
                    <a:cubicBezTo>
                      <a:pt x="5587" y="1252"/>
                      <a:pt x="4333" y="0"/>
                      <a:pt x="27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883" name="Google Shape;2883;p62"/>
          <p:cNvGrpSpPr/>
          <p:nvPr/>
        </p:nvGrpSpPr>
        <p:grpSpPr>
          <a:xfrm>
            <a:off x="3127374" y="3154172"/>
            <a:ext cx="502739" cy="480940"/>
            <a:chOff x="3127374" y="3154172"/>
            <a:chExt cx="502739" cy="480940"/>
          </a:xfrm>
        </p:grpSpPr>
        <p:grpSp>
          <p:nvGrpSpPr>
            <p:cNvPr id="2884" name="Google Shape;2884;p62"/>
            <p:cNvGrpSpPr/>
            <p:nvPr/>
          </p:nvGrpSpPr>
          <p:grpSpPr>
            <a:xfrm>
              <a:off x="3127374" y="3154172"/>
              <a:ext cx="502739" cy="480940"/>
              <a:chOff x="1317586" y="1856572"/>
              <a:chExt cx="749797" cy="717499"/>
            </a:xfrm>
          </p:grpSpPr>
          <p:sp>
            <p:nvSpPr>
              <p:cNvPr id="2885" name="Google Shape;2885;p62"/>
              <p:cNvSpPr/>
              <p:nvPr/>
            </p:nvSpPr>
            <p:spPr>
              <a:xfrm>
                <a:off x="1317586" y="1891887"/>
                <a:ext cx="710743" cy="682184"/>
              </a:xfrm>
              <a:custGeom>
                <a:avLst/>
                <a:gdLst/>
                <a:ahLst/>
                <a:cxnLst/>
                <a:rect l="l" t="t" r="r" b="b"/>
                <a:pathLst>
                  <a:path w="31557" h="30289" extrusionOk="0">
                    <a:moveTo>
                      <a:pt x="3503" y="0"/>
                    </a:moveTo>
                    <a:cubicBezTo>
                      <a:pt x="1568" y="0"/>
                      <a:pt x="1" y="1602"/>
                      <a:pt x="1" y="3503"/>
                    </a:cubicBezTo>
                    <a:lnTo>
                      <a:pt x="1" y="26786"/>
                    </a:lnTo>
                    <a:cubicBezTo>
                      <a:pt x="1" y="28688"/>
                      <a:pt x="1568" y="30289"/>
                      <a:pt x="3503" y="30289"/>
                    </a:cubicBezTo>
                    <a:lnTo>
                      <a:pt x="28054" y="30289"/>
                    </a:lnTo>
                    <a:cubicBezTo>
                      <a:pt x="29955" y="30289"/>
                      <a:pt x="31556" y="28754"/>
                      <a:pt x="31556" y="26820"/>
                    </a:cubicBezTo>
                    <a:lnTo>
                      <a:pt x="31556" y="3503"/>
                    </a:lnTo>
                    <a:cubicBezTo>
                      <a:pt x="31556" y="1602"/>
                      <a:pt x="29955" y="0"/>
                      <a:pt x="2805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6" name="Google Shape;2886;p62"/>
              <p:cNvSpPr/>
              <p:nvPr/>
            </p:nvSpPr>
            <p:spPr>
              <a:xfrm>
                <a:off x="1356662" y="1856572"/>
                <a:ext cx="710720" cy="681441"/>
              </a:xfrm>
              <a:custGeom>
                <a:avLst/>
                <a:gdLst/>
                <a:ahLst/>
                <a:cxnLst/>
                <a:rect l="l" t="t" r="r" b="b"/>
                <a:pathLst>
                  <a:path w="31556" h="30256" extrusionOk="0">
                    <a:moveTo>
                      <a:pt x="3503" y="1"/>
                    </a:moveTo>
                    <a:cubicBezTo>
                      <a:pt x="1601" y="1"/>
                      <a:pt x="0" y="1568"/>
                      <a:pt x="0" y="3503"/>
                    </a:cubicBezTo>
                    <a:lnTo>
                      <a:pt x="0" y="26753"/>
                    </a:lnTo>
                    <a:cubicBezTo>
                      <a:pt x="0" y="28688"/>
                      <a:pt x="1601" y="30256"/>
                      <a:pt x="3503" y="30256"/>
                    </a:cubicBezTo>
                    <a:lnTo>
                      <a:pt x="28053" y="30256"/>
                    </a:lnTo>
                    <a:cubicBezTo>
                      <a:pt x="29988" y="30256"/>
                      <a:pt x="31556" y="28688"/>
                      <a:pt x="31556" y="26753"/>
                    </a:cubicBezTo>
                    <a:lnTo>
                      <a:pt x="31556" y="3503"/>
                    </a:lnTo>
                    <a:cubicBezTo>
                      <a:pt x="31556" y="1568"/>
                      <a:pt x="29988" y="1"/>
                      <a:pt x="2805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87" name="Google Shape;2887;p62"/>
            <p:cNvSpPr/>
            <p:nvPr/>
          </p:nvSpPr>
          <p:spPr>
            <a:xfrm>
              <a:off x="3298287" y="3281150"/>
              <a:ext cx="199011" cy="226983"/>
            </a:xfrm>
            <a:custGeom>
              <a:avLst/>
              <a:gdLst/>
              <a:ahLst/>
              <a:cxnLst/>
              <a:rect l="l" t="t" r="r" b="b"/>
              <a:pathLst>
                <a:path w="130928" h="148841" extrusionOk="0">
                  <a:moveTo>
                    <a:pt x="70184" y="0"/>
                  </a:moveTo>
                  <a:cubicBezTo>
                    <a:pt x="67749" y="0"/>
                    <a:pt x="65781" y="1968"/>
                    <a:pt x="65781" y="4370"/>
                  </a:cubicBezTo>
                  <a:lnTo>
                    <a:pt x="65781" y="100105"/>
                  </a:lnTo>
                  <a:cubicBezTo>
                    <a:pt x="65781" y="106844"/>
                    <a:pt x="61744" y="112915"/>
                    <a:pt x="55507" y="115483"/>
                  </a:cubicBezTo>
                  <a:cubicBezTo>
                    <a:pt x="53445" y="116348"/>
                    <a:pt x="51279" y="116767"/>
                    <a:pt x="49132" y="116767"/>
                  </a:cubicBezTo>
                  <a:cubicBezTo>
                    <a:pt x="44819" y="116767"/>
                    <a:pt x="40578" y="115076"/>
                    <a:pt x="37394" y="111914"/>
                  </a:cubicBezTo>
                  <a:cubicBezTo>
                    <a:pt x="32624" y="107177"/>
                    <a:pt x="31156" y="100039"/>
                    <a:pt x="33691" y="93801"/>
                  </a:cubicBezTo>
                  <a:cubicBezTo>
                    <a:pt x="36260" y="87563"/>
                    <a:pt x="42297" y="83493"/>
                    <a:pt x="49035" y="83460"/>
                  </a:cubicBezTo>
                  <a:cubicBezTo>
                    <a:pt x="51437" y="83460"/>
                    <a:pt x="53405" y="81492"/>
                    <a:pt x="53405" y="79090"/>
                  </a:cubicBezTo>
                  <a:lnTo>
                    <a:pt x="53405" y="55740"/>
                  </a:lnTo>
                  <a:cubicBezTo>
                    <a:pt x="53405" y="53305"/>
                    <a:pt x="51437" y="51370"/>
                    <a:pt x="49035" y="51370"/>
                  </a:cubicBezTo>
                  <a:cubicBezTo>
                    <a:pt x="21983" y="51370"/>
                    <a:pt x="0" y="73253"/>
                    <a:pt x="0" y="100105"/>
                  </a:cubicBezTo>
                  <a:cubicBezTo>
                    <a:pt x="0" y="126991"/>
                    <a:pt x="21949" y="148840"/>
                    <a:pt x="49002" y="148840"/>
                  </a:cubicBezTo>
                  <a:cubicBezTo>
                    <a:pt x="76021" y="148840"/>
                    <a:pt x="98037" y="126991"/>
                    <a:pt x="98037" y="100105"/>
                  </a:cubicBezTo>
                  <a:lnTo>
                    <a:pt x="98037" y="57742"/>
                  </a:lnTo>
                  <a:cubicBezTo>
                    <a:pt x="106751" y="62347"/>
                    <a:pt x="116484" y="64780"/>
                    <a:pt x="126356" y="64780"/>
                  </a:cubicBezTo>
                  <a:cubicBezTo>
                    <a:pt x="126423" y="64780"/>
                    <a:pt x="126490" y="64780"/>
                    <a:pt x="126557" y="64780"/>
                  </a:cubicBezTo>
                  <a:cubicBezTo>
                    <a:pt x="128959" y="64780"/>
                    <a:pt x="130927" y="62812"/>
                    <a:pt x="130927" y="60410"/>
                  </a:cubicBezTo>
                  <a:lnTo>
                    <a:pt x="130927" y="37094"/>
                  </a:lnTo>
                  <a:cubicBezTo>
                    <a:pt x="130927" y="34658"/>
                    <a:pt x="128959" y="32724"/>
                    <a:pt x="126557" y="32724"/>
                  </a:cubicBezTo>
                  <a:cubicBezTo>
                    <a:pt x="110813" y="32724"/>
                    <a:pt x="98037" y="19981"/>
                    <a:pt x="98037" y="4370"/>
                  </a:cubicBezTo>
                  <a:cubicBezTo>
                    <a:pt x="98037" y="1968"/>
                    <a:pt x="96069" y="0"/>
                    <a:pt x="936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88" name="Google Shape;2888;p62"/>
          <p:cNvGrpSpPr/>
          <p:nvPr/>
        </p:nvGrpSpPr>
        <p:grpSpPr>
          <a:xfrm>
            <a:off x="2533524" y="3154172"/>
            <a:ext cx="502739" cy="480940"/>
            <a:chOff x="2533524" y="3154172"/>
            <a:chExt cx="502739" cy="480940"/>
          </a:xfrm>
        </p:grpSpPr>
        <p:grpSp>
          <p:nvGrpSpPr>
            <p:cNvPr id="2889" name="Google Shape;2889;p62"/>
            <p:cNvGrpSpPr/>
            <p:nvPr/>
          </p:nvGrpSpPr>
          <p:grpSpPr>
            <a:xfrm>
              <a:off x="2533524" y="3154172"/>
              <a:ext cx="502739" cy="480940"/>
              <a:chOff x="1317586" y="1856572"/>
              <a:chExt cx="749797" cy="717499"/>
            </a:xfrm>
          </p:grpSpPr>
          <p:sp>
            <p:nvSpPr>
              <p:cNvPr id="2890" name="Google Shape;2890;p62"/>
              <p:cNvSpPr/>
              <p:nvPr/>
            </p:nvSpPr>
            <p:spPr>
              <a:xfrm>
                <a:off x="1317586" y="1891887"/>
                <a:ext cx="710743" cy="682184"/>
              </a:xfrm>
              <a:custGeom>
                <a:avLst/>
                <a:gdLst/>
                <a:ahLst/>
                <a:cxnLst/>
                <a:rect l="l" t="t" r="r" b="b"/>
                <a:pathLst>
                  <a:path w="31557" h="30289" extrusionOk="0">
                    <a:moveTo>
                      <a:pt x="3503" y="0"/>
                    </a:moveTo>
                    <a:cubicBezTo>
                      <a:pt x="1568" y="0"/>
                      <a:pt x="1" y="1602"/>
                      <a:pt x="1" y="3503"/>
                    </a:cubicBezTo>
                    <a:lnTo>
                      <a:pt x="1" y="26786"/>
                    </a:lnTo>
                    <a:cubicBezTo>
                      <a:pt x="1" y="28688"/>
                      <a:pt x="1568" y="30289"/>
                      <a:pt x="3503" y="30289"/>
                    </a:cubicBezTo>
                    <a:lnTo>
                      <a:pt x="28054" y="30289"/>
                    </a:lnTo>
                    <a:cubicBezTo>
                      <a:pt x="29955" y="30289"/>
                      <a:pt x="31556" y="28754"/>
                      <a:pt x="31556" y="26820"/>
                    </a:cubicBezTo>
                    <a:lnTo>
                      <a:pt x="31556" y="3503"/>
                    </a:lnTo>
                    <a:cubicBezTo>
                      <a:pt x="31556" y="1602"/>
                      <a:pt x="29955" y="0"/>
                      <a:pt x="2805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1" name="Google Shape;2891;p62"/>
              <p:cNvSpPr/>
              <p:nvPr/>
            </p:nvSpPr>
            <p:spPr>
              <a:xfrm>
                <a:off x="1356662" y="1856572"/>
                <a:ext cx="710720" cy="681441"/>
              </a:xfrm>
              <a:custGeom>
                <a:avLst/>
                <a:gdLst/>
                <a:ahLst/>
                <a:cxnLst/>
                <a:rect l="l" t="t" r="r" b="b"/>
                <a:pathLst>
                  <a:path w="31556" h="30256" extrusionOk="0">
                    <a:moveTo>
                      <a:pt x="3503" y="1"/>
                    </a:moveTo>
                    <a:cubicBezTo>
                      <a:pt x="1601" y="1"/>
                      <a:pt x="0" y="1568"/>
                      <a:pt x="0" y="3503"/>
                    </a:cubicBezTo>
                    <a:lnTo>
                      <a:pt x="0" y="26753"/>
                    </a:lnTo>
                    <a:cubicBezTo>
                      <a:pt x="0" y="28688"/>
                      <a:pt x="1601" y="30256"/>
                      <a:pt x="3503" y="30256"/>
                    </a:cubicBezTo>
                    <a:lnTo>
                      <a:pt x="28053" y="30256"/>
                    </a:lnTo>
                    <a:cubicBezTo>
                      <a:pt x="29988" y="30256"/>
                      <a:pt x="31556" y="28688"/>
                      <a:pt x="31556" y="26753"/>
                    </a:cubicBezTo>
                    <a:lnTo>
                      <a:pt x="31556" y="3503"/>
                    </a:lnTo>
                    <a:cubicBezTo>
                      <a:pt x="31556" y="1568"/>
                      <a:pt x="29988" y="1"/>
                      <a:pt x="2805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92" name="Google Shape;2892;p62"/>
            <p:cNvSpPr/>
            <p:nvPr/>
          </p:nvSpPr>
          <p:spPr>
            <a:xfrm>
              <a:off x="2683748" y="3300909"/>
              <a:ext cx="227756" cy="187463"/>
            </a:xfrm>
            <a:custGeom>
              <a:avLst/>
              <a:gdLst/>
              <a:ahLst/>
              <a:cxnLst/>
              <a:rect l="l" t="t" r="r" b="b"/>
              <a:pathLst>
                <a:path w="8688" h="7151" extrusionOk="0">
                  <a:moveTo>
                    <a:pt x="5678" y="0"/>
                  </a:moveTo>
                  <a:cubicBezTo>
                    <a:pt x="4639" y="0"/>
                    <a:pt x="3643" y="810"/>
                    <a:pt x="3652" y="2026"/>
                  </a:cubicBezTo>
                  <a:lnTo>
                    <a:pt x="3652" y="2070"/>
                  </a:lnTo>
                  <a:lnTo>
                    <a:pt x="3551" y="2070"/>
                  </a:lnTo>
                  <a:cubicBezTo>
                    <a:pt x="3219" y="2012"/>
                    <a:pt x="2887" y="1940"/>
                    <a:pt x="2570" y="1839"/>
                  </a:cubicBezTo>
                  <a:cubicBezTo>
                    <a:pt x="1819" y="1579"/>
                    <a:pt x="1155" y="1160"/>
                    <a:pt x="592" y="612"/>
                  </a:cubicBezTo>
                  <a:lnTo>
                    <a:pt x="390" y="410"/>
                  </a:lnTo>
                  <a:cubicBezTo>
                    <a:pt x="375" y="395"/>
                    <a:pt x="358" y="388"/>
                    <a:pt x="342" y="388"/>
                  </a:cubicBezTo>
                  <a:cubicBezTo>
                    <a:pt x="312" y="388"/>
                    <a:pt x="284" y="410"/>
                    <a:pt x="275" y="438"/>
                  </a:cubicBezTo>
                  <a:lnTo>
                    <a:pt x="202" y="727"/>
                  </a:lnTo>
                  <a:cubicBezTo>
                    <a:pt x="0" y="1492"/>
                    <a:pt x="318" y="2301"/>
                    <a:pt x="982" y="2734"/>
                  </a:cubicBezTo>
                  <a:cubicBezTo>
                    <a:pt x="852" y="2734"/>
                    <a:pt x="708" y="2719"/>
                    <a:pt x="578" y="2690"/>
                  </a:cubicBezTo>
                  <a:lnTo>
                    <a:pt x="332" y="2633"/>
                  </a:lnTo>
                  <a:cubicBezTo>
                    <a:pt x="327" y="2631"/>
                    <a:pt x="321" y="2630"/>
                    <a:pt x="315" y="2630"/>
                  </a:cubicBezTo>
                  <a:cubicBezTo>
                    <a:pt x="278" y="2630"/>
                    <a:pt x="246" y="2667"/>
                    <a:pt x="246" y="2705"/>
                  </a:cubicBezTo>
                  <a:lnTo>
                    <a:pt x="289" y="2950"/>
                  </a:lnTo>
                  <a:cubicBezTo>
                    <a:pt x="390" y="3513"/>
                    <a:pt x="751" y="3990"/>
                    <a:pt x="1256" y="4221"/>
                  </a:cubicBezTo>
                  <a:cubicBezTo>
                    <a:pt x="1314" y="4249"/>
                    <a:pt x="1299" y="4336"/>
                    <a:pt x="1242" y="4350"/>
                  </a:cubicBezTo>
                  <a:lnTo>
                    <a:pt x="967" y="4350"/>
                  </a:lnTo>
                  <a:cubicBezTo>
                    <a:pt x="910" y="4365"/>
                    <a:pt x="881" y="4408"/>
                    <a:pt x="910" y="4452"/>
                  </a:cubicBezTo>
                  <a:lnTo>
                    <a:pt x="1040" y="4697"/>
                  </a:lnTo>
                  <a:cubicBezTo>
                    <a:pt x="1314" y="5173"/>
                    <a:pt x="1790" y="5491"/>
                    <a:pt x="2324" y="5563"/>
                  </a:cubicBezTo>
                  <a:cubicBezTo>
                    <a:pt x="2382" y="5577"/>
                    <a:pt x="2397" y="5650"/>
                    <a:pt x="2353" y="5693"/>
                  </a:cubicBezTo>
                  <a:cubicBezTo>
                    <a:pt x="1891" y="6025"/>
                    <a:pt x="1357" y="6256"/>
                    <a:pt x="794" y="6357"/>
                  </a:cubicBezTo>
                  <a:lnTo>
                    <a:pt x="188" y="6458"/>
                  </a:lnTo>
                  <a:cubicBezTo>
                    <a:pt x="116" y="6472"/>
                    <a:pt x="116" y="6559"/>
                    <a:pt x="174" y="6588"/>
                  </a:cubicBezTo>
                  <a:lnTo>
                    <a:pt x="751" y="6804"/>
                  </a:lnTo>
                  <a:cubicBezTo>
                    <a:pt x="1328" y="7035"/>
                    <a:pt x="1949" y="7151"/>
                    <a:pt x="2570" y="7151"/>
                  </a:cubicBezTo>
                  <a:cubicBezTo>
                    <a:pt x="5385" y="7136"/>
                    <a:pt x="7680" y="4870"/>
                    <a:pt x="7694" y="2055"/>
                  </a:cubicBezTo>
                  <a:lnTo>
                    <a:pt x="7694" y="2026"/>
                  </a:lnTo>
                  <a:lnTo>
                    <a:pt x="7694" y="1983"/>
                  </a:lnTo>
                  <a:lnTo>
                    <a:pt x="7694" y="1969"/>
                  </a:lnTo>
                  <a:cubicBezTo>
                    <a:pt x="7896" y="1839"/>
                    <a:pt x="8070" y="1680"/>
                    <a:pt x="8243" y="1507"/>
                  </a:cubicBezTo>
                  <a:lnTo>
                    <a:pt x="8647" y="1088"/>
                  </a:lnTo>
                  <a:cubicBezTo>
                    <a:pt x="8687" y="1048"/>
                    <a:pt x="8653" y="971"/>
                    <a:pt x="8591" y="971"/>
                  </a:cubicBezTo>
                  <a:cubicBezTo>
                    <a:pt x="8586" y="971"/>
                    <a:pt x="8580" y="971"/>
                    <a:pt x="8575" y="973"/>
                  </a:cubicBezTo>
                  <a:lnTo>
                    <a:pt x="8012" y="1117"/>
                  </a:lnTo>
                  <a:lnTo>
                    <a:pt x="7824" y="1146"/>
                  </a:lnTo>
                  <a:cubicBezTo>
                    <a:pt x="7820" y="1147"/>
                    <a:pt x="7816" y="1147"/>
                    <a:pt x="7812" y="1147"/>
                  </a:cubicBezTo>
                  <a:cubicBezTo>
                    <a:pt x="7761" y="1147"/>
                    <a:pt x="7728" y="1070"/>
                    <a:pt x="7781" y="1030"/>
                  </a:cubicBezTo>
                  <a:cubicBezTo>
                    <a:pt x="7839" y="973"/>
                    <a:pt x="7896" y="915"/>
                    <a:pt x="7954" y="857"/>
                  </a:cubicBezTo>
                  <a:lnTo>
                    <a:pt x="8402" y="366"/>
                  </a:lnTo>
                  <a:cubicBezTo>
                    <a:pt x="8439" y="329"/>
                    <a:pt x="8401" y="259"/>
                    <a:pt x="8353" y="259"/>
                  </a:cubicBezTo>
                  <a:cubicBezTo>
                    <a:pt x="8346" y="259"/>
                    <a:pt x="8338" y="261"/>
                    <a:pt x="8330" y="265"/>
                  </a:cubicBezTo>
                  <a:lnTo>
                    <a:pt x="7709" y="467"/>
                  </a:lnTo>
                  <a:cubicBezTo>
                    <a:pt x="7521" y="525"/>
                    <a:pt x="7334" y="583"/>
                    <a:pt x="7131" y="612"/>
                  </a:cubicBezTo>
                  <a:cubicBezTo>
                    <a:pt x="7117" y="612"/>
                    <a:pt x="7088" y="597"/>
                    <a:pt x="7074" y="583"/>
                  </a:cubicBezTo>
                  <a:cubicBezTo>
                    <a:pt x="6667" y="180"/>
                    <a:pt x="6168" y="0"/>
                    <a:pt x="567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93" name="Google Shape;2893;p62"/>
          <p:cNvGrpSpPr/>
          <p:nvPr/>
        </p:nvGrpSpPr>
        <p:grpSpPr>
          <a:xfrm>
            <a:off x="1939674" y="3154172"/>
            <a:ext cx="502739" cy="480940"/>
            <a:chOff x="1939674" y="3154172"/>
            <a:chExt cx="502739" cy="480940"/>
          </a:xfrm>
        </p:grpSpPr>
        <p:grpSp>
          <p:nvGrpSpPr>
            <p:cNvPr id="2894" name="Google Shape;2894;p62"/>
            <p:cNvGrpSpPr/>
            <p:nvPr/>
          </p:nvGrpSpPr>
          <p:grpSpPr>
            <a:xfrm>
              <a:off x="1939674" y="3154172"/>
              <a:ext cx="502739" cy="480940"/>
              <a:chOff x="1317586" y="1856572"/>
              <a:chExt cx="749797" cy="717499"/>
            </a:xfrm>
          </p:grpSpPr>
          <p:sp>
            <p:nvSpPr>
              <p:cNvPr id="2895" name="Google Shape;2895;p62"/>
              <p:cNvSpPr/>
              <p:nvPr/>
            </p:nvSpPr>
            <p:spPr>
              <a:xfrm>
                <a:off x="1317586" y="1891887"/>
                <a:ext cx="710743" cy="682184"/>
              </a:xfrm>
              <a:custGeom>
                <a:avLst/>
                <a:gdLst/>
                <a:ahLst/>
                <a:cxnLst/>
                <a:rect l="l" t="t" r="r" b="b"/>
                <a:pathLst>
                  <a:path w="31557" h="30289" extrusionOk="0">
                    <a:moveTo>
                      <a:pt x="3503" y="0"/>
                    </a:moveTo>
                    <a:cubicBezTo>
                      <a:pt x="1568" y="0"/>
                      <a:pt x="1" y="1602"/>
                      <a:pt x="1" y="3503"/>
                    </a:cubicBezTo>
                    <a:lnTo>
                      <a:pt x="1" y="26786"/>
                    </a:lnTo>
                    <a:cubicBezTo>
                      <a:pt x="1" y="28688"/>
                      <a:pt x="1568" y="30289"/>
                      <a:pt x="3503" y="30289"/>
                    </a:cubicBezTo>
                    <a:lnTo>
                      <a:pt x="28054" y="30289"/>
                    </a:lnTo>
                    <a:cubicBezTo>
                      <a:pt x="29955" y="30289"/>
                      <a:pt x="31556" y="28754"/>
                      <a:pt x="31556" y="26820"/>
                    </a:cubicBezTo>
                    <a:lnTo>
                      <a:pt x="31556" y="3503"/>
                    </a:lnTo>
                    <a:cubicBezTo>
                      <a:pt x="31556" y="1602"/>
                      <a:pt x="29955" y="0"/>
                      <a:pt x="2805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6" name="Google Shape;2896;p62"/>
              <p:cNvSpPr/>
              <p:nvPr/>
            </p:nvSpPr>
            <p:spPr>
              <a:xfrm>
                <a:off x="1356662" y="1856572"/>
                <a:ext cx="710720" cy="681441"/>
              </a:xfrm>
              <a:custGeom>
                <a:avLst/>
                <a:gdLst/>
                <a:ahLst/>
                <a:cxnLst/>
                <a:rect l="l" t="t" r="r" b="b"/>
                <a:pathLst>
                  <a:path w="31556" h="30256" extrusionOk="0">
                    <a:moveTo>
                      <a:pt x="3503" y="1"/>
                    </a:moveTo>
                    <a:cubicBezTo>
                      <a:pt x="1601" y="1"/>
                      <a:pt x="0" y="1568"/>
                      <a:pt x="0" y="3503"/>
                    </a:cubicBezTo>
                    <a:lnTo>
                      <a:pt x="0" y="26753"/>
                    </a:lnTo>
                    <a:cubicBezTo>
                      <a:pt x="0" y="28688"/>
                      <a:pt x="1601" y="30256"/>
                      <a:pt x="3503" y="30256"/>
                    </a:cubicBezTo>
                    <a:lnTo>
                      <a:pt x="28053" y="30256"/>
                    </a:lnTo>
                    <a:cubicBezTo>
                      <a:pt x="29988" y="30256"/>
                      <a:pt x="31556" y="28688"/>
                      <a:pt x="31556" y="26753"/>
                    </a:cubicBezTo>
                    <a:lnTo>
                      <a:pt x="31556" y="3503"/>
                    </a:lnTo>
                    <a:cubicBezTo>
                      <a:pt x="31556" y="1568"/>
                      <a:pt x="29988" y="1"/>
                      <a:pt x="2805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97" name="Google Shape;2897;p62"/>
            <p:cNvGrpSpPr/>
            <p:nvPr/>
          </p:nvGrpSpPr>
          <p:grpSpPr>
            <a:xfrm>
              <a:off x="2101159" y="3301080"/>
              <a:ext cx="218397" cy="187123"/>
              <a:chOff x="2048371" y="3039468"/>
              <a:chExt cx="218397" cy="187123"/>
            </a:xfrm>
          </p:grpSpPr>
          <p:sp>
            <p:nvSpPr>
              <p:cNvPr id="2898" name="Google Shape;2898;p62"/>
              <p:cNvSpPr/>
              <p:nvPr/>
            </p:nvSpPr>
            <p:spPr>
              <a:xfrm>
                <a:off x="2064283" y="3109252"/>
                <a:ext cx="39375" cy="116945"/>
              </a:xfrm>
              <a:custGeom>
                <a:avLst/>
                <a:gdLst/>
                <a:ahLst/>
                <a:cxnLst/>
                <a:rect l="l" t="t" r="r" b="b"/>
                <a:pathLst>
                  <a:path w="1502" h="4461" extrusionOk="0">
                    <a:moveTo>
                      <a:pt x="58" y="0"/>
                    </a:moveTo>
                    <a:cubicBezTo>
                      <a:pt x="29" y="0"/>
                      <a:pt x="0" y="29"/>
                      <a:pt x="0" y="58"/>
                    </a:cubicBezTo>
                    <a:lnTo>
                      <a:pt x="0" y="4403"/>
                    </a:lnTo>
                    <a:cubicBezTo>
                      <a:pt x="0" y="4432"/>
                      <a:pt x="29" y="4461"/>
                      <a:pt x="58" y="4461"/>
                    </a:cubicBezTo>
                    <a:lnTo>
                      <a:pt x="1444" y="4461"/>
                    </a:lnTo>
                    <a:cubicBezTo>
                      <a:pt x="1473" y="4461"/>
                      <a:pt x="1502" y="4446"/>
                      <a:pt x="1502" y="4403"/>
                    </a:cubicBezTo>
                    <a:lnTo>
                      <a:pt x="1502" y="58"/>
                    </a:lnTo>
                    <a:cubicBezTo>
                      <a:pt x="1502" y="29"/>
                      <a:pt x="1473" y="0"/>
                      <a:pt x="144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9" name="Google Shape;2899;p62"/>
              <p:cNvSpPr/>
              <p:nvPr/>
            </p:nvSpPr>
            <p:spPr>
              <a:xfrm>
                <a:off x="2048371" y="3039468"/>
                <a:ext cx="55287" cy="47475"/>
              </a:xfrm>
              <a:custGeom>
                <a:avLst/>
                <a:gdLst/>
                <a:ahLst/>
                <a:cxnLst/>
                <a:rect l="l" t="t" r="r" b="b"/>
                <a:pathLst>
                  <a:path w="2109" h="1811" extrusionOk="0">
                    <a:moveTo>
                      <a:pt x="1208" y="0"/>
                    </a:moveTo>
                    <a:cubicBezTo>
                      <a:pt x="987" y="0"/>
                      <a:pt x="761" y="83"/>
                      <a:pt x="578" y="266"/>
                    </a:cubicBezTo>
                    <a:cubicBezTo>
                      <a:pt x="1" y="829"/>
                      <a:pt x="405" y="1810"/>
                      <a:pt x="1214" y="1810"/>
                    </a:cubicBezTo>
                    <a:cubicBezTo>
                      <a:pt x="1704" y="1810"/>
                      <a:pt x="2109" y="1406"/>
                      <a:pt x="2109" y="901"/>
                    </a:cubicBezTo>
                    <a:cubicBezTo>
                      <a:pt x="2109" y="355"/>
                      <a:pt x="1668" y="0"/>
                      <a:pt x="12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0" name="Google Shape;2900;p62"/>
              <p:cNvSpPr/>
              <p:nvPr/>
            </p:nvSpPr>
            <p:spPr>
              <a:xfrm>
                <a:off x="2141853" y="3109226"/>
                <a:ext cx="124914" cy="117365"/>
              </a:xfrm>
              <a:custGeom>
                <a:avLst/>
                <a:gdLst/>
                <a:ahLst/>
                <a:cxnLst/>
                <a:rect l="l" t="t" r="r" b="b"/>
                <a:pathLst>
                  <a:path w="4765" h="4477" extrusionOk="0">
                    <a:moveTo>
                      <a:pt x="2716" y="1"/>
                    </a:moveTo>
                    <a:cubicBezTo>
                      <a:pt x="2701" y="1"/>
                      <a:pt x="2686" y="1"/>
                      <a:pt x="2671" y="1"/>
                    </a:cubicBezTo>
                    <a:cubicBezTo>
                      <a:pt x="2180" y="1"/>
                      <a:pt x="1718" y="145"/>
                      <a:pt x="1314" y="434"/>
                    </a:cubicBezTo>
                    <a:cubicBezTo>
                      <a:pt x="1304" y="441"/>
                      <a:pt x="1294" y="444"/>
                      <a:pt x="1284" y="444"/>
                    </a:cubicBezTo>
                    <a:cubicBezTo>
                      <a:pt x="1248" y="444"/>
                      <a:pt x="1213" y="410"/>
                      <a:pt x="1213" y="376"/>
                    </a:cubicBezTo>
                    <a:lnTo>
                      <a:pt x="1213" y="59"/>
                    </a:lnTo>
                    <a:cubicBezTo>
                      <a:pt x="1213" y="30"/>
                      <a:pt x="1170" y="1"/>
                      <a:pt x="1141" y="1"/>
                    </a:cubicBezTo>
                    <a:lnTo>
                      <a:pt x="58" y="1"/>
                    </a:lnTo>
                    <a:cubicBezTo>
                      <a:pt x="29" y="1"/>
                      <a:pt x="1" y="30"/>
                      <a:pt x="1" y="59"/>
                    </a:cubicBezTo>
                    <a:lnTo>
                      <a:pt x="1" y="4389"/>
                    </a:lnTo>
                    <a:cubicBezTo>
                      <a:pt x="1" y="4433"/>
                      <a:pt x="29" y="4462"/>
                      <a:pt x="58" y="4462"/>
                    </a:cubicBezTo>
                    <a:lnTo>
                      <a:pt x="1430" y="4462"/>
                    </a:lnTo>
                    <a:cubicBezTo>
                      <a:pt x="1473" y="4462"/>
                      <a:pt x="1502" y="4433"/>
                      <a:pt x="1502" y="4389"/>
                    </a:cubicBezTo>
                    <a:lnTo>
                      <a:pt x="1502" y="2859"/>
                    </a:lnTo>
                    <a:cubicBezTo>
                      <a:pt x="1502" y="2354"/>
                      <a:pt x="1617" y="1502"/>
                      <a:pt x="2382" y="1502"/>
                    </a:cubicBezTo>
                    <a:cubicBezTo>
                      <a:pt x="3133" y="1502"/>
                      <a:pt x="3249" y="2354"/>
                      <a:pt x="3249" y="2859"/>
                    </a:cubicBezTo>
                    <a:lnTo>
                      <a:pt x="3249" y="4404"/>
                    </a:lnTo>
                    <a:cubicBezTo>
                      <a:pt x="3249" y="4433"/>
                      <a:pt x="3277" y="4462"/>
                      <a:pt x="3321" y="4462"/>
                    </a:cubicBezTo>
                    <a:lnTo>
                      <a:pt x="3321" y="4476"/>
                    </a:lnTo>
                    <a:lnTo>
                      <a:pt x="4692" y="4476"/>
                    </a:lnTo>
                    <a:cubicBezTo>
                      <a:pt x="4721" y="4476"/>
                      <a:pt x="4750" y="4433"/>
                      <a:pt x="4750" y="4404"/>
                    </a:cubicBezTo>
                    <a:lnTo>
                      <a:pt x="4750" y="2383"/>
                    </a:lnTo>
                    <a:cubicBezTo>
                      <a:pt x="4764" y="1806"/>
                      <a:pt x="4591" y="1243"/>
                      <a:pt x="4259" y="766"/>
                    </a:cubicBezTo>
                    <a:cubicBezTo>
                      <a:pt x="3893" y="287"/>
                      <a:pt x="3320" y="1"/>
                      <a:pt x="271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901" name="Google Shape;2901;p62"/>
          <p:cNvSpPr txBox="1">
            <a:spLocks noGrp="1"/>
          </p:cNvSpPr>
          <p:nvPr>
            <p:ph type="title"/>
          </p:nvPr>
        </p:nvSpPr>
        <p:spPr>
          <a:xfrm flipH="1">
            <a:off x="725995" y="720375"/>
            <a:ext cx="4738800" cy="897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Thank you!</a:t>
            </a:r>
            <a:endParaRPr/>
          </a:p>
        </p:txBody>
      </p:sp>
      <p:sp>
        <p:nvSpPr>
          <p:cNvPr id="2902" name="Google Shape;2902;p62"/>
          <p:cNvSpPr txBox="1">
            <a:spLocks noGrp="1"/>
          </p:cNvSpPr>
          <p:nvPr>
            <p:ph type="subTitle" idx="1"/>
          </p:nvPr>
        </p:nvSpPr>
        <p:spPr>
          <a:xfrm flipH="1">
            <a:off x="725995" y="1683175"/>
            <a:ext cx="3434700" cy="1174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lt1"/>
              </a:buClr>
              <a:buSzPts val="1100"/>
              <a:buFont typeface="Arial"/>
              <a:buNone/>
            </a:pPr>
            <a:r>
              <a:rPr lang="en"/>
              <a:t>Do you have any questions?</a:t>
            </a:r>
            <a:endParaRPr/>
          </a:p>
          <a:p>
            <a:pPr marL="0" lvl="0" indent="0" algn="l" rtl="0">
              <a:spcBef>
                <a:spcPts val="0"/>
              </a:spcBef>
              <a:spcAft>
                <a:spcPts val="0"/>
              </a:spcAft>
              <a:buClr>
                <a:schemeClr val="lt1"/>
              </a:buClr>
              <a:buSzPts val="1100"/>
              <a:buFont typeface="Arial"/>
              <a:buNone/>
            </a:pPr>
            <a:r>
              <a:rPr lang="en"/>
              <a:t>youremail@freepik.com </a:t>
            </a:r>
            <a:endParaRPr/>
          </a:p>
          <a:p>
            <a:pPr marL="0" lvl="0" indent="0" algn="l" rtl="0">
              <a:spcBef>
                <a:spcPts val="0"/>
              </a:spcBef>
              <a:spcAft>
                <a:spcPts val="0"/>
              </a:spcAft>
              <a:buClr>
                <a:schemeClr val="lt1"/>
              </a:buClr>
              <a:buSzPts val="1100"/>
              <a:buFont typeface="Arial"/>
              <a:buNone/>
            </a:pPr>
            <a:r>
              <a:rPr lang="en"/>
              <a:t>+91  620 421 838 </a:t>
            </a:r>
            <a:endParaRPr/>
          </a:p>
          <a:p>
            <a:pPr marL="0" lvl="0" indent="0" algn="l" rtl="0">
              <a:spcBef>
                <a:spcPts val="0"/>
              </a:spcBef>
              <a:spcAft>
                <a:spcPts val="0"/>
              </a:spcAft>
              <a:buNone/>
            </a:pPr>
            <a:r>
              <a:rPr lang="en"/>
              <a:t>yourwebsite.com</a:t>
            </a:r>
            <a:endParaRPr/>
          </a:p>
        </p:txBody>
      </p:sp>
      <p:sp>
        <p:nvSpPr>
          <p:cNvPr id="2903" name="Google Shape;2903;p62"/>
          <p:cNvSpPr txBox="1"/>
          <p:nvPr/>
        </p:nvSpPr>
        <p:spPr>
          <a:xfrm flipH="1">
            <a:off x="726025" y="3799750"/>
            <a:ext cx="3262200" cy="434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b="1">
                <a:solidFill>
                  <a:schemeClr val="accent1"/>
                </a:solidFill>
                <a:latin typeface="Archivo"/>
                <a:ea typeface="Archivo"/>
                <a:cs typeface="Archivo"/>
                <a:sym typeface="Archivo"/>
              </a:rPr>
              <a:t>Please keep this slide for attribution</a:t>
            </a:r>
            <a:endParaRPr b="1">
              <a:solidFill>
                <a:schemeClr val="accent1"/>
              </a:solidFill>
              <a:latin typeface="Archivo"/>
              <a:ea typeface="Archivo"/>
              <a:cs typeface="Archivo"/>
              <a:sym typeface="Archivo"/>
            </a:endParaRPr>
          </a:p>
        </p:txBody>
      </p:sp>
      <p:grpSp>
        <p:nvGrpSpPr>
          <p:cNvPr id="2904" name="Google Shape;2904;p62"/>
          <p:cNvGrpSpPr/>
          <p:nvPr/>
        </p:nvGrpSpPr>
        <p:grpSpPr>
          <a:xfrm>
            <a:off x="5284520" y="991441"/>
            <a:ext cx="3846326" cy="4130080"/>
            <a:chOff x="5284520" y="991441"/>
            <a:chExt cx="3846326" cy="4130080"/>
          </a:xfrm>
        </p:grpSpPr>
        <p:grpSp>
          <p:nvGrpSpPr>
            <p:cNvPr id="2905" name="Google Shape;2905;p62"/>
            <p:cNvGrpSpPr/>
            <p:nvPr/>
          </p:nvGrpSpPr>
          <p:grpSpPr>
            <a:xfrm>
              <a:off x="5290060" y="4283843"/>
              <a:ext cx="3840787" cy="837679"/>
              <a:chOff x="5290060" y="4283843"/>
              <a:chExt cx="3840787" cy="837679"/>
            </a:xfrm>
          </p:grpSpPr>
          <p:sp>
            <p:nvSpPr>
              <p:cNvPr id="2906" name="Google Shape;2906;p62"/>
              <p:cNvSpPr/>
              <p:nvPr/>
            </p:nvSpPr>
            <p:spPr>
              <a:xfrm>
                <a:off x="5290060" y="4839525"/>
                <a:ext cx="3840787" cy="281996"/>
              </a:xfrm>
              <a:custGeom>
                <a:avLst/>
                <a:gdLst/>
                <a:ahLst/>
                <a:cxnLst/>
                <a:rect l="l" t="t" r="r" b="b"/>
                <a:pathLst>
                  <a:path w="139033" h="10208" extrusionOk="0">
                    <a:moveTo>
                      <a:pt x="0" y="0"/>
                    </a:moveTo>
                    <a:lnTo>
                      <a:pt x="0" y="10207"/>
                    </a:lnTo>
                    <a:lnTo>
                      <a:pt x="139033" y="10207"/>
                    </a:lnTo>
                    <a:lnTo>
                      <a:pt x="13903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7" name="Google Shape;2907;p62"/>
              <p:cNvSpPr/>
              <p:nvPr/>
            </p:nvSpPr>
            <p:spPr>
              <a:xfrm>
                <a:off x="5290060" y="4670873"/>
                <a:ext cx="3840787" cy="168678"/>
              </a:xfrm>
              <a:custGeom>
                <a:avLst/>
                <a:gdLst/>
                <a:ahLst/>
                <a:cxnLst/>
                <a:rect l="l" t="t" r="r" b="b"/>
                <a:pathLst>
                  <a:path w="139033" h="6106" extrusionOk="0">
                    <a:moveTo>
                      <a:pt x="6071" y="1"/>
                    </a:moveTo>
                    <a:cubicBezTo>
                      <a:pt x="2702" y="1"/>
                      <a:pt x="0" y="2769"/>
                      <a:pt x="0" y="6105"/>
                    </a:cubicBezTo>
                    <a:lnTo>
                      <a:pt x="139033" y="6105"/>
                    </a:lnTo>
                    <a:cubicBezTo>
                      <a:pt x="139033" y="2769"/>
                      <a:pt x="136298" y="34"/>
                      <a:pt x="13299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8" name="Google Shape;2908;p62"/>
              <p:cNvSpPr/>
              <p:nvPr/>
            </p:nvSpPr>
            <p:spPr>
              <a:xfrm>
                <a:off x="6700889" y="4283843"/>
                <a:ext cx="1159255" cy="387054"/>
              </a:xfrm>
              <a:custGeom>
                <a:avLst/>
                <a:gdLst/>
                <a:ahLst/>
                <a:cxnLst/>
                <a:rect l="l" t="t" r="r" b="b"/>
                <a:pathLst>
                  <a:path w="41964" h="14011" extrusionOk="0">
                    <a:moveTo>
                      <a:pt x="8073" y="1"/>
                    </a:moveTo>
                    <a:lnTo>
                      <a:pt x="0" y="14011"/>
                    </a:lnTo>
                    <a:lnTo>
                      <a:pt x="41897" y="14011"/>
                    </a:lnTo>
                    <a:cubicBezTo>
                      <a:pt x="41897" y="14011"/>
                      <a:pt x="41963" y="6672"/>
                      <a:pt x="364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09" name="Google Shape;2909;p62"/>
            <p:cNvGrpSpPr/>
            <p:nvPr/>
          </p:nvGrpSpPr>
          <p:grpSpPr>
            <a:xfrm flipH="1">
              <a:off x="5284520" y="991441"/>
              <a:ext cx="3622376" cy="3606309"/>
              <a:chOff x="933600" y="1438909"/>
              <a:chExt cx="2442600" cy="2431766"/>
            </a:xfrm>
          </p:grpSpPr>
          <p:sp>
            <p:nvSpPr>
              <p:cNvPr id="2910" name="Google Shape;2910;p62"/>
              <p:cNvSpPr/>
              <p:nvPr/>
            </p:nvSpPr>
            <p:spPr>
              <a:xfrm>
                <a:off x="1468100" y="2159075"/>
                <a:ext cx="494125" cy="790200"/>
              </a:xfrm>
              <a:custGeom>
                <a:avLst/>
                <a:gdLst/>
                <a:ahLst/>
                <a:cxnLst/>
                <a:rect l="l" t="t" r="r" b="b"/>
                <a:pathLst>
                  <a:path w="19765" h="31608" extrusionOk="0">
                    <a:moveTo>
                      <a:pt x="8063" y="0"/>
                    </a:moveTo>
                    <a:cubicBezTo>
                      <a:pt x="6741" y="0"/>
                      <a:pt x="5416" y="295"/>
                      <a:pt x="4210" y="898"/>
                    </a:cubicBezTo>
                    <a:cubicBezTo>
                      <a:pt x="2984" y="1483"/>
                      <a:pt x="1924" y="2431"/>
                      <a:pt x="1367" y="3657"/>
                    </a:cubicBezTo>
                    <a:cubicBezTo>
                      <a:pt x="503" y="5608"/>
                      <a:pt x="1144" y="7866"/>
                      <a:pt x="1785" y="9901"/>
                    </a:cubicBezTo>
                    <a:cubicBezTo>
                      <a:pt x="2538" y="12326"/>
                      <a:pt x="3318" y="14724"/>
                      <a:pt x="4099" y="17177"/>
                    </a:cubicBezTo>
                    <a:cubicBezTo>
                      <a:pt x="4517" y="18487"/>
                      <a:pt x="4991" y="19853"/>
                      <a:pt x="5019" y="21246"/>
                    </a:cubicBezTo>
                    <a:cubicBezTo>
                      <a:pt x="5074" y="22640"/>
                      <a:pt x="4740" y="24090"/>
                      <a:pt x="3792" y="25149"/>
                    </a:cubicBezTo>
                    <a:cubicBezTo>
                      <a:pt x="3147" y="25832"/>
                      <a:pt x="2193" y="26256"/>
                      <a:pt x="1263" y="26256"/>
                    </a:cubicBezTo>
                    <a:cubicBezTo>
                      <a:pt x="825" y="26256"/>
                      <a:pt x="393" y="26162"/>
                      <a:pt x="1" y="25957"/>
                    </a:cubicBezTo>
                    <a:lnTo>
                      <a:pt x="1" y="25957"/>
                    </a:lnTo>
                    <a:cubicBezTo>
                      <a:pt x="2624" y="29387"/>
                      <a:pt x="6638" y="31608"/>
                      <a:pt x="10888" y="31608"/>
                    </a:cubicBezTo>
                    <a:cubicBezTo>
                      <a:pt x="11336" y="31608"/>
                      <a:pt x="11787" y="31583"/>
                      <a:pt x="12238" y="31532"/>
                    </a:cubicBezTo>
                    <a:cubicBezTo>
                      <a:pt x="13855" y="31365"/>
                      <a:pt x="15528" y="30836"/>
                      <a:pt x="16838" y="29776"/>
                    </a:cubicBezTo>
                    <a:cubicBezTo>
                      <a:pt x="18287" y="28578"/>
                      <a:pt x="19123" y="26710"/>
                      <a:pt x="19430" y="24842"/>
                    </a:cubicBezTo>
                    <a:cubicBezTo>
                      <a:pt x="19765" y="22947"/>
                      <a:pt x="19569" y="21051"/>
                      <a:pt x="19346" y="19128"/>
                    </a:cubicBezTo>
                    <a:cubicBezTo>
                      <a:pt x="18677" y="14584"/>
                      <a:pt x="17869" y="9650"/>
                      <a:pt x="16169" y="5441"/>
                    </a:cubicBezTo>
                    <a:cubicBezTo>
                      <a:pt x="15277" y="3211"/>
                      <a:pt x="13409" y="1399"/>
                      <a:pt x="11179" y="563"/>
                    </a:cubicBezTo>
                    <a:cubicBezTo>
                      <a:pt x="10185" y="190"/>
                      <a:pt x="9126" y="0"/>
                      <a:pt x="806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1" name="Google Shape;2911;p62"/>
              <p:cNvSpPr/>
              <p:nvPr/>
            </p:nvSpPr>
            <p:spPr>
              <a:xfrm>
                <a:off x="1652775" y="2223775"/>
                <a:ext cx="307350" cy="725625"/>
              </a:xfrm>
              <a:custGeom>
                <a:avLst/>
                <a:gdLst/>
                <a:ahLst/>
                <a:cxnLst/>
                <a:rect l="l" t="t" r="r" b="b"/>
                <a:pathLst>
                  <a:path w="12294" h="29025" extrusionOk="0">
                    <a:moveTo>
                      <a:pt x="5951" y="1"/>
                    </a:moveTo>
                    <a:cubicBezTo>
                      <a:pt x="4200" y="1"/>
                      <a:pt x="2458" y="1025"/>
                      <a:pt x="1478" y="2519"/>
                    </a:cubicBezTo>
                    <a:cubicBezTo>
                      <a:pt x="168" y="4414"/>
                      <a:pt x="1" y="6867"/>
                      <a:pt x="503" y="9097"/>
                    </a:cubicBezTo>
                    <a:cubicBezTo>
                      <a:pt x="977" y="11327"/>
                      <a:pt x="2036" y="13390"/>
                      <a:pt x="3095" y="15425"/>
                    </a:cubicBezTo>
                    <a:cubicBezTo>
                      <a:pt x="4182" y="17432"/>
                      <a:pt x="5297" y="19523"/>
                      <a:pt x="5437" y="21836"/>
                    </a:cubicBezTo>
                    <a:cubicBezTo>
                      <a:pt x="5576" y="24261"/>
                      <a:pt x="4489" y="26742"/>
                      <a:pt x="2538" y="28303"/>
                    </a:cubicBezTo>
                    <a:cubicBezTo>
                      <a:pt x="2259" y="28526"/>
                      <a:pt x="1980" y="28721"/>
                      <a:pt x="1701" y="28917"/>
                    </a:cubicBezTo>
                    <a:cubicBezTo>
                      <a:pt x="2246" y="28990"/>
                      <a:pt x="2782" y="29025"/>
                      <a:pt x="3320" y="29025"/>
                    </a:cubicBezTo>
                    <a:cubicBezTo>
                      <a:pt x="3800" y="29025"/>
                      <a:pt x="4281" y="28997"/>
                      <a:pt x="4768" y="28944"/>
                    </a:cubicBezTo>
                    <a:cubicBezTo>
                      <a:pt x="6440" y="28777"/>
                      <a:pt x="8085" y="28275"/>
                      <a:pt x="9367" y="27188"/>
                    </a:cubicBezTo>
                    <a:cubicBezTo>
                      <a:pt x="10844" y="25990"/>
                      <a:pt x="11681" y="24122"/>
                      <a:pt x="11987" y="22254"/>
                    </a:cubicBezTo>
                    <a:cubicBezTo>
                      <a:pt x="12294" y="20359"/>
                      <a:pt x="12127" y="18408"/>
                      <a:pt x="11876" y="16540"/>
                    </a:cubicBezTo>
                    <a:cubicBezTo>
                      <a:pt x="11290" y="12024"/>
                      <a:pt x="10482" y="7090"/>
                      <a:pt x="8782" y="2881"/>
                    </a:cubicBezTo>
                    <a:cubicBezTo>
                      <a:pt x="8364" y="1850"/>
                      <a:pt x="7750" y="930"/>
                      <a:pt x="6970" y="121"/>
                    </a:cubicBezTo>
                    <a:cubicBezTo>
                      <a:pt x="6634" y="40"/>
                      <a:pt x="6292" y="1"/>
                      <a:pt x="595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2" name="Google Shape;2912;p62"/>
              <p:cNvSpPr/>
              <p:nvPr/>
            </p:nvSpPr>
            <p:spPr>
              <a:xfrm>
                <a:off x="2344800" y="2393175"/>
                <a:ext cx="542200" cy="936425"/>
              </a:xfrm>
              <a:custGeom>
                <a:avLst/>
                <a:gdLst/>
                <a:ahLst/>
                <a:cxnLst/>
                <a:rect l="l" t="t" r="r" b="b"/>
                <a:pathLst>
                  <a:path w="21688" h="37457" extrusionOk="0">
                    <a:moveTo>
                      <a:pt x="14553" y="0"/>
                    </a:moveTo>
                    <a:cubicBezTo>
                      <a:pt x="14202" y="0"/>
                      <a:pt x="13874" y="183"/>
                      <a:pt x="13687" y="537"/>
                    </a:cubicBezTo>
                    <a:cubicBezTo>
                      <a:pt x="12433" y="2962"/>
                      <a:pt x="11652" y="5611"/>
                      <a:pt x="11485" y="8370"/>
                    </a:cubicBezTo>
                    <a:cubicBezTo>
                      <a:pt x="10899" y="7534"/>
                      <a:pt x="10481" y="6586"/>
                      <a:pt x="10258" y="5611"/>
                    </a:cubicBezTo>
                    <a:cubicBezTo>
                      <a:pt x="10124" y="5101"/>
                      <a:pt x="9681" y="4773"/>
                      <a:pt x="9177" y="4773"/>
                    </a:cubicBezTo>
                    <a:cubicBezTo>
                      <a:pt x="9156" y="4773"/>
                      <a:pt x="9136" y="4773"/>
                      <a:pt x="9115" y="4774"/>
                    </a:cubicBezTo>
                    <a:lnTo>
                      <a:pt x="9087" y="4774"/>
                    </a:lnTo>
                    <a:cubicBezTo>
                      <a:pt x="8530" y="4858"/>
                      <a:pt x="8084" y="5332"/>
                      <a:pt x="8112" y="5889"/>
                    </a:cubicBezTo>
                    <a:cubicBezTo>
                      <a:pt x="8223" y="8565"/>
                      <a:pt x="9283" y="11269"/>
                      <a:pt x="11150" y="13220"/>
                    </a:cubicBezTo>
                    <a:lnTo>
                      <a:pt x="7582" y="26656"/>
                    </a:lnTo>
                    <a:lnTo>
                      <a:pt x="5296" y="23144"/>
                    </a:lnTo>
                    <a:lnTo>
                      <a:pt x="0" y="29862"/>
                    </a:lnTo>
                    <a:lnTo>
                      <a:pt x="3652" y="34880"/>
                    </a:lnTo>
                    <a:cubicBezTo>
                      <a:pt x="4831" y="36507"/>
                      <a:pt x="6729" y="37456"/>
                      <a:pt x="8704" y="37456"/>
                    </a:cubicBezTo>
                    <a:cubicBezTo>
                      <a:pt x="9063" y="37456"/>
                      <a:pt x="9424" y="37425"/>
                      <a:pt x="9784" y="37360"/>
                    </a:cubicBezTo>
                    <a:cubicBezTo>
                      <a:pt x="12739" y="36831"/>
                      <a:pt x="14913" y="34350"/>
                      <a:pt x="14997" y="31367"/>
                    </a:cubicBezTo>
                    <a:lnTo>
                      <a:pt x="15555" y="14196"/>
                    </a:lnTo>
                    <a:cubicBezTo>
                      <a:pt x="17199" y="12970"/>
                      <a:pt x="18314" y="11046"/>
                      <a:pt x="18593" y="9039"/>
                    </a:cubicBezTo>
                    <a:cubicBezTo>
                      <a:pt x="19541" y="8064"/>
                      <a:pt x="20516" y="7116"/>
                      <a:pt x="21464" y="6140"/>
                    </a:cubicBezTo>
                    <a:cubicBezTo>
                      <a:pt x="21687" y="5889"/>
                      <a:pt x="21659" y="5471"/>
                      <a:pt x="21408" y="5220"/>
                    </a:cubicBezTo>
                    <a:cubicBezTo>
                      <a:pt x="21311" y="5123"/>
                      <a:pt x="21164" y="5074"/>
                      <a:pt x="21011" y="5074"/>
                    </a:cubicBezTo>
                    <a:cubicBezTo>
                      <a:pt x="20858" y="5074"/>
                      <a:pt x="20698" y="5123"/>
                      <a:pt x="20572" y="5220"/>
                    </a:cubicBezTo>
                    <a:cubicBezTo>
                      <a:pt x="19792" y="5973"/>
                      <a:pt x="18900" y="6726"/>
                      <a:pt x="18119" y="7422"/>
                    </a:cubicBezTo>
                    <a:cubicBezTo>
                      <a:pt x="18844" y="6307"/>
                      <a:pt x="19652" y="5192"/>
                      <a:pt x="20572" y="4217"/>
                    </a:cubicBezTo>
                    <a:cubicBezTo>
                      <a:pt x="20962" y="3826"/>
                      <a:pt x="20934" y="3241"/>
                      <a:pt x="20572" y="2907"/>
                    </a:cubicBezTo>
                    <a:cubicBezTo>
                      <a:pt x="20395" y="2715"/>
                      <a:pt x="20155" y="2616"/>
                      <a:pt x="19910" y="2616"/>
                    </a:cubicBezTo>
                    <a:cubicBezTo>
                      <a:pt x="19694" y="2616"/>
                      <a:pt x="19473" y="2694"/>
                      <a:pt x="19290" y="2851"/>
                    </a:cubicBezTo>
                    <a:cubicBezTo>
                      <a:pt x="18258" y="3826"/>
                      <a:pt x="17283" y="4914"/>
                      <a:pt x="16502" y="6140"/>
                    </a:cubicBezTo>
                    <a:cubicBezTo>
                      <a:pt x="17088" y="4719"/>
                      <a:pt x="17980" y="3353"/>
                      <a:pt x="18983" y="2126"/>
                    </a:cubicBezTo>
                    <a:cubicBezTo>
                      <a:pt x="19373" y="1680"/>
                      <a:pt x="19290" y="983"/>
                      <a:pt x="18844" y="621"/>
                    </a:cubicBezTo>
                    <a:cubicBezTo>
                      <a:pt x="18650" y="475"/>
                      <a:pt x="18419" y="404"/>
                      <a:pt x="18192" y="404"/>
                    </a:cubicBezTo>
                    <a:cubicBezTo>
                      <a:pt x="17898" y="404"/>
                      <a:pt x="17611" y="524"/>
                      <a:pt x="17422" y="760"/>
                    </a:cubicBezTo>
                    <a:cubicBezTo>
                      <a:pt x="16112" y="2293"/>
                      <a:pt x="15053" y="3966"/>
                      <a:pt x="14300" y="5834"/>
                    </a:cubicBezTo>
                    <a:cubicBezTo>
                      <a:pt x="14495" y="4300"/>
                      <a:pt x="14858" y="2767"/>
                      <a:pt x="15471" y="1318"/>
                    </a:cubicBezTo>
                    <a:cubicBezTo>
                      <a:pt x="15638" y="844"/>
                      <a:pt x="15415" y="286"/>
                      <a:pt x="14941" y="63"/>
                    </a:cubicBezTo>
                    <a:lnTo>
                      <a:pt x="14913" y="63"/>
                    </a:lnTo>
                    <a:cubicBezTo>
                      <a:pt x="14794" y="21"/>
                      <a:pt x="14672" y="0"/>
                      <a:pt x="14553" y="0"/>
                    </a:cubicBezTo>
                    <a:close/>
                  </a:path>
                </a:pathLst>
              </a:custGeom>
              <a:solidFill>
                <a:srgbClr val="EBA4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3" name="Google Shape;2913;p62"/>
              <p:cNvSpPr/>
              <p:nvPr/>
            </p:nvSpPr>
            <p:spPr>
              <a:xfrm>
                <a:off x="2485550" y="3044925"/>
                <a:ext cx="50900" cy="164500"/>
              </a:xfrm>
              <a:custGeom>
                <a:avLst/>
                <a:gdLst/>
                <a:ahLst/>
                <a:cxnLst/>
                <a:rect l="l" t="t" r="r" b="b"/>
                <a:pathLst>
                  <a:path w="2036" h="6580" extrusionOk="0">
                    <a:moveTo>
                      <a:pt x="1646" y="1"/>
                    </a:moveTo>
                    <a:cubicBezTo>
                      <a:pt x="531" y="1311"/>
                      <a:pt x="1" y="3095"/>
                      <a:pt x="252" y="4795"/>
                    </a:cubicBezTo>
                    <a:lnTo>
                      <a:pt x="447" y="6580"/>
                    </a:lnTo>
                    <a:lnTo>
                      <a:pt x="2036" y="586"/>
                    </a:lnTo>
                    <a:lnTo>
                      <a:pt x="1646" y="1"/>
                    </a:lnTo>
                    <a:close/>
                  </a:path>
                </a:pathLst>
              </a:custGeom>
              <a:solidFill>
                <a:srgbClr val="B76D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4" name="Google Shape;2914;p62"/>
              <p:cNvSpPr/>
              <p:nvPr/>
            </p:nvSpPr>
            <p:spPr>
              <a:xfrm>
                <a:off x="2631900" y="2598425"/>
                <a:ext cx="103325" cy="106450"/>
              </a:xfrm>
              <a:custGeom>
                <a:avLst/>
                <a:gdLst/>
                <a:ahLst/>
                <a:cxnLst/>
                <a:rect l="l" t="t" r="r" b="b"/>
                <a:pathLst>
                  <a:path w="4133" h="4258" extrusionOk="0">
                    <a:moveTo>
                      <a:pt x="628" y="1"/>
                    </a:moveTo>
                    <a:cubicBezTo>
                      <a:pt x="393" y="1"/>
                      <a:pt x="177" y="44"/>
                      <a:pt x="1" y="132"/>
                    </a:cubicBezTo>
                    <a:cubicBezTo>
                      <a:pt x="2593" y="634"/>
                      <a:pt x="2928" y="3477"/>
                      <a:pt x="2677" y="4258"/>
                    </a:cubicBezTo>
                    <a:cubicBezTo>
                      <a:pt x="4133" y="1537"/>
                      <a:pt x="2032" y="1"/>
                      <a:pt x="628" y="1"/>
                    </a:cubicBezTo>
                    <a:close/>
                  </a:path>
                </a:pathLst>
              </a:custGeom>
              <a:solidFill>
                <a:srgbClr val="B76D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5" name="Google Shape;2915;p62"/>
              <p:cNvSpPr/>
              <p:nvPr/>
            </p:nvSpPr>
            <p:spPr>
              <a:xfrm>
                <a:off x="2346175" y="2971775"/>
                <a:ext cx="132450" cy="255075"/>
              </a:xfrm>
              <a:custGeom>
                <a:avLst/>
                <a:gdLst/>
                <a:ahLst/>
                <a:cxnLst/>
                <a:rect l="l" t="t" r="r" b="b"/>
                <a:pathLst>
                  <a:path w="5298" h="10203" extrusionOk="0">
                    <a:moveTo>
                      <a:pt x="5297" y="0"/>
                    </a:moveTo>
                    <a:lnTo>
                      <a:pt x="1" y="6718"/>
                    </a:lnTo>
                    <a:lnTo>
                      <a:pt x="2538" y="10202"/>
                    </a:lnTo>
                    <a:lnTo>
                      <a:pt x="2342" y="9060"/>
                    </a:lnTo>
                    <a:cubicBezTo>
                      <a:pt x="2036" y="7415"/>
                      <a:pt x="2259" y="5742"/>
                      <a:pt x="3039" y="4293"/>
                    </a:cubicBezTo>
                    <a:lnTo>
                      <a:pt x="5297" y="0"/>
                    </a:lnTo>
                    <a:close/>
                  </a:path>
                </a:pathLst>
              </a:custGeom>
              <a:solidFill>
                <a:srgbClr val="B76D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6" name="Google Shape;2916;p62"/>
              <p:cNvSpPr/>
              <p:nvPr/>
            </p:nvSpPr>
            <p:spPr>
              <a:xfrm>
                <a:off x="1454175" y="2787275"/>
                <a:ext cx="1039075" cy="1083400"/>
              </a:xfrm>
              <a:custGeom>
                <a:avLst/>
                <a:gdLst/>
                <a:ahLst/>
                <a:cxnLst/>
                <a:rect l="l" t="t" r="r" b="b"/>
                <a:pathLst>
                  <a:path w="41563" h="43336" extrusionOk="0">
                    <a:moveTo>
                      <a:pt x="32246" y="0"/>
                    </a:moveTo>
                    <a:cubicBezTo>
                      <a:pt x="31399" y="0"/>
                      <a:pt x="30545" y="135"/>
                      <a:pt x="29716" y="411"/>
                    </a:cubicBezTo>
                    <a:cubicBezTo>
                      <a:pt x="30022" y="2362"/>
                      <a:pt x="29381" y="4425"/>
                      <a:pt x="28071" y="5903"/>
                    </a:cubicBezTo>
                    <a:cubicBezTo>
                      <a:pt x="26510" y="7715"/>
                      <a:pt x="24113" y="8662"/>
                      <a:pt x="21743" y="8774"/>
                    </a:cubicBezTo>
                    <a:cubicBezTo>
                      <a:pt x="21605" y="8779"/>
                      <a:pt x="21466" y="8782"/>
                      <a:pt x="21327" y="8782"/>
                    </a:cubicBezTo>
                    <a:cubicBezTo>
                      <a:pt x="20031" y="8782"/>
                      <a:pt x="18692" y="8542"/>
                      <a:pt x="17534" y="7938"/>
                    </a:cubicBezTo>
                    <a:cubicBezTo>
                      <a:pt x="16196" y="7269"/>
                      <a:pt x="15081" y="6237"/>
                      <a:pt x="14496" y="4899"/>
                    </a:cubicBezTo>
                    <a:cubicBezTo>
                      <a:pt x="14050" y="3868"/>
                      <a:pt x="13910" y="2697"/>
                      <a:pt x="13910" y="1554"/>
                    </a:cubicBezTo>
                    <a:lnTo>
                      <a:pt x="10621" y="1275"/>
                    </a:lnTo>
                    <a:cubicBezTo>
                      <a:pt x="10438" y="1261"/>
                      <a:pt x="10256" y="1254"/>
                      <a:pt x="10074" y="1254"/>
                    </a:cubicBezTo>
                    <a:cubicBezTo>
                      <a:pt x="7740" y="1254"/>
                      <a:pt x="5561" y="2408"/>
                      <a:pt x="4293" y="4425"/>
                    </a:cubicBezTo>
                    <a:lnTo>
                      <a:pt x="0" y="11032"/>
                    </a:lnTo>
                    <a:lnTo>
                      <a:pt x="6997" y="15324"/>
                    </a:lnTo>
                    <a:lnTo>
                      <a:pt x="9506" y="18419"/>
                    </a:lnTo>
                    <a:lnTo>
                      <a:pt x="10509" y="20481"/>
                    </a:lnTo>
                    <a:cubicBezTo>
                      <a:pt x="13018" y="25555"/>
                      <a:pt x="13074" y="31548"/>
                      <a:pt x="10482" y="36621"/>
                    </a:cubicBezTo>
                    <a:cubicBezTo>
                      <a:pt x="10175" y="37207"/>
                      <a:pt x="9367" y="38656"/>
                      <a:pt x="9032" y="39214"/>
                    </a:cubicBezTo>
                    <a:cubicBezTo>
                      <a:pt x="11429" y="41639"/>
                      <a:pt x="18315" y="41555"/>
                      <a:pt x="20099" y="42336"/>
                    </a:cubicBezTo>
                    <a:cubicBezTo>
                      <a:pt x="21707" y="43017"/>
                      <a:pt x="23480" y="43335"/>
                      <a:pt x="25281" y="43335"/>
                    </a:cubicBezTo>
                    <a:cubicBezTo>
                      <a:pt x="28786" y="43335"/>
                      <a:pt x="32398" y="42130"/>
                      <a:pt x="35123" y="40050"/>
                    </a:cubicBezTo>
                    <a:cubicBezTo>
                      <a:pt x="35123" y="40050"/>
                      <a:pt x="36294" y="31910"/>
                      <a:pt x="36127" y="23659"/>
                    </a:cubicBezTo>
                    <a:cubicBezTo>
                      <a:pt x="36127" y="22711"/>
                      <a:pt x="36434" y="21792"/>
                      <a:pt x="36991" y="21039"/>
                    </a:cubicBezTo>
                    <a:cubicBezTo>
                      <a:pt x="38468" y="19116"/>
                      <a:pt x="38719" y="16495"/>
                      <a:pt x="37604" y="14377"/>
                    </a:cubicBezTo>
                    <a:lnTo>
                      <a:pt x="36712" y="12676"/>
                    </a:lnTo>
                    <a:lnTo>
                      <a:pt x="41563" y="6516"/>
                    </a:lnTo>
                    <a:lnTo>
                      <a:pt x="38162" y="2669"/>
                    </a:lnTo>
                    <a:cubicBezTo>
                      <a:pt x="36647" y="932"/>
                      <a:pt x="34474" y="0"/>
                      <a:pt x="322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7" name="Google Shape;2917;p62"/>
              <p:cNvSpPr/>
              <p:nvPr/>
            </p:nvSpPr>
            <p:spPr>
              <a:xfrm>
                <a:off x="1886950" y="3291800"/>
                <a:ext cx="416750" cy="74425"/>
              </a:xfrm>
              <a:custGeom>
                <a:avLst/>
                <a:gdLst/>
                <a:ahLst/>
                <a:cxnLst/>
                <a:rect l="l" t="t" r="r" b="b"/>
                <a:pathLst>
                  <a:path w="16670" h="2977" extrusionOk="0">
                    <a:moveTo>
                      <a:pt x="8434" y="1"/>
                    </a:moveTo>
                    <a:cubicBezTo>
                      <a:pt x="7973" y="1"/>
                      <a:pt x="7523" y="88"/>
                      <a:pt x="7108" y="300"/>
                    </a:cubicBezTo>
                    <a:cubicBezTo>
                      <a:pt x="6328" y="719"/>
                      <a:pt x="5826" y="1583"/>
                      <a:pt x="4962" y="1861"/>
                    </a:cubicBezTo>
                    <a:cubicBezTo>
                      <a:pt x="4693" y="1957"/>
                      <a:pt x="4415" y="1991"/>
                      <a:pt x="4131" y="1991"/>
                    </a:cubicBezTo>
                    <a:cubicBezTo>
                      <a:pt x="3590" y="1991"/>
                      <a:pt x="3029" y="1870"/>
                      <a:pt x="2481" y="1834"/>
                    </a:cubicBezTo>
                    <a:cubicBezTo>
                      <a:pt x="2455" y="1833"/>
                      <a:pt x="2428" y="1832"/>
                      <a:pt x="2401" y="1832"/>
                    </a:cubicBezTo>
                    <a:cubicBezTo>
                      <a:pt x="1558" y="1832"/>
                      <a:pt x="243" y="2247"/>
                      <a:pt x="0" y="2976"/>
                    </a:cubicBezTo>
                    <a:cubicBezTo>
                      <a:pt x="3036" y="2593"/>
                      <a:pt x="6097" y="2404"/>
                      <a:pt x="9161" y="2404"/>
                    </a:cubicBezTo>
                    <a:cubicBezTo>
                      <a:pt x="11666" y="2404"/>
                      <a:pt x="14174" y="2530"/>
                      <a:pt x="16669" y="2781"/>
                    </a:cubicBezTo>
                    <a:cubicBezTo>
                      <a:pt x="16419" y="2363"/>
                      <a:pt x="15973" y="2029"/>
                      <a:pt x="15471" y="1973"/>
                    </a:cubicBezTo>
                    <a:cubicBezTo>
                      <a:pt x="14997" y="1889"/>
                      <a:pt x="14551" y="1945"/>
                      <a:pt x="14049" y="1861"/>
                    </a:cubicBezTo>
                    <a:cubicBezTo>
                      <a:pt x="12823" y="1722"/>
                      <a:pt x="11763" y="1053"/>
                      <a:pt x="10648" y="523"/>
                    </a:cubicBezTo>
                    <a:cubicBezTo>
                      <a:pt x="9958" y="230"/>
                      <a:pt x="9183" y="1"/>
                      <a:pt x="8434" y="1"/>
                    </a:cubicBezTo>
                    <a:close/>
                  </a:path>
                </a:pathLst>
              </a:custGeom>
              <a:solidFill>
                <a:srgbClr val="E4E4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8" name="Google Shape;2918;p62"/>
              <p:cNvSpPr/>
              <p:nvPr/>
            </p:nvSpPr>
            <p:spPr>
              <a:xfrm>
                <a:off x="2289725" y="2943900"/>
                <a:ext cx="138725" cy="161000"/>
              </a:xfrm>
              <a:custGeom>
                <a:avLst/>
                <a:gdLst/>
                <a:ahLst/>
                <a:cxnLst/>
                <a:rect l="l" t="t" r="r" b="b"/>
                <a:pathLst>
                  <a:path w="5549" h="6440" extrusionOk="0">
                    <a:moveTo>
                      <a:pt x="1" y="0"/>
                    </a:moveTo>
                    <a:lnTo>
                      <a:pt x="3346" y="6439"/>
                    </a:lnTo>
                    <a:lnTo>
                      <a:pt x="5548" y="3680"/>
                    </a:lnTo>
                    <a:lnTo>
                      <a:pt x="4099" y="4376"/>
                    </a:lnTo>
                    <a:cubicBezTo>
                      <a:pt x="4011" y="4416"/>
                      <a:pt x="3916" y="4436"/>
                      <a:pt x="3821" y="4436"/>
                    </a:cubicBezTo>
                    <a:cubicBezTo>
                      <a:pt x="3586" y="4436"/>
                      <a:pt x="3354" y="4316"/>
                      <a:pt x="3235" y="4098"/>
                    </a:cubicBezTo>
                    <a:cubicBezTo>
                      <a:pt x="2482" y="2592"/>
                      <a:pt x="1423" y="1282"/>
                      <a:pt x="168" y="167"/>
                    </a:cubicBezTo>
                    <a:lnTo>
                      <a:pt x="1" y="0"/>
                    </a:lnTo>
                    <a:close/>
                  </a:path>
                </a:pathLst>
              </a:custGeom>
              <a:solidFill>
                <a:srgbClr val="E4E4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9" name="Google Shape;2919;p62"/>
              <p:cNvSpPr/>
              <p:nvPr/>
            </p:nvSpPr>
            <p:spPr>
              <a:xfrm>
                <a:off x="1801925" y="2658175"/>
                <a:ext cx="404200" cy="349550"/>
              </a:xfrm>
              <a:custGeom>
                <a:avLst/>
                <a:gdLst/>
                <a:ahLst/>
                <a:cxnLst/>
                <a:rect l="l" t="t" r="r" b="b"/>
                <a:pathLst>
                  <a:path w="16168" h="13982" extrusionOk="0">
                    <a:moveTo>
                      <a:pt x="4711" y="0"/>
                    </a:moveTo>
                    <a:lnTo>
                      <a:pt x="4182" y="7136"/>
                    </a:lnTo>
                    <a:lnTo>
                      <a:pt x="28" y="6746"/>
                    </a:lnTo>
                    <a:lnTo>
                      <a:pt x="28" y="6746"/>
                    </a:lnTo>
                    <a:cubicBezTo>
                      <a:pt x="0" y="7917"/>
                      <a:pt x="140" y="9060"/>
                      <a:pt x="613" y="10091"/>
                    </a:cubicBezTo>
                    <a:cubicBezTo>
                      <a:pt x="1255" y="11429"/>
                      <a:pt x="2370" y="12460"/>
                      <a:pt x="3652" y="13129"/>
                    </a:cubicBezTo>
                    <a:cubicBezTo>
                      <a:pt x="4776" y="13716"/>
                      <a:pt x="6051" y="13981"/>
                      <a:pt x="7325" y="13981"/>
                    </a:cubicBezTo>
                    <a:cubicBezTo>
                      <a:pt x="7504" y="13981"/>
                      <a:pt x="7683" y="13976"/>
                      <a:pt x="7861" y="13966"/>
                    </a:cubicBezTo>
                    <a:cubicBezTo>
                      <a:pt x="10230" y="13854"/>
                      <a:pt x="12656" y="12879"/>
                      <a:pt x="14217" y="11122"/>
                    </a:cubicBezTo>
                    <a:cubicBezTo>
                      <a:pt x="15499" y="9617"/>
                      <a:pt x="16168" y="7526"/>
                      <a:pt x="15861" y="5603"/>
                    </a:cubicBezTo>
                    <a:lnTo>
                      <a:pt x="15861" y="5603"/>
                    </a:lnTo>
                    <a:lnTo>
                      <a:pt x="12182" y="6857"/>
                    </a:lnTo>
                    <a:lnTo>
                      <a:pt x="12182" y="3039"/>
                    </a:lnTo>
                    <a:lnTo>
                      <a:pt x="4711" y="0"/>
                    </a:lnTo>
                    <a:close/>
                  </a:path>
                </a:pathLst>
              </a:custGeom>
              <a:solidFill>
                <a:srgbClr val="EBA4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0" name="Google Shape;2920;p62"/>
              <p:cNvSpPr/>
              <p:nvPr/>
            </p:nvSpPr>
            <p:spPr>
              <a:xfrm>
                <a:off x="1917600" y="2658175"/>
                <a:ext cx="188875" cy="156625"/>
              </a:xfrm>
              <a:custGeom>
                <a:avLst/>
                <a:gdLst/>
                <a:ahLst/>
                <a:cxnLst/>
                <a:rect l="l" t="t" r="r" b="b"/>
                <a:pathLst>
                  <a:path w="7555" h="6265" extrusionOk="0">
                    <a:moveTo>
                      <a:pt x="84" y="0"/>
                    </a:moveTo>
                    <a:lnTo>
                      <a:pt x="1" y="725"/>
                    </a:lnTo>
                    <a:cubicBezTo>
                      <a:pt x="363" y="1728"/>
                      <a:pt x="809" y="2676"/>
                      <a:pt x="1422" y="3512"/>
                    </a:cubicBezTo>
                    <a:cubicBezTo>
                      <a:pt x="2314" y="4655"/>
                      <a:pt x="3485" y="5603"/>
                      <a:pt x="4879" y="6021"/>
                    </a:cubicBezTo>
                    <a:cubicBezTo>
                      <a:pt x="5393" y="6187"/>
                      <a:pt x="5927" y="6264"/>
                      <a:pt x="6462" y="6264"/>
                    </a:cubicBezTo>
                    <a:cubicBezTo>
                      <a:pt x="6827" y="6264"/>
                      <a:pt x="7193" y="6228"/>
                      <a:pt x="7555" y="6161"/>
                    </a:cubicBezTo>
                    <a:lnTo>
                      <a:pt x="7555" y="3039"/>
                    </a:lnTo>
                    <a:lnTo>
                      <a:pt x="84" y="0"/>
                    </a:lnTo>
                    <a:close/>
                  </a:path>
                </a:pathLst>
              </a:custGeom>
              <a:solidFill>
                <a:srgbClr val="191919">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1" name="Google Shape;2921;p62"/>
              <p:cNvSpPr/>
              <p:nvPr/>
            </p:nvSpPr>
            <p:spPr>
              <a:xfrm>
                <a:off x="1801925" y="2709725"/>
                <a:ext cx="331725" cy="298700"/>
              </a:xfrm>
              <a:custGeom>
                <a:avLst/>
                <a:gdLst/>
                <a:ahLst/>
                <a:cxnLst/>
                <a:rect l="l" t="t" r="r" b="b"/>
                <a:pathLst>
                  <a:path w="13269" h="11948" extrusionOk="0">
                    <a:moveTo>
                      <a:pt x="4572" y="1"/>
                    </a:moveTo>
                    <a:lnTo>
                      <a:pt x="4182" y="5074"/>
                    </a:lnTo>
                    <a:lnTo>
                      <a:pt x="28" y="4740"/>
                    </a:lnTo>
                    <a:lnTo>
                      <a:pt x="28" y="4740"/>
                    </a:lnTo>
                    <a:cubicBezTo>
                      <a:pt x="0" y="5883"/>
                      <a:pt x="140" y="7026"/>
                      <a:pt x="613" y="8085"/>
                    </a:cubicBezTo>
                    <a:cubicBezTo>
                      <a:pt x="1255" y="9395"/>
                      <a:pt x="2370" y="10454"/>
                      <a:pt x="3652" y="11095"/>
                    </a:cubicBezTo>
                    <a:cubicBezTo>
                      <a:pt x="4776" y="11682"/>
                      <a:pt x="6051" y="11947"/>
                      <a:pt x="7325" y="11947"/>
                    </a:cubicBezTo>
                    <a:cubicBezTo>
                      <a:pt x="7504" y="11947"/>
                      <a:pt x="7683" y="11942"/>
                      <a:pt x="7861" y="11932"/>
                    </a:cubicBezTo>
                    <a:cubicBezTo>
                      <a:pt x="9812" y="11876"/>
                      <a:pt x="11764" y="11207"/>
                      <a:pt x="13269" y="9980"/>
                    </a:cubicBezTo>
                    <a:lnTo>
                      <a:pt x="4572" y="1"/>
                    </a:lnTo>
                    <a:close/>
                  </a:path>
                </a:pathLst>
              </a:custGeom>
              <a:solidFill>
                <a:srgbClr val="B76D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2" name="Google Shape;2922;p62"/>
              <p:cNvSpPr/>
              <p:nvPr/>
            </p:nvSpPr>
            <p:spPr>
              <a:xfrm>
                <a:off x="1366375" y="2766300"/>
                <a:ext cx="683650" cy="713000"/>
              </a:xfrm>
              <a:custGeom>
                <a:avLst/>
                <a:gdLst/>
                <a:ahLst/>
                <a:cxnLst/>
                <a:rect l="l" t="t" r="r" b="b"/>
                <a:pathLst>
                  <a:path w="27346" h="28520" extrusionOk="0">
                    <a:moveTo>
                      <a:pt x="22814" y="1"/>
                    </a:moveTo>
                    <a:cubicBezTo>
                      <a:pt x="22516" y="1"/>
                      <a:pt x="22238" y="150"/>
                      <a:pt x="22050" y="414"/>
                    </a:cubicBezTo>
                    <a:cubicBezTo>
                      <a:pt x="20795" y="2142"/>
                      <a:pt x="19931" y="4205"/>
                      <a:pt x="19680" y="6324"/>
                    </a:cubicBezTo>
                    <a:cubicBezTo>
                      <a:pt x="19736" y="4707"/>
                      <a:pt x="19987" y="3034"/>
                      <a:pt x="20544" y="1445"/>
                    </a:cubicBezTo>
                    <a:cubicBezTo>
                      <a:pt x="20712" y="971"/>
                      <a:pt x="20461" y="442"/>
                      <a:pt x="19959" y="302"/>
                    </a:cubicBezTo>
                    <a:cubicBezTo>
                      <a:pt x="19887" y="283"/>
                      <a:pt x="19814" y="274"/>
                      <a:pt x="19743" y="274"/>
                    </a:cubicBezTo>
                    <a:cubicBezTo>
                      <a:pt x="19404" y="274"/>
                      <a:pt x="19094" y="486"/>
                      <a:pt x="18955" y="832"/>
                    </a:cubicBezTo>
                    <a:cubicBezTo>
                      <a:pt x="18286" y="2505"/>
                      <a:pt x="17896" y="4317"/>
                      <a:pt x="17924" y="6101"/>
                    </a:cubicBezTo>
                    <a:cubicBezTo>
                      <a:pt x="17868" y="4651"/>
                      <a:pt x="17868" y="3201"/>
                      <a:pt x="18008" y="1780"/>
                    </a:cubicBezTo>
                    <a:cubicBezTo>
                      <a:pt x="18035" y="1222"/>
                      <a:pt x="17617" y="721"/>
                      <a:pt x="17060" y="721"/>
                    </a:cubicBezTo>
                    <a:lnTo>
                      <a:pt x="17032" y="721"/>
                    </a:lnTo>
                    <a:cubicBezTo>
                      <a:pt x="16614" y="721"/>
                      <a:pt x="16224" y="1027"/>
                      <a:pt x="16140" y="1445"/>
                    </a:cubicBezTo>
                    <a:cubicBezTo>
                      <a:pt x="15332" y="5125"/>
                      <a:pt x="15443" y="8832"/>
                      <a:pt x="15889" y="12289"/>
                    </a:cubicBezTo>
                    <a:lnTo>
                      <a:pt x="10565" y="16163"/>
                    </a:lnTo>
                    <a:lnTo>
                      <a:pt x="4878" y="12679"/>
                    </a:lnTo>
                    <a:lnTo>
                      <a:pt x="920" y="21237"/>
                    </a:lnTo>
                    <a:cubicBezTo>
                      <a:pt x="0" y="23300"/>
                      <a:pt x="474" y="25753"/>
                      <a:pt x="2174" y="27230"/>
                    </a:cubicBezTo>
                    <a:cubicBezTo>
                      <a:pt x="3155" y="28096"/>
                      <a:pt x="4363" y="28520"/>
                      <a:pt x="5567" y="28520"/>
                    </a:cubicBezTo>
                    <a:cubicBezTo>
                      <a:pt x="6997" y="28520"/>
                      <a:pt x="8421" y="27922"/>
                      <a:pt x="9450" y="26756"/>
                    </a:cubicBezTo>
                    <a:lnTo>
                      <a:pt x="18844" y="15940"/>
                    </a:lnTo>
                    <a:cubicBezTo>
                      <a:pt x="22691" y="14658"/>
                      <a:pt x="25645" y="11815"/>
                      <a:pt x="27039" y="9390"/>
                    </a:cubicBezTo>
                    <a:cubicBezTo>
                      <a:pt x="27346" y="8832"/>
                      <a:pt x="27123" y="8108"/>
                      <a:pt x="26593" y="7801"/>
                    </a:cubicBezTo>
                    <a:lnTo>
                      <a:pt x="26537" y="7801"/>
                    </a:lnTo>
                    <a:cubicBezTo>
                      <a:pt x="26352" y="7699"/>
                      <a:pt x="26150" y="7649"/>
                      <a:pt x="25953" y="7649"/>
                    </a:cubicBezTo>
                    <a:cubicBezTo>
                      <a:pt x="25559" y="7649"/>
                      <a:pt x="25181" y="7847"/>
                      <a:pt x="24976" y="8219"/>
                    </a:cubicBezTo>
                    <a:cubicBezTo>
                      <a:pt x="24698" y="8693"/>
                      <a:pt x="24391" y="9223"/>
                      <a:pt x="24112" y="9724"/>
                    </a:cubicBezTo>
                    <a:cubicBezTo>
                      <a:pt x="23750" y="9780"/>
                      <a:pt x="23248" y="9780"/>
                      <a:pt x="22858" y="9864"/>
                    </a:cubicBezTo>
                    <a:cubicBezTo>
                      <a:pt x="23415" y="7494"/>
                      <a:pt x="24447" y="5209"/>
                      <a:pt x="25841" y="3229"/>
                    </a:cubicBezTo>
                    <a:cubicBezTo>
                      <a:pt x="26203" y="2783"/>
                      <a:pt x="26091" y="2142"/>
                      <a:pt x="25645" y="1836"/>
                    </a:cubicBezTo>
                    <a:lnTo>
                      <a:pt x="25618" y="1836"/>
                    </a:lnTo>
                    <a:cubicBezTo>
                      <a:pt x="25450" y="1704"/>
                      <a:pt x="25235" y="1639"/>
                      <a:pt x="25019" y="1639"/>
                    </a:cubicBezTo>
                    <a:cubicBezTo>
                      <a:pt x="24732" y="1639"/>
                      <a:pt x="24442" y="1753"/>
                      <a:pt x="24252" y="1975"/>
                    </a:cubicBezTo>
                    <a:cubicBezTo>
                      <a:pt x="23109" y="3229"/>
                      <a:pt x="22217" y="4846"/>
                      <a:pt x="21715" y="6435"/>
                    </a:cubicBezTo>
                    <a:cubicBezTo>
                      <a:pt x="22133" y="4735"/>
                      <a:pt x="22830" y="3062"/>
                      <a:pt x="23750" y="1557"/>
                    </a:cubicBezTo>
                    <a:cubicBezTo>
                      <a:pt x="24084" y="1083"/>
                      <a:pt x="23889" y="414"/>
                      <a:pt x="23388" y="163"/>
                    </a:cubicBezTo>
                    <a:cubicBezTo>
                      <a:pt x="23304" y="135"/>
                      <a:pt x="23276" y="135"/>
                      <a:pt x="23248" y="107"/>
                    </a:cubicBezTo>
                    <a:cubicBezTo>
                      <a:pt x="23104" y="35"/>
                      <a:pt x="22956" y="1"/>
                      <a:pt x="22814" y="1"/>
                    </a:cubicBezTo>
                    <a:close/>
                  </a:path>
                </a:pathLst>
              </a:custGeom>
              <a:solidFill>
                <a:srgbClr val="EBA4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3" name="Google Shape;2923;p62"/>
              <p:cNvSpPr/>
              <p:nvPr/>
            </p:nvSpPr>
            <p:spPr>
              <a:xfrm>
                <a:off x="1822600" y="3005525"/>
                <a:ext cx="114550" cy="80550"/>
              </a:xfrm>
              <a:custGeom>
                <a:avLst/>
                <a:gdLst/>
                <a:ahLst/>
                <a:cxnLst/>
                <a:rect l="l" t="t" r="r" b="b"/>
                <a:pathLst>
                  <a:path w="4582" h="3222" extrusionOk="0">
                    <a:moveTo>
                      <a:pt x="2969" y="0"/>
                    </a:moveTo>
                    <a:cubicBezTo>
                      <a:pt x="1611" y="0"/>
                      <a:pt x="0" y="620"/>
                      <a:pt x="37" y="3222"/>
                    </a:cubicBezTo>
                    <a:cubicBezTo>
                      <a:pt x="260" y="2525"/>
                      <a:pt x="1152" y="462"/>
                      <a:pt x="4581" y="295"/>
                    </a:cubicBezTo>
                    <a:cubicBezTo>
                      <a:pt x="4265" y="155"/>
                      <a:pt x="3649" y="0"/>
                      <a:pt x="2969" y="0"/>
                    </a:cubicBezTo>
                    <a:close/>
                  </a:path>
                </a:pathLst>
              </a:custGeom>
              <a:solidFill>
                <a:srgbClr val="B76D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4" name="Google Shape;2924;p62"/>
              <p:cNvSpPr/>
              <p:nvPr/>
            </p:nvSpPr>
            <p:spPr>
              <a:xfrm>
                <a:off x="1454875" y="3083950"/>
                <a:ext cx="174950" cy="215375"/>
              </a:xfrm>
              <a:custGeom>
                <a:avLst/>
                <a:gdLst/>
                <a:ahLst/>
                <a:cxnLst/>
                <a:rect l="l" t="t" r="r" b="b"/>
                <a:pathLst>
                  <a:path w="6998" h="8615" extrusionOk="0">
                    <a:moveTo>
                      <a:pt x="1338" y="1"/>
                    </a:moveTo>
                    <a:lnTo>
                      <a:pt x="5548" y="3597"/>
                    </a:lnTo>
                    <a:cubicBezTo>
                      <a:pt x="3429" y="4294"/>
                      <a:pt x="1645" y="5743"/>
                      <a:pt x="558" y="7667"/>
                    </a:cubicBezTo>
                    <a:lnTo>
                      <a:pt x="0" y="8614"/>
                    </a:lnTo>
                    <a:lnTo>
                      <a:pt x="6997" y="3485"/>
                    </a:lnTo>
                    <a:lnTo>
                      <a:pt x="1338" y="1"/>
                    </a:lnTo>
                    <a:close/>
                  </a:path>
                </a:pathLst>
              </a:custGeom>
              <a:solidFill>
                <a:srgbClr val="B76D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5" name="Google Shape;2925;p62"/>
              <p:cNvSpPr/>
              <p:nvPr/>
            </p:nvSpPr>
            <p:spPr>
              <a:xfrm>
                <a:off x="1698075" y="2170000"/>
                <a:ext cx="595875" cy="488900"/>
              </a:xfrm>
              <a:custGeom>
                <a:avLst/>
                <a:gdLst/>
                <a:ahLst/>
                <a:cxnLst/>
                <a:rect l="l" t="t" r="r" b="b"/>
                <a:pathLst>
                  <a:path w="23835" h="19556" extrusionOk="0">
                    <a:moveTo>
                      <a:pt x="12061" y="1"/>
                    </a:moveTo>
                    <a:cubicBezTo>
                      <a:pt x="11888" y="1"/>
                      <a:pt x="11714" y="5"/>
                      <a:pt x="11541" y="15"/>
                    </a:cubicBezTo>
                    <a:cubicBezTo>
                      <a:pt x="10259" y="70"/>
                      <a:pt x="9005" y="405"/>
                      <a:pt x="7917" y="1018"/>
                    </a:cubicBezTo>
                    <a:cubicBezTo>
                      <a:pt x="6830" y="1687"/>
                      <a:pt x="5938" y="2691"/>
                      <a:pt x="5548" y="3889"/>
                    </a:cubicBezTo>
                    <a:cubicBezTo>
                      <a:pt x="5244" y="3737"/>
                      <a:pt x="4908" y="3670"/>
                      <a:pt x="4562" y="3670"/>
                    </a:cubicBezTo>
                    <a:cubicBezTo>
                      <a:pt x="3640" y="3670"/>
                      <a:pt x="2641" y="4145"/>
                      <a:pt x="1952" y="4753"/>
                    </a:cubicBezTo>
                    <a:cubicBezTo>
                      <a:pt x="1004" y="5617"/>
                      <a:pt x="530" y="6844"/>
                      <a:pt x="307" y="8098"/>
                    </a:cubicBezTo>
                    <a:cubicBezTo>
                      <a:pt x="1" y="9827"/>
                      <a:pt x="224" y="11638"/>
                      <a:pt x="921" y="13283"/>
                    </a:cubicBezTo>
                    <a:cubicBezTo>
                      <a:pt x="1618" y="14928"/>
                      <a:pt x="2760" y="16322"/>
                      <a:pt x="4210" y="17325"/>
                    </a:cubicBezTo>
                    <a:cubicBezTo>
                      <a:pt x="4391" y="17204"/>
                      <a:pt x="4673" y="17113"/>
                      <a:pt x="4931" y="17113"/>
                    </a:cubicBezTo>
                    <a:cubicBezTo>
                      <a:pt x="5031" y="17113"/>
                      <a:pt x="5128" y="17127"/>
                      <a:pt x="5214" y="17158"/>
                    </a:cubicBezTo>
                    <a:cubicBezTo>
                      <a:pt x="5492" y="17186"/>
                      <a:pt x="5771" y="17325"/>
                      <a:pt x="6022" y="17464"/>
                    </a:cubicBezTo>
                    <a:cubicBezTo>
                      <a:pt x="6830" y="17938"/>
                      <a:pt x="7583" y="18691"/>
                      <a:pt x="8057" y="19555"/>
                    </a:cubicBezTo>
                    <a:cubicBezTo>
                      <a:pt x="8559" y="19025"/>
                      <a:pt x="8921" y="18329"/>
                      <a:pt x="9032" y="17604"/>
                    </a:cubicBezTo>
                    <a:cubicBezTo>
                      <a:pt x="9144" y="16879"/>
                      <a:pt x="9060" y="16071"/>
                      <a:pt x="8670" y="15430"/>
                    </a:cubicBezTo>
                    <a:cubicBezTo>
                      <a:pt x="10343" y="13841"/>
                      <a:pt x="11179" y="11332"/>
                      <a:pt x="10705" y="9074"/>
                    </a:cubicBezTo>
                    <a:lnTo>
                      <a:pt x="10705" y="9074"/>
                    </a:lnTo>
                    <a:cubicBezTo>
                      <a:pt x="12405" y="9492"/>
                      <a:pt x="14161" y="9854"/>
                      <a:pt x="15890" y="9966"/>
                    </a:cubicBezTo>
                    <a:cubicBezTo>
                      <a:pt x="16141" y="9982"/>
                      <a:pt x="16393" y="9990"/>
                      <a:pt x="16646" y="9990"/>
                    </a:cubicBezTo>
                    <a:cubicBezTo>
                      <a:pt x="18164" y="9990"/>
                      <a:pt x="19693" y="9683"/>
                      <a:pt x="20935" y="8823"/>
                    </a:cubicBezTo>
                    <a:cubicBezTo>
                      <a:pt x="22608" y="8321"/>
                      <a:pt x="23834" y="7123"/>
                      <a:pt x="23834" y="7123"/>
                    </a:cubicBezTo>
                    <a:cubicBezTo>
                      <a:pt x="23165" y="7123"/>
                      <a:pt x="22385" y="6760"/>
                      <a:pt x="21911" y="6314"/>
                    </a:cubicBezTo>
                    <a:cubicBezTo>
                      <a:pt x="21465" y="5840"/>
                      <a:pt x="21158" y="5255"/>
                      <a:pt x="20796" y="4725"/>
                    </a:cubicBezTo>
                    <a:cubicBezTo>
                      <a:pt x="18911" y="1832"/>
                      <a:pt x="15510" y="1"/>
                      <a:pt x="1206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6" name="Google Shape;2926;p62"/>
              <p:cNvSpPr/>
              <p:nvPr/>
            </p:nvSpPr>
            <p:spPr>
              <a:xfrm>
                <a:off x="1783100" y="2375925"/>
                <a:ext cx="464850" cy="403550"/>
              </a:xfrm>
              <a:custGeom>
                <a:avLst/>
                <a:gdLst/>
                <a:ahLst/>
                <a:cxnLst/>
                <a:rect l="l" t="t" r="r" b="b"/>
                <a:pathLst>
                  <a:path w="18594" h="16142" extrusionOk="0">
                    <a:moveTo>
                      <a:pt x="6328" y="1"/>
                    </a:moveTo>
                    <a:cubicBezTo>
                      <a:pt x="6886" y="2426"/>
                      <a:pt x="6273" y="5158"/>
                      <a:pt x="4795" y="7137"/>
                    </a:cubicBezTo>
                    <a:cubicBezTo>
                      <a:pt x="5381" y="8196"/>
                      <a:pt x="5269" y="9590"/>
                      <a:pt x="4572" y="10565"/>
                    </a:cubicBezTo>
                    <a:cubicBezTo>
                      <a:pt x="4238" y="9813"/>
                      <a:pt x="3820" y="9060"/>
                      <a:pt x="3151" y="8558"/>
                    </a:cubicBezTo>
                    <a:cubicBezTo>
                      <a:pt x="2759" y="8281"/>
                      <a:pt x="2262" y="8109"/>
                      <a:pt x="1788" y="8109"/>
                    </a:cubicBezTo>
                    <a:cubicBezTo>
                      <a:pt x="1453" y="8109"/>
                      <a:pt x="1130" y="8195"/>
                      <a:pt x="865" y="8391"/>
                    </a:cubicBezTo>
                    <a:cubicBezTo>
                      <a:pt x="224" y="8809"/>
                      <a:pt x="1" y="9673"/>
                      <a:pt x="168" y="10426"/>
                    </a:cubicBezTo>
                    <a:cubicBezTo>
                      <a:pt x="335" y="11430"/>
                      <a:pt x="1060" y="12294"/>
                      <a:pt x="2008" y="12684"/>
                    </a:cubicBezTo>
                    <a:cubicBezTo>
                      <a:pt x="2261" y="12788"/>
                      <a:pt x="2522" y="12835"/>
                      <a:pt x="2784" y="12835"/>
                    </a:cubicBezTo>
                    <a:cubicBezTo>
                      <a:pt x="3504" y="12835"/>
                      <a:pt x="4231" y="12485"/>
                      <a:pt x="4823" y="12015"/>
                    </a:cubicBezTo>
                    <a:cubicBezTo>
                      <a:pt x="6022" y="13325"/>
                      <a:pt x="7360" y="14607"/>
                      <a:pt x="8976" y="15360"/>
                    </a:cubicBezTo>
                    <a:cubicBezTo>
                      <a:pt x="9950" y="15855"/>
                      <a:pt x="11048" y="16141"/>
                      <a:pt x="12138" y="16141"/>
                    </a:cubicBezTo>
                    <a:cubicBezTo>
                      <a:pt x="12827" y="16141"/>
                      <a:pt x="13513" y="16027"/>
                      <a:pt x="14161" y="15778"/>
                    </a:cubicBezTo>
                    <a:cubicBezTo>
                      <a:pt x="15917" y="15109"/>
                      <a:pt x="17200" y="13520"/>
                      <a:pt x="17869" y="11764"/>
                    </a:cubicBezTo>
                    <a:cubicBezTo>
                      <a:pt x="18510" y="10036"/>
                      <a:pt x="18593" y="8112"/>
                      <a:pt x="18482" y="6245"/>
                    </a:cubicBezTo>
                    <a:cubicBezTo>
                      <a:pt x="18370" y="4321"/>
                      <a:pt x="18036" y="2398"/>
                      <a:pt x="17506" y="558"/>
                    </a:cubicBezTo>
                    <a:cubicBezTo>
                      <a:pt x="16126" y="931"/>
                      <a:pt x="14643" y="1101"/>
                      <a:pt x="13139" y="1101"/>
                    </a:cubicBezTo>
                    <a:cubicBezTo>
                      <a:pt x="10816" y="1101"/>
                      <a:pt x="8444" y="695"/>
                      <a:pt x="6328" y="1"/>
                    </a:cubicBezTo>
                    <a:close/>
                  </a:path>
                </a:pathLst>
              </a:custGeom>
              <a:solidFill>
                <a:srgbClr val="EBA4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7" name="Google Shape;2927;p62"/>
              <p:cNvSpPr/>
              <p:nvPr/>
            </p:nvSpPr>
            <p:spPr>
              <a:xfrm>
                <a:off x="1813075" y="2608275"/>
                <a:ext cx="59250" cy="63525"/>
              </a:xfrm>
              <a:custGeom>
                <a:avLst/>
                <a:gdLst/>
                <a:ahLst/>
                <a:cxnLst/>
                <a:rect l="l" t="t" r="r" b="b"/>
                <a:pathLst>
                  <a:path w="2370" h="2541" extrusionOk="0">
                    <a:moveTo>
                      <a:pt x="555" y="0"/>
                    </a:moveTo>
                    <a:cubicBezTo>
                      <a:pt x="337" y="0"/>
                      <a:pt x="133" y="85"/>
                      <a:pt x="0" y="240"/>
                    </a:cubicBezTo>
                    <a:cubicBezTo>
                      <a:pt x="113" y="202"/>
                      <a:pt x="244" y="187"/>
                      <a:pt x="376" y="187"/>
                    </a:cubicBezTo>
                    <a:cubicBezTo>
                      <a:pt x="536" y="187"/>
                      <a:pt x="699" y="209"/>
                      <a:pt x="837" y="240"/>
                    </a:cubicBezTo>
                    <a:cubicBezTo>
                      <a:pt x="1087" y="324"/>
                      <a:pt x="1366" y="491"/>
                      <a:pt x="1506" y="686"/>
                    </a:cubicBezTo>
                    <a:cubicBezTo>
                      <a:pt x="1255" y="686"/>
                      <a:pt x="1087" y="909"/>
                      <a:pt x="1004" y="1104"/>
                    </a:cubicBezTo>
                    <a:cubicBezTo>
                      <a:pt x="948" y="1327"/>
                      <a:pt x="976" y="1578"/>
                      <a:pt x="1060" y="1773"/>
                    </a:cubicBezTo>
                    <a:cubicBezTo>
                      <a:pt x="1143" y="2052"/>
                      <a:pt x="1283" y="2303"/>
                      <a:pt x="1506" y="2442"/>
                    </a:cubicBezTo>
                    <a:cubicBezTo>
                      <a:pt x="1620" y="2506"/>
                      <a:pt x="1747" y="2541"/>
                      <a:pt x="1867" y="2541"/>
                    </a:cubicBezTo>
                    <a:cubicBezTo>
                      <a:pt x="2008" y="2541"/>
                      <a:pt x="2140" y="2492"/>
                      <a:pt x="2230" y="2386"/>
                    </a:cubicBezTo>
                    <a:cubicBezTo>
                      <a:pt x="2370" y="2191"/>
                      <a:pt x="2370" y="1996"/>
                      <a:pt x="2342" y="1773"/>
                    </a:cubicBezTo>
                    <a:cubicBezTo>
                      <a:pt x="2230" y="1188"/>
                      <a:pt x="1924" y="658"/>
                      <a:pt x="1478" y="324"/>
                    </a:cubicBezTo>
                    <a:cubicBezTo>
                      <a:pt x="1255" y="156"/>
                      <a:pt x="1004" y="45"/>
                      <a:pt x="725" y="17"/>
                    </a:cubicBezTo>
                    <a:cubicBezTo>
                      <a:pt x="668" y="6"/>
                      <a:pt x="611" y="0"/>
                      <a:pt x="555" y="0"/>
                    </a:cubicBezTo>
                    <a:close/>
                  </a:path>
                </a:pathLst>
              </a:custGeom>
              <a:solidFill>
                <a:srgbClr val="B76D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8" name="Google Shape;2928;p62"/>
              <p:cNvSpPr/>
              <p:nvPr/>
            </p:nvSpPr>
            <p:spPr>
              <a:xfrm>
                <a:off x="1902975" y="2421925"/>
                <a:ext cx="163075" cy="195725"/>
              </a:xfrm>
              <a:custGeom>
                <a:avLst/>
                <a:gdLst/>
                <a:ahLst/>
                <a:cxnLst/>
                <a:rect l="l" t="t" r="r" b="b"/>
                <a:pathLst>
                  <a:path w="6523" h="7829" extrusionOk="0">
                    <a:moveTo>
                      <a:pt x="5436" y="0"/>
                    </a:moveTo>
                    <a:cubicBezTo>
                      <a:pt x="5428" y="2"/>
                      <a:pt x="5419" y="3"/>
                      <a:pt x="5411" y="4"/>
                    </a:cubicBezTo>
                    <a:lnTo>
                      <a:pt x="5411" y="4"/>
                    </a:lnTo>
                    <a:lnTo>
                      <a:pt x="5436" y="0"/>
                    </a:lnTo>
                    <a:close/>
                    <a:moveTo>
                      <a:pt x="5411" y="4"/>
                    </a:moveTo>
                    <a:lnTo>
                      <a:pt x="1868" y="558"/>
                    </a:lnTo>
                    <a:cubicBezTo>
                      <a:pt x="753" y="725"/>
                      <a:pt x="0" y="1784"/>
                      <a:pt x="140" y="2899"/>
                    </a:cubicBezTo>
                    <a:lnTo>
                      <a:pt x="613" y="6077"/>
                    </a:lnTo>
                    <a:cubicBezTo>
                      <a:pt x="790" y="7113"/>
                      <a:pt x="1655" y="7829"/>
                      <a:pt x="2645" y="7829"/>
                    </a:cubicBezTo>
                    <a:cubicBezTo>
                      <a:pt x="2747" y="7829"/>
                      <a:pt x="2851" y="7821"/>
                      <a:pt x="2955" y="7806"/>
                    </a:cubicBezTo>
                    <a:lnTo>
                      <a:pt x="6523" y="7248"/>
                    </a:lnTo>
                    <a:lnTo>
                      <a:pt x="6523" y="7248"/>
                    </a:lnTo>
                    <a:cubicBezTo>
                      <a:pt x="6434" y="7259"/>
                      <a:pt x="6345" y="7265"/>
                      <a:pt x="6257" y="7265"/>
                    </a:cubicBezTo>
                    <a:cubicBezTo>
                      <a:pt x="5244" y="7265"/>
                      <a:pt x="4335" y="6546"/>
                      <a:pt x="4181" y="5520"/>
                    </a:cubicBezTo>
                    <a:lnTo>
                      <a:pt x="3680" y="2342"/>
                    </a:lnTo>
                    <a:cubicBezTo>
                      <a:pt x="3541" y="1235"/>
                      <a:pt x="4309" y="183"/>
                      <a:pt x="5411" y="4"/>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9" name="Google Shape;2929;p62"/>
              <p:cNvSpPr/>
              <p:nvPr/>
            </p:nvSpPr>
            <p:spPr>
              <a:xfrm>
                <a:off x="1991475" y="2388425"/>
                <a:ext cx="333825" cy="215300"/>
              </a:xfrm>
              <a:custGeom>
                <a:avLst/>
                <a:gdLst/>
                <a:ahLst/>
                <a:cxnLst/>
                <a:rect l="l" t="t" r="r" b="b"/>
                <a:pathLst>
                  <a:path w="13353" h="8612" extrusionOk="0">
                    <a:moveTo>
                      <a:pt x="10685" y="0"/>
                    </a:moveTo>
                    <a:cubicBezTo>
                      <a:pt x="10572" y="0"/>
                      <a:pt x="10457" y="10"/>
                      <a:pt x="10342" y="30"/>
                    </a:cubicBezTo>
                    <a:lnTo>
                      <a:pt x="6802" y="588"/>
                    </a:lnTo>
                    <a:lnTo>
                      <a:pt x="1896" y="1340"/>
                    </a:lnTo>
                    <a:cubicBezTo>
                      <a:pt x="781" y="1508"/>
                      <a:pt x="0" y="2595"/>
                      <a:pt x="140" y="3682"/>
                    </a:cubicBezTo>
                    <a:lnTo>
                      <a:pt x="641" y="6860"/>
                    </a:lnTo>
                    <a:cubicBezTo>
                      <a:pt x="793" y="7896"/>
                      <a:pt x="1678" y="8611"/>
                      <a:pt x="2673" y="8611"/>
                    </a:cubicBezTo>
                    <a:cubicBezTo>
                      <a:pt x="2775" y="8611"/>
                      <a:pt x="2879" y="8604"/>
                      <a:pt x="2983" y="8588"/>
                    </a:cubicBezTo>
                    <a:lnTo>
                      <a:pt x="7889" y="7835"/>
                    </a:lnTo>
                    <a:lnTo>
                      <a:pt x="11429" y="7278"/>
                    </a:lnTo>
                    <a:cubicBezTo>
                      <a:pt x="12572" y="7083"/>
                      <a:pt x="13353" y="6051"/>
                      <a:pt x="13185" y="4936"/>
                    </a:cubicBezTo>
                    <a:lnTo>
                      <a:pt x="12684" y="1759"/>
                    </a:lnTo>
                    <a:cubicBezTo>
                      <a:pt x="12534" y="734"/>
                      <a:pt x="11667" y="0"/>
                      <a:pt x="106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0" name="Google Shape;2930;p62"/>
              <p:cNvSpPr/>
              <p:nvPr/>
            </p:nvSpPr>
            <p:spPr>
              <a:xfrm>
                <a:off x="2228400" y="2414800"/>
                <a:ext cx="48825" cy="45775"/>
              </a:xfrm>
              <a:custGeom>
                <a:avLst/>
                <a:gdLst/>
                <a:ahLst/>
                <a:cxnLst/>
                <a:rect l="l" t="t" r="r" b="b"/>
                <a:pathLst>
                  <a:path w="1953" h="1831" extrusionOk="0">
                    <a:moveTo>
                      <a:pt x="952" y="1"/>
                    </a:moveTo>
                    <a:cubicBezTo>
                      <a:pt x="914" y="1"/>
                      <a:pt x="876" y="3"/>
                      <a:pt x="837" y="7"/>
                    </a:cubicBezTo>
                    <a:cubicBezTo>
                      <a:pt x="363" y="90"/>
                      <a:pt x="1" y="536"/>
                      <a:pt x="85" y="1066"/>
                    </a:cubicBezTo>
                    <a:cubicBezTo>
                      <a:pt x="185" y="1494"/>
                      <a:pt x="558" y="1831"/>
                      <a:pt x="979" y="1831"/>
                    </a:cubicBezTo>
                    <a:cubicBezTo>
                      <a:pt x="1024" y="1831"/>
                      <a:pt x="1070" y="1827"/>
                      <a:pt x="1116" y="1819"/>
                    </a:cubicBezTo>
                    <a:cubicBezTo>
                      <a:pt x="1618" y="1763"/>
                      <a:pt x="1952" y="1289"/>
                      <a:pt x="1896" y="787"/>
                    </a:cubicBezTo>
                    <a:cubicBezTo>
                      <a:pt x="1819" y="322"/>
                      <a:pt x="1430" y="1"/>
                      <a:pt x="95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1" name="Google Shape;2931;p62"/>
              <p:cNvSpPr/>
              <p:nvPr/>
            </p:nvSpPr>
            <p:spPr>
              <a:xfrm>
                <a:off x="2238175" y="2476675"/>
                <a:ext cx="52975" cy="74500"/>
              </a:xfrm>
              <a:custGeom>
                <a:avLst/>
                <a:gdLst/>
                <a:ahLst/>
                <a:cxnLst/>
                <a:rect l="l" t="t" r="r" b="b"/>
                <a:pathLst>
                  <a:path w="2119" h="2980" extrusionOk="0">
                    <a:moveTo>
                      <a:pt x="988" y="1"/>
                    </a:moveTo>
                    <a:cubicBezTo>
                      <a:pt x="939" y="1"/>
                      <a:pt x="888" y="4"/>
                      <a:pt x="836" y="13"/>
                    </a:cubicBezTo>
                    <a:cubicBezTo>
                      <a:pt x="363" y="68"/>
                      <a:pt x="0" y="542"/>
                      <a:pt x="84" y="1044"/>
                    </a:cubicBezTo>
                    <a:lnTo>
                      <a:pt x="251" y="2215"/>
                    </a:lnTo>
                    <a:cubicBezTo>
                      <a:pt x="301" y="2643"/>
                      <a:pt x="715" y="2979"/>
                      <a:pt x="1144" y="2979"/>
                    </a:cubicBezTo>
                    <a:cubicBezTo>
                      <a:pt x="1190" y="2979"/>
                      <a:pt x="1236" y="2976"/>
                      <a:pt x="1282" y="2967"/>
                    </a:cubicBezTo>
                    <a:cubicBezTo>
                      <a:pt x="1784" y="2912"/>
                      <a:pt x="2119" y="2438"/>
                      <a:pt x="2063" y="1936"/>
                    </a:cubicBezTo>
                    <a:lnTo>
                      <a:pt x="1896" y="765"/>
                    </a:lnTo>
                    <a:cubicBezTo>
                      <a:pt x="1820" y="337"/>
                      <a:pt x="1449" y="1"/>
                      <a:pt x="98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2" name="Google Shape;2932;p62"/>
              <p:cNvSpPr/>
              <p:nvPr/>
            </p:nvSpPr>
            <p:spPr>
              <a:xfrm>
                <a:off x="1728750" y="2504150"/>
                <a:ext cx="215350" cy="77375"/>
              </a:xfrm>
              <a:custGeom>
                <a:avLst/>
                <a:gdLst/>
                <a:ahLst/>
                <a:cxnLst/>
                <a:rect l="l" t="t" r="r" b="b"/>
                <a:pathLst>
                  <a:path w="8614" h="3095" extrusionOk="0">
                    <a:moveTo>
                      <a:pt x="8335" y="1"/>
                    </a:moveTo>
                    <a:lnTo>
                      <a:pt x="0" y="1199"/>
                    </a:lnTo>
                    <a:lnTo>
                      <a:pt x="1506" y="3095"/>
                    </a:lnTo>
                    <a:lnTo>
                      <a:pt x="8614" y="1952"/>
                    </a:lnTo>
                    <a:lnTo>
                      <a:pt x="83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3" name="Google Shape;2933;p62"/>
              <p:cNvSpPr/>
              <p:nvPr/>
            </p:nvSpPr>
            <p:spPr>
              <a:xfrm>
                <a:off x="2019350" y="2624025"/>
                <a:ext cx="158225" cy="80325"/>
              </a:xfrm>
              <a:custGeom>
                <a:avLst/>
                <a:gdLst/>
                <a:ahLst/>
                <a:cxnLst/>
                <a:rect l="l" t="t" r="r" b="b"/>
                <a:pathLst>
                  <a:path w="6329" h="3213" extrusionOk="0">
                    <a:moveTo>
                      <a:pt x="6244" y="0"/>
                    </a:moveTo>
                    <a:lnTo>
                      <a:pt x="6244" y="0"/>
                    </a:lnTo>
                    <a:cubicBezTo>
                      <a:pt x="4237" y="669"/>
                      <a:pt x="2147" y="1227"/>
                      <a:pt x="0" y="1617"/>
                    </a:cubicBezTo>
                    <a:cubicBezTo>
                      <a:pt x="781" y="2314"/>
                      <a:pt x="2007" y="3067"/>
                      <a:pt x="3011" y="3206"/>
                    </a:cubicBezTo>
                    <a:cubicBezTo>
                      <a:pt x="3078" y="3210"/>
                      <a:pt x="3145" y="3212"/>
                      <a:pt x="3212" y="3212"/>
                    </a:cubicBezTo>
                    <a:cubicBezTo>
                      <a:pt x="4015" y="3212"/>
                      <a:pt x="4840" y="2908"/>
                      <a:pt x="5380" y="2342"/>
                    </a:cubicBezTo>
                    <a:cubicBezTo>
                      <a:pt x="5966" y="1701"/>
                      <a:pt x="6328" y="864"/>
                      <a:pt x="624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4" name="Google Shape;2934;p62"/>
              <p:cNvSpPr/>
              <p:nvPr/>
            </p:nvSpPr>
            <p:spPr>
              <a:xfrm>
                <a:off x="1237450" y="3348775"/>
                <a:ext cx="443225" cy="288525"/>
              </a:xfrm>
              <a:custGeom>
                <a:avLst/>
                <a:gdLst/>
                <a:ahLst/>
                <a:cxnLst/>
                <a:rect l="l" t="t" r="r" b="b"/>
                <a:pathLst>
                  <a:path w="17729" h="11541" extrusionOk="0">
                    <a:moveTo>
                      <a:pt x="1645" y="1"/>
                    </a:moveTo>
                    <a:cubicBezTo>
                      <a:pt x="725" y="1"/>
                      <a:pt x="28" y="725"/>
                      <a:pt x="28" y="1617"/>
                    </a:cubicBezTo>
                    <a:lnTo>
                      <a:pt x="28" y="9924"/>
                    </a:lnTo>
                    <a:cubicBezTo>
                      <a:pt x="0" y="10844"/>
                      <a:pt x="725" y="11541"/>
                      <a:pt x="1645" y="11541"/>
                    </a:cubicBezTo>
                    <a:lnTo>
                      <a:pt x="16140" y="11541"/>
                    </a:lnTo>
                    <a:cubicBezTo>
                      <a:pt x="17032" y="11541"/>
                      <a:pt x="17729" y="10816"/>
                      <a:pt x="17729" y="9924"/>
                    </a:cubicBezTo>
                    <a:lnTo>
                      <a:pt x="17729" y="1617"/>
                    </a:lnTo>
                    <a:cubicBezTo>
                      <a:pt x="17729" y="697"/>
                      <a:pt x="17004" y="1"/>
                      <a:pt x="16140" y="1"/>
                    </a:cubicBezTo>
                    <a:close/>
                  </a:path>
                </a:pathLst>
              </a:custGeom>
              <a:solidFill>
                <a:srgbClr val="ABF2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5" name="Google Shape;2935;p62"/>
              <p:cNvSpPr/>
              <p:nvPr/>
            </p:nvSpPr>
            <p:spPr>
              <a:xfrm>
                <a:off x="1233250" y="3344600"/>
                <a:ext cx="451625" cy="296900"/>
              </a:xfrm>
              <a:custGeom>
                <a:avLst/>
                <a:gdLst/>
                <a:ahLst/>
                <a:cxnLst/>
                <a:rect l="l" t="t" r="r" b="b"/>
                <a:pathLst>
                  <a:path w="18065" h="11876" extrusionOk="0">
                    <a:moveTo>
                      <a:pt x="16308" y="307"/>
                    </a:moveTo>
                    <a:cubicBezTo>
                      <a:pt x="17089" y="307"/>
                      <a:pt x="17758" y="976"/>
                      <a:pt x="17758" y="1784"/>
                    </a:cubicBezTo>
                    <a:lnTo>
                      <a:pt x="17758" y="10091"/>
                    </a:lnTo>
                    <a:cubicBezTo>
                      <a:pt x="17758" y="10900"/>
                      <a:pt x="17089" y="11569"/>
                      <a:pt x="16308" y="11569"/>
                    </a:cubicBezTo>
                    <a:lnTo>
                      <a:pt x="1813" y="11569"/>
                    </a:lnTo>
                    <a:cubicBezTo>
                      <a:pt x="1004" y="11569"/>
                      <a:pt x="335" y="10900"/>
                      <a:pt x="335" y="10091"/>
                    </a:cubicBezTo>
                    <a:lnTo>
                      <a:pt x="335" y="1784"/>
                    </a:lnTo>
                    <a:cubicBezTo>
                      <a:pt x="335" y="976"/>
                      <a:pt x="1004" y="307"/>
                      <a:pt x="1813" y="307"/>
                    </a:cubicBezTo>
                    <a:close/>
                    <a:moveTo>
                      <a:pt x="1757" y="0"/>
                    </a:moveTo>
                    <a:cubicBezTo>
                      <a:pt x="781" y="0"/>
                      <a:pt x="1" y="781"/>
                      <a:pt x="1" y="1784"/>
                    </a:cubicBezTo>
                    <a:lnTo>
                      <a:pt x="1" y="10091"/>
                    </a:lnTo>
                    <a:cubicBezTo>
                      <a:pt x="1" y="11067"/>
                      <a:pt x="781" y="11875"/>
                      <a:pt x="1813" y="11875"/>
                    </a:cubicBezTo>
                    <a:lnTo>
                      <a:pt x="16308" y="11875"/>
                    </a:lnTo>
                    <a:cubicBezTo>
                      <a:pt x="17256" y="11875"/>
                      <a:pt x="18064" y="11067"/>
                      <a:pt x="18064" y="10091"/>
                    </a:cubicBezTo>
                    <a:lnTo>
                      <a:pt x="18064" y="1784"/>
                    </a:lnTo>
                    <a:cubicBezTo>
                      <a:pt x="18064" y="809"/>
                      <a:pt x="17284" y="0"/>
                      <a:pt x="1630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6" name="Google Shape;2936;p62"/>
              <p:cNvSpPr/>
              <p:nvPr/>
            </p:nvSpPr>
            <p:spPr>
              <a:xfrm>
                <a:off x="1517600" y="3383625"/>
                <a:ext cx="115000" cy="32075"/>
              </a:xfrm>
              <a:custGeom>
                <a:avLst/>
                <a:gdLst/>
                <a:ahLst/>
                <a:cxnLst/>
                <a:rect l="l" t="t" r="r" b="b"/>
                <a:pathLst>
                  <a:path w="4600" h="1283" extrusionOk="0">
                    <a:moveTo>
                      <a:pt x="0" y="0"/>
                    </a:moveTo>
                    <a:lnTo>
                      <a:pt x="0" y="1283"/>
                    </a:lnTo>
                    <a:lnTo>
                      <a:pt x="4600" y="1283"/>
                    </a:lnTo>
                    <a:lnTo>
                      <a:pt x="460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7" name="Google Shape;2937;p62"/>
              <p:cNvSpPr/>
              <p:nvPr/>
            </p:nvSpPr>
            <p:spPr>
              <a:xfrm>
                <a:off x="1284825" y="3383625"/>
                <a:ext cx="232100" cy="32075"/>
              </a:xfrm>
              <a:custGeom>
                <a:avLst/>
                <a:gdLst/>
                <a:ahLst/>
                <a:cxnLst/>
                <a:rect l="l" t="t" r="r" b="b"/>
                <a:pathLst>
                  <a:path w="9284" h="1283" extrusionOk="0">
                    <a:moveTo>
                      <a:pt x="1" y="0"/>
                    </a:moveTo>
                    <a:lnTo>
                      <a:pt x="1" y="1283"/>
                    </a:lnTo>
                    <a:lnTo>
                      <a:pt x="9283" y="1283"/>
                    </a:lnTo>
                    <a:lnTo>
                      <a:pt x="928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8" name="Google Shape;2938;p62"/>
              <p:cNvSpPr/>
              <p:nvPr/>
            </p:nvSpPr>
            <p:spPr>
              <a:xfrm>
                <a:off x="1392150" y="3445650"/>
                <a:ext cx="240450" cy="32075"/>
              </a:xfrm>
              <a:custGeom>
                <a:avLst/>
                <a:gdLst/>
                <a:ahLst/>
                <a:cxnLst/>
                <a:rect l="l" t="t" r="r" b="b"/>
                <a:pathLst>
                  <a:path w="9618" h="1283" extrusionOk="0">
                    <a:moveTo>
                      <a:pt x="1" y="0"/>
                    </a:moveTo>
                    <a:lnTo>
                      <a:pt x="1" y="1282"/>
                    </a:lnTo>
                    <a:lnTo>
                      <a:pt x="9618" y="1282"/>
                    </a:lnTo>
                    <a:lnTo>
                      <a:pt x="961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9" name="Google Shape;2939;p62"/>
              <p:cNvSpPr/>
              <p:nvPr/>
            </p:nvSpPr>
            <p:spPr>
              <a:xfrm>
                <a:off x="1284825" y="3445650"/>
                <a:ext cx="106650" cy="32075"/>
              </a:xfrm>
              <a:custGeom>
                <a:avLst/>
                <a:gdLst/>
                <a:ahLst/>
                <a:cxnLst/>
                <a:rect l="l" t="t" r="r" b="b"/>
                <a:pathLst>
                  <a:path w="4266" h="1283" extrusionOk="0">
                    <a:moveTo>
                      <a:pt x="1" y="0"/>
                    </a:moveTo>
                    <a:lnTo>
                      <a:pt x="1" y="1282"/>
                    </a:lnTo>
                    <a:lnTo>
                      <a:pt x="4266" y="1282"/>
                    </a:lnTo>
                    <a:lnTo>
                      <a:pt x="426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0" name="Google Shape;2940;p62"/>
              <p:cNvSpPr/>
              <p:nvPr/>
            </p:nvSpPr>
            <p:spPr>
              <a:xfrm>
                <a:off x="1459050" y="3508350"/>
                <a:ext cx="173550" cy="32100"/>
              </a:xfrm>
              <a:custGeom>
                <a:avLst/>
                <a:gdLst/>
                <a:ahLst/>
                <a:cxnLst/>
                <a:rect l="l" t="t" r="r" b="b"/>
                <a:pathLst>
                  <a:path w="6942" h="1284" extrusionOk="0">
                    <a:moveTo>
                      <a:pt x="1" y="1"/>
                    </a:moveTo>
                    <a:lnTo>
                      <a:pt x="1" y="1283"/>
                    </a:lnTo>
                    <a:lnTo>
                      <a:pt x="6942" y="1283"/>
                    </a:lnTo>
                    <a:lnTo>
                      <a:pt x="694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1" name="Google Shape;2941;p62"/>
              <p:cNvSpPr/>
              <p:nvPr/>
            </p:nvSpPr>
            <p:spPr>
              <a:xfrm>
                <a:off x="1284825" y="3508350"/>
                <a:ext cx="173550" cy="32100"/>
              </a:xfrm>
              <a:custGeom>
                <a:avLst/>
                <a:gdLst/>
                <a:ahLst/>
                <a:cxnLst/>
                <a:rect l="l" t="t" r="r" b="b"/>
                <a:pathLst>
                  <a:path w="6942" h="1284" extrusionOk="0">
                    <a:moveTo>
                      <a:pt x="1" y="1"/>
                    </a:moveTo>
                    <a:lnTo>
                      <a:pt x="1" y="1283"/>
                    </a:lnTo>
                    <a:lnTo>
                      <a:pt x="6942" y="1283"/>
                    </a:lnTo>
                    <a:lnTo>
                      <a:pt x="694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2" name="Google Shape;2942;p62"/>
              <p:cNvSpPr/>
              <p:nvPr/>
            </p:nvSpPr>
            <p:spPr>
              <a:xfrm>
                <a:off x="1349650" y="3570375"/>
                <a:ext cx="282950" cy="32100"/>
              </a:xfrm>
              <a:custGeom>
                <a:avLst/>
                <a:gdLst/>
                <a:ahLst/>
                <a:cxnLst/>
                <a:rect l="l" t="t" r="r" b="b"/>
                <a:pathLst>
                  <a:path w="11318" h="1284" extrusionOk="0">
                    <a:moveTo>
                      <a:pt x="0" y="1"/>
                    </a:moveTo>
                    <a:lnTo>
                      <a:pt x="0" y="1283"/>
                    </a:lnTo>
                    <a:lnTo>
                      <a:pt x="11318" y="1283"/>
                    </a:lnTo>
                    <a:lnTo>
                      <a:pt x="1131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3" name="Google Shape;2943;p62"/>
              <p:cNvSpPr/>
              <p:nvPr/>
            </p:nvSpPr>
            <p:spPr>
              <a:xfrm>
                <a:off x="1284825" y="3570375"/>
                <a:ext cx="64150" cy="32100"/>
              </a:xfrm>
              <a:custGeom>
                <a:avLst/>
                <a:gdLst/>
                <a:ahLst/>
                <a:cxnLst/>
                <a:rect l="l" t="t" r="r" b="b"/>
                <a:pathLst>
                  <a:path w="2566" h="1284" extrusionOk="0">
                    <a:moveTo>
                      <a:pt x="1" y="1"/>
                    </a:moveTo>
                    <a:lnTo>
                      <a:pt x="1" y="1283"/>
                    </a:lnTo>
                    <a:lnTo>
                      <a:pt x="2565" y="1283"/>
                    </a:lnTo>
                    <a:lnTo>
                      <a:pt x="256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4" name="Google Shape;2944;p62"/>
              <p:cNvSpPr/>
              <p:nvPr/>
            </p:nvSpPr>
            <p:spPr>
              <a:xfrm>
                <a:off x="1017225" y="3419150"/>
                <a:ext cx="147775" cy="148475"/>
              </a:xfrm>
              <a:custGeom>
                <a:avLst/>
                <a:gdLst/>
                <a:ahLst/>
                <a:cxnLst/>
                <a:rect l="l" t="t" r="r" b="b"/>
                <a:pathLst>
                  <a:path w="5911" h="5939" extrusionOk="0">
                    <a:moveTo>
                      <a:pt x="2955" y="335"/>
                    </a:moveTo>
                    <a:cubicBezTo>
                      <a:pt x="4405" y="335"/>
                      <a:pt x="5604" y="1506"/>
                      <a:pt x="5604" y="2984"/>
                    </a:cubicBezTo>
                    <a:cubicBezTo>
                      <a:pt x="5604" y="4433"/>
                      <a:pt x="4405" y="5632"/>
                      <a:pt x="2955" y="5632"/>
                    </a:cubicBezTo>
                    <a:cubicBezTo>
                      <a:pt x="1478" y="5632"/>
                      <a:pt x="307" y="4433"/>
                      <a:pt x="307" y="2984"/>
                    </a:cubicBezTo>
                    <a:cubicBezTo>
                      <a:pt x="307" y="1506"/>
                      <a:pt x="1478" y="335"/>
                      <a:pt x="2955" y="335"/>
                    </a:cubicBezTo>
                    <a:close/>
                    <a:moveTo>
                      <a:pt x="2955" y="1"/>
                    </a:moveTo>
                    <a:cubicBezTo>
                      <a:pt x="1311" y="1"/>
                      <a:pt x="1" y="1339"/>
                      <a:pt x="1" y="2984"/>
                    </a:cubicBezTo>
                    <a:cubicBezTo>
                      <a:pt x="1" y="4600"/>
                      <a:pt x="1311" y="5938"/>
                      <a:pt x="2955" y="5938"/>
                    </a:cubicBezTo>
                    <a:cubicBezTo>
                      <a:pt x="4600" y="5938"/>
                      <a:pt x="5910" y="4600"/>
                      <a:pt x="5910" y="2984"/>
                    </a:cubicBezTo>
                    <a:cubicBezTo>
                      <a:pt x="5910" y="1339"/>
                      <a:pt x="4600" y="1"/>
                      <a:pt x="295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5" name="Google Shape;2945;p62"/>
              <p:cNvSpPr/>
              <p:nvPr/>
            </p:nvSpPr>
            <p:spPr>
              <a:xfrm>
                <a:off x="1045100" y="3451925"/>
                <a:ext cx="73200" cy="84325"/>
              </a:xfrm>
              <a:custGeom>
                <a:avLst/>
                <a:gdLst/>
                <a:ahLst/>
                <a:cxnLst/>
                <a:rect l="l" t="t" r="r" b="b"/>
                <a:pathLst>
                  <a:path w="2928" h="3373" extrusionOk="0">
                    <a:moveTo>
                      <a:pt x="2593" y="502"/>
                    </a:moveTo>
                    <a:lnTo>
                      <a:pt x="2593" y="2788"/>
                    </a:lnTo>
                    <a:lnTo>
                      <a:pt x="642" y="1673"/>
                    </a:lnTo>
                    <a:lnTo>
                      <a:pt x="2593" y="502"/>
                    </a:lnTo>
                    <a:close/>
                    <a:moveTo>
                      <a:pt x="2928" y="0"/>
                    </a:moveTo>
                    <a:lnTo>
                      <a:pt x="1" y="1673"/>
                    </a:lnTo>
                    <a:lnTo>
                      <a:pt x="2928" y="3373"/>
                    </a:lnTo>
                    <a:lnTo>
                      <a:pt x="292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6" name="Google Shape;2946;p62"/>
              <p:cNvSpPr/>
              <p:nvPr/>
            </p:nvSpPr>
            <p:spPr>
              <a:xfrm>
                <a:off x="1302250" y="2591975"/>
                <a:ext cx="272500" cy="164475"/>
              </a:xfrm>
              <a:custGeom>
                <a:avLst/>
                <a:gdLst/>
                <a:ahLst/>
                <a:cxnLst/>
                <a:rect l="l" t="t" r="r" b="b"/>
                <a:pathLst>
                  <a:path w="10900" h="6579" extrusionOk="0">
                    <a:moveTo>
                      <a:pt x="1199" y="0"/>
                    </a:moveTo>
                    <a:cubicBezTo>
                      <a:pt x="530" y="0"/>
                      <a:pt x="1" y="502"/>
                      <a:pt x="1" y="1171"/>
                    </a:cubicBezTo>
                    <a:lnTo>
                      <a:pt x="1" y="5380"/>
                    </a:lnTo>
                    <a:cubicBezTo>
                      <a:pt x="29" y="6049"/>
                      <a:pt x="530" y="6579"/>
                      <a:pt x="1199" y="6579"/>
                    </a:cubicBezTo>
                    <a:lnTo>
                      <a:pt x="9701" y="6579"/>
                    </a:lnTo>
                    <a:cubicBezTo>
                      <a:pt x="10370" y="6579"/>
                      <a:pt x="10900" y="6049"/>
                      <a:pt x="10900" y="5380"/>
                    </a:cubicBezTo>
                    <a:lnTo>
                      <a:pt x="10900" y="1171"/>
                    </a:lnTo>
                    <a:cubicBezTo>
                      <a:pt x="10900" y="502"/>
                      <a:pt x="10370" y="0"/>
                      <a:pt x="97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7" name="Google Shape;2947;p62"/>
              <p:cNvSpPr/>
              <p:nvPr/>
            </p:nvSpPr>
            <p:spPr>
              <a:xfrm>
                <a:off x="1300175" y="2588475"/>
                <a:ext cx="278075" cy="171450"/>
              </a:xfrm>
              <a:custGeom>
                <a:avLst/>
                <a:gdLst/>
                <a:ahLst/>
                <a:cxnLst/>
                <a:rect l="l" t="t" r="r" b="b"/>
                <a:pathLst>
                  <a:path w="11123" h="6858" extrusionOk="0">
                    <a:moveTo>
                      <a:pt x="9784" y="279"/>
                    </a:moveTo>
                    <a:cubicBezTo>
                      <a:pt x="10370" y="279"/>
                      <a:pt x="10871" y="753"/>
                      <a:pt x="10871" y="1367"/>
                    </a:cubicBezTo>
                    <a:lnTo>
                      <a:pt x="10871" y="5576"/>
                    </a:lnTo>
                    <a:cubicBezTo>
                      <a:pt x="10871" y="6161"/>
                      <a:pt x="10370" y="6663"/>
                      <a:pt x="9784" y="6663"/>
                    </a:cubicBezTo>
                    <a:lnTo>
                      <a:pt x="1282" y="6663"/>
                    </a:lnTo>
                    <a:cubicBezTo>
                      <a:pt x="697" y="6663"/>
                      <a:pt x="195" y="6161"/>
                      <a:pt x="195" y="5576"/>
                    </a:cubicBezTo>
                    <a:lnTo>
                      <a:pt x="195" y="1367"/>
                    </a:lnTo>
                    <a:cubicBezTo>
                      <a:pt x="195" y="753"/>
                      <a:pt x="697" y="279"/>
                      <a:pt x="1282" y="279"/>
                    </a:cubicBezTo>
                    <a:close/>
                    <a:moveTo>
                      <a:pt x="1310" y="1"/>
                    </a:moveTo>
                    <a:cubicBezTo>
                      <a:pt x="585" y="1"/>
                      <a:pt x="0" y="586"/>
                      <a:pt x="0" y="1311"/>
                    </a:cubicBezTo>
                    <a:lnTo>
                      <a:pt x="0" y="5548"/>
                    </a:lnTo>
                    <a:cubicBezTo>
                      <a:pt x="0" y="6273"/>
                      <a:pt x="558" y="6858"/>
                      <a:pt x="1282" y="6858"/>
                    </a:cubicBezTo>
                    <a:lnTo>
                      <a:pt x="9784" y="6858"/>
                    </a:lnTo>
                    <a:cubicBezTo>
                      <a:pt x="10509" y="6858"/>
                      <a:pt x="11122" y="6273"/>
                      <a:pt x="11122" y="5548"/>
                    </a:cubicBezTo>
                    <a:lnTo>
                      <a:pt x="11122" y="1311"/>
                    </a:lnTo>
                    <a:cubicBezTo>
                      <a:pt x="11122" y="586"/>
                      <a:pt x="10509" y="1"/>
                      <a:pt x="978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8" name="Google Shape;2948;p62"/>
              <p:cNvSpPr/>
              <p:nvPr/>
            </p:nvSpPr>
            <p:spPr>
              <a:xfrm>
                <a:off x="983075" y="2591975"/>
                <a:ext cx="272500" cy="164475"/>
              </a:xfrm>
              <a:custGeom>
                <a:avLst/>
                <a:gdLst/>
                <a:ahLst/>
                <a:cxnLst/>
                <a:rect l="l" t="t" r="r" b="b"/>
                <a:pathLst>
                  <a:path w="10900" h="6579" extrusionOk="0">
                    <a:moveTo>
                      <a:pt x="1227" y="0"/>
                    </a:moveTo>
                    <a:cubicBezTo>
                      <a:pt x="558" y="0"/>
                      <a:pt x="29" y="502"/>
                      <a:pt x="29" y="1171"/>
                    </a:cubicBezTo>
                    <a:lnTo>
                      <a:pt x="29" y="5380"/>
                    </a:lnTo>
                    <a:cubicBezTo>
                      <a:pt x="1" y="6049"/>
                      <a:pt x="558" y="6579"/>
                      <a:pt x="1227" y="6579"/>
                    </a:cubicBezTo>
                    <a:lnTo>
                      <a:pt x="9729" y="6579"/>
                    </a:lnTo>
                    <a:cubicBezTo>
                      <a:pt x="10370" y="6579"/>
                      <a:pt x="10900" y="6049"/>
                      <a:pt x="10900" y="5380"/>
                    </a:cubicBezTo>
                    <a:lnTo>
                      <a:pt x="10900" y="1171"/>
                    </a:lnTo>
                    <a:cubicBezTo>
                      <a:pt x="10900" y="502"/>
                      <a:pt x="10370" y="0"/>
                      <a:pt x="972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9" name="Google Shape;2949;p62"/>
              <p:cNvSpPr/>
              <p:nvPr/>
            </p:nvSpPr>
            <p:spPr>
              <a:xfrm>
                <a:off x="980300" y="2588475"/>
                <a:ext cx="278775" cy="171450"/>
              </a:xfrm>
              <a:custGeom>
                <a:avLst/>
                <a:gdLst/>
                <a:ahLst/>
                <a:cxnLst/>
                <a:rect l="l" t="t" r="r" b="b"/>
                <a:pathLst>
                  <a:path w="11151" h="6858" extrusionOk="0">
                    <a:moveTo>
                      <a:pt x="9840" y="279"/>
                    </a:moveTo>
                    <a:cubicBezTo>
                      <a:pt x="10426" y="279"/>
                      <a:pt x="10899" y="753"/>
                      <a:pt x="10899" y="1367"/>
                    </a:cubicBezTo>
                    <a:lnTo>
                      <a:pt x="10899" y="5576"/>
                    </a:lnTo>
                    <a:cubicBezTo>
                      <a:pt x="10899" y="6161"/>
                      <a:pt x="10426" y="6663"/>
                      <a:pt x="9840" y="6663"/>
                    </a:cubicBezTo>
                    <a:lnTo>
                      <a:pt x="1338" y="6663"/>
                    </a:lnTo>
                    <a:cubicBezTo>
                      <a:pt x="725" y="6663"/>
                      <a:pt x="251" y="6161"/>
                      <a:pt x="251" y="5576"/>
                    </a:cubicBezTo>
                    <a:lnTo>
                      <a:pt x="251" y="1367"/>
                    </a:lnTo>
                    <a:cubicBezTo>
                      <a:pt x="251" y="753"/>
                      <a:pt x="725" y="279"/>
                      <a:pt x="1338" y="279"/>
                    </a:cubicBezTo>
                    <a:close/>
                    <a:moveTo>
                      <a:pt x="1338" y="1"/>
                    </a:moveTo>
                    <a:cubicBezTo>
                      <a:pt x="586" y="1"/>
                      <a:pt x="0" y="586"/>
                      <a:pt x="0" y="1311"/>
                    </a:cubicBezTo>
                    <a:lnTo>
                      <a:pt x="0" y="5548"/>
                    </a:lnTo>
                    <a:cubicBezTo>
                      <a:pt x="0" y="6273"/>
                      <a:pt x="586" y="6858"/>
                      <a:pt x="1338" y="6858"/>
                    </a:cubicBezTo>
                    <a:lnTo>
                      <a:pt x="9840" y="6858"/>
                    </a:lnTo>
                    <a:cubicBezTo>
                      <a:pt x="10565" y="6858"/>
                      <a:pt x="11150" y="6273"/>
                      <a:pt x="11150" y="5548"/>
                    </a:cubicBezTo>
                    <a:lnTo>
                      <a:pt x="11150" y="1311"/>
                    </a:lnTo>
                    <a:cubicBezTo>
                      <a:pt x="11150" y="586"/>
                      <a:pt x="10565" y="1"/>
                      <a:pt x="98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0" name="Google Shape;2950;p62"/>
              <p:cNvSpPr/>
              <p:nvPr/>
            </p:nvSpPr>
            <p:spPr>
              <a:xfrm>
                <a:off x="1302250" y="2380100"/>
                <a:ext cx="272500" cy="164500"/>
              </a:xfrm>
              <a:custGeom>
                <a:avLst/>
                <a:gdLst/>
                <a:ahLst/>
                <a:cxnLst/>
                <a:rect l="l" t="t" r="r" b="b"/>
                <a:pathLst>
                  <a:path w="10900" h="6580" extrusionOk="0">
                    <a:moveTo>
                      <a:pt x="1199" y="1"/>
                    </a:moveTo>
                    <a:cubicBezTo>
                      <a:pt x="530" y="1"/>
                      <a:pt x="1" y="531"/>
                      <a:pt x="1" y="1200"/>
                    </a:cubicBezTo>
                    <a:lnTo>
                      <a:pt x="1" y="5409"/>
                    </a:lnTo>
                    <a:cubicBezTo>
                      <a:pt x="29" y="6078"/>
                      <a:pt x="530" y="6580"/>
                      <a:pt x="1199" y="6580"/>
                    </a:cubicBezTo>
                    <a:lnTo>
                      <a:pt x="9701" y="6580"/>
                    </a:lnTo>
                    <a:cubicBezTo>
                      <a:pt x="10370" y="6580"/>
                      <a:pt x="10900" y="6078"/>
                      <a:pt x="10900" y="5409"/>
                    </a:cubicBezTo>
                    <a:lnTo>
                      <a:pt x="10900" y="1200"/>
                    </a:lnTo>
                    <a:cubicBezTo>
                      <a:pt x="10900" y="531"/>
                      <a:pt x="10370" y="1"/>
                      <a:pt x="97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1" name="Google Shape;2951;p62"/>
              <p:cNvSpPr/>
              <p:nvPr/>
            </p:nvSpPr>
            <p:spPr>
              <a:xfrm>
                <a:off x="1300175" y="2376625"/>
                <a:ext cx="278075" cy="171450"/>
              </a:xfrm>
              <a:custGeom>
                <a:avLst/>
                <a:gdLst/>
                <a:ahLst/>
                <a:cxnLst/>
                <a:rect l="l" t="t" r="r" b="b"/>
                <a:pathLst>
                  <a:path w="11123" h="6858" extrusionOk="0">
                    <a:moveTo>
                      <a:pt x="9784" y="251"/>
                    </a:moveTo>
                    <a:cubicBezTo>
                      <a:pt x="10370" y="251"/>
                      <a:pt x="10871" y="725"/>
                      <a:pt x="10871" y="1339"/>
                    </a:cubicBezTo>
                    <a:lnTo>
                      <a:pt x="10871" y="5548"/>
                    </a:lnTo>
                    <a:cubicBezTo>
                      <a:pt x="10871" y="6133"/>
                      <a:pt x="10370" y="6607"/>
                      <a:pt x="9784" y="6607"/>
                    </a:cubicBezTo>
                    <a:lnTo>
                      <a:pt x="1282" y="6607"/>
                    </a:lnTo>
                    <a:cubicBezTo>
                      <a:pt x="697" y="6607"/>
                      <a:pt x="195" y="6133"/>
                      <a:pt x="195" y="5548"/>
                    </a:cubicBezTo>
                    <a:lnTo>
                      <a:pt x="195" y="1339"/>
                    </a:lnTo>
                    <a:cubicBezTo>
                      <a:pt x="195" y="725"/>
                      <a:pt x="697" y="251"/>
                      <a:pt x="1282" y="251"/>
                    </a:cubicBezTo>
                    <a:close/>
                    <a:moveTo>
                      <a:pt x="1310" y="1"/>
                    </a:moveTo>
                    <a:cubicBezTo>
                      <a:pt x="585" y="1"/>
                      <a:pt x="0" y="586"/>
                      <a:pt x="0" y="1339"/>
                    </a:cubicBezTo>
                    <a:lnTo>
                      <a:pt x="0" y="5548"/>
                    </a:lnTo>
                    <a:cubicBezTo>
                      <a:pt x="0" y="6273"/>
                      <a:pt x="558" y="6830"/>
                      <a:pt x="1282" y="6858"/>
                    </a:cubicBezTo>
                    <a:lnTo>
                      <a:pt x="9784" y="6858"/>
                    </a:lnTo>
                    <a:cubicBezTo>
                      <a:pt x="10509" y="6858"/>
                      <a:pt x="11122" y="6273"/>
                      <a:pt x="11122" y="5548"/>
                    </a:cubicBezTo>
                    <a:lnTo>
                      <a:pt x="11122" y="1339"/>
                    </a:lnTo>
                    <a:cubicBezTo>
                      <a:pt x="11122" y="586"/>
                      <a:pt x="10509" y="1"/>
                      <a:pt x="978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2" name="Google Shape;2952;p62"/>
              <p:cNvSpPr/>
              <p:nvPr/>
            </p:nvSpPr>
            <p:spPr>
              <a:xfrm>
                <a:off x="983075" y="2380100"/>
                <a:ext cx="272500" cy="164500"/>
              </a:xfrm>
              <a:custGeom>
                <a:avLst/>
                <a:gdLst/>
                <a:ahLst/>
                <a:cxnLst/>
                <a:rect l="l" t="t" r="r" b="b"/>
                <a:pathLst>
                  <a:path w="10900" h="6580" extrusionOk="0">
                    <a:moveTo>
                      <a:pt x="1227" y="1"/>
                    </a:moveTo>
                    <a:cubicBezTo>
                      <a:pt x="558" y="1"/>
                      <a:pt x="29" y="531"/>
                      <a:pt x="29" y="1200"/>
                    </a:cubicBezTo>
                    <a:lnTo>
                      <a:pt x="29" y="5409"/>
                    </a:lnTo>
                    <a:cubicBezTo>
                      <a:pt x="1" y="6078"/>
                      <a:pt x="558" y="6580"/>
                      <a:pt x="1227" y="6580"/>
                    </a:cubicBezTo>
                    <a:lnTo>
                      <a:pt x="9729" y="6580"/>
                    </a:lnTo>
                    <a:cubicBezTo>
                      <a:pt x="10370" y="6580"/>
                      <a:pt x="10900" y="6078"/>
                      <a:pt x="10900" y="5409"/>
                    </a:cubicBezTo>
                    <a:lnTo>
                      <a:pt x="10900" y="1200"/>
                    </a:lnTo>
                    <a:cubicBezTo>
                      <a:pt x="10900" y="531"/>
                      <a:pt x="10370" y="1"/>
                      <a:pt x="97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3" name="Google Shape;2953;p62"/>
              <p:cNvSpPr/>
              <p:nvPr/>
            </p:nvSpPr>
            <p:spPr>
              <a:xfrm>
                <a:off x="980300" y="2376625"/>
                <a:ext cx="278775" cy="171450"/>
              </a:xfrm>
              <a:custGeom>
                <a:avLst/>
                <a:gdLst/>
                <a:ahLst/>
                <a:cxnLst/>
                <a:rect l="l" t="t" r="r" b="b"/>
                <a:pathLst>
                  <a:path w="11151" h="6858" extrusionOk="0">
                    <a:moveTo>
                      <a:pt x="9840" y="251"/>
                    </a:moveTo>
                    <a:cubicBezTo>
                      <a:pt x="10426" y="251"/>
                      <a:pt x="10899" y="725"/>
                      <a:pt x="10899" y="1339"/>
                    </a:cubicBezTo>
                    <a:lnTo>
                      <a:pt x="10899" y="5548"/>
                    </a:lnTo>
                    <a:cubicBezTo>
                      <a:pt x="10899" y="6133"/>
                      <a:pt x="10426" y="6607"/>
                      <a:pt x="9840" y="6607"/>
                    </a:cubicBezTo>
                    <a:lnTo>
                      <a:pt x="1338" y="6607"/>
                    </a:lnTo>
                    <a:cubicBezTo>
                      <a:pt x="725" y="6607"/>
                      <a:pt x="251" y="6133"/>
                      <a:pt x="251" y="5548"/>
                    </a:cubicBezTo>
                    <a:lnTo>
                      <a:pt x="251" y="1339"/>
                    </a:lnTo>
                    <a:cubicBezTo>
                      <a:pt x="251" y="725"/>
                      <a:pt x="725" y="251"/>
                      <a:pt x="1338" y="251"/>
                    </a:cubicBezTo>
                    <a:close/>
                    <a:moveTo>
                      <a:pt x="1338" y="1"/>
                    </a:moveTo>
                    <a:cubicBezTo>
                      <a:pt x="586" y="1"/>
                      <a:pt x="0" y="586"/>
                      <a:pt x="0" y="1339"/>
                    </a:cubicBezTo>
                    <a:lnTo>
                      <a:pt x="0" y="5548"/>
                    </a:lnTo>
                    <a:cubicBezTo>
                      <a:pt x="0" y="6273"/>
                      <a:pt x="586" y="6830"/>
                      <a:pt x="1338" y="6858"/>
                    </a:cubicBezTo>
                    <a:lnTo>
                      <a:pt x="9840" y="6858"/>
                    </a:lnTo>
                    <a:cubicBezTo>
                      <a:pt x="10565" y="6858"/>
                      <a:pt x="11150" y="6273"/>
                      <a:pt x="11150" y="5548"/>
                    </a:cubicBezTo>
                    <a:lnTo>
                      <a:pt x="11150" y="1339"/>
                    </a:lnTo>
                    <a:cubicBezTo>
                      <a:pt x="11150" y="586"/>
                      <a:pt x="10565" y="1"/>
                      <a:pt x="98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4" name="Google Shape;2954;p62"/>
              <p:cNvSpPr/>
              <p:nvPr/>
            </p:nvSpPr>
            <p:spPr>
              <a:xfrm>
                <a:off x="1302250" y="2796150"/>
                <a:ext cx="272500" cy="165175"/>
              </a:xfrm>
              <a:custGeom>
                <a:avLst/>
                <a:gdLst/>
                <a:ahLst/>
                <a:cxnLst/>
                <a:rect l="l" t="t" r="r" b="b"/>
                <a:pathLst>
                  <a:path w="10900" h="6607" extrusionOk="0">
                    <a:moveTo>
                      <a:pt x="1199" y="0"/>
                    </a:moveTo>
                    <a:cubicBezTo>
                      <a:pt x="530" y="0"/>
                      <a:pt x="1" y="530"/>
                      <a:pt x="1" y="1199"/>
                    </a:cubicBezTo>
                    <a:lnTo>
                      <a:pt x="1" y="5408"/>
                    </a:lnTo>
                    <a:cubicBezTo>
                      <a:pt x="29" y="6077"/>
                      <a:pt x="530" y="6607"/>
                      <a:pt x="1199" y="6607"/>
                    </a:cubicBezTo>
                    <a:lnTo>
                      <a:pt x="9701" y="6607"/>
                    </a:lnTo>
                    <a:cubicBezTo>
                      <a:pt x="10370" y="6607"/>
                      <a:pt x="10900" y="6077"/>
                      <a:pt x="10900" y="5408"/>
                    </a:cubicBezTo>
                    <a:lnTo>
                      <a:pt x="10900" y="1199"/>
                    </a:lnTo>
                    <a:cubicBezTo>
                      <a:pt x="10900" y="530"/>
                      <a:pt x="10370" y="0"/>
                      <a:pt x="97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5" name="Google Shape;2955;p62"/>
              <p:cNvSpPr/>
              <p:nvPr/>
            </p:nvSpPr>
            <p:spPr>
              <a:xfrm>
                <a:off x="1300175" y="2793350"/>
                <a:ext cx="278075" cy="171475"/>
              </a:xfrm>
              <a:custGeom>
                <a:avLst/>
                <a:gdLst/>
                <a:ahLst/>
                <a:cxnLst/>
                <a:rect l="l" t="t" r="r" b="b"/>
                <a:pathLst>
                  <a:path w="11123" h="6859" extrusionOk="0">
                    <a:moveTo>
                      <a:pt x="9784" y="224"/>
                    </a:moveTo>
                    <a:cubicBezTo>
                      <a:pt x="10370" y="224"/>
                      <a:pt x="10871" y="726"/>
                      <a:pt x="10871" y="1311"/>
                    </a:cubicBezTo>
                    <a:lnTo>
                      <a:pt x="10871" y="5520"/>
                    </a:lnTo>
                    <a:cubicBezTo>
                      <a:pt x="10871" y="6106"/>
                      <a:pt x="10370" y="6607"/>
                      <a:pt x="9784" y="6607"/>
                    </a:cubicBezTo>
                    <a:lnTo>
                      <a:pt x="1282" y="6607"/>
                    </a:lnTo>
                    <a:cubicBezTo>
                      <a:pt x="697" y="6607"/>
                      <a:pt x="195" y="6106"/>
                      <a:pt x="195" y="5520"/>
                    </a:cubicBezTo>
                    <a:lnTo>
                      <a:pt x="195" y="1311"/>
                    </a:lnTo>
                    <a:cubicBezTo>
                      <a:pt x="195" y="726"/>
                      <a:pt x="697" y="224"/>
                      <a:pt x="1282" y="224"/>
                    </a:cubicBezTo>
                    <a:close/>
                    <a:moveTo>
                      <a:pt x="1310" y="1"/>
                    </a:moveTo>
                    <a:cubicBezTo>
                      <a:pt x="585" y="1"/>
                      <a:pt x="0" y="586"/>
                      <a:pt x="0" y="1311"/>
                    </a:cubicBezTo>
                    <a:lnTo>
                      <a:pt x="0" y="5520"/>
                    </a:lnTo>
                    <a:cubicBezTo>
                      <a:pt x="0" y="6273"/>
                      <a:pt x="558" y="6830"/>
                      <a:pt x="1282" y="6858"/>
                    </a:cubicBezTo>
                    <a:lnTo>
                      <a:pt x="9784" y="6858"/>
                    </a:lnTo>
                    <a:cubicBezTo>
                      <a:pt x="10509" y="6858"/>
                      <a:pt x="11122" y="6273"/>
                      <a:pt x="11122" y="5520"/>
                    </a:cubicBezTo>
                    <a:lnTo>
                      <a:pt x="11122" y="1311"/>
                    </a:lnTo>
                    <a:cubicBezTo>
                      <a:pt x="11122" y="586"/>
                      <a:pt x="10509" y="1"/>
                      <a:pt x="978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6" name="Google Shape;2956;p62"/>
              <p:cNvSpPr/>
              <p:nvPr/>
            </p:nvSpPr>
            <p:spPr>
              <a:xfrm>
                <a:off x="983075" y="2796150"/>
                <a:ext cx="272500" cy="165175"/>
              </a:xfrm>
              <a:custGeom>
                <a:avLst/>
                <a:gdLst/>
                <a:ahLst/>
                <a:cxnLst/>
                <a:rect l="l" t="t" r="r" b="b"/>
                <a:pathLst>
                  <a:path w="10900" h="6607" extrusionOk="0">
                    <a:moveTo>
                      <a:pt x="1227" y="0"/>
                    </a:moveTo>
                    <a:cubicBezTo>
                      <a:pt x="558" y="0"/>
                      <a:pt x="29" y="530"/>
                      <a:pt x="29" y="1199"/>
                    </a:cubicBezTo>
                    <a:lnTo>
                      <a:pt x="29" y="5408"/>
                    </a:lnTo>
                    <a:cubicBezTo>
                      <a:pt x="1" y="6077"/>
                      <a:pt x="558" y="6607"/>
                      <a:pt x="1227" y="6607"/>
                    </a:cubicBezTo>
                    <a:lnTo>
                      <a:pt x="9729" y="6607"/>
                    </a:lnTo>
                    <a:cubicBezTo>
                      <a:pt x="10370" y="6607"/>
                      <a:pt x="10900" y="6077"/>
                      <a:pt x="10900" y="5408"/>
                    </a:cubicBezTo>
                    <a:lnTo>
                      <a:pt x="10900" y="1199"/>
                    </a:lnTo>
                    <a:cubicBezTo>
                      <a:pt x="10900" y="530"/>
                      <a:pt x="10370" y="0"/>
                      <a:pt x="972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7" name="Google Shape;2957;p62"/>
              <p:cNvSpPr/>
              <p:nvPr/>
            </p:nvSpPr>
            <p:spPr>
              <a:xfrm>
                <a:off x="980300" y="2793350"/>
                <a:ext cx="278775" cy="171475"/>
              </a:xfrm>
              <a:custGeom>
                <a:avLst/>
                <a:gdLst/>
                <a:ahLst/>
                <a:cxnLst/>
                <a:rect l="l" t="t" r="r" b="b"/>
                <a:pathLst>
                  <a:path w="11151" h="6859" extrusionOk="0">
                    <a:moveTo>
                      <a:pt x="9840" y="224"/>
                    </a:moveTo>
                    <a:cubicBezTo>
                      <a:pt x="10426" y="224"/>
                      <a:pt x="10899" y="726"/>
                      <a:pt x="10899" y="1311"/>
                    </a:cubicBezTo>
                    <a:lnTo>
                      <a:pt x="10899" y="5520"/>
                    </a:lnTo>
                    <a:cubicBezTo>
                      <a:pt x="10899" y="6106"/>
                      <a:pt x="10426" y="6607"/>
                      <a:pt x="9840" y="6607"/>
                    </a:cubicBezTo>
                    <a:lnTo>
                      <a:pt x="1338" y="6607"/>
                    </a:lnTo>
                    <a:cubicBezTo>
                      <a:pt x="725" y="6607"/>
                      <a:pt x="251" y="6106"/>
                      <a:pt x="251" y="5520"/>
                    </a:cubicBezTo>
                    <a:lnTo>
                      <a:pt x="251" y="1311"/>
                    </a:lnTo>
                    <a:cubicBezTo>
                      <a:pt x="251" y="726"/>
                      <a:pt x="725" y="224"/>
                      <a:pt x="1338" y="224"/>
                    </a:cubicBezTo>
                    <a:close/>
                    <a:moveTo>
                      <a:pt x="1338" y="1"/>
                    </a:moveTo>
                    <a:cubicBezTo>
                      <a:pt x="586" y="1"/>
                      <a:pt x="0" y="586"/>
                      <a:pt x="0" y="1311"/>
                    </a:cubicBezTo>
                    <a:lnTo>
                      <a:pt x="0" y="5520"/>
                    </a:lnTo>
                    <a:cubicBezTo>
                      <a:pt x="0" y="6273"/>
                      <a:pt x="586" y="6830"/>
                      <a:pt x="1338" y="6858"/>
                    </a:cubicBezTo>
                    <a:lnTo>
                      <a:pt x="9840" y="6858"/>
                    </a:lnTo>
                    <a:cubicBezTo>
                      <a:pt x="10565" y="6858"/>
                      <a:pt x="11150" y="6273"/>
                      <a:pt x="11150" y="5520"/>
                    </a:cubicBezTo>
                    <a:lnTo>
                      <a:pt x="11150" y="1311"/>
                    </a:lnTo>
                    <a:cubicBezTo>
                      <a:pt x="11150" y="586"/>
                      <a:pt x="10565" y="1"/>
                      <a:pt x="98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8" name="Google Shape;2958;p62"/>
              <p:cNvSpPr/>
              <p:nvPr/>
            </p:nvSpPr>
            <p:spPr>
              <a:xfrm>
                <a:off x="933600" y="3090925"/>
                <a:ext cx="260650" cy="20250"/>
              </a:xfrm>
              <a:custGeom>
                <a:avLst/>
                <a:gdLst/>
                <a:ahLst/>
                <a:cxnLst/>
                <a:rect l="l" t="t" r="r" b="b"/>
                <a:pathLst>
                  <a:path w="10426" h="810" extrusionOk="0">
                    <a:moveTo>
                      <a:pt x="1" y="1"/>
                    </a:moveTo>
                    <a:lnTo>
                      <a:pt x="1" y="809"/>
                    </a:lnTo>
                    <a:lnTo>
                      <a:pt x="10426" y="809"/>
                    </a:lnTo>
                    <a:lnTo>
                      <a:pt x="1042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9" name="Google Shape;2959;p62"/>
              <p:cNvSpPr/>
              <p:nvPr/>
            </p:nvSpPr>
            <p:spPr>
              <a:xfrm>
                <a:off x="1006775" y="3143900"/>
                <a:ext cx="187475" cy="20225"/>
              </a:xfrm>
              <a:custGeom>
                <a:avLst/>
                <a:gdLst/>
                <a:ahLst/>
                <a:cxnLst/>
                <a:rect l="l" t="t" r="r" b="b"/>
                <a:pathLst>
                  <a:path w="7499" h="809" extrusionOk="0">
                    <a:moveTo>
                      <a:pt x="0" y="0"/>
                    </a:moveTo>
                    <a:lnTo>
                      <a:pt x="0" y="809"/>
                    </a:lnTo>
                    <a:lnTo>
                      <a:pt x="7499" y="809"/>
                    </a:lnTo>
                    <a:lnTo>
                      <a:pt x="749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0" name="Google Shape;2960;p62"/>
              <p:cNvSpPr/>
              <p:nvPr/>
            </p:nvSpPr>
            <p:spPr>
              <a:xfrm>
                <a:off x="933600" y="3143900"/>
                <a:ext cx="43225" cy="20225"/>
              </a:xfrm>
              <a:custGeom>
                <a:avLst/>
                <a:gdLst/>
                <a:ahLst/>
                <a:cxnLst/>
                <a:rect l="l" t="t" r="r" b="b"/>
                <a:pathLst>
                  <a:path w="1729" h="809" extrusionOk="0">
                    <a:moveTo>
                      <a:pt x="1" y="0"/>
                    </a:moveTo>
                    <a:lnTo>
                      <a:pt x="1" y="809"/>
                    </a:lnTo>
                    <a:lnTo>
                      <a:pt x="1729" y="809"/>
                    </a:lnTo>
                    <a:lnTo>
                      <a:pt x="172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1" name="Google Shape;2961;p62"/>
              <p:cNvSpPr/>
              <p:nvPr/>
            </p:nvSpPr>
            <p:spPr>
              <a:xfrm>
                <a:off x="1322475" y="3090925"/>
                <a:ext cx="260650" cy="20250"/>
              </a:xfrm>
              <a:custGeom>
                <a:avLst/>
                <a:gdLst/>
                <a:ahLst/>
                <a:cxnLst/>
                <a:rect l="l" t="t" r="r" b="b"/>
                <a:pathLst>
                  <a:path w="10426" h="810" extrusionOk="0">
                    <a:moveTo>
                      <a:pt x="0" y="1"/>
                    </a:moveTo>
                    <a:lnTo>
                      <a:pt x="0" y="809"/>
                    </a:lnTo>
                    <a:lnTo>
                      <a:pt x="10425" y="809"/>
                    </a:lnTo>
                    <a:lnTo>
                      <a:pt x="1042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2" name="Google Shape;2962;p62"/>
              <p:cNvSpPr/>
              <p:nvPr/>
            </p:nvSpPr>
            <p:spPr>
              <a:xfrm>
                <a:off x="1447200" y="3143900"/>
                <a:ext cx="135925" cy="20225"/>
              </a:xfrm>
              <a:custGeom>
                <a:avLst/>
                <a:gdLst/>
                <a:ahLst/>
                <a:cxnLst/>
                <a:rect l="l" t="t" r="r" b="b"/>
                <a:pathLst>
                  <a:path w="5437" h="809" extrusionOk="0">
                    <a:moveTo>
                      <a:pt x="1" y="0"/>
                    </a:moveTo>
                    <a:lnTo>
                      <a:pt x="1" y="809"/>
                    </a:lnTo>
                    <a:lnTo>
                      <a:pt x="5436" y="809"/>
                    </a:lnTo>
                    <a:lnTo>
                      <a:pt x="5436" y="0"/>
                    </a:lnTo>
                    <a:close/>
                  </a:path>
                </a:pathLst>
              </a:custGeom>
              <a:solidFill>
                <a:srgbClr val="ABF2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3" name="Google Shape;2963;p62"/>
              <p:cNvSpPr/>
              <p:nvPr/>
            </p:nvSpPr>
            <p:spPr>
              <a:xfrm>
                <a:off x="1286925" y="3196150"/>
                <a:ext cx="296900" cy="20250"/>
              </a:xfrm>
              <a:custGeom>
                <a:avLst/>
                <a:gdLst/>
                <a:ahLst/>
                <a:cxnLst/>
                <a:rect l="l" t="t" r="r" b="b"/>
                <a:pathLst>
                  <a:path w="11876" h="810" extrusionOk="0">
                    <a:moveTo>
                      <a:pt x="0" y="1"/>
                    </a:moveTo>
                    <a:lnTo>
                      <a:pt x="0" y="809"/>
                    </a:lnTo>
                    <a:lnTo>
                      <a:pt x="11875" y="809"/>
                    </a:lnTo>
                    <a:lnTo>
                      <a:pt x="118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4" name="Google Shape;2964;p62"/>
              <p:cNvSpPr/>
              <p:nvPr/>
            </p:nvSpPr>
            <p:spPr>
              <a:xfrm>
                <a:off x="1430475" y="3249125"/>
                <a:ext cx="153350" cy="19525"/>
              </a:xfrm>
              <a:custGeom>
                <a:avLst/>
                <a:gdLst/>
                <a:ahLst/>
                <a:cxnLst/>
                <a:rect l="l" t="t" r="r" b="b"/>
                <a:pathLst>
                  <a:path w="6134" h="781" extrusionOk="0">
                    <a:moveTo>
                      <a:pt x="1" y="0"/>
                    </a:moveTo>
                    <a:lnTo>
                      <a:pt x="1" y="781"/>
                    </a:lnTo>
                    <a:lnTo>
                      <a:pt x="6133" y="781"/>
                    </a:lnTo>
                    <a:lnTo>
                      <a:pt x="613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5" name="Google Shape;2965;p62"/>
              <p:cNvSpPr/>
              <p:nvPr/>
            </p:nvSpPr>
            <p:spPr>
              <a:xfrm>
                <a:off x="1355225" y="3249125"/>
                <a:ext cx="45325" cy="19525"/>
              </a:xfrm>
              <a:custGeom>
                <a:avLst/>
                <a:gdLst/>
                <a:ahLst/>
                <a:cxnLst/>
                <a:rect l="l" t="t" r="r" b="b"/>
                <a:pathLst>
                  <a:path w="1813" h="781" extrusionOk="0">
                    <a:moveTo>
                      <a:pt x="0" y="0"/>
                    </a:moveTo>
                    <a:lnTo>
                      <a:pt x="0" y="781"/>
                    </a:lnTo>
                    <a:lnTo>
                      <a:pt x="1812" y="781"/>
                    </a:lnTo>
                    <a:lnTo>
                      <a:pt x="181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6" name="Google Shape;2966;p62"/>
              <p:cNvSpPr/>
              <p:nvPr/>
            </p:nvSpPr>
            <p:spPr>
              <a:xfrm>
                <a:off x="2776150" y="3125075"/>
                <a:ext cx="441850" cy="646025"/>
              </a:xfrm>
              <a:custGeom>
                <a:avLst/>
                <a:gdLst/>
                <a:ahLst/>
                <a:cxnLst/>
                <a:rect l="l" t="t" r="r" b="b"/>
                <a:pathLst>
                  <a:path w="17674" h="25841" extrusionOk="0">
                    <a:moveTo>
                      <a:pt x="1618" y="1"/>
                    </a:moveTo>
                    <a:cubicBezTo>
                      <a:pt x="698" y="1"/>
                      <a:pt x="1" y="725"/>
                      <a:pt x="1" y="1589"/>
                    </a:cubicBezTo>
                    <a:lnTo>
                      <a:pt x="1" y="24252"/>
                    </a:lnTo>
                    <a:cubicBezTo>
                      <a:pt x="1" y="25116"/>
                      <a:pt x="754" y="25841"/>
                      <a:pt x="1618" y="25841"/>
                    </a:cubicBezTo>
                    <a:lnTo>
                      <a:pt x="16085" y="25841"/>
                    </a:lnTo>
                    <a:cubicBezTo>
                      <a:pt x="16977" y="25841"/>
                      <a:pt x="17674" y="25116"/>
                      <a:pt x="17674" y="24252"/>
                    </a:cubicBezTo>
                    <a:lnTo>
                      <a:pt x="17674" y="1589"/>
                    </a:lnTo>
                    <a:cubicBezTo>
                      <a:pt x="17674" y="697"/>
                      <a:pt x="16949" y="1"/>
                      <a:pt x="160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7" name="Google Shape;2967;p62"/>
              <p:cNvSpPr/>
              <p:nvPr/>
            </p:nvSpPr>
            <p:spPr>
              <a:xfrm>
                <a:off x="2771975" y="3119500"/>
                <a:ext cx="450925" cy="655100"/>
              </a:xfrm>
              <a:custGeom>
                <a:avLst/>
                <a:gdLst/>
                <a:ahLst/>
                <a:cxnLst/>
                <a:rect l="l" t="t" r="r" b="b"/>
                <a:pathLst>
                  <a:path w="18037" h="26204" extrusionOk="0">
                    <a:moveTo>
                      <a:pt x="16252" y="335"/>
                    </a:moveTo>
                    <a:cubicBezTo>
                      <a:pt x="17060" y="335"/>
                      <a:pt x="17702" y="976"/>
                      <a:pt x="17702" y="1785"/>
                    </a:cubicBezTo>
                    <a:lnTo>
                      <a:pt x="17702" y="24447"/>
                    </a:lnTo>
                    <a:cubicBezTo>
                      <a:pt x="17702" y="25228"/>
                      <a:pt x="17060" y="25897"/>
                      <a:pt x="16252" y="25897"/>
                    </a:cubicBezTo>
                    <a:lnTo>
                      <a:pt x="1785" y="25897"/>
                    </a:lnTo>
                    <a:cubicBezTo>
                      <a:pt x="976" y="25897"/>
                      <a:pt x="335" y="25228"/>
                      <a:pt x="335" y="24447"/>
                    </a:cubicBezTo>
                    <a:lnTo>
                      <a:pt x="335" y="1785"/>
                    </a:lnTo>
                    <a:cubicBezTo>
                      <a:pt x="335" y="976"/>
                      <a:pt x="976" y="335"/>
                      <a:pt x="1785" y="335"/>
                    </a:cubicBezTo>
                    <a:close/>
                    <a:moveTo>
                      <a:pt x="1785" y="1"/>
                    </a:moveTo>
                    <a:cubicBezTo>
                      <a:pt x="809" y="1"/>
                      <a:pt x="1" y="809"/>
                      <a:pt x="1" y="1785"/>
                    </a:cubicBezTo>
                    <a:lnTo>
                      <a:pt x="1" y="24447"/>
                    </a:lnTo>
                    <a:cubicBezTo>
                      <a:pt x="1" y="25423"/>
                      <a:pt x="809" y="26203"/>
                      <a:pt x="1785" y="26203"/>
                    </a:cubicBezTo>
                    <a:lnTo>
                      <a:pt x="16252" y="26203"/>
                    </a:lnTo>
                    <a:cubicBezTo>
                      <a:pt x="17228" y="26203"/>
                      <a:pt x="18036" y="25423"/>
                      <a:pt x="18036" y="24447"/>
                    </a:cubicBezTo>
                    <a:lnTo>
                      <a:pt x="18036" y="1785"/>
                    </a:lnTo>
                    <a:cubicBezTo>
                      <a:pt x="18036" y="809"/>
                      <a:pt x="17228" y="1"/>
                      <a:pt x="1625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8" name="Google Shape;2968;p62"/>
              <p:cNvSpPr/>
              <p:nvPr/>
            </p:nvSpPr>
            <p:spPr>
              <a:xfrm>
                <a:off x="2942725" y="3194775"/>
                <a:ext cx="207000" cy="20225"/>
              </a:xfrm>
              <a:custGeom>
                <a:avLst/>
                <a:gdLst/>
                <a:ahLst/>
                <a:cxnLst/>
                <a:rect l="l" t="t" r="r" b="b"/>
                <a:pathLst>
                  <a:path w="8280" h="809" extrusionOk="0">
                    <a:moveTo>
                      <a:pt x="0" y="0"/>
                    </a:moveTo>
                    <a:lnTo>
                      <a:pt x="0" y="809"/>
                    </a:lnTo>
                    <a:lnTo>
                      <a:pt x="8279" y="809"/>
                    </a:lnTo>
                    <a:lnTo>
                      <a:pt x="827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9" name="Google Shape;2969;p62"/>
              <p:cNvSpPr/>
              <p:nvPr/>
            </p:nvSpPr>
            <p:spPr>
              <a:xfrm>
                <a:off x="2896025" y="3247025"/>
                <a:ext cx="253700" cy="19550"/>
              </a:xfrm>
              <a:custGeom>
                <a:avLst/>
                <a:gdLst/>
                <a:ahLst/>
                <a:cxnLst/>
                <a:rect l="l" t="t" r="r" b="b"/>
                <a:pathLst>
                  <a:path w="10148" h="782" extrusionOk="0">
                    <a:moveTo>
                      <a:pt x="1" y="1"/>
                    </a:moveTo>
                    <a:lnTo>
                      <a:pt x="1" y="781"/>
                    </a:lnTo>
                    <a:lnTo>
                      <a:pt x="10147" y="781"/>
                    </a:lnTo>
                    <a:lnTo>
                      <a:pt x="1014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0" name="Google Shape;2970;p62"/>
              <p:cNvSpPr/>
              <p:nvPr/>
            </p:nvSpPr>
            <p:spPr>
              <a:xfrm>
                <a:off x="2974075" y="3299300"/>
                <a:ext cx="174950" cy="20225"/>
              </a:xfrm>
              <a:custGeom>
                <a:avLst/>
                <a:gdLst/>
                <a:ahLst/>
                <a:cxnLst/>
                <a:rect l="l" t="t" r="r" b="b"/>
                <a:pathLst>
                  <a:path w="6998" h="809" extrusionOk="0">
                    <a:moveTo>
                      <a:pt x="1" y="0"/>
                    </a:moveTo>
                    <a:lnTo>
                      <a:pt x="1" y="809"/>
                    </a:lnTo>
                    <a:lnTo>
                      <a:pt x="6997" y="809"/>
                    </a:lnTo>
                    <a:lnTo>
                      <a:pt x="699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1" name="Google Shape;2971;p62"/>
              <p:cNvSpPr/>
              <p:nvPr/>
            </p:nvSpPr>
            <p:spPr>
              <a:xfrm>
                <a:off x="2974075" y="3351575"/>
                <a:ext cx="174950" cy="20225"/>
              </a:xfrm>
              <a:custGeom>
                <a:avLst/>
                <a:gdLst/>
                <a:ahLst/>
                <a:cxnLst/>
                <a:rect l="l" t="t" r="r" b="b"/>
                <a:pathLst>
                  <a:path w="6998" h="809" extrusionOk="0">
                    <a:moveTo>
                      <a:pt x="1" y="0"/>
                    </a:moveTo>
                    <a:lnTo>
                      <a:pt x="1" y="808"/>
                    </a:lnTo>
                    <a:lnTo>
                      <a:pt x="6997" y="808"/>
                    </a:lnTo>
                    <a:lnTo>
                      <a:pt x="699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2" name="Google Shape;2972;p62"/>
              <p:cNvSpPr/>
              <p:nvPr/>
            </p:nvSpPr>
            <p:spPr>
              <a:xfrm>
                <a:off x="2898825" y="3351575"/>
                <a:ext cx="45300" cy="20225"/>
              </a:xfrm>
              <a:custGeom>
                <a:avLst/>
                <a:gdLst/>
                <a:ahLst/>
                <a:cxnLst/>
                <a:rect l="l" t="t" r="r" b="b"/>
                <a:pathLst>
                  <a:path w="1812" h="809" extrusionOk="0">
                    <a:moveTo>
                      <a:pt x="0" y="0"/>
                    </a:moveTo>
                    <a:lnTo>
                      <a:pt x="0" y="808"/>
                    </a:lnTo>
                    <a:lnTo>
                      <a:pt x="1812" y="808"/>
                    </a:lnTo>
                    <a:lnTo>
                      <a:pt x="181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3" name="Google Shape;2973;p62"/>
              <p:cNvSpPr/>
              <p:nvPr/>
            </p:nvSpPr>
            <p:spPr>
              <a:xfrm>
                <a:off x="2845850" y="3483275"/>
                <a:ext cx="309450" cy="219550"/>
              </a:xfrm>
              <a:custGeom>
                <a:avLst/>
                <a:gdLst/>
                <a:ahLst/>
                <a:cxnLst/>
                <a:rect l="l" t="t" r="r" b="b"/>
                <a:pathLst>
                  <a:path w="12378" h="8782" extrusionOk="0">
                    <a:moveTo>
                      <a:pt x="809" y="0"/>
                    </a:moveTo>
                    <a:cubicBezTo>
                      <a:pt x="363" y="0"/>
                      <a:pt x="0" y="335"/>
                      <a:pt x="0" y="781"/>
                    </a:cubicBezTo>
                    <a:lnTo>
                      <a:pt x="0" y="7973"/>
                    </a:lnTo>
                    <a:cubicBezTo>
                      <a:pt x="0" y="8419"/>
                      <a:pt x="363" y="8781"/>
                      <a:pt x="809" y="8781"/>
                    </a:cubicBezTo>
                    <a:lnTo>
                      <a:pt x="11597" y="8781"/>
                    </a:lnTo>
                    <a:cubicBezTo>
                      <a:pt x="12043" y="8781"/>
                      <a:pt x="12377" y="8419"/>
                      <a:pt x="12377" y="7973"/>
                    </a:cubicBezTo>
                    <a:lnTo>
                      <a:pt x="12377" y="781"/>
                    </a:lnTo>
                    <a:cubicBezTo>
                      <a:pt x="12377" y="335"/>
                      <a:pt x="12043" y="0"/>
                      <a:pt x="11597" y="0"/>
                    </a:cubicBezTo>
                    <a:close/>
                  </a:path>
                </a:pathLst>
              </a:custGeom>
              <a:solidFill>
                <a:srgbClr val="ABF2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4" name="Google Shape;2974;p62"/>
              <p:cNvSpPr/>
              <p:nvPr/>
            </p:nvSpPr>
            <p:spPr>
              <a:xfrm>
                <a:off x="2841675" y="3478400"/>
                <a:ext cx="318500" cy="228600"/>
              </a:xfrm>
              <a:custGeom>
                <a:avLst/>
                <a:gdLst/>
                <a:ahLst/>
                <a:cxnLst/>
                <a:rect l="l" t="t" r="r" b="b"/>
                <a:pathLst>
                  <a:path w="12740" h="9144" extrusionOk="0">
                    <a:moveTo>
                      <a:pt x="11764" y="335"/>
                    </a:moveTo>
                    <a:cubicBezTo>
                      <a:pt x="12126" y="335"/>
                      <a:pt x="12405" y="641"/>
                      <a:pt x="12405" y="976"/>
                    </a:cubicBezTo>
                    <a:lnTo>
                      <a:pt x="12405" y="8168"/>
                    </a:lnTo>
                    <a:cubicBezTo>
                      <a:pt x="12405" y="8558"/>
                      <a:pt x="12098" y="8837"/>
                      <a:pt x="11764" y="8837"/>
                    </a:cubicBezTo>
                    <a:lnTo>
                      <a:pt x="976" y="8837"/>
                    </a:lnTo>
                    <a:cubicBezTo>
                      <a:pt x="613" y="8837"/>
                      <a:pt x="335" y="8502"/>
                      <a:pt x="335" y="8168"/>
                    </a:cubicBezTo>
                    <a:lnTo>
                      <a:pt x="335" y="976"/>
                    </a:lnTo>
                    <a:cubicBezTo>
                      <a:pt x="335" y="614"/>
                      <a:pt x="641" y="335"/>
                      <a:pt x="976" y="335"/>
                    </a:cubicBezTo>
                    <a:close/>
                    <a:moveTo>
                      <a:pt x="976" y="0"/>
                    </a:moveTo>
                    <a:cubicBezTo>
                      <a:pt x="418" y="0"/>
                      <a:pt x="0" y="474"/>
                      <a:pt x="0" y="976"/>
                    </a:cubicBezTo>
                    <a:lnTo>
                      <a:pt x="0" y="8168"/>
                    </a:lnTo>
                    <a:cubicBezTo>
                      <a:pt x="0" y="8725"/>
                      <a:pt x="474" y="9143"/>
                      <a:pt x="976" y="9143"/>
                    </a:cubicBezTo>
                    <a:lnTo>
                      <a:pt x="11764" y="9143"/>
                    </a:lnTo>
                    <a:cubicBezTo>
                      <a:pt x="12321" y="9143"/>
                      <a:pt x="12739" y="8697"/>
                      <a:pt x="12739" y="8168"/>
                    </a:cubicBezTo>
                    <a:lnTo>
                      <a:pt x="12739" y="976"/>
                    </a:lnTo>
                    <a:cubicBezTo>
                      <a:pt x="12739" y="418"/>
                      <a:pt x="12265" y="0"/>
                      <a:pt x="1176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5" name="Google Shape;2975;p62"/>
              <p:cNvSpPr/>
              <p:nvPr/>
            </p:nvSpPr>
            <p:spPr>
              <a:xfrm>
                <a:off x="2882775" y="3544600"/>
                <a:ext cx="239075" cy="103175"/>
              </a:xfrm>
              <a:custGeom>
                <a:avLst/>
                <a:gdLst/>
                <a:ahLst/>
                <a:cxnLst/>
                <a:rect l="l" t="t" r="r" b="b"/>
                <a:pathLst>
                  <a:path w="9563" h="4127" extrusionOk="0">
                    <a:moveTo>
                      <a:pt x="6301" y="1"/>
                    </a:moveTo>
                    <a:lnTo>
                      <a:pt x="3736" y="3318"/>
                    </a:lnTo>
                    <a:lnTo>
                      <a:pt x="2175" y="1366"/>
                    </a:lnTo>
                    <a:lnTo>
                      <a:pt x="1" y="4126"/>
                    </a:lnTo>
                    <a:lnTo>
                      <a:pt x="9562" y="4126"/>
                    </a:lnTo>
                    <a:lnTo>
                      <a:pt x="630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6" name="Google Shape;2976;p62"/>
              <p:cNvSpPr/>
              <p:nvPr/>
            </p:nvSpPr>
            <p:spPr>
              <a:xfrm>
                <a:off x="2960150" y="3532750"/>
                <a:ext cx="40425" cy="39750"/>
              </a:xfrm>
              <a:custGeom>
                <a:avLst/>
                <a:gdLst/>
                <a:ahLst/>
                <a:cxnLst/>
                <a:rect l="l" t="t" r="r" b="b"/>
                <a:pathLst>
                  <a:path w="1617" h="1590" extrusionOk="0">
                    <a:moveTo>
                      <a:pt x="808" y="1"/>
                    </a:moveTo>
                    <a:cubicBezTo>
                      <a:pt x="362" y="1"/>
                      <a:pt x="0" y="363"/>
                      <a:pt x="0" y="809"/>
                    </a:cubicBezTo>
                    <a:cubicBezTo>
                      <a:pt x="0" y="1227"/>
                      <a:pt x="362" y="1590"/>
                      <a:pt x="808" y="1590"/>
                    </a:cubicBezTo>
                    <a:cubicBezTo>
                      <a:pt x="1254" y="1590"/>
                      <a:pt x="1617" y="1227"/>
                      <a:pt x="1617" y="809"/>
                    </a:cubicBezTo>
                    <a:cubicBezTo>
                      <a:pt x="1617" y="363"/>
                      <a:pt x="1254" y="1"/>
                      <a:pt x="80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7" name="Google Shape;2977;p62"/>
              <p:cNvSpPr/>
              <p:nvPr/>
            </p:nvSpPr>
            <p:spPr>
              <a:xfrm>
                <a:off x="2576150" y="2219125"/>
                <a:ext cx="800050" cy="799350"/>
              </a:xfrm>
              <a:custGeom>
                <a:avLst/>
                <a:gdLst/>
                <a:ahLst/>
                <a:cxnLst/>
                <a:rect l="l" t="t" r="r" b="b"/>
                <a:pathLst>
                  <a:path w="32002" h="31974" extrusionOk="0">
                    <a:moveTo>
                      <a:pt x="16001" y="1"/>
                    </a:moveTo>
                    <a:lnTo>
                      <a:pt x="16001" y="2565"/>
                    </a:lnTo>
                    <a:cubicBezTo>
                      <a:pt x="23416" y="2565"/>
                      <a:pt x="29437" y="8614"/>
                      <a:pt x="29437" y="16029"/>
                    </a:cubicBezTo>
                    <a:cubicBezTo>
                      <a:pt x="29437" y="23444"/>
                      <a:pt x="23416" y="29465"/>
                      <a:pt x="16001" y="29465"/>
                    </a:cubicBezTo>
                    <a:cubicBezTo>
                      <a:pt x="8586" y="29465"/>
                      <a:pt x="2537" y="23444"/>
                      <a:pt x="2537" y="16029"/>
                    </a:cubicBezTo>
                    <a:cubicBezTo>
                      <a:pt x="2537" y="13855"/>
                      <a:pt x="3067" y="11848"/>
                      <a:pt x="3987" y="10036"/>
                    </a:cubicBezTo>
                    <a:lnTo>
                      <a:pt x="1673" y="8893"/>
                    </a:lnTo>
                    <a:cubicBezTo>
                      <a:pt x="586" y="11011"/>
                      <a:pt x="1" y="13437"/>
                      <a:pt x="1" y="16001"/>
                    </a:cubicBezTo>
                    <a:cubicBezTo>
                      <a:pt x="1" y="24810"/>
                      <a:pt x="7193" y="31974"/>
                      <a:pt x="16001" y="31974"/>
                    </a:cubicBezTo>
                    <a:cubicBezTo>
                      <a:pt x="24810" y="31974"/>
                      <a:pt x="32002" y="24810"/>
                      <a:pt x="32002" y="16001"/>
                    </a:cubicBezTo>
                    <a:cubicBezTo>
                      <a:pt x="32002" y="7165"/>
                      <a:pt x="24810" y="1"/>
                      <a:pt x="1600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8" name="Google Shape;2978;p62"/>
              <p:cNvSpPr/>
              <p:nvPr/>
            </p:nvSpPr>
            <p:spPr>
              <a:xfrm>
                <a:off x="2617975" y="2219825"/>
                <a:ext cx="358225" cy="250200"/>
              </a:xfrm>
              <a:custGeom>
                <a:avLst/>
                <a:gdLst/>
                <a:ahLst/>
                <a:cxnLst/>
                <a:rect l="l" t="t" r="r" b="b"/>
                <a:pathLst>
                  <a:path w="14329" h="10008" extrusionOk="0">
                    <a:moveTo>
                      <a:pt x="14328" y="1"/>
                    </a:moveTo>
                    <a:cubicBezTo>
                      <a:pt x="8056" y="1"/>
                      <a:pt x="2621" y="3624"/>
                      <a:pt x="0" y="8893"/>
                    </a:cubicBezTo>
                    <a:lnTo>
                      <a:pt x="2314" y="10008"/>
                    </a:lnTo>
                    <a:cubicBezTo>
                      <a:pt x="4488" y="5576"/>
                      <a:pt x="9060" y="2537"/>
                      <a:pt x="14328" y="2537"/>
                    </a:cubicBezTo>
                    <a:lnTo>
                      <a:pt x="1432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9" name="Google Shape;2979;p62"/>
              <p:cNvSpPr/>
              <p:nvPr/>
            </p:nvSpPr>
            <p:spPr>
              <a:xfrm>
                <a:off x="2677200" y="2320875"/>
                <a:ext cx="299000" cy="564500"/>
              </a:xfrm>
              <a:custGeom>
                <a:avLst/>
                <a:gdLst/>
                <a:ahLst/>
                <a:cxnLst/>
                <a:rect l="l" t="t" r="r" b="b"/>
                <a:pathLst>
                  <a:path w="11960" h="22580" extrusionOk="0">
                    <a:moveTo>
                      <a:pt x="11959" y="1"/>
                    </a:moveTo>
                    <a:cubicBezTo>
                      <a:pt x="5353" y="1"/>
                      <a:pt x="1" y="5380"/>
                      <a:pt x="1" y="11959"/>
                    </a:cubicBezTo>
                    <a:cubicBezTo>
                      <a:pt x="1" y="16558"/>
                      <a:pt x="2649" y="20545"/>
                      <a:pt x="6523" y="22580"/>
                    </a:cubicBezTo>
                    <a:lnTo>
                      <a:pt x="7666" y="20294"/>
                    </a:lnTo>
                    <a:cubicBezTo>
                      <a:pt x="4628" y="18705"/>
                      <a:pt x="2593" y="15583"/>
                      <a:pt x="2593" y="11959"/>
                    </a:cubicBezTo>
                    <a:cubicBezTo>
                      <a:pt x="2593" y="6802"/>
                      <a:pt x="6802" y="2593"/>
                      <a:pt x="11959" y="2593"/>
                    </a:cubicBezTo>
                    <a:lnTo>
                      <a:pt x="1195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0" name="Google Shape;2980;p62"/>
              <p:cNvSpPr/>
              <p:nvPr/>
            </p:nvSpPr>
            <p:spPr>
              <a:xfrm>
                <a:off x="2839575" y="2320875"/>
                <a:ext cx="435575" cy="597950"/>
              </a:xfrm>
              <a:custGeom>
                <a:avLst/>
                <a:gdLst/>
                <a:ahLst/>
                <a:cxnLst/>
                <a:rect l="l" t="t" r="r" b="b"/>
                <a:pathLst>
                  <a:path w="17423" h="23918" extrusionOk="0">
                    <a:moveTo>
                      <a:pt x="5464" y="1"/>
                    </a:moveTo>
                    <a:lnTo>
                      <a:pt x="5464" y="2593"/>
                    </a:lnTo>
                    <a:cubicBezTo>
                      <a:pt x="10621" y="2593"/>
                      <a:pt x="14830" y="6802"/>
                      <a:pt x="14830" y="11959"/>
                    </a:cubicBezTo>
                    <a:cubicBezTo>
                      <a:pt x="14830" y="17116"/>
                      <a:pt x="10621" y="21325"/>
                      <a:pt x="5464" y="21325"/>
                    </a:cubicBezTo>
                    <a:cubicBezTo>
                      <a:pt x="3931" y="21325"/>
                      <a:pt x="2426" y="20935"/>
                      <a:pt x="1143" y="20294"/>
                    </a:cubicBezTo>
                    <a:lnTo>
                      <a:pt x="1" y="22580"/>
                    </a:lnTo>
                    <a:cubicBezTo>
                      <a:pt x="1617" y="23416"/>
                      <a:pt x="3485" y="23918"/>
                      <a:pt x="5464" y="23918"/>
                    </a:cubicBezTo>
                    <a:cubicBezTo>
                      <a:pt x="12043" y="23918"/>
                      <a:pt x="17423" y="18538"/>
                      <a:pt x="17423" y="11959"/>
                    </a:cubicBezTo>
                    <a:cubicBezTo>
                      <a:pt x="17423" y="5380"/>
                      <a:pt x="12043" y="1"/>
                      <a:pt x="546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1" name="Google Shape;2981;p62"/>
              <p:cNvSpPr/>
              <p:nvPr/>
            </p:nvSpPr>
            <p:spPr>
              <a:xfrm>
                <a:off x="2776150" y="2420525"/>
                <a:ext cx="364500" cy="399350"/>
              </a:xfrm>
              <a:custGeom>
                <a:avLst/>
                <a:gdLst/>
                <a:ahLst/>
                <a:cxnLst/>
                <a:rect l="l" t="t" r="r" b="b"/>
                <a:pathLst>
                  <a:path w="14580" h="15974" extrusionOk="0">
                    <a:moveTo>
                      <a:pt x="8001" y="1"/>
                    </a:moveTo>
                    <a:cubicBezTo>
                      <a:pt x="3597" y="1"/>
                      <a:pt x="1" y="3541"/>
                      <a:pt x="29" y="8001"/>
                    </a:cubicBezTo>
                    <a:cubicBezTo>
                      <a:pt x="29" y="12377"/>
                      <a:pt x="3597" y="15973"/>
                      <a:pt x="8001" y="15973"/>
                    </a:cubicBezTo>
                    <a:cubicBezTo>
                      <a:pt x="10705" y="15973"/>
                      <a:pt x="13158" y="14579"/>
                      <a:pt x="14580" y="12489"/>
                    </a:cubicBezTo>
                    <a:lnTo>
                      <a:pt x="12489" y="11039"/>
                    </a:lnTo>
                    <a:cubicBezTo>
                      <a:pt x="11513" y="12489"/>
                      <a:pt x="9869" y="13437"/>
                      <a:pt x="8001" y="13437"/>
                    </a:cubicBezTo>
                    <a:cubicBezTo>
                      <a:pt x="4991" y="13437"/>
                      <a:pt x="2565" y="10984"/>
                      <a:pt x="2565" y="8001"/>
                    </a:cubicBezTo>
                    <a:cubicBezTo>
                      <a:pt x="2565" y="5018"/>
                      <a:pt x="4991" y="2565"/>
                      <a:pt x="8001" y="2565"/>
                    </a:cubicBezTo>
                    <a:lnTo>
                      <a:pt x="800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2" name="Google Shape;2982;p62"/>
              <p:cNvSpPr/>
              <p:nvPr/>
            </p:nvSpPr>
            <p:spPr>
              <a:xfrm>
                <a:off x="2976175" y="2419125"/>
                <a:ext cx="199325" cy="312250"/>
              </a:xfrm>
              <a:custGeom>
                <a:avLst/>
                <a:gdLst/>
                <a:ahLst/>
                <a:cxnLst/>
                <a:rect l="l" t="t" r="r" b="b"/>
                <a:pathLst>
                  <a:path w="7973" h="12490" extrusionOk="0">
                    <a:moveTo>
                      <a:pt x="0" y="1"/>
                    </a:moveTo>
                    <a:lnTo>
                      <a:pt x="0" y="2593"/>
                    </a:lnTo>
                    <a:cubicBezTo>
                      <a:pt x="2983" y="2593"/>
                      <a:pt x="5436" y="5019"/>
                      <a:pt x="5436" y="8029"/>
                    </a:cubicBezTo>
                    <a:cubicBezTo>
                      <a:pt x="5436" y="9144"/>
                      <a:pt x="5073" y="10175"/>
                      <a:pt x="4488" y="11012"/>
                    </a:cubicBezTo>
                    <a:lnTo>
                      <a:pt x="6579" y="12489"/>
                    </a:lnTo>
                    <a:cubicBezTo>
                      <a:pt x="7443" y="11207"/>
                      <a:pt x="7973" y="9674"/>
                      <a:pt x="7973" y="8001"/>
                    </a:cubicBezTo>
                    <a:cubicBezTo>
                      <a:pt x="7973" y="3597"/>
                      <a:pt x="4377" y="1"/>
                      <a:pt x="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3" name="Google Shape;2983;p62"/>
              <p:cNvSpPr/>
              <p:nvPr/>
            </p:nvSpPr>
            <p:spPr>
              <a:xfrm>
                <a:off x="3259800" y="2987100"/>
                <a:ext cx="50200" cy="413975"/>
              </a:xfrm>
              <a:custGeom>
                <a:avLst/>
                <a:gdLst/>
                <a:ahLst/>
                <a:cxnLst/>
                <a:rect l="l" t="t" r="r" b="b"/>
                <a:pathLst>
                  <a:path w="2008" h="16559" extrusionOk="0">
                    <a:moveTo>
                      <a:pt x="0" y="0"/>
                    </a:moveTo>
                    <a:lnTo>
                      <a:pt x="0" y="335"/>
                    </a:lnTo>
                    <a:lnTo>
                      <a:pt x="1673" y="335"/>
                    </a:lnTo>
                    <a:lnTo>
                      <a:pt x="1673" y="16252"/>
                    </a:lnTo>
                    <a:lnTo>
                      <a:pt x="0" y="16252"/>
                    </a:lnTo>
                    <a:lnTo>
                      <a:pt x="0" y="16558"/>
                    </a:lnTo>
                    <a:lnTo>
                      <a:pt x="2007" y="16558"/>
                    </a:lnTo>
                    <a:lnTo>
                      <a:pt x="200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4" name="Google Shape;2984;p62"/>
              <p:cNvSpPr/>
              <p:nvPr/>
            </p:nvSpPr>
            <p:spPr>
              <a:xfrm>
                <a:off x="1275075" y="2111800"/>
                <a:ext cx="1455125" cy="185400"/>
              </a:xfrm>
              <a:custGeom>
                <a:avLst/>
                <a:gdLst/>
                <a:ahLst/>
                <a:cxnLst/>
                <a:rect l="l" t="t" r="r" b="b"/>
                <a:pathLst>
                  <a:path w="58205" h="7416" extrusionOk="0">
                    <a:moveTo>
                      <a:pt x="0" y="1"/>
                    </a:moveTo>
                    <a:lnTo>
                      <a:pt x="0" y="7416"/>
                    </a:lnTo>
                    <a:lnTo>
                      <a:pt x="335" y="7416"/>
                    </a:lnTo>
                    <a:lnTo>
                      <a:pt x="335" y="308"/>
                    </a:lnTo>
                    <a:lnTo>
                      <a:pt x="57898" y="308"/>
                    </a:lnTo>
                    <a:lnTo>
                      <a:pt x="57898" y="4600"/>
                    </a:lnTo>
                    <a:lnTo>
                      <a:pt x="58204" y="4600"/>
                    </a:lnTo>
                    <a:lnTo>
                      <a:pt x="5820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5" name="Google Shape;2985;p62"/>
              <p:cNvSpPr/>
              <p:nvPr/>
            </p:nvSpPr>
            <p:spPr>
              <a:xfrm>
                <a:off x="2850725" y="1637656"/>
                <a:ext cx="89925" cy="89225"/>
              </a:xfrm>
              <a:custGeom>
                <a:avLst/>
                <a:gdLst/>
                <a:ahLst/>
                <a:cxnLst/>
                <a:rect l="l" t="t" r="r" b="b"/>
                <a:pathLst>
                  <a:path w="3597" h="3569" extrusionOk="0">
                    <a:moveTo>
                      <a:pt x="1" y="1"/>
                    </a:moveTo>
                    <a:lnTo>
                      <a:pt x="1" y="3569"/>
                    </a:lnTo>
                    <a:lnTo>
                      <a:pt x="3597" y="3569"/>
                    </a:lnTo>
                    <a:lnTo>
                      <a:pt x="3597"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6" name="Google Shape;2986;p62"/>
              <p:cNvSpPr/>
              <p:nvPr/>
            </p:nvSpPr>
            <p:spPr>
              <a:xfrm>
                <a:off x="2825650" y="1688531"/>
                <a:ext cx="63425" cy="63450"/>
              </a:xfrm>
              <a:custGeom>
                <a:avLst/>
                <a:gdLst/>
                <a:ahLst/>
                <a:cxnLst/>
                <a:rect l="l" t="t" r="r" b="b"/>
                <a:pathLst>
                  <a:path w="2537" h="2538" extrusionOk="0">
                    <a:moveTo>
                      <a:pt x="0" y="1"/>
                    </a:moveTo>
                    <a:lnTo>
                      <a:pt x="0" y="2537"/>
                    </a:lnTo>
                    <a:lnTo>
                      <a:pt x="2537" y="2537"/>
                    </a:lnTo>
                    <a:lnTo>
                      <a:pt x="2537"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7" name="Google Shape;2987;p62"/>
              <p:cNvSpPr/>
              <p:nvPr/>
            </p:nvSpPr>
            <p:spPr>
              <a:xfrm>
                <a:off x="2693925" y="1689231"/>
                <a:ext cx="38350" cy="38350"/>
              </a:xfrm>
              <a:custGeom>
                <a:avLst/>
                <a:gdLst/>
                <a:ahLst/>
                <a:cxnLst/>
                <a:rect l="l" t="t" r="r" b="b"/>
                <a:pathLst>
                  <a:path w="1534" h="1534" extrusionOk="0">
                    <a:moveTo>
                      <a:pt x="1" y="0"/>
                    </a:moveTo>
                    <a:lnTo>
                      <a:pt x="1" y="1534"/>
                    </a:lnTo>
                    <a:lnTo>
                      <a:pt x="1534" y="1534"/>
                    </a:lnTo>
                    <a:lnTo>
                      <a:pt x="1534"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8" name="Google Shape;2988;p62"/>
              <p:cNvSpPr/>
              <p:nvPr/>
            </p:nvSpPr>
            <p:spPr>
              <a:xfrm>
                <a:off x="2784525" y="1985528"/>
                <a:ext cx="52975" cy="53000"/>
              </a:xfrm>
              <a:custGeom>
                <a:avLst/>
                <a:gdLst/>
                <a:ahLst/>
                <a:cxnLst/>
                <a:rect l="l" t="t" r="r" b="b"/>
                <a:pathLst>
                  <a:path w="2119" h="2120" extrusionOk="0">
                    <a:moveTo>
                      <a:pt x="0" y="1"/>
                    </a:moveTo>
                    <a:lnTo>
                      <a:pt x="0" y="2120"/>
                    </a:lnTo>
                    <a:lnTo>
                      <a:pt x="2119" y="2120"/>
                    </a:lnTo>
                    <a:lnTo>
                      <a:pt x="2119"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9" name="Google Shape;2989;p62"/>
              <p:cNvSpPr/>
              <p:nvPr/>
            </p:nvSpPr>
            <p:spPr>
              <a:xfrm>
                <a:off x="2117138" y="1888024"/>
                <a:ext cx="52300" cy="52300"/>
              </a:xfrm>
              <a:custGeom>
                <a:avLst/>
                <a:gdLst/>
                <a:ahLst/>
                <a:cxnLst/>
                <a:rect l="l" t="t" r="r" b="b"/>
                <a:pathLst>
                  <a:path w="2092" h="2092" extrusionOk="0">
                    <a:moveTo>
                      <a:pt x="1" y="1"/>
                    </a:moveTo>
                    <a:lnTo>
                      <a:pt x="1" y="2091"/>
                    </a:lnTo>
                    <a:lnTo>
                      <a:pt x="2092" y="2091"/>
                    </a:lnTo>
                    <a:lnTo>
                      <a:pt x="2092"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0" name="Google Shape;2990;p62"/>
              <p:cNvSpPr/>
              <p:nvPr/>
            </p:nvSpPr>
            <p:spPr>
              <a:xfrm>
                <a:off x="2141538" y="1913824"/>
                <a:ext cx="58575" cy="58550"/>
              </a:xfrm>
              <a:custGeom>
                <a:avLst/>
                <a:gdLst/>
                <a:ahLst/>
                <a:cxnLst/>
                <a:rect l="l" t="t" r="r" b="b"/>
                <a:pathLst>
                  <a:path w="2343" h="2342" extrusionOk="0">
                    <a:moveTo>
                      <a:pt x="1" y="0"/>
                    </a:moveTo>
                    <a:lnTo>
                      <a:pt x="1" y="2342"/>
                    </a:lnTo>
                    <a:lnTo>
                      <a:pt x="2342" y="2342"/>
                    </a:lnTo>
                    <a:lnTo>
                      <a:pt x="2342"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1" name="Google Shape;2991;p62"/>
              <p:cNvSpPr/>
              <p:nvPr/>
            </p:nvSpPr>
            <p:spPr>
              <a:xfrm>
                <a:off x="2239113" y="1920074"/>
                <a:ext cx="28575" cy="28600"/>
              </a:xfrm>
              <a:custGeom>
                <a:avLst/>
                <a:gdLst/>
                <a:ahLst/>
                <a:cxnLst/>
                <a:rect l="l" t="t" r="r" b="b"/>
                <a:pathLst>
                  <a:path w="1143" h="1144" extrusionOk="0">
                    <a:moveTo>
                      <a:pt x="0" y="1"/>
                    </a:moveTo>
                    <a:lnTo>
                      <a:pt x="0" y="1144"/>
                    </a:lnTo>
                    <a:lnTo>
                      <a:pt x="1143" y="1144"/>
                    </a:lnTo>
                    <a:lnTo>
                      <a:pt x="1143"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2" name="Google Shape;2992;p62"/>
              <p:cNvSpPr/>
              <p:nvPr/>
            </p:nvSpPr>
            <p:spPr>
              <a:xfrm>
                <a:off x="2383825" y="2689525"/>
                <a:ext cx="48100" cy="48100"/>
              </a:xfrm>
              <a:custGeom>
                <a:avLst/>
                <a:gdLst/>
                <a:ahLst/>
                <a:cxnLst/>
                <a:rect l="l" t="t" r="r" b="b"/>
                <a:pathLst>
                  <a:path w="1924" h="1924" extrusionOk="0">
                    <a:moveTo>
                      <a:pt x="0" y="1"/>
                    </a:moveTo>
                    <a:lnTo>
                      <a:pt x="0" y="1924"/>
                    </a:lnTo>
                    <a:lnTo>
                      <a:pt x="1924" y="1924"/>
                    </a:lnTo>
                    <a:lnTo>
                      <a:pt x="1924"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3" name="Google Shape;2993;p62"/>
              <p:cNvSpPr/>
              <p:nvPr/>
            </p:nvSpPr>
            <p:spPr>
              <a:xfrm>
                <a:off x="2416575" y="2612175"/>
                <a:ext cx="24400" cy="24425"/>
              </a:xfrm>
              <a:custGeom>
                <a:avLst/>
                <a:gdLst/>
                <a:ahLst/>
                <a:cxnLst/>
                <a:rect l="l" t="t" r="r" b="b"/>
                <a:pathLst>
                  <a:path w="976" h="977" extrusionOk="0">
                    <a:moveTo>
                      <a:pt x="0" y="0"/>
                    </a:moveTo>
                    <a:lnTo>
                      <a:pt x="0" y="976"/>
                    </a:lnTo>
                    <a:lnTo>
                      <a:pt x="976" y="976"/>
                    </a:lnTo>
                    <a:lnTo>
                      <a:pt x="976"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4" name="Google Shape;2994;p62"/>
              <p:cNvSpPr/>
              <p:nvPr/>
            </p:nvSpPr>
            <p:spPr>
              <a:xfrm>
                <a:off x="2509250" y="2658875"/>
                <a:ext cx="20925" cy="20925"/>
              </a:xfrm>
              <a:custGeom>
                <a:avLst/>
                <a:gdLst/>
                <a:ahLst/>
                <a:cxnLst/>
                <a:rect l="l" t="t" r="r" b="b"/>
                <a:pathLst>
                  <a:path w="837" h="837" extrusionOk="0">
                    <a:moveTo>
                      <a:pt x="1" y="0"/>
                    </a:moveTo>
                    <a:lnTo>
                      <a:pt x="1" y="836"/>
                    </a:lnTo>
                    <a:lnTo>
                      <a:pt x="837" y="836"/>
                    </a:lnTo>
                    <a:lnTo>
                      <a:pt x="837"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5" name="Google Shape;2995;p62"/>
              <p:cNvSpPr/>
              <p:nvPr/>
            </p:nvSpPr>
            <p:spPr>
              <a:xfrm>
                <a:off x="1746875" y="2550850"/>
                <a:ext cx="36950" cy="36250"/>
              </a:xfrm>
              <a:custGeom>
                <a:avLst/>
                <a:gdLst/>
                <a:ahLst/>
                <a:cxnLst/>
                <a:rect l="l" t="t" r="r" b="b"/>
                <a:pathLst>
                  <a:path w="1478" h="1450" extrusionOk="0">
                    <a:moveTo>
                      <a:pt x="0" y="0"/>
                    </a:moveTo>
                    <a:lnTo>
                      <a:pt x="0" y="1450"/>
                    </a:lnTo>
                    <a:lnTo>
                      <a:pt x="1477" y="1450"/>
                    </a:lnTo>
                    <a:lnTo>
                      <a:pt x="147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6" name="Google Shape;2996;p62"/>
              <p:cNvSpPr/>
              <p:nvPr/>
            </p:nvSpPr>
            <p:spPr>
              <a:xfrm>
                <a:off x="1093200" y="1879096"/>
                <a:ext cx="81550" cy="81575"/>
              </a:xfrm>
              <a:custGeom>
                <a:avLst/>
                <a:gdLst/>
                <a:ahLst/>
                <a:cxnLst/>
                <a:rect l="l" t="t" r="r" b="b"/>
                <a:pathLst>
                  <a:path w="3262" h="3263" extrusionOk="0">
                    <a:moveTo>
                      <a:pt x="0" y="1"/>
                    </a:moveTo>
                    <a:lnTo>
                      <a:pt x="0" y="3262"/>
                    </a:lnTo>
                    <a:lnTo>
                      <a:pt x="3261" y="3262"/>
                    </a:lnTo>
                    <a:lnTo>
                      <a:pt x="3261"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7" name="Google Shape;2997;p62"/>
              <p:cNvSpPr/>
              <p:nvPr/>
            </p:nvSpPr>
            <p:spPr>
              <a:xfrm>
                <a:off x="1067400" y="1930671"/>
                <a:ext cx="55075" cy="54375"/>
              </a:xfrm>
              <a:custGeom>
                <a:avLst/>
                <a:gdLst/>
                <a:ahLst/>
                <a:cxnLst/>
                <a:rect l="l" t="t" r="r" b="b"/>
                <a:pathLst>
                  <a:path w="2203" h="2175" extrusionOk="0">
                    <a:moveTo>
                      <a:pt x="1" y="1"/>
                    </a:moveTo>
                    <a:lnTo>
                      <a:pt x="1" y="2175"/>
                    </a:lnTo>
                    <a:lnTo>
                      <a:pt x="2203" y="2175"/>
                    </a:lnTo>
                    <a:lnTo>
                      <a:pt x="2203"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8" name="Google Shape;2998;p62"/>
              <p:cNvSpPr/>
              <p:nvPr/>
            </p:nvSpPr>
            <p:spPr>
              <a:xfrm>
                <a:off x="1003975" y="1847046"/>
                <a:ext cx="50900" cy="50200"/>
              </a:xfrm>
              <a:custGeom>
                <a:avLst/>
                <a:gdLst/>
                <a:ahLst/>
                <a:cxnLst/>
                <a:rect l="l" t="t" r="r" b="b"/>
                <a:pathLst>
                  <a:path w="2036" h="2008" extrusionOk="0">
                    <a:moveTo>
                      <a:pt x="1" y="1"/>
                    </a:moveTo>
                    <a:lnTo>
                      <a:pt x="1" y="2008"/>
                    </a:lnTo>
                    <a:lnTo>
                      <a:pt x="2036" y="2008"/>
                    </a:lnTo>
                    <a:lnTo>
                      <a:pt x="2036"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9" name="Google Shape;2999;p62"/>
              <p:cNvSpPr/>
              <p:nvPr/>
            </p:nvSpPr>
            <p:spPr>
              <a:xfrm>
                <a:off x="1167050" y="1803146"/>
                <a:ext cx="25825" cy="25800"/>
              </a:xfrm>
              <a:custGeom>
                <a:avLst/>
                <a:gdLst/>
                <a:ahLst/>
                <a:cxnLst/>
                <a:rect l="l" t="t" r="r" b="b"/>
                <a:pathLst>
                  <a:path w="1033" h="1032" extrusionOk="0">
                    <a:moveTo>
                      <a:pt x="1" y="0"/>
                    </a:moveTo>
                    <a:lnTo>
                      <a:pt x="1" y="1032"/>
                    </a:lnTo>
                    <a:lnTo>
                      <a:pt x="1032" y="1032"/>
                    </a:lnTo>
                    <a:lnTo>
                      <a:pt x="1032"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0" name="Google Shape;3000;p62"/>
              <p:cNvSpPr/>
              <p:nvPr/>
            </p:nvSpPr>
            <p:spPr>
              <a:xfrm>
                <a:off x="1826300" y="1438909"/>
                <a:ext cx="69725" cy="69725"/>
              </a:xfrm>
              <a:custGeom>
                <a:avLst/>
                <a:gdLst/>
                <a:ahLst/>
                <a:cxnLst/>
                <a:rect l="l" t="t" r="r" b="b"/>
                <a:pathLst>
                  <a:path w="2789" h="2789" extrusionOk="0">
                    <a:moveTo>
                      <a:pt x="1" y="1"/>
                    </a:moveTo>
                    <a:lnTo>
                      <a:pt x="1" y="2788"/>
                    </a:lnTo>
                    <a:lnTo>
                      <a:pt x="2788" y="2788"/>
                    </a:lnTo>
                    <a:lnTo>
                      <a:pt x="2788"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1" name="Google Shape;3001;p62"/>
              <p:cNvSpPr/>
              <p:nvPr/>
            </p:nvSpPr>
            <p:spPr>
              <a:xfrm>
                <a:off x="1870900" y="1480034"/>
                <a:ext cx="79475" cy="79475"/>
              </a:xfrm>
              <a:custGeom>
                <a:avLst/>
                <a:gdLst/>
                <a:ahLst/>
                <a:cxnLst/>
                <a:rect l="l" t="t" r="r" b="b"/>
                <a:pathLst>
                  <a:path w="3179" h="3179" extrusionOk="0">
                    <a:moveTo>
                      <a:pt x="1" y="0"/>
                    </a:moveTo>
                    <a:lnTo>
                      <a:pt x="1" y="3178"/>
                    </a:lnTo>
                    <a:lnTo>
                      <a:pt x="3179" y="3178"/>
                    </a:lnTo>
                    <a:lnTo>
                      <a:pt x="3179"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2" name="Google Shape;3002;p62"/>
              <p:cNvSpPr/>
              <p:nvPr/>
            </p:nvSpPr>
            <p:spPr>
              <a:xfrm>
                <a:off x="1987975" y="1457034"/>
                <a:ext cx="41850" cy="41825"/>
              </a:xfrm>
              <a:custGeom>
                <a:avLst/>
                <a:gdLst/>
                <a:ahLst/>
                <a:cxnLst/>
                <a:rect l="l" t="t" r="r" b="b"/>
                <a:pathLst>
                  <a:path w="1674" h="1673" extrusionOk="0">
                    <a:moveTo>
                      <a:pt x="1" y="0"/>
                    </a:moveTo>
                    <a:lnTo>
                      <a:pt x="1" y="1673"/>
                    </a:lnTo>
                    <a:lnTo>
                      <a:pt x="1673" y="1673"/>
                    </a:lnTo>
                    <a:lnTo>
                      <a:pt x="1673"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3" name="Google Shape;3003;p62"/>
              <p:cNvSpPr/>
              <p:nvPr/>
            </p:nvSpPr>
            <p:spPr>
              <a:xfrm>
                <a:off x="2124113" y="1655974"/>
                <a:ext cx="41850" cy="41825"/>
              </a:xfrm>
              <a:custGeom>
                <a:avLst/>
                <a:gdLst/>
                <a:ahLst/>
                <a:cxnLst/>
                <a:rect l="l" t="t" r="r" b="b"/>
                <a:pathLst>
                  <a:path w="1674" h="1673" extrusionOk="0">
                    <a:moveTo>
                      <a:pt x="1" y="0"/>
                    </a:moveTo>
                    <a:lnTo>
                      <a:pt x="1" y="1673"/>
                    </a:lnTo>
                    <a:lnTo>
                      <a:pt x="1673" y="1673"/>
                    </a:lnTo>
                    <a:lnTo>
                      <a:pt x="1673"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4" name="Google Shape;3004;p62"/>
              <p:cNvSpPr/>
              <p:nvPr/>
            </p:nvSpPr>
            <p:spPr>
              <a:xfrm>
                <a:off x="1122450" y="3226825"/>
                <a:ext cx="60650" cy="61350"/>
              </a:xfrm>
              <a:custGeom>
                <a:avLst/>
                <a:gdLst/>
                <a:ahLst/>
                <a:cxnLst/>
                <a:rect l="l" t="t" r="r" b="b"/>
                <a:pathLst>
                  <a:path w="2426" h="2454" extrusionOk="0">
                    <a:moveTo>
                      <a:pt x="1" y="0"/>
                    </a:moveTo>
                    <a:lnTo>
                      <a:pt x="1" y="2453"/>
                    </a:lnTo>
                    <a:lnTo>
                      <a:pt x="2426" y="2453"/>
                    </a:lnTo>
                    <a:lnTo>
                      <a:pt x="2426"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5" name="Google Shape;3005;p62"/>
              <p:cNvSpPr/>
              <p:nvPr/>
            </p:nvSpPr>
            <p:spPr>
              <a:xfrm>
                <a:off x="1075775" y="3263750"/>
                <a:ext cx="70400" cy="70425"/>
              </a:xfrm>
              <a:custGeom>
                <a:avLst/>
                <a:gdLst/>
                <a:ahLst/>
                <a:cxnLst/>
                <a:rect l="l" t="t" r="r" b="b"/>
                <a:pathLst>
                  <a:path w="2816" h="2817" extrusionOk="0">
                    <a:moveTo>
                      <a:pt x="0" y="1"/>
                    </a:moveTo>
                    <a:lnTo>
                      <a:pt x="0" y="2816"/>
                    </a:lnTo>
                    <a:lnTo>
                      <a:pt x="2816" y="2816"/>
                    </a:lnTo>
                    <a:lnTo>
                      <a:pt x="2816"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6" name="Google Shape;3006;p62"/>
              <p:cNvSpPr/>
              <p:nvPr/>
            </p:nvSpPr>
            <p:spPr>
              <a:xfrm>
                <a:off x="1010250" y="3206625"/>
                <a:ext cx="73200" cy="73175"/>
              </a:xfrm>
              <a:custGeom>
                <a:avLst/>
                <a:gdLst/>
                <a:ahLst/>
                <a:cxnLst/>
                <a:rect l="l" t="t" r="r" b="b"/>
                <a:pathLst>
                  <a:path w="2928" h="2927" extrusionOk="0">
                    <a:moveTo>
                      <a:pt x="1" y="0"/>
                    </a:moveTo>
                    <a:lnTo>
                      <a:pt x="1" y="2927"/>
                    </a:lnTo>
                    <a:lnTo>
                      <a:pt x="2928" y="2927"/>
                    </a:lnTo>
                    <a:lnTo>
                      <a:pt x="2928"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7" name="Google Shape;3007;p62"/>
              <p:cNvSpPr/>
              <p:nvPr/>
            </p:nvSpPr>
            <p:spPr>
              <a:xfrm>
                <a:off x="951025" y="3235875"/>
                <a:ext cx="26500" cy="27200"/>
              </a:xfrm>
              <a:custGeom>
                <a:avLst/>
                <a:gdLst/>
                <a:ahLst/>
                <a:cxnLst/>
                <a:rect l="l" t="t" r="r" b="b"/>
                <a:pathLst>
                  <a:path w="1060" h="1088" extrusionOk="0">
                    <a:moveTo>
                      <a:pt x="0" y="1"/>
                    </a:moveTo>
                    <a:lnTo>
                      <a:pt x="0" y="1088"/>
                    </a:lnTo>
                    <a:lnTo>
                      <a:pt x="1060" y="1088"/>
                    </a:lnTo>
                    <a:lnTo>
                      <a:pt x="1060"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8" name="Google Shape;3008;p62"/>
              <p:cNvSpPr/>
              <p:nvPr/>
            </p:nvSpPr>
            <p:spPr>
              <a:xfrm>
                <a:off x="982375" y="3364100"/>
                <a:ext cx="41150" cy="41150"/>
              </a:xfrm>
              <a:custGeom>
                <a:avLst/>
                <a:gdLst/>
                <a:ahLst/>
                <a:cxnLst/>
                <a:rect l="l" t="t" r="r" b="b"/>
                <a:pathLst>
                  <a:path w="1646" h="1646" extrusionOk="0">
                    <a:moveTo>
                      <a:pt x="1" y="1"/>
                    </a:moveTo>
                    <a:lnTo>
                      <a:pt x="1" y="1645"/>
                    </a:lnTo>
                    <a:lnTo>
                      <a:pt x="1645" y="1645"/>
                    </a:lnTo>
                    <a:lnTo>
                      <a:pt x="1645"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9" name="Google Shape;3009;p62"/>
              <p:cNvSpPr/>
              <p:nvPr/>
            </p:nvSpPr>
            <p:spPr>
              <a:xfrm>
                <a:off x="1417250" y="1816396"/>
                <a:ext cx="42525" cy="42525"/>
              </a:xfrm>
              <a:custGeom>
                <a:avLst/>
                <a:gdLst/>
                <a:ahLst/>
                <a:cxnLst/>
                <a:rect l="l" t="t" r="r" b="b"/>
                <a:pathLst>
                  <a:path w="1701" h="1701" extrusionOk="0">
                    <a:moveTo>
                      <a:pt x="0" y="0"/>
                    </a:moveTo>
                    <a:lnTo>
                      <a:pt x="0" y="1700"/>
                    </a:lnTo>
                    <a:lnTo>
                      <a:pt x="1700" y="1700"/>
                    </a:lnTo>
                    <a:lnTo>
                      <a:pt x="1700"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0" name="Google Shape;3010;p62"/>
              <p:cNvSpPr/>
              <p:nvPr/>
            </p:nvSpPr>
            <p:spPr>
              <a:xfrm>
                <a:off x="3040275" y="1906103"/>
                <a:ext cx="76675" cy="76675"/>
              </a:xfrm>
              <a:custGeom>
                <a:avLst/>
                <a:gdLst/>
                <a:ahLst/>
                <a:cxnLst/>
                <a:rect l="l" t="t" r="r" b="b"/>
                <a:pathLst>
                  <a:path w="3067" h="3067" extrusionOk="0">
                    <a:moveTo>
                      <a:pt x="1" y="0"/>
                    </a:moveTo>
                    <a:lnTo>
                      <a:pt x="1" y="3066"/>
                    </a:lnTo>
                    <a:lnTo>
                      <a:pt x="3067" y="3066"/>
                    </a:lnTo>
                    <a:lnTo>
                      <a:pt x="3067"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1" name="Google Shape;3011;p62"/>
              <p:cNvSpPr/>
              <p:nvPr/>
            </p:nvSpPr>
            <p:spPr>
              <a:xfrm>
                <a:off x="3019375" y="1952078"/>
                <a:ext cx="52300" cy="52300"/>
              </a:xfrm>
              <a:custGeom>
                <a:avLst/>
                <a:gdLst/>
                <a:ahLst/>
                <a:cxnLst/>
                <a:rect l="l" t="t" r="r" b="b"/>
                <a:pathLst>
                  <a:path w="2092" h="2092" extrusionOk="0">
                    <a:moveTo>
                      <a:pt x="0" y="1"/>
                    </a:moveTo>
                    <a:lnTo>
                      <a:pt x="0" y="2092"/>
                    </a:lnTo>
                    <a:lnTo>
                      <a:pt x="2091" y="2092"/>
                    </a:lnTo>
                    <a:lnTo>
                      <a:pt x="2091"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2" name="Google Shape;3012;p62"/>
              <p:cNvSpPr/>
              <p:nvPr/>
            </p:nvSpPr>
            <p:spPr>
              <a:xfrm>
                <a:off x="2662575" y="3491625"/>
                <a:ext cx="69700" cy="69725"/>
              </a:xfrm>
              <a:custGeom>
                <a:avLst/>
                <a:gdLst/>
                <a:ahLst/>
                <a:cxnLst/>
                <a:rect l="l" t="t" r="r" b="b"/>
                <a:pathLst>
                  <a:path w="2788" h="2789" extrusionOk="0">
                    <a:moveTo>
                      <a:pt x="0" y="1"/>
                    </a:moveTo>
                    <a:lnTo>
                      <a:pt x="0" y="2789"/>
                    </a:lnTo>
                    <a:lnTo>
                      <a:pt x="2788" y="2789"/>
                    </a:lnTo>
                    <a:lnTo>
                      <a:pt x="2788"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3" name="Google Shape;3013;p62"/>
              <p:cNvSpPr/>
              <p:nvPr/>
            </p:nvSpPr>
            <p:spPr>
              <a:xfrm>
                <a:off x="2569175" y="3569000"/>
                <a:ext cx="28600" cy="28600"/>
              </a:xfrm>
              <a:custGeom>
                <a:avLst/>
                <a:gdLst/>
                <a:ahLst/>
                <a:cxnLst/>
                <a:rect l="l" t="t" r="r" b="b"/>
                <a:pathLst>
                  <a:path w="1144" h="1144" extrusionOk="0">
                    <a:moveTo>
                      <a:pt x="1" y="0"/>
                    </a:moveTo>
                    <a:lnTo>
                      <a:pt x="1" y="1143"/>
                    </a:lnTo>
                    <a:lnTo>
                      <a:pt x="1144" y="1143"/>
                    </a:lnTo>
                    <a:lnTo>
                      <a:pt x="1144"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4" name="Google Shape;3014;p62"/>
              <p:cNvSpPr/>
              <p:nvPr/>
            </p:nvSpPr>
            <p:spPr>
              <a:xfrm>
                <a:off x="2528075" y="3406625"/>
                <a:ext cx="52275" cy="52275"/>
              </a:xfrm>
              <a:custGeom>
                <a:avLst/>
                <a:gdLst/>
                <a:ahLst/>
                <a:cxnLst/>
                <a:rect l="l" t="t" r="r" b="b"/>
                <a:pathLst>
                  <a:path w="2091" h="2091" extrusionOk="0">
                    <a:moveTo>
                      <a:pt x="0" y="0"/>
                    </a:moveTo>
                    <a:lnTo>
                      <a:pt x="0" y="2091"/>
                    </a:lnTo>
                    <a:lnTo>
                      <a:pt x="2091" y="2091"/>
                    </a:lnTo>
                    <a:lnTo>
                      <a:pt x="2091"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5" name="Google Shape;3015;p62"/>
              <p:cNvSpPr/>
              <p:nvPr/>
            </p:nvSpPr>
            <p:spPr>
              <a:xfrm>
                <a:off x="2500200" y="3445650"/>
                <a:ext cx="41825" cy="41825"/>
              </a:xfrm>
              <a:custGeom>
                <a:avLst/>
                <a:gdLst/>
                <a:ahLst/>
                <a:cxnLst/>
                <a:rect l="l" t="t" r="r" b="b"/>
                <a:pathLst>
                  <a:path w="1673" h="1673" extrusionOk="0">
                    <a:moveTo>
                      <a:pt x="0" y="0"/>
                    </a:moveTo>
                    <a:lnTo>
                      <a:pt x="0" y="1673"/>
                    </a:lnTo>
                    <a:lnTo>
                      <a:pt x="1673" y="1673"/>
                    </a:lnTo>
                    <a:lnTo>
                      <a:pt x="1673"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6" name="Google Shape;3016;p62"/>
              <p:cNvSpPr/>
              <p:nvPr/>
            </p:nvSpPr>
            <p:spPr>
              <a:xfrm>
                <a:off x="2457000" y="3410800"/>
                <a:ext cx="27200" cy="27200"/>
              </a:xfrm>
              <a:custGeom>
                <a:avLst/>
                <a:gdLst/>
                <a:ahLst/>
                <a:cxnLst/>
                <a:rect l="l" t="t" r="r" b="b"/>
                <a:pathLst>
                  <a:path w="1088" h="1088" extrusionOk="0">
                    <a:moveTo>
                      <a:pt x="0" y="0"/>
                    </a:moveTo>
                    <a:lnTo>
                      <a:pt x="0" y="1088"/>
                    </a:lnTo>
                    <a:lnTo>
                      <a:pt x="1087" y="1088"/>
                    </a:lnTo>
                    <a:lnTo>
                      <a:pt x="1087"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7" name="Google Shape;3017;p62"/>
              <p:cNvSpPr/>
              <p:nvPr/>
            </p:nvSpPr>
            <p:spPr>
              <a:xfrm>
                <a:off x="2585225" y="3375250"/>
                <a:ext cx="17425" cy="17450"/>
              </a:xfrm>
              <a:custGeom>
                <a:avLst/>
                <a:gdLst/>
                <a:ahLst/>
                <a:cxnLst/>
                <a:rect l="l" t="t" r="r" b="b"/>
                <a:pathLst>
                  <a:path w="697" h="698" extrusionOk="0">
                    <a:moveTo>
                      <a:pt x="0" y="1"/>
                    </a:moveTo>
                    <a:lnTo>
                      <a:pt x="0" y="698"/>
                    </a:lnTo>
                    <a:lnTo>
                      <a:pt x="697" y="698"/>
                    </a:lnTo>
                    <a:lnTo>
                      <a:pt x="697"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3" name="Picture 2">
            <a:extLst>
              <a:ext uri="{FF2B5EF4-FFF2-40B4-BE49-F238E27FC236}">
                <a16:creationId xmlns:a16="http://schemas.microsoft.com/office/drawing/2014/main" id="{0E181876-9F7F-7112-74DB-9C9C7CFEAE89}"/>
              </a:ext>
            </a:extLst>
          </p:cNvPr>
          <p:cNvPicPr>
            <a:picLocks noChangeAspect="1"/>
          </p:cNvPicPr>
          <p:nvPr/>
        </p:nvPicPr>
        <p:blipFill>
          <a:blip r:embed="rId3"/>
          <a:stretch>
            <a:fillRect/>
          </a:stretch>
        </p:blipFill>
        <p:spPr>
          <a:xfrm>
            <a:off x="-24913" y="10160"/>
            <a:ext cx="9176079" cy="51435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42"/>
        <p:cNvGrpSpPr/>
        <p:nvPr/>
      </p:nvGrpSpPr>
      <p:grpSpPr>
        <a:xfrm>
          <a:off x="0" y="0"/>
          <a:ext cx="0" cy="0"/>
          <a:chOff x="0" y="0"/>
          <a:chExt cx="0" cy="0"/>
        </a:xfrm>
      </p:grpSpPr>
      <p:sp>
        <p:nvSpPr>
          <p:cNvPr id="1544" name="Google Shape;1544;p37"/>
          <p:cNvSpPr txBox="1">
            <a:spLocks noGrp="1"/>
          </p:cNvSpPr>
          <p:nvPr>
            <p:ph type="title"/>
          </p:nvPr>
        </p:nvSpPr>
        <p:spPr>
          <a:xfrm>
            <a:off x="1314441" y="1885929"/>
            <a:ext cx="2072100" cy="527700"/>
          </a:xfrm>
          <a:prstGeom prst="rect">
            <a:avLst/>
          </a:prstGeom>
        </p:spPr>
        <p:txBody>
          <a:bodyPr spcFirstLastPara="1" wrap="square" lIns="0" tIns="91425" rIns="0" bIns="91425" anchor="ctr" anchorCtr="0">
            <a:noAutofit/>
          </a:bodyPr>
          <a:lstStyle/>
          <a:p>
            <a:pPr marL="0" lvl="0" indent="0" algn="ctr" rtl="0">
              <a:spcBef>
                <a:spcPts val="0"/>
              </a:spcBef>
              <a:spcAft>
                <a:spcPts val="0"/>
              </a:spcAft>
              <a:buNone/>
            </a:pPr>
            <a:r>
              <a:rPr lang="en" dirty="0"/>
              <a:t>Algorithm</a:t>
            </a:r>
            <a:endParaRPr dirty="0"/>
          </a:p>
        </p:txBody>
      </p:sp>
      <p:sp>
        <p:nvSpPr>
          <p:cNvPr id="1545" name="Google Shape;1545;p37"/>
          <p:cNvSpPr txBox="1">
            <a:spLocks noGrp="1"/>
          </p:cNvSpPr>
          <p:nvPr>
            <p:ph type="title" idx="9"/>
          </p:nvPr>
        </p:nvSpPr>
        <p:spPr>
          <a:xfrm>
            <a:off x="6028628" y="3340027"/>
            <a:ext cx="2072100" cy="527700"/>
          </a:xfrm>
          <a:prstGeom prst="rect">
            <a:avLst/>
          </a:prstGeom>
        </p:spPr>
        <p:txBody>
          <a:bodyPr spcFirstLastPara="1" wrap="square" lIns="0" tIns="91425" rIns="0" bIns="91425" anchor="ctr" anchorCtr="0">
            <a:noAutofit/>
          </a:bodyPr>
          <a:lstStyle/>
          <a:p>
            <a:pPr marL="0" lvl="0" indent="0" algn="ctr" rtl="0">
              <a:spcBef>
                <a:spcPts val="0"/>
              </a:spcBef>
              <a:spcAft>
                <a:spcPts val="0"/>
              </a:spcAft>
              <a:buNone/>
            </a:pPr>
            <a:r>
              <a:rPr lang="en" dirty="0"/>
              <a:t>Binary search </a:t>
            </a:r>
            <a:endParaRPr dirty="0"/>
          </a:p>
        </p:txBody>
      </p:sp>
      <p:sp>
        <p:nvSpPr>
          <p:cNvPr id="1549" name="Google Shape;1549;p37"/>
          <p:cNvSpPr txBox="1">
            <a:spLocks noGrp="1"/>
          </p:cNvSpPr>
          <p:nvPr>
            <p:ph type="title" idx="2"/>
          </p:nvPr>
        </p:nvSpPr>
        <p:spPr>
          <a:xfrm>
            <a:off x="1756050" y="1471713"/>
            <a:ext cx="894000" cy="358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sp>
        <p:nvSpPr>
          <p:cNvPr id="1551" name="Google Shape;1551;p37"/>
          <p:cNvSpPr txBox="1">
            <a:spLocks noGrp="1"/>
          </p:cNvSpPr>
          <p:nvPr>
            <p:ph type="title" idx="3"/>
          </p:nvPr>
        </p:nvSpPr>
        <p:spPr>
          <a:xfrm>
            <a:off x="5872275" y="1866684"/>
            <a:ext cx="2072100" cy="527700"/>
          </a:xfrm>
          <a:prstGeom prst="rect">
            <a:avLst/>
          </a:prstGeom>
        </p:spPr>
        <p:txBody>
          <a:bodyPr spcFirstLastPara="1" wrap="square" lIns="0" tIns="91425" rIns="0" bIns="91425" anchor="ctr" anchorCtr="0">
            <a:noAutofit/>
          </a:bodyPr>
          <a:lstStyle/>
          <a:p>
            <a:pPr marL="0" lvl="0" indent="0" algn="ctr" rtl="0">
              <a:spcBef>
                <a:spcPts val="0"/>
              </a:spcBef>
              <a:spcAft>
                <a:spcPts val="0"/>
              </a:spcAft>
              <a:buNone/>
            </a:pPr>
            <a:r>
              <a:rPr lang="en" dirty="0"/>
              <a:t>Recursive </a:t>
            </a:r>
            <a:endParaRPr dirty="0"/>
          </a:p>
        </p:txBody>
      </p:sp>
      <p:sp>
        <p:nvSpPr>
          <p:cNvPr id="1553" name="Google Shape;1553;p37"/>
          <p:cNvSpPr txBox="1">
            <a:spLocks noGrp="1"/>
          </p:cNvSpPr>
          <p:nvPr>
            <p:ph type="title" idx="6"/>
          </p:nvPr>
        </p:nvSpPr>
        <p:spPr>
          <a:xfrm>
            <a:off x="1314441" y="3455347"/>
            <a:ext cx="2072100" cy="527700"/>
          </a:xfrm>
          <a:prstGeom prst="rect">
            <a:avLst/>
          </a:prstGeom>
        </p:spPr>
        <p:txBody>
          <a:bodyPr spcFirstLastPara="1" wrap="square" lIns="0" tIns="91425" rIns="0" bIns="91425" anchor="ctr" anchorCtr="0">
            <a:noAutofit/>
          </a:bodyPr>
          <a:lstStyle/>
          <a:p>
            <a:pPr marL="0" lvl="0" indent="0" algn="ctr" rtl="0">
              <a:spcBef>
                <a:spcPts val="0"/>
              </a:spcBef>
              <a:spcAft>
                <a:spcPts val="0"/>
              </a:spcAft>
              <a:buNone/>
            </a:pPr>
            <a:r>
              <a:rPr lang="en-US" dirty="0"/>
              <a:t>Linear </a:t>
            </a:r>
            <a:r>
              <a:rPr lang="en" dirty="0"/>
              <a:t>Search </a:t>
            </a:r>
            <a:endParaRPr dirty="0"/>
          </a:p>
        </p:txBody>
      </p:sp>
      <p:sp>
        <p:nvSpPr>
          <p:cNvPr id="1554" name="Google Shape;1554;p37"/>
          <p:cNvSpPr txBox="1">
            <a:spLocks noGrp="1"/>
          </p:cNvSpPr>
          <p:nvPr>
            <p:ph type="title" idx="4"/>
          </p:nvPr>
        </p:nvSpPr>
        <p:spPr>
          <a:xfrm>
            <a:off x="6493952" y="1299100"/>
            <a:ext cx="894000" cy="358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sp>
        <p:nvSpPr>
          <p:cNvPr id="1555" name="Google Shape;1555;p37"/>
          <p:cNvSpPr txBox="1">
            <a:spLocks noGrp="1"/>
          </p:cNvSpPr>
          <p:nvPr>
            <p:ph type="title" idx="7"/>
          </p:nvPr>
        </p:nvSpPr>
        <p:spPr>
          <a:xfrm>
            <a:off x="1756050" y="2887013"/>
            <a:ext cx="894000" cy="358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sp>
        <p:nvSpPr>
          <p:cNvPr id="1557" name="Google Shape;1557;p37"/>
          <p:cNvSpPr txBox="1">
            <a:spLocks noGrp="1"/>
          </p:cNvSpPr>
          <p:nvPr>
            <p:ph type="title" idx="13"/>
          </p:nvPr>
        </p:nvSpPr>
        <p:spPr>
          <a:xfrm>
            <a:off x="6493952" y="2871895"/>
            <a:ext cx="894000" cy="358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04.</a:t>
            </a:r>
            <a:endParaRPr dirty="0"/>
          </a:p>
        </p:txBody>
      </p:sp>
      <p:sp>
        <p:nvSpPr>
          <p:cNvPr id="1561" name="Google Shape;1561;p37"/>
          <p:cNvSpPr txBox="1">
            <a:spLocks noGrp="1"/>
          </p:cNvSpPr>
          <p:nvPr>
            <p:ph type="title" idx="21"/>
          </p:nvPr>
        </p:nvSpPr>
        <p:spPr>
          <a:xfrm>
            <a:off x="720000" y="539400"/>
            <a:ext cx="7704000" cy="47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Table of contents</a:t>
            </a: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38"/>
        <p:cNvGrpSpPr/>
        <p:nvPr/>
      </p:nvGrpSpPr>
      <p:grpSpPr>
        <a:xfrm>
          <a:off x="0" y="0"/>
          <a:ext cx="0" cy="0"/>
          <a:chOff x="0" y="0"/>
          <a:chExt cx="0" cy="0"/>
        </a:xfrm>
      </p:grpSpPr>
      <p:sp>
        <p:nvSpPr>
          <p:cNvPr id="1639" name="Google Shape;1639;p40"/>
          <p:cNvSpPr txBox="1">
            <a:spLocks noGrp="1"/>
          </p:cNvSpPr>
          <p:nvPr>
            <p:ph type="title"/>
          </p:nvPr>
        </p:nvSpPr>
        <p:spPr>
          <a:xfrm>
            <a:off x="653396" y="2199736"/>
            <a:ext cx="4398835" cy="1562727"/>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ALGORITHM</a:t>
            </a:r>
            <a:endParaRPr dirty="0"/>
          </a:p>
        </p:txBody>
      </p:sp>
      <p:sp>
        <p:nvSpPr>
          <p:cNvPr id="1640" name="Google Shape;1640;p40"/>
          <p:cNvSpPr txBox="1">
            <a:spLocks noGrp="1"/>
          </p:cNvSpPr>
          <p:nvPr>
            <p:ph type="title" idx="2"/>
          </p:nvPr>
        </p:nvSpPr>
        <p:spPr>
          <a:xfrm>
            <a:off x="1736363" y="1231507"/>
            <a:ext cx="15042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grpSp>
        <p:nvGrpSpPr>
          <p:cNvPr id="1642" name="Google Shape;1642;p40"/>
          <p:cNvGrpSpPr/>
          <p:nvPr/>
        </p:nvGrpSpPr>
        <p:grpSpPr>
          <a:xfrm>
            <a:off x="4689056" y="170858"/>
            <a:ext cx="4137935" cy="4972638"/>
            <a:chOff x="4689056" y="170858"/>
            <a:chExt cx="4137935" cy="4972638"/>
          </a:xfrm>
        </p:grpSpPr>
        <p:grpSp>
          <p:nvGrpSpPr>
            <p:cNvPr id="1643" name="Google Shape;1643;p40"/>
            <p:cNvGrpSpPr/>
            <p:nvPr/>
          </p:nvGrpSpPr>
          <p:grpSpPr>
            <a:xfrm>
              <a:off x="5313076" y="1838325"/>
              <a:ext cx="3440772" cy="3305172"/>
              <a:chOff x="10381150" y="1238900"/>
              <a:chExt cx="4415775" cy="4241750"/>
            </a:xfrm>
          </p:grpSpPr>
          <p:sp>
            <p:nvSpPr>
              <p:cNvPr id="1644" name="Google Shape;1644;p40"/>
              <p:cNvSpPr/>
              <p:nvPr/>
            </p:nvSpPr>
            <p:spPr>
              <a:xfrm>
                <a:off x="11086350" y="3222975"/>
                <a:ext cx="1580600" cy="818425"/>
              </a:xfrm>
              <a:custGeom>
                <a:avLst/>
                <a:gdLst/>
                <a:ahLst/>
                <a:cxnLst/>
                <a:rect l="l" t="t" r="r" b="b"/>
                <a:pathLst>
                  <a:path w="63224" h="32737" extrusionOk="0">
                    <a:moveTo>
                      <a:pt x="63223" y="27296"/>
                    </a:moveTo>
                    <a:lnTo>
                      <a:pt x="55837" y="28056"/>
                    </a:lnTo>
                    <a:lnTo>
                      <a:pt x="16414" y="32007"/>
                    </a:lnTo>
                    <a:lnTo>
                      <a:pt x="9180" y="32737"/>
                    </a:lnTo>
                    <a:cubicBezTo>
                      <a:pt x="7660" y="31126"/>
                      <a:pt x="6383" y="29515"/>
                      <a:pt x="5319" y="27934"/>
                    </a:cubicBezTo>
                    <a:cubicBezTo>
                      <a:pt x="5259" y="27813"/>
                      <a:pt x="5137" y="27691"/>
                      <a:pt x="5076" y="27570"/>
                    </a:cubicBezTo>
                    <a:cubicBezTo>
                      <a:pt x="1064" y="21642"/>
                      <a:pt x="0" y="16597"/>
                      <a:pt x="0" y="16597"/>
                    </a:cubicBezTo>
                    <a:lnTo>
                      <a:pt x="40821" y="1"/>
                    </a:lnTo>
                    <a:cubicBezTo>
                      <a:pt x="44013" y="1065"/>
                      <a:pt x="47326" y="3952"/>
                      <a:pt x="50366" y="7448"/>
                    </a:cubicBezTo>
                    <a:cubicBezTo>
                      <a:pt x="53770" y="11399"/>
                      <a:pt x="56901" y="16141"/>
                      <a:pt x="59211" y="19971"/>
                    </a:cubicBezTo>
                    <a:cubicBezTo>
                      <a:pt x="61673" y="24135"/>
                      <a:pt x="63223" y="27296"/>
                      <a:pt x="63223" y="27296"/>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 name="Google Shape;1645;p40"/>
              <p:cNvSpPr/>
              <p:nvPr/>
            </p:nvSpPr>
            <p:spPr>
              <a:xfrm>
                <a:off x="11086350" y="3222975"/>
                <a:ext cx="1019800" cy="414175"/>
              </a:xfrm>
              <a:custGeom>
                <a:avLst/>
                <a:gdLst/>
                <a:ahLst/>
                <a:cxnLst/>
                <a:rect l="l" t="t" r="r" b="b"/>
                <a:pathLst>
                  <a:path w="40792" h="16567" fill="none" extrusionOk="0">
                    <a:moveTo>
                      <a:pt x="0" y="16566"/>
                    </a:moveTo>
                    <a:lnTo>
                      <a:pt x="40791" y="1"/>
                    </a:lnTo>
                  </a:path>
                </a:pathLst>
              </a:custGeom>
              <a:noFill/>
              <a:ln w="9875" cap="flat" cmpd="sng">
                <a:solidFill>
                  <a:srgbClr val="FFFFFF"/>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 name="Google Shape;1646;p40"/>
              <p:cNvSpPr/>
              <p:nvPr/>
            </p:nvSpPr>
            <p:spPr>
              <a:xfrm>
                <a:off x="11496675" y="3368125"/>
                <a:ext cx="1069200" cy="654275"/>
              </a:xfrm>
              <a:custGeom>
                <a:avLst/>
                <a:gdLst/>
                <a:ahLst/>
                <a:cxnLst/>
                <a:rect l="l" t="t" r="r" b="b"/>
                <a:pathLst>
                  <a:path w="42768" h="26171" extrusionOk="0">
                    <a:moveTo>
                      <a:pt x="25351" y="0"/>
                    </a:moveTo>
                    <a:cubicBezTo>
                      <a:pt x="25351" y="487"/>
                      <a:pt x="14348" y="20031"/>
                      <a:pt x="1" y="26171"/>
                    </a:cubicBezTo>
                    <a:lnTo>
                      <a:pt x="39424" y="22219"/>
                    </a:lnTo>
                    <a:lnTo>
                      <a:pt x="41430" y="20244"/>
                    </a:lnTo>
                    <a:lnTo>
                      <a:pt x="42767" y="14165"/>
                    </a:lnTo>
                    <a:cubicBezTo>
                      <a:pt x="40488" y="10335"/>
                      <a:pt x="37357" y="5563"/>
                      <a:pt x="33892" y="1642"/>
                    </a:cubicBezTo>
                    <a:lnTo>
                      <a:pt x="25351" y="0"/>
                    </a:lnTo>
                    <a:close/>
                  </a:path>
                </a:pathLst>
              </a:custGeom>
              <a:solidFill>
                <a:srgbClr val="0D092A">
                  <a:alpha val="19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 name="Google Shape;1647;p40"/>
              <p:cNvSpPr/>
              <p:nvPr/>
            </p:nvSpPr>
            <p:spPr>
              <a:xfrm>
                <a:off x="11952625" y="1628725"/>
                <a:ext cx="1680900" cy="2132275"/>
              </a:xfrm>
              <a:custGeom>
                <a:avLst/>
                <a:gdLst/>
                <a:ahLst/>
                <a:cxnLst/>
                <a:rect l="l" t="t" r="r" b="b"/>
                <a:pathLst>
                  <a:path w="67236" h="85291" extrusionOk="0">
                    <a:moveTo>
                      <a:pt x="14104" y="36232"/>
                    </a:moveTo>
                    <a:cubicBezTo>
                      <a:pt x="14104" y="36232"/>
                      <a:pt x="3009" y="16414"/>
                      <a:pt x="19879" y="9606"/>
                    </a:cubicBezTo>
                    <a:cubicBezTo>
                      <a:pt x="19879" y="9606"/>
                      <a:pt x="20517" y="2584"/>
                      <a:pt x="33344" y="1277"/>
                    </a:cubicBezTo>
                    <a:cubicBezTo>
                      <a:pt x="46141" y="1"/>
                      <a:pt x="61673" y="9788"/>
                      <a:pt x="64439" y="27722"/>
                    </a:cubicBezTo>
                    <a:cubicBezTo>
                      <a:pt x="67235" y="45655"/>
                      <a:pt x="55077" y="55655"/>
                      <a:pt x="55077" y="55655"/>
                    </a:cubicBezTo>
                    <a:cubicBezTo>
                      <a:pt x="55077" y="55655"/>
                      <a:pt x="66172" y="66537"/>
                      <a:pt x="55077" y="75899"/>
                    </a:cubicBezTo>
                    <a:cubicBezTo>
                      <a:pt x="43983" y="85291"/>
                      <a:pt x="20304" y="79972"/>
                      <a:pt x="11155" y="72494"/>
                    </a:cubicBezTo>
                    <a:cubicBezTo>
                      <a:pt x="1976" y="65047"/>
                      <a:pt x="8146" y="54591"/>
                      <a:pt x="8146" y="54591"/>
                    </a:cubicBezTo>
                    <a:cubicBezTo>
                      <a:pt x="8146" y="54591"/>
                      <a:pt x="0" y="41552"/>
                      <a:pt x="14104" y="3623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 name="Google Shape;1648;p40"/>
              <p:cNvSpPr/>
              <p:nvPr/>
            </p:nvSpPr>
            <p:spPr>
              <a:xfrm>
                <a:off x="12448825" y="1628725"/>
                <a:ext cx="1114025" cy="693050"/>
              </a:xfrm>
              <a:custGeom>
                <a:avLst/>
                <a:gdLst/>
                <a:ahLst/>
                <a:cxnLst/>
                <a:rect l="l" t="t" r="r" b="b"/>
                <a:pathLst>
                  <a:path w="44561" h="27722" fill="none" extrusionOk="0">
                    <a:moveTo>
                      <a:pt x="1" y="9606"/>
                    </a:moveTo>
                    <a:cubicBezTo>
                      <a:pt x="1" y="9606"/>
                      <a:pt x="639" y="2584"/>
                      <a:pt x="13435" y="1277"/>
                    </a:cubicBezTo>
                    <a:cubicBezTo>
                      <a:pt x="26262" y="1"/>
                      <a:pt x="41795" y="9788"/>
                      <a:pt x="44561" y="27722"/>
                    </a:cubicBezTo>
                  </a:path>
                </a:pathLst>
              </a:custGeom>
              <a:solidFill>
                <a:schemeClr val="dk1"/>
              </a:solidFill>
              <a:ln w="9875" cap="flat" cmpd="sng">
                <a:solidFill>
                  <a:srgbClr val="FFFFFF"/>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 name="Google Shape;1649;p40"/>
              <p:cNvSpPr/>
              <p:nvPr/>
            </p:nvSpPr>
            <p:spPr>
              <a:xfrm>
                <a:off x="12233025" y="2374175"/>
                <a:ext cx="1082100" cy="1147075"/>
              </a:xfrm>
              <a:custGeom>
                <a:avLst/>
                <a:gdLst/>
                <a:ahLst/>
                <a:cxnLst/>
                <a:rect l="l" t="t" r="r" b="b"/>
                <a:pathLst>
                  <a:path w="43284" h="45883" extrusionOk="0">
                    <a:moveTo>
                      <a:pt x="21156" y="1"/>
                    </a:moveTo>
                    <a:cubicBezTo>
                      <a:pt x="21156" y="1"/>
                      <a:pt x="2888" y="5442"/>
                      <a:pt x="1459" y="11764"/>
                    </a:cubicBezTo>
                    <a:cubicBezTo>
                      <a:pt x="0" y="18117"/>
                      <a:pt x="7538" y="25503"/>
                      <a:pt x="7538" y="25503"/>
                    </a:cubicBezTo>
                    <a:cubicBezTo>
                      <a:pt x="7538" y="25503"/>
                      <a:pt x="5927" y="29515"/>
                      <a:pt x="7326" y="36536"/>
                    </a:cubicBezTo>
                    <a:cubicBezTo>
                      <a:pt x="8346" y="41574"/>
                      <a:pt x="12935" y="45883"/>
                      <a:pt x="19861" y="45883"/>
                    </a:cubicBezTo>
                    <a:cubicBezTo>
                      <a:pt x="22630" y="45883"/>
                      <a:pt x="25773" y="45194"/>
                      <a:pt x="29210" y="43588"/>
                    </a:cubicBezTo>
                    <a:cubicBezTo>
                      <a:pt x="41278" y="37965"/>
                      <a:pt x="36870" y="24682"/>
                      <a:pt x="36870" y="24682"/>
                    </a:cubicBezTo>
                    <a:cubicBezTo>
                      <a:pt x="36870" y="24682"/>
                      <a:pt x="40457" y="22737"/>
                      <a:pt x="41885" y="19484"/>
                    </a:cubicBezTo>
                    <a:cubicBezTo>
                      <a:pt x="43284" y="16263"/>
                      <a:pt x="40882" y="8846"/>
                      <a:pt x="40882" y="8846"/>
                    </a:cubicBezTo>
                    <a:lnTo>
                      <a:pt x="2115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0" name="Google Shape;1650;p40"/>
              <p:cNvSpPr/>
              <p:nvPr/>
            </p:nvSpPr>
            <p:spPr>
              <a:xfrm>
                <a:off x="13771050" y="1778425"/>
                <a:ext cx="142125" cy="250800"/>
              </a:xfrm>
              <a:custGeom>
                <a:avLst/>
                <a:gdLst/>
                <a:ahLst/>
                <a:cxnLst/>
                <a:rect l="l" t="t" r="r" b="b"/>
                <a:pathLst>
                  <a:path w="5685" h="10032" extrusionOk="0">
                    <a:moveTo>
                      <a:pt x="1824" y="5290"/>
                    </a:moveTo>
                    <a:cubicBezTo>
                      <a:pt x="1824" y="5290"/>
                      <a:pt x="0" y="913"/>
                      <a:pt x="1702" y="457"/>
                    </a:cubicBezTo>
                    <a:cubicBezTo>
                      <a:pt x="3404" y="1"/>
                      <a:pt x="5684" y="7296"/>
                      <a:pt x="5593" y="8664"/>
                    </a:cubicBezTo>
                    <a:cubicBezTo>
                      <a:pt x="5471" y="10031"/>
                      <a:pt x="3708" y="9636"/>
                      <a:pt x="3192" y="9636"/>
                    </a:cubicBezTo>
                    <a:cubicBezTo>
                      <a:pt x="2645" y="9636"/>
                      <a:pt x="1824" y="5290"/>
                      <a:pt x="1824" y="5290"/>
                    </a:cubicBezTo>
                    <a:close/>
                  </a:path>
                </a:pathLst>
              </a:custGeom>
              <a:solidFill>
                <a:srgbClr val="DA86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 name="Google Shape;1651;p40"/>
              <p:cNvSpPr/>
              <p:nvPr/>
            </p:nvSpPr>
            <p:spPr>
              <a:xfrm>
                <a:off x="13523325" y="1761725"/>
                <a:ext cx="566125" cy="679350"/>
              </a:xfrm>
              <a:custGeom>
                <a:avLst/>
                <a:gdLst/>
                <a:ahLst/>
                <a:cxnLst/>
                <a:rect l="l" t="t" r="r" b="b"/>
                <a:pathLst>
                  <a:path w="22645" h="27174" extrusionOk="0">
                    <a:moveTo>
                      <a:pt x="22432" y="18541"/>
                    </a:moveTo>
                    <a:cubicBezTo>
                      <a:pt x="22432" y="18541"/>
                      <a:pt x="16292" y="8298"/>
                      <a:pt x="13830" y="5988"/>
                    </a:cubicBezTo>
                    <a:cubicBezTo>
                      <a:pt x="11307" y="3678"/>
                      <a:pt x="3374" y="0"/>
                      <a:pt x="3070" y="1094"/>
                    </a:cubicBezTo>
                    <a:cubicBezTo>
                      <a:pt x="2766" y="2189"/>
                      <a:pt x="9149" y="6292"/>
                      <a:pt x="9149" y="6292"/>
                    </a:cubicBezTo>
                    <a:cubicBezTo>
                      <a:pt x="9149" y="6292"/>
                      <a:pt x="942" y="2523"/>
                      <a:pt x="486" y="3800"/>
                    </a:cubicBezTo>
                    <a:cubicBezTo>
                      <a:pt x="0" y="5198"/>
                      <a:pt x="8359" y="8845"/>
                      <a:pt x="8359" y="8845"/>
                    </a:cubicBezTo>
                    <a:cubicBezTo>
                      <a:pt x="8359" y="8845"/>
                      <a:pt x="1550" y="7751"/>
                      <a:pt x="1246" y="9332"/>
                    </a:cubicBezTo>
                    <a:cubicBezTo>
                      <a:pt x="1064" y="10335"/>
                      <a:pt x="8146" y="11368"/>
                      <a:pt x="8146" y="11368"/>
                    </a:cubicBezTo>
                    <a:cubicBezTo>
                      <a:pt x="8146" y="11368"/>
                      <a:pt x="1885" y="11672"/>
                      <a:pt x="2888" y="13101"/>
                    </a:cubicBezTo>
                    <a:cubicBezTo>
                      <a:pt x="3283" y="13739"/>
                      <a:pt x="9727" y="13708"/>
                      <a:pt x="9727" y="13708"/>
                    </a:cubicBezTo>
                    <a:cubicBezTo>
                      <a:pt x="9727" y="13708"/>
                      <a:pt x="11003" y="16474"/>
                      <a:pt x="13222" y="17356"/>
                    </a:cubicBezTo>
                    <a:cubicBezTo>
                      <a:pt x="13222" y="17356"/>
                      <a:pt x="16353" y="27174"/>
                      <a:pt x="16627" y="27113"/>
                    </a:cubicBezTo>
                    <a:cubicBezTo>
                      <a:pt x="16931" y="27113"/>
                      <a:pt x="22645" y="25472"/>
                      <a:pt x="22645" y="25472"/>
                    </a:cubicBezTo>
                    <a:close/>
                  </a:path>
                </a:pathLst>
              </a:custGeom>
              <a:solidFill>
                <a:srgbClr val="DA86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 name="Google Shape;1652;p40"/>
              <p:cNvSpPr/>
              <p:nvPr/>
            </p:nvSpPr>
            <p:spPr>
              <a:xfrm>
                <a:off x="10867500" y="2122650"/>
                <a:ext cx="376925" cy="639100"/>
              </a:xfrm>
              <a:custGeom>
                <a:avLst/>
                <a:gdLst/>
                <a:ahLst/>
                <a:cxnLst/>
                <a:rect l="l" t="t" r="r" b="b"/>
                <a:pathLst>
                  <a:path w="15077" h="25564" extrusionOk="0">
                    <a:moveTo>
                      <a:pt x="12219" y="24165"/>
                    </a:moveTo>
                    <a:cubicBezTo>
                      <a:pt x="10943" y="25564"/>
                      <a:pt x="4164" y="24743"/>
                      <a:pt x="4164" y="24834"/>
                    </a:cubicBezTo>
                    <a:cubicBezTo>
                      <a:pt x="4164" y="24834"/>
                      <a:pt x="3982" y="24591"/>
                      <a:pt x="3678" y="24074"/>
                    </a:cubicBezTo>
                    <a:cubicBezTo>
                      <a:pt x="2584" y="22372"/>
                      <a:pt x="0" y="18086"/>
                      <a:pt x="30" y="15655"/>
                    </a:cubicBezTo>
                    <a:cubicBezTo>
                      <a:pt x="61" y="13071"/>
                      <a:pt x="3192" y="11004"/>
                      <a:pt x="5471" y="10214"/>
                    </a:cubicBezTo>
                    <a:cubicBezTo>
                      <a:pt x="5866" y="10062"/>
                      <a:pt x="6262" y="9940"/>
                      <a:pt x="6596" y="9910"/>
                    </a:cubicBezTo>
                    <a:cubicBezTo>
                      <a:pt x="6596" y="9910"/>
                      <a:pt x="4894" y="1"/>
                      <a:pt x="6748" y="457"/>
                    </a:cubicBezTo>
                    <a:cubicBezTo>
                      <a:pt x="7842" y="730"/>
                      <a:pt x="10699" y="12798"/>
                      <a:pt x="11003" y="15472"/>
                    </a:cubicBezTo>
                    <a:cubicBezTo>
                      <a:pt x="11003" y="15472"/>
                      <a:pt x="12067" y="10639"/>
                      <a:pt x="13587" y="10822"/>
                    </a:cubicBezTo>
                    <a:cubicBezTo>
                      <a:pt x="15076" y="10974"/>
                      <a:pt x="13465" y="22798"/>
                      <a:pt x="12219" y="24165"/>
                    </a:cubicBezTo>
                    <a:close/>
                  </a:path>
                </a:pathLst>
              </a:custGeom>
              <a:solidFill>
                <a:srgbClr val="DA86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 name="Google Shape;1653;p40"/>
              <p:cNvSpPr/>
              <p:nvPr/>
            </p:nvSpPr>
            <p:spPr>
              <a:xfrm>
                <a:off x="10867500" y="2378750"/>
                <a:ext cx="245450" cy="347300"/>
              </a:xfrm>
              <a:custGeom>
                <a:avLst/>
                <a:gdLst/>
                <a:ahLst/>
                <a:cxnLst/>
                <a:rect l="l" t="t" r="r" b="b"/>
                <a:pathLst>
                  <a:path w="9818" h="13892" extrusionOk="0">
                    <a:moveTo>
                      <a:pt x="5471" y="0"/>
                    </a:moveTo>
                    <a:cubicBezTo>
                      <a:pt x="3192" y="821"/>
                      <a:pt x="61" y="2857"/>
                      <a:pt x="30" y="5441"/>
                    </a:cubicBezTo>
                    <a:cubicBezTo>
                      <a:pt x="0" y="7873"/>
                      <a:pt x="2584" y="12159"/>
                      <a:pt x="3678" y="13891"/>
                    </a:cubicBezTo>
                    <a:cubicBezTo>
                      <a:pt x="6262" y="13739"/>
                      <a:pt x="8389" y="11915"/>
                      <a:pt x="8997" y="9210"/>
                    </a:cubicBezTo>
                    <a:cubicBezTo>
                      <a:pt x="9818" y="5259"/>
                      <a:pt x="6748" y="243"/>
                      <a:pt x="6748" y="243"/>
                    </a:cubicBezTo>
                    <a:lnTo>
                      <a:pt x="5471" y="0"/>
                    </a:lnTo>
                    <a:close/>
                  </a:path>
                </a:pathLst>
              </a:custGeom>
              <a:solidFill>
                <a:srgbClr val="7E24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 name="Google Shape;1654;p40"/>
              <p:cNvSpPr/>
              <p:nvPr/>
            </p:nvSpPr>
            <p:spPr>
              <a:xfrm>
                <a:off x="10941200" y="2678150"/>
                <a:ext cx="634525" cy="1424050"/>
              </a:xfrm>
              <a:custGeom>
                <a:avLst/>
                <a:gdLst/>
                <a:ahLst/>
                <a:cxnLst/>
                <a:rect l="l" t="t" r="r" b="b"/>
                <a:pathLst>
                  <a:path w="25381" h="56962" extrusionOk="0">
                    <a:moveTo>
                      <a:pt x="10609" y="730"/>
                    </a:moveTo>
                    <a:cubicBezTo>
                      <a:pt x="10609" y="730"/>
                      <a:pt x="25381" y="34985"/>
                      <a:pt x="23192" y="46293"/>
                    </a:cubicBezTo>
                    <a:cubicBezTo>
                      <a:pt x="21125" y="56961"/>
                      <a:pt x="9241" y="56384"/>
                      <a:pt x="5411" y="49211"/>
                    </a:cubicBezTo>
                    <a:cubicBezTo>
                      <a:pt x="1551" y="42037"/>
                      <a:pt x="0" y="2766"/>
                      <a:pt x="0" y="2766"/>
                    </a:cubicBezTo>
                    <a:cubicBezTo>
                      <a:pt x="0" y="2766"/>
                      <a:pt x="5441" y="0"/>
                      <a:pt x="10609" y="73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 name="Google Shape;1655;p40"/>
              <p:cNvSpPr/>
              <p:nvPr/>
            </p:nvSpPr>
            <p:spPr>
              <a:xfrm>
                <a:off x="13376650" y="2947150"/>
                <a:ext cx="1248525" cy="1071450"/>
              </a:xfrm>
              <a:custGeom>
                <a:avLst/>
                <a:gdLst/>
                <a:ahLst/>
                <a:cxnLst/>
                <a:rect l="l" t="t" r="r" b="b"/>
                <a:pathLst>
                  <a:path w="49941" h="42858" extrusionOk="0">
                    <a:moveTo>
                      <a:pt x="49576" y="18420"/>
                    </a:moveTo>
                    <a:lnTo>
                      <a:pt x="47357" y="19605"/>
                    </a:lnTo>
                    <a:lnTo>
                      <a:pt x="32038" y="27691"/>
                    </a:lnTo>
                    <a:lnTo>
                      <a:pt x="3435" y="42858"/>
                    </a:lnTo>
                    <a:cubicBezTo>
                      <a:pt x="3435" y="42858"/>
                      <a:pt x="1" y="28146"/>
                      <a:pt x="2220" y="17690"/>
                    </a:cubicBezTo>
                    <a:cubicBezTo>
                      <a:pt x="2706" y="15350"/>
                      <a:pt x="3496" y="13222"/>
                      <a:pt x="4651" y="11520"/>
                    </a:cubicBezTo>
                    <a:lnTo>
                      <a:pt x="47114" y="0"/>
                    </a:lnTo>
                    <a:cubicBezTo>
                      <a:pt x="47114" y="0"/>
                      <a:pt x="48816" y="3678"/>
                      <a:pt x="49515" y="9484"/>
                    </a:cubicBezTo>
                    <a:cubicBezTo>
                      <a:pt x="49850" y="12128"/>
                      <a:pt x="49941" y="15107"/>
                      <a:pt x="49576" y="1842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 name="Google Shape;1656;p40"/>
              <p:cNvSpPr/>
              <p:nvPr/>
            </p:nvSpPr>
            <p:spPr>
              <a:xfrm>
                <a:off x="13492925" y="2947900"/>
                <a:ext cx="1062350" cy="288025"/>
              </a:xfrm>
              <a:custGeom>
                <a:avLst/>
                <a:gdLst/>
                <a:ahLst/>
                <a:cxnLst/>
                <a:rect l="l" t="t" r="r" b="b"/>
                <a:pathLst>
                  <a:path w="42494" h="11521" fill="none" extrusionOk="0">
                    <a:moveTo>
                      <a:pt x="0" y="11521"/>
                    </a:moveTo>
                    <a:lnTo>
                      <a:pt x="42493" y="1"/>
                    </a:lnTo>
                  </a:path>
                </a:pathLst>
              </a:custGeom>
              <a:noFill/>
              <a:ln w="9875" cap="flat" cmpd="sng">
                <a:solidFill>
                  <a:srgbClr val="FFFFFF"/>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 name="Google Shape;1657;p40"/>
              <p:cNvSpPr/>
              <p:nvPr/>
            </p:nvSpPr>
            <p:spPr>
              <a:xfrm>
                <a:off x="13376650" y="3390150"/>
                <a:ext cx="800950" cy="629225"/>
              </a:xfrm>
              <a:custGeom>
                <a:avLst/>
                <a:gdLst/>
                <a:ahLst/>
                <a:cxnLst/>
                <a:rect l="l" t="t" r="r" b="b"/>
                <a:pathLst>
                  <a:path w="32038" h="25169" extrusionOk="0">
                    <a:moveTo>
                      <a:pt x="2220" y="1"/>
                    </a:moveTo>
                    <a:lnTo>
                      <a:pt x="2220" y="1"/>
                    </a:lnTo>
                    <a:cubicBezTo>
                      <a:pt x="1" y="10518"/>
                      <a:pt x="3435" y="25168"/>
                      <a:pt x="3435" y="25168"/>
                    </a:cubicBezTo>
                    <a:lnTo>
                      <a:pt x="32038" y="10001"/>
                    </a:lnTo>
                    <a:cubicBezTo>
                      <a:pt x="19758" y="9819"/>
                      <a:pt x="4135" y="1977"/>
                      <a:pt x="2220" y="1"/>
                    </a:cubicBezTo>
                    <a:close/>
                  </a:path>
                </a:pathLst>
              </a:custGeom>
              <a:solidFill>
                <a:srgbClr val="0D092A">
                  <a:alpha val="19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 name="Google Shape;1658;p40"/>
              <p:cNvSpPr/>
              <p:nvPr/>
            </p:nvSpPr>
            <p:spPr>
              <a:xfrm>
                <a:off x="11973900" y="3149275"/>
                <a:ext cx="1646700" cy="2331375"/>
              </a:xfrm>
              <a:custGeom>
                <a:avLst/>
                <a:gdLst/>
                <a:ahLst/>
                <a:cxnLst/>
                <a:rect l="l" t="t" r="r" b="b"/>
                <a:pathLst>
                  <a:path w="65868" h="93255" extrusionOk="0">
                    <a:moveTo>
                      <a:pt x="65868" y="68056"/>
                    </a:moveTo>
                    <a:lnTo>
                      <a:pt x="65868" y="72281"/>
                    </a:lnTo>
                    <a:cubicBezTo>
                      <a:pt x="65868" y="73375"/>
                      <a:pt x="65868" y="74500"/>
                      <a:pt x="65837" y="75655"/>
                    </a:cubicBezTo>
                    <a:cubicBezTo>
                      <a:pt x="65837" y="77053"/>
                      <a:pt x="65807" y="78451"/>
                      <a:pt x="65777" y="79880"/>
                    </a:cubicBezTo>
                    <a:cubicBezTo>
                      <a:pt x="65716" y="80974"/>
                      <a:pt x="65685" y="82099"/>
                      <a:pt x="65655" y="83254"/>
                    </a:cubicBezTo>
                    <a:cubicBezTo>
                      <a:pt x="65533" y="86567"/>
                      <a:pt x="65351" y="89911"/>
                      <a:pt x="65108" y="93254"/>
                    </a:cubicBezTo>
                    <a:lnTo>
                      <a:pt x="304" y="93254"/>
                    </a:lnTo>
                    <a:cubicBezTo>
                      <a:pt x="304" y="93254"/>
                      <a:pt x="152" y="89485"/>
                      <a:pt x="31" y="83254"/>
                    </a:cubicBezTo>
                    <a:cubicBezTo>
                      <a:pt x="31" y="82190"/>
                      <a:pt x="0" y="81096"/>
                      <a:pt x="0" y="79880"/>
                    </a:cubicBezTo>
                    <a:lnTo>
                      <a:pt x="0" y="75655"/>
                    </a:lnTo>
                    <a:lnTo>
                      <a:pt x="0" y="72281"/>
                    </a:lnTo>
                    <a:cubicBezTo>
                      <a:pt x="0" y="70913"/>
                      <a:pt x="0" y="69485"/>
                      <a:pt x="31" y="68056"/>
                    </a:cubicBezTo>
                    <a:cubicBezTo>
                      <a:pt x="31" y="66962"/>
                      <a:pt x="61" y="65837"/>
                      <a:pt x="61" y="64682"/>
                    </a:cubicBezTo>
                    <a:cubicBezTo>
                      <a:pt x="122" y="63314"/>
                      <a:pt x="122" y="61886"/>
                      <a:pt x="152" y="60457"/>
                    </a:cubicBezTo>
                    <a:cubicBezTo>
                      <a:pt x="183" y="59363"/>
                      <a:pt x="183" y="58208"/>
                      <a:pt x="213" y="57083"/>
                    </a:cubicBezTo>
                    <a:cubicBezTo>
                      <a:pt x="274" y="55715"/>
                      <a:pt x="304" y="54287"/>
                      <a:pt x="335" y="52858"/>
                    </a:cubicBezTo>
                    <a:cubicBezTo>
                      <a:pt x="365" y="51764"/>
                      <a:pt x="426" y="50609"/>
                      <a:pt x="487" y="49484"/>
                    </a:cubicBezTo>
                    <a:cubicBezTo>
                      <a:pt x="578" y="48056"/>
                      <a:pt x="608" y="46658"/>
                      <a:pt x="669" y="45259"/>
                    </a:cubicBezTo>
                    <a:cubicBezTo>
                      <a:pt x="730" y="44165"/>
                      <a:pt x="791" y="43010"/>
                      <a:pt x="882" y="41886"/>
                    </a:cubicBezTo>
                    <a:cubicBezTo>
                      <a:pt x="943" y="40457"/>
                      <a:pt x="1034" y="39059"/>
                      <a:pt x="1125" y="37661"/>
                    </a:cubicBezTo>
                    <a:cubicBezTo>
                      <a:pt x="1216" y="36566"/>
                      <a:pt x="1277" y="35411"/>
                      <a:pt x="1368" y="34287"/>
                    </a:cubicBezTo>
                    <a:cubicBezTo>
                      <a:pt x="2158" y="23739"/>
                      <a:pt x="3374" y="12949"/>
                      <a:pt x="5228" y="2888"/>
                    </a:cubicBezTo>
                    <a:cubicBezTo>
                      <a:pt x="5228" y="2888"/>
                      <a:pt x="11855" y="1338"/>
                      <a:pt x="21794" y="578"/>
                    </a:cubicBezTo>
                    <a:cubicBezTo>
                      <a:pt x="22463" y="517"/>
                      <a:pt x="23101" y="456"/>
                      <a:pt x="23739" y="426"/>
                    </a:cubicBezTo>
                    <a:cubicBezTo>
                      <a:pt x="28511" y="122"/>
                      <a:pt x="34013" y="0"/>
                      <a:pt x="39849" y="304"/>
                    </a:cubicBezTo>
                    <a:lnTo>
                      <a:pt x="41794" y="426"/>
                    </a:lnTo>
                    <a:cubicBezTo>
                      <a:pt x="47873" y="851"/>
                      <a:pt x="54287" y="1763"/>
                      <a:pt x="60700" y="3344"/>
                    </a:cubicBezTo>
                    <a:cubicBezTo>
                      <a:pt x="60700" y="3344"/>
                      <a:pt x="62798" y="15837"/>
                      <a:pt x="64318" y="34287"/>
                    </a:cubicBezTo>
                    <a:cubicBezTo>
                      <a:pt x="64409" y="35381"/>
                      <a:pt x="64500" y="36505"/>
                      <a:pt x="64591" y="37661"/>
                    </a:cubicBezTo>
                    <a:cubicBezTo>
                      <a:pt x="64713" y="39028"/>
                      <a:pt x="64774" y="40427"/>
                      <a:pt x="64895" y="41886"/>
                    </a:cubicBezTo>
                    <a:cubicBezTo>
                      <a:pt x="64956" y="42980"/>
                      <a:pt x="65047" y="44104"/>
                      <a:pt x="65108" y="45259"/>
                    </a:cubicBezTo>
                    <a:cubicBezTo>
                      <a:pt x="65199" y="46627"/>
                      <a:pt x="65260" y="48025"/>
                      <a:pt x="65351" y="49484"/>
                    </a:cubicBezTo>
                    <a:cubicBezTo>
                      <a:pt x="65381" y="50579"/>
                      <a:pt x="65442" y="51703"/>
                      <a:pt x="65503" y="52858"/>
                    </a:cubicBezTo>
                    <a:cubicBezTo>
                      <a:pt x="65533" y="54257"/>
                      <a:pt x="65594" y="55624"/>
                      <a:pt x="65655" y="57083"/>
                    </a:cubicBezTo>
                    <a:cubicBezTo>
                      <a:pt x="65685" y="58178"/>
                      <a:pt x="65716" y="59302"/>
                      <a:pt x="65777" y="60457"/>
                    </a:cubicBezTo>
                    <a:cubicBezTo>
                      <a:pt x="65807" y="61855"/>
                      <a:pt x="65837" y="63254"/>
                      <a:pt x="65837" y="64682"/>
                    </a:cubicBezTo>
                    <a:cubicBezTo>
                      <a:pt x="65868" y="65807"/>
                      <a:pt x="65868" y="66962"/>
                      <a:pt x="65868" y="68056"/>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 name="Google Shape;1659;p40"/>
              <p:cNvSpPr/>
              <p:nvPr/>
            </p:nvSpPr>
            <p:spPr>
              <a:xfrm>
                <a:off x="12104600" y="3151550"/>
                <a:ext cx="1386825" cy="83625"/>
              </a:xfrm>
              <a:custGeom>
                <a:avLst/>
                <a:gdLst/>
                <a:ahLst/>
                <a:cxnLst/>
                <a:rect l="l" t="t" r="r" b="b"/>
                <a:pathLst>
                  <a:path w="55473" h="3345" fill="none" extrusionOk="0">
                    <a:moveTo>
                      <a:pt x="0" y="2888"/>
                    </a:moveTo>
                    <a:cubicBezTo>
                      <a:pt x="0" y="2888"/>
                      <a:pt x="6627" y="1308"/>
                      <a:pt x="16566" y="548"/>
                    </a:cubicBezTo>
                    <a:cubicBezTo>
                      <a:pt x="17204" y="517"/>
                      <a:pt x="17873" y="426"/>
                      <a:pt x="18511" y="396"/>
                    </a:cubicBezTo>
                    <a:cubicBezTo>
                      <a:pt x="23283" y="92"/>
                      <a:pt x="28755" y="1"/>
                      <a:pt x="34621" y="305"/>
                    </a:cubicBezTo>
                    <a:lnTo>
                      <a:pt x="36566" y="396"/>
                    </a:lnTo>
                    <a:cubicBezTo>
                      <a:pt x="42645" y="821"/>
                      <a:pt x="49059" y="1733"/>
                      <a:pt x="55472" y="3344"/>
                    </a:cubicBezTo>
                  </a:path>
                </a:pathLst>
              </a:custGeom>
              <a:noFill/>
              <a:ln w="9875" cap="flat" cmpd="sng">
                <a:solidFill>
                  <a:srgbClr val="FFFFFF"/>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 name="Google Shape;1660;p40"/>
              <p:cNvSpPr/>
              <p:nvPr/>
            </p:nvSpPr>
            <p:spPr>
              <a:xfrm>
                <a:off x="12520250" y="3151550"/>
                <a:ext cx="499275" cy="305500"/>
              </a:xfrm>
              <a:custGeom>
                <a:avLst/>
                <a:gdLst/>
                <a:ahLst/>
                <a:cxnLst/>
                <a:rect l="l" t="t" r="r" b="b"/>
                <a:pathLst>
                  <a:path w="19971" h="12220" extrusionOk="0">
                    <a:moveTo>
                      <a:pt x="19971" y="426"/>
                    </a:moveTo>
                    <a:lnTo>
                      <a:pt x="19971" y="2219"/>
                    </a:lnTo>
                    <a:cubicBezTo>
                      <a:pt x="19971" y="7721"/>
                      <a:pt x="15503" y="12220"/>
                      <a:pt x="9971" y="12220"/>
                    </a:cubicBezTo>
                    <a:cubicBezTo>
                      <a:pt x="4469" y="12220"/>
                      <a:pt x="1" y="7721"/>
                      <a:pt x="1" y="2219"/>
                    </a:cubicBezTo>
                    <a:lnTo>
                      <a:pt x="1" y="548"/>
                    </a:lnTo>
                    <a:cubicBezTo>
                      <a:pt x="639" y="517"/>
                      <a:pt x="1277" y="426"/>
                      <a:pt x="1916" y="396"/>
                    </a:cubicBezTo>
                    <a:cubicBezTo>
                      <a:pt x="6718" y="92"/>
                      <a:pt x="12189" y="1"/>
                      <a:pt x="18025" y="305"/>
                    </a:cubicBezTo>
                    <a:cubicBezTo>
                      <a:pt x="18694" y="335"/>
                      <a:pt x="19332" y="365"/>
                      <a:pt x="19971" y="42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 name="Google Shape;1661;p40"/>
              <p:cNvSpPr/>
              <p:nvPr/>
            </p:nvSpPr>
            <p:spPr>
              <a:xfrm>
                <a:off x="12628150" y="2705500"/>
                <a:ext cx="283475" cy="659600"/>
              </a:xfrm>
              <a:custGeom>
                <a:avLst/>
                <a:gdLst/>
                <a:ahLst/>
                <a:cxnLst/>
                <a:rect l="l" t="t" r="r" b="b"/>
                <a:pathLst>
                  <a:path w="11339" h="26384" extrusionOk="0">
                    <a:moveTo>
                      <a:pt x="11339" y="5684"/>
                    </a:moveTo>
                    <a:lnTo>
                      <a:pt x="11339" y="20730"/>
                    </a:lnTo>
                    <a:cubicBezTo>
                      <a:pt x="11339" y="23861"/>
                      <a:pt x="8785" y="26384"/>
                      <a:pt x="5655" y="26384"/>
                    </a:cubicBezTo>
                    <a:cubicBezTo>
                      <a:pt x="2524" y="26384"/>
                      <a:pt x="1" y="23831"/>
                      <a:pt x="1" y="20730"/>
                    </a:cubicBezTo>
                    <a:lnTo>
                      <a:pt x="1" y="5684"/>
                    </a:lnTo>
                    <a:lnTo>
                      <a:pt x="1" y="5593"/>
                    </a:lnTo>
                    <a:cubicBezTo>
                      <a:pt x="31" y="2493"/>
                      <a:pt x="2585" y="0"/>
                      <a:pt x="5655" y="0"/>
                    </a:cubicBezTo>
                    <a:cubicBezTo>
                      <a:pt x="7235" y="0"/>
                      <a:pt x="8664" y="669"/>
                      <a:pt x="9697" y="1672"/>
                    </a:cubicBezTo>
                    <a:cubicBezTo>
                      <a:pt x="10275" y="2250"/>
                      <a:pt x="10670" y="2888"/>
                      <a:pt x="10974" y="3648"/>
                    </a:cubicBezTo>
                    <a:cubicBezTo>
                      <a:pt x="11217" y="4256"/>
                      <a:pt x="11339" y="4985"/>
                      <a:pt x="11339" y="5684"/>
                    </a:cubicBezTo>
                    <a:close/>
                  </a:path>
                </a:pathLst>
              </a:custGeom>
              <a:solidFill>
                <a:srgbClr val="DA86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 name="Google Shape;1662;p40"/>
              <p:cNvSpPr/>
              <p:nvPr/>
            </p:nvSpPr>
            <p:spPr>
              <a:xfrm>
                <a:off x="12627400" y="2798200"/>
                <a:ext cx="284225" cy="344925"/>
              </a:xfrm>
              <a:custGeom>
                <a:avLst/>
                <a:gdLst/>
                <a:ahLst/>
                <a:cxnLst/>
                <a:rect l="l" t="t" r="r" b="b"/>
                <a:pathLst>
                  <a:path w="11369" h="13797" extrusionOk="0">
                    <a:moveTo>
                      <a:pt x="7660" y="1"/>
                    </a:moveTo>
                    <a:lnTo>
                      <a:pt x="1" y="1916"/>
                    </a:lnTo>
                    <a:lnTo>
                      <a:pt x="1" y="2007"/>
                    </a:lnTo>
                    <a:lnTo>
                      <a:pt x="1" y="11490"/>
                    </a:lnTo>
                    <a:cubicBezTo>
                      <a:pt x="1495" y="12518"/>
                      <a:pt x="4030" y="13796"/>
                      <a:pt x="7716" y="13796"/>
                    </a:cubicBezTo>
                    <a:cubicBezTo>
                      <a:pt x="8828" y="13796"/>
                      <a:pt x="10044" y="13680"/>
                      <a:pt x="11369" y="13405"/>
                    </a:cubicBezTo>
                    <a:lnTo>
                      <a:pt x="11369" y="1976"/>
                    </a:lnTo>
                    <a:cubicBezTo>
                      <a:pt x="11369" y="1277"/>
                      <a:pt x="11247" y="548"/>
                      <a:pt x="10943" y="1"/>
                    </a:cubicBezTo>
                    <a:close/>
                  </a:path>
                </a:pathLst>
              </a:custGeom>
              <a:solidFill>
                <a:srgbClr val="7E24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 name="Google Shape;1663;p40"/>
              <p:cNvSpPr/>
              <p:nvPr/>
            </p:nvSpPr>
            <p:spPr>
              <a:xfrm>
                <a:off x="12333325" y="1998800"/>
                <a:ext cx="859450" cy="1039550"/>
              </a:xfrm>
              <a:custGeom>
                <a:avLst/>
                <a:gdLst/>
                <a:ahLst/>
                <a:cxnLst/>
                <a:rect l="l" t="t" r="r" b="b"/>
                <a:pathLst>
                  <a:path w="34378" h="41582" extrusionOk="0">
                    <a:moveTo>
                      <a:pt x="34378" y="20882"/>
                    </a:moveTo>
                    <a:cubicBezTo>
                      <a:pt x="33679" y="28329"/>
                      <a:pt x="31551" y="41035"/>
                      <a:pt x="17296" y="41278"/>
                    </a:cubicBezTo>
                    <a:cubicBezTo>
                      <a:pt x="304" y="41582"/>
                      <a:pt x="0" y="24013"/>
                      <a:pt x="730" y="13982"/>
                    </a:cubicBezTo>
                    <a:cubicBezTo>
                      <a:pt x="1733" y="730"/>
                      <a:pt x="11004" y="1"/>
                      <a:pt x="11004" y="1"/>
                    </a:cubicBezTo>
                    <a:cubicBezTo>
                      <a:pt x="17508" y="2645"/>
                      <a:pt x="18207" y="10913"/>
                      <a:pt x="21916" y="13709"/>
                    </a:cubicBezTo>
                    <a:cubicBezTo>
                      <a:pt x="23314" y="14803"/>
                      <a:pt x="25472" y="15381"/>
                      <a:pt x="27630" y="15776"/>
                    </a:cubicBezTo>
                    <a:cubicBezTo>
                      <a:pt x="28025" y="17843"/>
                      <a:pt x="29423" y="20669"/>
                      <a:pt x="34378" y="20882"/>
                    </a:cubicBezTo>
                    <a:close/>
                  </a:path>
                </a:pathLst>
              </a:custGeom>
              <a:solidFill>
                <a:srgbClr val="DA86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 name="Google Shape;1664;p40"/>
              <p:cNvSpPr/>
              <p:nvPr/>
            </p:nvSpPr>
            <p:spPr>
              <a:xfrm>
                <a:off x="12616775" y="2792125"/>
                <a:ext cx="325250" cy="108700"/>
              </a:xfrm>
              <a:custGeom>
                <a:avLst/>
                <a:gdLst/>
                <a:ahLst/>
                <a:cxnLst/>
                <a:rect l="l" t="t" r="r" b="b"/>
                <a:pathLst>
                  <a:path w="13010" h="4348" extrusionOk="0">
                    <a:moveTo>
                      <a:pt x="0" y="0"/>
                    </a:moveTo>
                    <a:cubicBezTo>
                      <a:pt x="0" y="2402"/>
                      <a:pt x="2918" y="4347"/>
                      <a:pt x="6505" y="4347"/>
                    </a:cubicBezTo>
                    <a:cubicBezTo>
                      <a:pt x="10061" y="4347"/>
                      <a:pt x="13009" y="2402"/>
                      <a:pt x="1300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 name="Google Shape;1665;p40"/>
              <p:cNvSpPr/>
              <p:nvPr/>
            </p:nvSpPr>
            <p:spPr>
              <a:xfrm>
                <a:off x="13853875" y="2165975"/>
                <a:ext cx="943050" cy="1367075"/>
              </a:xfrm>
              <a:custGeom>
                <a:avLst/>
                <a:gdLst/>
                <a:ahLst/>
                <a:cxnLst/>
                <a:rect l="l" t="t" r="r" b="b"/>
                <a:pathLst>
                  <a:path w="37722" h="54683" extrusionOk="0">
                    <a:moveTo>
                      <a:pt x="0" y="5441"/>
                    </a:moveTo>
                    <a:cubicBezTo>
                      <a:pt x="0" y="5441"/>
                      <a:pt x="11459" y="40943"/>
                      <a:pt x="20548" y="47995"/>
                    </a:cubicBezTo>
                    <a:cubicBezTo>
                      <a:pt x="29089" y="54682"/>
                      <a:pt x="37721" y="46415"/>
                      <a:pt x="35806" y="38451"/>
                    </a:cubicBezTo>
                    <a:cubicBezTo>
                      <a:pt x="33952" y="30518"/>
                      <a:pt x="9301" y="1"/>
                      <a:pt x="9301" y="1"/>
                    </a:cubicBezTo>
                    <a:cubicBezTo>
                      <a:pt x="9301" y="1"/>
                      <a:pt x="3435" y="1520"/>
                      <a:pt x="0" y="544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1666;p40"/>
              <p:cNvSpPr/>
              <p:nvPr/>
            </p:nvSpPr>
            <p:spPr>
              <a:xfrm>
                <a:off x="10852300" y="2348350"/>
                <a:ext cx="240150" cy="294100"/>
              </a:xfrm>
              <a:custGeom>
                <a:avLst/>
                <a:gdLst/>
                <a:ahLst/>
                <a:cxnLst/>
                <a:rect l="l" t="t" r="r" b="b"/>
                <a:pathLst>
                  <a:path w="9606" h="11764" extrusionOk="0">
                    <a:moveTo>
                      <a:pt x="7204" y="912"/>
                    </a:moveTo>
                    <a:cubicBezTo>
                      <a:pt x="7204" y="912"/>
                      <a:pt x="9605" y="5593"/>
                      <a:pt x="8906" y="8298"/>
                    </a:cubicBezTo>
                    <a:cubicBezTo>
                      <a:pt x="8237" y="10943"/>
                      <a:pt x="6079" y="4225"/>
                      <a:pt x="6079" y="4225"/>
                    </a:cubicBezTo>
                    <a:cubicBezTo>
                      <a:pt x="6079" y="4225"/>
                      <a:pt x="7538" y="9210"/>
                      <a:pt x="6839" y="9879"/>
                    </a:cubicBezTo>
                    <a:cubicBezTo>
                      <a:pt x="6110" y="10578"/>
                      <a:pt x="4134" y="5684"/>
                      <a:pt x="4134" y="5684"/>
                    </a:cubicBezTo>
                    <a:cubicBezTo>
                      <a:pt x="4134" y="5684"/>
                      <a:pt x="5502" y="9879"/>
                      <a:pt x="4620" y="10578"/>
                    </a:cubicBezTo>
                    <a:cubicBezTo>
                      <a:pt x="3739" y="11247"/>
                      <a:pt x="2584" y="7265"/>
                      <a:pt x="2584" y="7265"/>
                    </a:cubicBezTo>
                    <a:cubicBezTo>
                      <a:pt x="2584" y="7265"/>
                      <a:pt x="3830" y="11004"/>
                      <a:pt x="2736" y="11368"/>
                    </a:cubicBezTo>
                    <a:cubicBezTo>
                      <a:pt x="1611" y="11764"/>
                      <a:pt x="335" y="8602"/>
                      <a:pt x="183" y="6171"/>
                    </a:cubicBezTo>
                    <a:cubicBezTo>
                      <a:pt x="0" y="3709"/>
                      <a:pt x="3952" y="0"/>
                      <a:pt x="7204" y="912"/>
                    </a:cubicBezTo>
                    <a:close/>
                  </a:path>
                </a:pathLst>
              </a:custGeom>
              <a:solidFill>
                <a:srgbClr val="DA86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 name="Google Shape;1667;p40"/>
              <p:cNvSpPr/>
              <p:nvPr/>
            </p:nvSpPr>
            <p:spPr>
              <a:xfrm>
                <a:off x="12723900" y="2671300"/>
                <a:ext cx="438500" cy="234075"/>
              </a:xfrm>
              <a:custGeom>
                <a:avLst/>
                <a:gdLst/>
                <a:ahLst/>
                <a:cxnLst/>
                <a:rect l="l" t="t" r="r" b="b"/>
                <a:pathLst>
                  <a:path w="17540" h="9363" fill="none" extrusionOk="0">
                    <a:moveTo>
                      <a:pt x="17539" y="1"/>
                    </a:moveTo>
                    <a:cubicBezTo>
                      <a:pt x="17539" y="1"/>
                      <a:pt x="13831" y="9210"/>
                      <a:pt x="1" y="9362"/>
                    </a:cubicBezTo>
                  </a:path>
                </a:pathLst>
              </a:custGeom>
              <a:noFill/>
              <a:ln w="12150" cap="flat" cmpd="sng">
                <a:solidFill>
                  <a:srgbClr val="1F1E2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 name="Google Shape;1668;p40"/>
              <p:cNvSpPr/>
              <p:nvPr/>
            </p:nvSpPr>
            <p:spPr>
              <a:xfrm>
                <a:off x="12673750" y="2852150"/>
                <a:ext cx="140600" cy="93500"/>
              </a:xfrm>
              <a:custGeom>
                <a:avLst/>
                <a:gdLst/>
                <a:ahLst/>
                <a:cxnLst/>
                <a:rect l="l" t="t" r="r" b="b"/>
                <a:pathLst>
                  <a:path w="5624" h="3740" extrusionOk="0">
                    <a:moveTo>
                      <a:pt x="5624" y="1885"/>
                    </a:moveTo>
                    <a:cubicBezTo>
                      <a:pt x="5624" y="2919"/>
                      <a:pt x="4378" y="3739"/>
                      <a:pt x="2827" y="3739"/>
                    </a:cubicBezTo>
                    <a:cubicBezTo>
                      <a:pt x="1247" y="3739"/>
                      <a:pt x="1" y="2919"/>
                      <a:pt x="1" y="1885"/>
                    </a:cubicBezTo>
                    <a:cubicBezTo>
                      <a:pt x="1" y="852"/>
                      <a:pt x="1247" y="31"/>
                      <a:pt x="2827" y="31"/>
                    </a:cubicBezTo>
                    <a:cubicBezTo>
                      <a:pt x="4378" y="1"/>
                      <a:pt x="5624" y="821"/>
                      <a:pt x="5624" y="1885"/>
                    </a:cubicBezTo>
                    <a:close/>
                  </a:path>
                </a:pathLst>
              </a:custGeom>
              <a:solidFill>
                <a:srgbClr val="AF93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1669;p40"/>
              <p:cNvSpPr/>
              <p:nvPr/>
            </p:nvSpPr>
            <p:spPr>
              <a:xfrm>
                <a:off x="12680600" y="2860525"/>
                <a:ext cx="133750" cy="85125"/>
              </a:xfrm>
              <a:custGeom>
                <a:avLst/>
                <a:gdLst/>
                <a:ahLst/>
                <a:cxnLst/>
                <a:rect l="l" t="t" r="r" b="b"/>
                <a:pathLst>
                  <a:path w="5350" h="3405" extrusionOk="0">
                    <a:moveTo>
                      <a:pt x="4134" y="0"/>
                    </a:moveTo>
                    <a:lnTo>
                      <a:pt x="4134" y="0"/>
                    </a:lnTo>
                    <a:cubicBezTo>
                      <a:pt x="4286" y="213"/>
                      <a:pt x="4408" y="486"/>
                      <a:pt x="4408" y="790"/>
                    </a:cubicBezTo>
                    <a:cubicBezTo>
                      <a:pt x="4408" y="1824"/>
                      <a:pt x="3131" y="2645"/>
                      <a:pt x="1581" y="2645"/>
                    </a:cubicBezTo>
                    <a:cubicBezTo>
                      <a:pt x="973" y="2645"/>
                      <a:pt x="456" y="2553"/>
                      <a:pt x="0" y="2341"/>
                    </a:cubicBezTo>
                    <a:lnTo>
                      <a:pt x="0" y="2341"/>
                    </a:lnTo>
                    <a:cubicBezTo>
                      <a:pt x="456" y="2948"/>
                      <a:pt x="1398" y="3404"/>
                      <a:pt x="2553" y="3404"/>
                    </a:cubicBezTo>
                    <a:cubicBezTo>
                      <a:pt x="4104" y="3404"/>
                      <a:pt x="5350" y="2584"/>
                      <a:pt x="5350" y="1550"/>
                    </a:cubicBezTo>
                    <a:cubicBezTo>
                      <a:pt x="5350" y="912"/>
                      <a:pt x="4864" y="334"/>
                      <a:pt x="4134" y="0"/>
                    </a:cubicBezTo>
                    <a:close/>
                  </a:path>
                </a:pathLst>
              </a:custGeom>
              <a:solidFill>
                <a:srgbClr val="4447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70;p40"/>
              <p:cNvSpPr/>
              <p:nvPr/>
            </p:nvSpPr>
            <p:spPr>
              <a:xfrm>
                <a:off x="13105375" y="2435725"/>
                <a:ext cx="174800" cy="303225"/>
              </a:xfrm>
              <a:custGeom>
                <a:avLst/>
                <a:gdLst/>
                <a:ahLst/>
                <a:cxnLst/>
                <a:rect l="l" t="t" r="r" b="b"/>
                <a:pathLst>
                  <a:path w="6992" h="12129" extrusionOk="0">
                    <a:moveTo>
                      <a:pt x="1004" y="5168"/>
                    </a:moveTo>
                    <a:cubicBezTo>
                      <a:pt x="2037" y="2098"/>
                      <a:pt x="4134" y="1"/>
                      <a:pt x="5654" y="518"/>
                    </a:cubicBezTo>
                    <a:lnTo>
                      <a:pt x="6991" y="943"/>
                    </a:lnTo>
                    <a:cubicBezTo>
                      <a:pt x="6748" y="882"/>
                      <a:pt x="6536" y="852"/>
                      <a:pt x="6262" y="913"/>
                    </a:cubicBezTo>
                    <a:cubicBezTo>
                      <a:pt x="4864" y="1126"/>
                      <a:pt x="3253" y="3041"/>
                      <a:pt x="2341" y="5624"/>
                    </a:cubicBezTo>
                    <a:cubicBezTo>
                      <a:pt x="1459" y="8269"/>
                      <a:pt x="1611" y="10761"/>
                      <a:pt x="2614" y="11764"/>
                    </a:cubicBezTo>
                    <a:cubicBezTo>
                      <a:pt x="2797" y="11946"/>
                      <a:pt x="2979" y="12068"/>
                      <a:pt x="3222" y="12129"/>
                    </a:cubicBezTo>
                    <a:lnTo>
                      <a:pt x="1885" y="11673"/>
                    </a:lnTo>
                    <a:cubicBezTo>
                      <a:pt x="365" y="11187"/>
                      <a:pt x="0" y="8269"/>
                      <a:pt x="1004" y="5168"/>
                    </a:cubicBezTo>
                    <a:close/>
                  </a:path>
                </a:pathLst>
              </a:custGeom>
              <a:solidFill>
                <a:srgbClr val="6C1CCC"/>
              </a:solidFill>
              <a:ln w="2275" cap="flat" cmpd="sng">
                <a:solidFill>
                  <a:srgbClr val="1F1E2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40"/>
              <p:cNvSpPr/>
              <p:nvPr/>
            </p:nvSpPr>
            <p:spPr>
              <a:xfrm>
                <a:off x="13141850" y="2457775"/>
                <a:ext cx="143650" cy="272075"/>
              </a:xfrm>
              <a:custGeom>
                <a:avLst/>
                <a:gdLst/>
                <a:ahLst/>
                <a:cxnLst/>
                <a:rect l="l" t="t" r="r" b="b"/>
                <a:pathLst>
                  <a:path w="5746" h="10883" extrusionOk="0">
                    <a:moveTo>
                      <a:pt x="4803" y="0"/>
                    </a:moveTo>
                    <a:cubicBezTo>
                      <a:pt x="3405" y="183"/>
                      <a:pt x="1763" y="2098"/>
                      <a:pt x="882" y="4712"/>
                    </a:cubicBezTo>
                    <a:cubicBezTo>
                      <a:pt x="0" y="7326"/>
                      <a:pt x="152" y="9849"/>
                      <a:pt x="1186" y="10882"/>
                    </a:cubicBezTo>
                    <a:cubicBezTo>
                      <a:pt x="2098" y="10700"/>
                      <a:pt x="3162" y="9788"/>
                      <a:pt x="3982" y="8420"/>
                    </a:cubicBezTo>
                    <a:cubicBezTo>
                      <a:pt x="4408" y="7751"/>
                      <a:pt x="4742" y="6991"/>
                      <a:pt x="5046" y="6110"/>
                    </a:cubicBezTo>
                    <a:cubicBezTo>
                      <a:pt x="5320" y="5289"/>
                      <a:pt x="5502" y="4438"/>
                      <a:pt x="5593" y="3648"/>
                    </a:cubicBezTo>
                    <a:cubicBezTo>
                      <a:pt x="5745" y="2007"/>
                      <a:pt x="5472" y="700"/>
                      <a:pt x="4803" y="0"/>
                    </a:cubicBezTo>
                    <a:close/>
                  </a:path>
                </a:pathLst>
              </a:custGeom>
              <a:solidFill>
                <a:srgbClr val="FFFFFF"/>
              </a:solidFill>
              <a:ln w="2275" cap="flat" cmpd="sng">
                <a:solidFill>
                  <a:srgbClr val="1F1E2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 name="Google Shape;1672;p40"/>
              <p:cNvSpPr/>
              <p:nvPr/>
            </p:nvSpPr>
            <p:spPr>
              <a:xfrm>
                <a:off x="13141850" y="2457025"/>
                <a:ext cx="185425" cy="293325"/>
              </a:xfrm>
              <a:custGeom>
                <a:avLst/>
                <a:gdLst/>
                <a:ahLst/>
                <a:cxnLst/>
                <a:rect l="l" t="t" r="r" b="b"/>
                <a:pathLst>
                  <a:path w="7417" h="11733" extrusionOk="0">
                    <a:moveTo>
                      <a:pt x="882" y="4742"/>
                    </a:moveTo>
                    <a:cubicBezTo>
                      <a:pt x="1763" y="2128"/>
                      <a:pt x="3405" y="213"/>
                      <a:pt x="4803" y="30"/>
                    </a:cubicBezTo>
                    <a:cubicBezTo>
                      <a:pt x="5077" y="0"/>
                      <a:pt x="5289" y="0"/>
                      <a:pt x="5532" y="61"/>
                    </a:cubicBezTo>
                    <a:cubicBezTo>
                      <a:pt x="7052" y="578"/>
                      <a:pt x="7417" y="3496"/>
                      <a:pt x="6384" y="6565"/>
                    </a:cubicBezTo>
                    <a:cubicBezTo>
                      <a:pt x="5380" y="9635"/>
                      <a:pt x="3283" y="11733"/>
                      <a:pt x="1763" y="11246"/>
                    </a:cubicBezTo>
                    <a:cubicBezTo>
                      <a:pt x="1520" y="11155"/>
                      <a:pt x="1338" y="11064"/>
                      <a:pt x="1155" y="10851"/>
                    </a:cubicBezTo>
                    <a:cubicBezTo>
                      <a:pt x="152" y="9879"/>
                      <a:pt x="0" y="7356"/>
                      <a:pt x="882" y="474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 name="Google Shape;1673;p40"/>
              <p:cNvSpPr/>
              <p:nvPr/>
            </p:nvSpPr>
            <p:spPr>
              <a:xfrm>
                <a:off x="13176050" y="2507175"/>
                <a:ext cx="113250" cy="183150"/>
              </a:xfrm>
              <a:custGeom>
                <a:avLst/>
                <a:gdLst/>
                <a:ahLst/>
                <a:cxnLst/>
                <a:rect l="l" t="t" r="r" b="b"/>
                <a:pathLst>
                  <a:path w="4530" h="7326" extrusionOk="0">
                    <a:moveTo>
                      <a:pt x="608" y="3131"/>
                    </a:moveTo>
                    <a:cubicBezTo>
                      <a:pt x="1216" y="1246"/>
                      <a:pt x="2493" y="0"/>
                      <a:pt x="3405" y="304"/>
                    </a:cubicBezTo>
                    <a:cubicBezTo>
                      <a:pt x="4316" y="608"/>
                      <a:pt x="4529" y="2371"/>
                      <a:pt x="3921" y="4225"/>
                    </a:cubicBezTo>
                    <a:cubicBezTo>
                      <a:pt x="3313" y="6079"/>
                      <a:pt x="2067" y="7325"/>
                      <a:pt x="1155" y="7022"/>
                    </a:cubicBezTo>
                    <a:cubicBezTo>
                      <a:pt x="243" y="6718"/>
                      <a:pt x="0" y="4985"/>
                      <a:pt x="608" y="3131"/>
                    </a:cubicBezTo>
                    <a:close/>
                  </a:path>
                </a:pathLst>
              </a:custGeom>
              <a:solidFill>
                <a:schemeClr val="lt1"/>
              </a:solidFill>
              <a:ln w="2275" cap="flat" cmpd="sng">
                <a:solidFill>
                  <a:srgbClr val="1F1E2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1674;p40"/>
              <p:cNvSpPr/>
              <p:nvPr/>
            </p:nvSpPr>
            <p:spPr>
              <a:xfrm>
                <a:off x="12232250" y="2435725"/>
                <a:ext cx="174800" cy="303225"/>
              </a:xfrm>
              <a:custGeom>
                <a:avLst/>
                <a:gdLst/>
                <a:ahLst/>
                <a:cxnLst/>
                <a:rect l="l" t="t" r="r" b="b"/>
                <a:pathLst>
                  <a:path w="6992" h="12129" extrusionOk="0">
                    <a:moveTo>
                      <a:pt x="5958" y="5168"/>
                    </a:moveTo>
                    <a:cubicBezTo>
                      <a:pt x="4925" y="2098"/>
                      <a:pt x="2858" y="1"/>
                      <a:pt x="1338" y="518"/>
                    </a:cubicBezTo>
                    <a:lnTo>
                      <a:pt x="1" y="943"/>
                    </a:lnTo>
                    <a:cubicBezTo>
                      <a:pt x="214" y="882"/>
                      <a:pt x="457" y="852"/>
                      <a:pt x="730" y="913"/>
                    </a:cubicBezTo>
                    <a:cubicBezTo>
                      <a:pt x="2128" y="1126"/>
                      <a:pt x="3709" y="3041"/>
                      <a:pt x="4621" y="5624"/>
                    </a:cubicBezTo>
                    <a:cubicBezTo>
                      <a:pt x="5502" y="8269"/>
                      <a:pt x="5350" y="10761"/>
                      <a:pt x="4378" y="11764"/>
                    </a:cubicBezTo>
                    <a:cubicBezTo>
                      <a:pt x="4165" y="11946"/>
                      <a:pt x="3983" y="12068"/>
                      <a:pt x="3770" y="12129"/>
                    </a:cubicBezTo>
                    <a:lnTo>
                      <a:pt x="5077" y="11673"/>
                    </a:lnTo>
                    <a:cubicBezTo>
                      <a:pt x="6597" y="11187"/>
                      <a:pt x="6992" y="8269"/>
                      <a:pt x="5958" y="5168"/>
                    </a:cubicBezTo>
                    <a:close/>
                  </a:path>
                </a:pathLst>
              </a:custGeom>
              <a:solidFill>
                <a:srgbClr val="6C1CCC"/>
              </a:solidFill>
              <a:ln w="2275" cap="flat" cmpd="sng">
                <a:solidFill>
                  <a:srgbClr val="1F1E2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 name="Google Shape;1675;p40"/>
              <p:cNvSpPr/>
              <p:nvPr/>
            </p:nvSpPr>
            <p:spPr>
              <a:xfrm>
                <a:off x="12226175" y="2457775"/>
                <a:ext cx="143650" cy="272075"/>
              </a:xfrm>
              <a:custGeom>
                <a:avLst/>
                <a:gdLst/>
                <a:ahLst/>
                <a:cxnLst/>
                <a:rect l="l" t="t" r="r" b="b"/>
                <a:pathLst>
                  <a:path w="5746" h="10883" extrusionOk="0">
                    <a:moveTo>
                      <a:pt x="973" y="0"/>
                    </a:moveTo>
                    <a:cubicBezTo>
                      <a:pt x="274" y="700"/>
                      <a:pt x="1" y="2007"/>
                      <a:pt x="153" y="3648"/>
                    </a:cubicBezTo>
                    <a:cubicBezTo>
                      <a:pt x="244" y="4438"/>
                      <a:pt x="426" y="5289"/>
                      <a:pt x="700" y="6110"/>
                    </a:cubicBezTo>
                    <a:cubicBezTo>
                      <a:pt x="1004" y="6991"/>
                      <a:pt x="1338" y="7751"/>
                      <a:pt x="1764" y="8420"/>
                    </a:cubicBezTo>
                    <a:cubicBezTo>
                      <a:pt x="2584" y="9788"/>
                      <a:pt x="3648" y="10700"/>
                      <a:pt x="4560" y="10882"/>
                    </a:cubicBezTo>
                    <a:cubicBezTo>
                      <a:pt x="5593" y="9849"/>
                      <a:pt x="5745" y="7326"/>
                      <a:pt x="4864" y="4712"/>
                    </a:cubicBezTo>
                    <a:cubicBezTo>
                      <a:pt x="4013" y="2098"/>
                      <a:pt x="2371" y="183"/>
                      <a:pt x="973" y="0"/>
                    </a:cubicBezTo>
                    <a:close/>
                  </a:path>
                </a:pathLst>
              </a:custGeom>
              <a:solidFill>
                <a:srgbClr val="FFFFFF"/>
              </a:solidFill>
              <a:ln w="2275" cap="flat" cmpd="sng">
                <a:solidFill>
                  <a:srgbClr val="1F1E2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1676;p40"/>
              <p:cNvSpPr/>
              <p:nvPr/>
            </p:nvSpPr>
            <p:spPr>
              <a:xfrm>
                <a:off x="12184375" y="2457025"/>
                <a:ext cx="185450" cy="293325"/>
              </a:xfrm>
              <a:custGeom>
                <a:avLst/>
                <a:gdLst/>
                <a:ahLst/>
                <a:cxnLst/>
                <a:rect l="l" t="t" r="r" b="b"/>
                <a:pathLst>
                  <a:path w="7418" h="11733" extrusionOk="0">
                    <a:moveTo>
                      <a:pt x="6536" y="4742"/>
                    </a:moveTo>
                    <a:cubicBezTo>
                      <a:pt x="5685" y="2128"/>
                      <a:pt x="4043" y="213"/>
                      <a:pt x="2645" y="30"/>
                    </a:cubicBezTo>
                    <a:cubicBezTo>
                      <a:pt x="2372" y="0"/>
                      <a:pt x="2129" y="0"/>
                      <a:pt x="1916" y="61"/>
                    </a:cubicBezTo>
                    <a:cubicBezTo>
                      <a:pt x="396" y="578"/>
                      <a:pt x="1" y="3496"/>
                      <a:pt x="1034" y="6565"/>
                    </a:cubicBezTo>
                    <a:cubicBezTo>
                      <a:pt x="2068" y="9635"/>
                      <a:pt x="4165" y="11733"/>
                      <a:pt x="5685" y="11246"/>
                    </a:cubicBezTo>
                    <a:cubicBezTo>
                      <a:pt x="5898" y="11155"/>
                      <a:pt x="6080" y="11064"/>
                      <a:pt x="6293" y="10851"/>
                    </a:cubicBezTo>
                    <a:cubicBezTo>
                      <a:pt x="7265" y="9879"/>
                      <a:pt x="7417" y="7356"/>
                      <a:pt x="6536" y="474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 name="Google Shape;1677;p40"/>
              <p:cNvSpPr/>
              <p:nvPr/>
            </p:nvSpPr>
            <p:spPr>
              <a:xfrm>
                <a:off x="12222375" y="2507175"/>
                <a:ext cx="113250" cy="183150"/>
              </a:xfrm>
              <a:custGeom>
                <a:avLst/>
                <a:gdLst/>
                <a:ahLst/>
                <a:cxnLst/>
                <a:rect l="l" t="t" r="r" b="b"/>
                <a:pathLst>
                  <a:path w="4530" h="7326" extrusionOk="0">
                    <a:moveTo>
                      <a:pt x="3922" y="3131"/>
                    </a:moveTo>
                    <a:cubicBezTo>
                      <a:pt x="3314" y="1246"/>
                      <a:pt x="2068" y="0"/>
                      <a:pt x="1156" y="304"/>
                    </a:cubicBezTo>
                    <a:cubicBezTo>
                      <a:pt x="244" y="608"/>
                      <a:pt x="1" y="2371"/>
                      <a:pt x="609" y="4225"/>
                    </a:cubicBezTo>
                    <a:cubicBezTo>
                      <a:pt x="1216" y="6079"/>
                      <a:pt x="2493" y="7325"/>
                      <a:pt x="3375" y="7022"/>
                    </a:cubicBezTo>
                    <a:cubicBezTo>
                      <a:pt x="4317" y="6718"/>
                      <a:pt x="4530" y="4985"/>
                      <a:pt x="3922" y="3131"/>
                    </a:cubicBezTo>
                    <a:close/>
                  </a:path>
                </a:pathLst>
              </a:custGeom>
              <a:solidFill>
                <a:srgbClr val="2D1B6A"/>
              </a:solidFill>
              <a:ln w="2275" cap="flat" cmpd="sng">
                <a:solidFill>
                  <a:srgbClr val="1F1E2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 name="Google Shape;1678;p40"/>
              <p:cNvSpPr/>
              <p:nvPr/>
            </p:nvSpPr>
            <p:spPr>
              <a:xfrm>
                <a:off x="12274050" y="2248050"/>
                <a:ext cx="952925" cy="421750"/>
              </a:xfrm>
              <a:custGeom>
                <a:avLst/>
                <a:gdLst/>
                <a:ahLst/>
                <a:cxnLst/>
                <a:rect l="l" t="t" r="r" b="b"/>
                <a:pathLst>
                  <a:path w="38117" h="16870" extrusionOk="0">
                    <a:moveTo>
                      <a:pt x="8420" y="16870"/>
                    </a:moveTo>
                    <a:cubicBezTo>
                      <a:pt x="3800" y="16870"/>
                      <a:pt x="1" y="13070"/>
                      <a:pt x="1" y="8420"/>
                    </a:cubicBezTo>
                    <a:cubicBezTo>
                      <a:pt x="1" y="3800"/>
                      <a:pt x="3800" y="0"/>
                      <a:pt x="8420" y="0"/>
                    </a:cubicBezTo>
                    <a:lnTo>
                      <a:pt x="29667" y="0"/>
                    </a:lnTo>
                    <a:cubicBezTo>
                      <a:pt x="34317" y="0"/>
                      <a:pt x="38117" y="3800"/>
                      <a:pt x="38117" y="8420"/>
                    </a:cubicBezTo>
                    <a:cubicBezTo>
                      <a:pt x="38117" y="13070"/>
                      <a:pt x="34317" y="16870"/>
                      <a:pt x="29667" y="1687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 name="Google Shape;1679;p40"/>
              <p:cNvSpPr/>
              <p:nvPr/>
            </p:nvSpPr>
            <p:spPr>
              <a:xfrm>
                <a:off x="12274050" y="2248050"/>
                <a:ext cx="952925" cy="210500"/>
              </a:xfrm>
              <a:custGeom>
                <a:avLst/>
                <a:gdLst/>
                <a:ahLst/>
                <a:cxnLst/>
                <a:rect l="l" t="t" r="r" b="b"/>
                <a:pathLst>
                  <a:path w="38117" h="8420" fill="none" extrusionOk="0">
                    <a:moveTo>
                      <a:pt x="1" y="8420"/>
                    </a:moveTo>
                    <a:cubicBezTo>
                      <a:pt x="1" y="3800"/>
                      <a:pt x="3800" y="0"/>
                      <a:pt x="8420" y="0"/>
                    </a:cubicBezTo>
                    <a:lnTo>
                      <a:pt x="29667" y="0"/>
                    </a:lnTo>
                    <a:cubicBezTo>
                      <a:pt x="34317" y="0"/>
                      <a:pt x="38117" y="3800"/>
                      <a:pt x="38117" y="8420"/>
                    </a:cubicBezTo>
                  </a:path>
                </a:pathLst>
              </a:custGeom>
              <a:noFill/>
              <a:ln w="9875" cap="flat" cmpd="sng">
                <a:solidFill>
                  <a:srgbClr val="FFFFFF"/>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1680;p40"/>
              <p:cNvSpPr/>
              <p:nvPr/>
            </p:nvSpPr>
            <p:spPr>
              <a:xfrm>
                <a:off x="12305975" y="2281475"/>
                <a:ext cx="886800" cy="354900"/>
              </a:xfrm>
              <a:custGeom>
                <a:avLst/>
                <a:gdLst/>
                <a:ahLst/>
                <a:cxnLst/>
                <a:rect l="l" t="t" r="r" b="b"/>
                <a:pathLst>
                  <a:path w="35472" h="14196" extrusionOk="0">
                    <a:moveTo>
                      <a:pt x="28359" y="14195"/>
                    </a:moveTo>
                    <a:lnTo>
                      <a:pt x="7113" y="14195"/>
                    </a:lnTo>
                    <a:cubicBezTo>
                      <a:pt x="3192" y="14195"/>
                      <a:pt x="0" y="11004"/>
                      <a:pt x="0" y="7083"/>
                    </a:cubicBezTo>
                    <a:lnTo>
                      <a:pt x="0" y="7083"/>
                    </a:lnTo>
                    <a:cubicBezTo>
                      <a:pt x="0" y="3192"/>
                      <a:pt x="3192" y="1"/>
                      <a:pt x="7113" y="1"/>
                    </a:cubicBezTo>
                    <a:lnTo>
                      <a:pt x="28359" y="1"/>
                    </a:lnTo>
                    <a:cubicBezTo>
                      <a:pt x="32280" y="1"/>
                      <a:pt x="35472" y="3192"/>
                      <a:pt x="35472" y="7083"/>
                    </a:cubicBezTo>
                    <a:lnTo>
                      <a:pt x="35472" y="7083"/>
                    </a:lnTo>
                    <a:cubicBezTo>
                      <a:pt x="35472" y="11004"/>
                      <a:pt x="32280" y="14195"/>
                      <a:pt x="28359" y="14195"/>
                    </a:cubicBezTo>
                    <a:close/>
                  </a:path>
                </a:pathLst>
              </a:custGeom>
              <a:solidFill>
                <a:schemeClr val="dk2"/>
              </a:solidFill>
              <a:ln w="3050" cap="flat" cmpd="sng">
                <a:solidFill>
                  <a:srgbClr val="1F1E2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1681;p40"/>
              <p:cNvSpPr/>
              <p:nvPr/>
            </p:nvSpPr>
            <p:spPr>
              <a:xfrm>
                <a:off x="12328775" y="2287550"/>
                <a:ext cx="864000" cy="348825"/>
              </a:xfrm>
              <a:custGeom>
                <a:avLst/>
                <a:gdLst/>
                <a:ahLst/>
                <a:cxnLst/>
                <a:rect l="l" t="t" r="r" b="b"/>
                <a:pathLst>
                  <a:path w="34560" h="13953" extrusionOk="0">
                    <a:moveTo>
                      <a:pt x="29332" y="1"/>
                    </a:moveTo>
                    <a:cubicBezTo>
                      <a:pt x="29909" y="1034"/>
                      <a:pt x="30213" y="2220"/>
                      <a:pt x="30213" y="3466"/>
                    </a:cubicBezTo>
                    <a:cubicBezTo>
                      <a:pt x="30213" y="5442"/>
                      <a:pt x="29423" y="7205"/>
                      <a:pt x="28116" y="8481"/>
                    </a:cubicBezTo>
                    <a:cubicBezTo>
                      <a:pt x="26839" y="9788"/>
                      <a:pt x="25076" y="10578"/>
                      <a:pt x="23101" y="10578"/>
                    </a:cubicBezTo>
                    <a:lnTo>
                      <a:pt x="1885" y="10578"/>
                    </a:lnTo>
                    <a:cubicBezTo>
                      <a:pt x="1216" y="10578"/>
                      <a:pt x="608" y="10457"/>
                      <a:pt x="0" y="10305"/>
                    </a:cubicBezTo>
                    <a:lnTo>
                      <a:pt x="0" y="10305"/>
                    </a:lnTo>
                    <a:cubicBezTo>
                      <a:pt x="1216" y="12463"/>
                      <a:pt x="3526" y="13952"/>
                      <a:pt x="6201" y="13952"/>
                    </a:cubicBezTo>
                    <a:lnTo>
                      <a:pt x="27447" y="13952"/>
                    </a:lnTo>
                    <a:cubicBezTo>
                      <a:pt x="29423" y="13952"/>
                      <a:pt x="31156" y="13162"/>
                      <a:pt x="32463" y="11855"/>
                    </a:cubicBezTo>
                    <a:cubicBezTo>
                      <a:pt x="33739" y="10578"/>
                      <a:pt x="34560" y="8816"/>
                      <a:pt x="34560" y="6840"/>
                    </a:cubicBezTo>
                    <a:cubicBezTo>
                      <a:pt x="34560" y="3588"/>
                      <a:pt x="32341" y="852"/>
                      <a:pt x="293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1682;p40"/>
              <p:cNvSpPr/>
              <p:nvPr/>
            </p:nvSpPr>
            <p:spPr>
              <a:xfrm>
                <a:off x="12002000" y="4007950"/>
                <a:ext cx="1587450" cy="84375"/>
              </a:xfrm>
              <a:custGeom>
                <a:avLst/>
                <a:gdLst/>
                <a:ahLst/>
                <a:cxnLst/>
                <a:rect l="l" t="t" r="r" b="b"/>
                <a:pathLst>
                  <a:path w="63498" h="3375" extrusionOk="0">
                    <a:moveTo>
                      <a:pt x="244" y="0"/>
                    </a:moveTo>
                    <a:cubicBezTo>
                      <a:pt x="153" y="1155"/>
                      <a:pt x="92" y="2280"/>
                      <a:pt x="1" y="3374"/>
                    </a:cubicBezTo>
                    <a:lnTo>
                      <a:pt x="63498" y="3374"/>
                    </a:lnTo>
                    <a:cubicBezTo>
                      <a:pt x="63437" y="2250"/>
                      <a:pt x="63346" y="1095"/>
                      <a:pt x="6322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1683;p40"/>
              <p:cNvSpPr/>
              <p:nvPr/>
            </p:nvSpPr>
            <p:spPr>
              <a:xfrm>
                <a:off x="11992125" y="4197925"/>
                <a:ext cx="1611000" cy="84375"/>
              </a:xfrm>
              <a:custGeom>
                <a:avLst/>
                <a:gdLst/>
                <a:ahLst/>
                <a:cxnLst/>
                <a:rect l="l" t="t" r="r" b="b"/>
                <a:pathLst>
                  <a:path w="64440" h="3375" extrusionOk="0">
                    <a:moveTo>
                      <a:pt x="183" y="0"/>
                    </a:moveTo>
                    <a:cubicBezTo>
                      <a:pt x="92" y="1155"/>
                      <a:pt x="31" y="2280"/>
                      <a:pt x="1" y="3374"/>
                    </a:cubicBezTo>
                    <a:lnTo>
                      <a:pt x="64440" y="3374"/>
                    </a:lnTo>
                    <a:cubicBezTo>
                      <a:pt x="64348" y="2250"/>
                      <a:pt x="64288" y="1095"/>
                      <a:pt x="6422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 name="Google Shape;1684;p40"/>
              <p:cNvSpPr/>
              <p:nvPr/>
            </p:nvSpPr>
            <p:spPr>
              <a:xfrm>
                <a:off x="11983000" y="4387125"/>
                <a:ext cx="1629250" cy="84375"/>
              </a:xfrm>
              <a:custGeom>
                <a:avLst/>
                <a:gdLst/>
                <a:ahLst/>
                <a:cxnLst/>
                <a:rect l="l" t="t" r="r" b="b"/>
                <a:pathLst>
                  <a:path w="65170" h="3375" extrusionOk="0">
                    <a:moveTo>
                      <a:pt x="153" y="1"/>
                    </a:moveTo>
                    <a:cubicBezTo>
                      <a:pt x="92" y="1125"/>
                      <a:pt x="31" y="2280"/>
                      <a:pt x="1" y="3375"/>
                    </a:cubicBezTo>
                    <a:lnTo>
                      <a:pt x="65169" y="3375"/>
                    </a:lnTo>
                    <a:cubicBezTo>
                      <a:pt x="65109" y="2250"/>
                      <a:pt x="65048" y="1125"/>
                      <a:pt x="6504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 name="Google Shape;1685;p40"/>
              <p:cNvSpPr/>
              <p:nvPr/>
            </p:nvSpPr>
            <p:spPr>
              <a:xfrm>
                <a:off x="11976925" y="4577100"/>
                <a:ext cx="1641400" cy="84375"/>
              </a:xfrm>
              <a:custGeom>
                <a:avLst/>
                <a:gdLst/>
                <a:ahLst/>
                <a:cxnLst/>
                <a:rect l="l" t="t" r="r" b="b"/>
                <a:pathLst>
                  <a:path w="65656" h="3375" extrusionOk="0">
                    <a:moveTo>
                      <a:pt x="62" y="1"/>
                    </a:moveTo>
                    <a:cubicBezTo>
                      <a:pt x="31" y="1125"/>
                      <a:pt x="31" y="2280"/>
                      <a:pt x="1" y="3375"/>
                    </a:cubicBezTo>
                    <a:lnTo>
                      <a:pt x="65656" y="3375"/>
                    </a:lnTo>
                    <a:cubicBezTo>
                      <a:pt x="65656" y="2250"/>
                      <a:pt x="65595" y="1095"/>
                      <a:pt x="6553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 name="Google Shape;1686;p40"/>
              <p:cNvSpPr/>
              <p:nvPr/>
            </p:nvSpPr>
            <p:spPr>
              <a:xfrm>
                <a:off x="11973900" y="4766325"/>
                <a:ext cx="1646700" cy="84375"/>
              </a:xfrm>
              <a:custGeom>
                <a:avLst/>
                <a:gdLst/>
                <a:ahLst/>
                <a:cxnLst/>
                <a:rect l="l" t="t" r="r" b="b"/>
                <a:pathLst>
                  <a:path w="65868" h="3375" extrusionOk="0">
                    <a:moveTo>
                      <a:pt x="31" y="0"/>
                    </a:moveTo>
                    <a:cubicBezTo>
                      <a:pt x="31" y="1155"/>
                      <a:pt x="0" y="2280"/>
                      <a:pt x="0" y="3374"/>
                    </a:cubicBezTo>
                    <a:lnTo>
                      <a:pt x="65868" y="3374"/>
                    </a:lnTo>
                    <a:cubicBezTo>
                      <a:pt x="65868" y="2280"/>
                      <a:pt x="65868" y="1125"/>
                      <a:pt x="6583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 name="Google Shape;1687;p40"/>
              <p:cNvSpPr/>
              <p:nvPr/>
            </p:nvSpPr>
            <p:spPr>
              <a:xfrm>
                <a:off x="11973125" y="4956300"/>
                <a:ext cx="1647475" cy="84350"/>
              </a:xfrm>
              <a:custGeom>
                <a:avLst/>
                <a:gdLst/>
                <a:ahLst/>
                <a:cxnLst/>
                <a:rect l="l" t="t" r="r" b="b"/>
                <a:pathLst>
                  <a:path w="65899" h="3374" extrusionOk="0">
                    <a:moveTo>
                      <a:pt x="1" y="0"/>
                    </a:moveTo>
                    <a:lnTo>
                      <a:pt x="1" y="3374"/>
                    </a:lnTo>
                    <a:lnTo>
                      <a:pt x="65868" y="3374"/>
                    </a:lnTo>
                    <a:cubicBezTo>
                      <a:pt x="65899" y="2219"/>
                      <a:pt x="65899" y="1094"/>
                      <a:pt x="6589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 name="Google Shape;1688;p40"/>
              <p:cNvSpPr/>
              <p:nvPr/>
            </p:nvSpPr>
            <p:spPr>
              <a:xfrm>
                <a:off x="11973900" y="5146250"/>
                <a:ext cx="1644425" cy="84375"/>
              </a:xfrm>
              <a:custGeom>
                <a:avLst/>
                <a:gdLst/>
                <a:ahLst/>
                <a:cxnLst/>
                <a:rect l="l" t="t" r="r" b="b"/>
                <a:pathLst>
                  <a:path w="65777" h="3375" extrusionOk="0">
                    <a:moveTo>
                      <a:pt x="0" y="1"/>
                    </a:moveTo>
                    <a:cubicBezTo>
                      <a:pt x="0" y="1217"/>
                      <a:pt x="31" y="2311"/>
                      <a:pt x="31" y="3375"/>
                    </a:cubicBezTo>
                    <a:lnTo>
                      <a:pt x="65655" y="3375"/>
                    </a:lnTo>
                    <a:cubicBezTo>
                      <a:pt x="65685" y="2220"/>
                      <a:pt x="65716" y="1095"/>
                      <a:pt x="6577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 name="Google Shape;1689;p40"/>
              <p:cNvSpPr/>
              <p:nvPr/>
            </p:nvSpPr>
            <p:spPr>
              <a:xfrm>
                <a:off x="10881925" y="1238900"/>
                <a:ext cx="3526700" cy="2480325"/>
              </a:xfrm>
              <a:custGeom>
                <a:avLst/>
                <a:gdLst/>
                <a:ahLst/>
                <a:cxnLst/>
                <a:rect l="l" t="t" r="r" b="b"/>
                <a:pathLst>
                  <a:path w="141068" h="99213" extrusionOk="0">
                    <a:moveTo>
                      <a:pt x="132344" y="99212"/>
                    </a:moveTo>
                    <a:lnTo>
                      <a:pt x="8724" y="99212"/>
                    </a:lnTo>
                    <a:cubicBezTo>
                      <a:pt x="3922" y="99212"/>
                      <a:pt x="1" y="95291"/>
                      <a:pt x="1" y="90519"/>
                    </a:cubicBezTo>
                    <a:lnTo>
                      <a:pt x="1" y="8724"/>
                    </a:lnTo>
                    <a:cubicBezTo>
                      <a:pt x="1" y="3922"/>
                      <a:pt x="3922" y="1"/>
                      <a:pt x="8724" y="1"/>
                    </a:cubicBezTo>
                    <a:lnTo>
                      <a:pt x="132344" y="1"/>
                    </a:lnTo>
                    <a:cubicBezTo>
                      <a:pt x="137146" y="1"/>
                      <a:pt x="141067" y="3922"/>
                      <a:pt x="141067" y="8724"/>
                    </a:cubicBezTo>
                    <a:lnTo>
                      <a:pt x="141067" y="90519"/>
                    </a:lnTo>
                    <a:cubicBezTo>
                      <a:pt x="141067" y="95352"/>
                      <a:pt x="137176" y="99212"/>
                      <a:pt x="132344" y="99212"/>
                    </a:cubicBezTo>
                    <a:close/>
                  </a:path>
                </a:pathLst>
              </a:custGeom>
              <a:gradFill>
                <a:gsLst>
                  <a:gs pos="0">
                    <a:srgbClr val="84BDE7">
                      <a:alpha val="63921"/>
                    </a:srgbClr>
                  </a:gs>
                  <a:gs pos="100000">
                    <a:srgbClr val="84BDE7">
                      <a:alpha val="10196"/>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 name="Google Shape;1690;p40"/>
              <p:cNvSpPr/>
              <p:nvPr/>
            </p:nvSpPr>
            <p:spPr>
              <a:xfrm>
                <a:off x="10881925" y="1238900"/>
                <a:ext cx="3526700" cy="2480325"/>
              </a:xfrm>
              <a:custGeom>
                <a:avLst/>
                <a:gdLst/>
                <a:ahLst/>
                <a:cxnLst/>
                <a:rect l="l" t="t" r="r" b="b"/>
                <a:pathLst>
                  <a:path w="141068" h="99213" fill="none" extrusionOk="0">
                    <a:moveTo>
                      <a:pt x="132344" y="99212"/>
                    </a:moveTo>
                    <a:lnTo>
                      <a:pt x="8724" y="99212"/>
                    </a:lnTo>
                    <a:cubicBezTo>
                      <a:pt x="3922" y="99212"/>
                      <a:pt x="1" y="95291"/>
                      <a:pt x="1" y="90519"/>
                    </a:cubicBezTo>
                    <a:lnTo>
                      <a:pt x="1" y="8724"/>
                    </a:lnTo>
                    <a:cubicBezTo>
                      <a:pt x="1" y="3922"/>
                      <a:pt x="3922" y="1"/>
                      <a:pt x="8724" y="1"/>
                    </a:cubicBezTo>
                    <a:lnTo>
                      <a:pt x="132344" y="1"/>
                    </a:lnTo>
                    <a:cubicBezTo>
                      <a:pt x="137146" y="1"/>
                      <a:pt x="141067" y="3922"/>
                      <a:pt x="141067" y="8724"/>
                    </a:cubicBezTo>
                    <a:lnTo>
                      <a:pt x="141067" y="90519"/>
                    </a:lnTo>
                    <a:cubicBezTo>
                      <a:pt x="141067" y="95352"/>
                      <a:pt x="137176" y="99212"/>
                      <a:pt x="132344" y="99212"/>
                    </a:cubicBezTo>
                    <a:close/>
                  </a:path>
                </a:pathLst>
              </a:custGeom>
              <a:noFill/>
              <a:ln w="22025" cap="flat" cmpd="sng">
                <a:solidFill>
                  <a:srgbClr val="FFFFFF"/>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 name="Google Shape;1691;p40"/>
              <p:cNvSpPr/>
              <p:nvPr/>
            </p:nvSpPr>
            <p:spPr>
              <a:xfrm>
                <a:off x="10381150" y="1526150"/>
                <a:ext cx="632275" cy="1265250"/>
              </a:xfrm>
              <a:custGeom>
                <a:avLst/>
                <a:gdLst/>
                <a:ahLst/>
                <a:cxnLst/>
                <a:rect l="l" t="t" r="r" b="b"/>
                <a:pathLst>
                  <a:path w="25291" h="50610" fill="none" extrusionOk="0">
                    <a:moveTo>
                      <a:pt x="25290" y="50609"/>
                    </a:moveTo>
                    <a:cubicBezTo>
                      <a:pt x="11308" y="50609"/>
                      <a:pt x="1" y="39272"/>
                      <a:pt x="1" y="25290"/>
                    </a:cubicBezTo>
                    <a:cubicBezTo>
                      <a:pt x="1" y="11308"/>
                      <a:pt x="11308" y="0"/>
                      <a:pt x="25290" y="0"/>
                    </a:cubicBezTo>
                  </a:path>
                </a:pathLst>
              </a:custGeom>
              <a:noFill/>
              <a:ln w="28875" cap="flat" cmpd="sng">
                <a:solidFill>
                  <a:srgbClr val="FFFFFF"/>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40"/>
              <p:cNvSpPr/>
              <p:nvPr/>
            </p:nvSpPr>
            <p:spPr>
              <a:xfrm>
                <a:off x="11013400" y="1637850"/>
                <a:ext cx="520550" cy="1041075"/>
              </a:xfrm>
              <a:custGeom>
                <a:avLst/>
                <a:gdLst/>
                <a:ahLst/>
                <a:cxnLst/>
                <a:rect l="l" t="t" r="r" b="b"/>
                <a:pathLst>
                  <a:path w="20822" h="41643" fill="none" extrusionOk="0">
                    <a:moveTo>
                      <a:pt x="0" y="1"/>
                    </a:moveTo>
                    <a:cubicBezTo>
                      <a:pt x="11520" y="1"/>
                      <a:pt x="20821" y="9362"/>
                      <a:pt x="20821" y="20822"/>
                    </a:cubicBezTo>
                    <a:cubicBezTo>
                      <a:pt x="20821" y="32341"/>
                      <a:pt x="11490" y="41643"/>
                      <a:pt x="0" y="41643"/>
                    </a:cubicBezTo>
                  </a:path>
                </a:pathLst>
              </a:custGeom>
              <a:noFill/>
              <a:ln w="28875" cap="flat" cmpd="sng">
                <a:solidFill>
                  <a:srgbClr val="FFFFFF"/>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40"/>
              <p:cNvSpPr/>
              <p:nvPr/>
            </p:nvSpPr>
            <p:spPr>
              <a:xfrm>
                <a:off x="10603800" y="1749550"/>
                <a:ext cx="409625" cy="818425"/>
              </a:xfrm>
              <a:custGeom>
                <a:avLst/>
                <a:gdLst/>
                <a:ahLst/>
                <a:cxnLst/>
                <a:rect l="l" t="t" r="r" b="b"/>
                <a:pathLst>
                  <a:path w="16385" h="32737" fill="none" extrusionOk="0">
                    <a:moveTo>
                      <a:pt x="16384" y="32737"/>
                    </a:moveTo>
                    <a:cubicBezTo>
                      <a:pt x="7357" y="32737"/>
                      <a:pt x="1" y="25411"/>
                      <a:pt x="1" y="16354"/>
                    </a:cubicBezTo>
                    <a:cubicBezTo>
                      <a:pt x="1" y="7326"/>
                      <a:pt x="7357" y="1"/>
                      <a:pt x="16384" y="1"/>
                    </a:cubicBezTo>
                  </a:path>
                </a:pathLst>
              </a:custGeom>
              <a:noFill/>
              <a:ln w="28875" cap="flat" cmpd="sng">
                <a:solidFill>
                  <a:srgbClr val="FFFFFF"/>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40"/>
              <p:cNvSpPr/>
              <p:nvPr/>
            </p:nvSpPr>
            <p:spPr>
              <a:xfrm>
                <a:off x="11013400" y="1861250"/>
                <a:ext cx="297125" cy="595025"/>
              </a:xfrm>
              <a:custGeom>
                <a:avLst/>
                <a:gdLst/>
                <a:ahLst/>
                <a:cxnLst/>
                <a:rect l="l" t="t" r="r" b="b"/>
                <a:pathLst>
                  <a:path w="11885" h="23801" fill="none" extrusionOk="0">
                    <a:moveTo>
                      <a:pt x="0" y="1"/>
                    </a:moveTo>
                    <a:cubicBezTo>
                      <a:pt x="6566" y="1"/>
                      <a:pt x="11885" y="5320"/>
                      <a:pt x="11885" y="11886"/>
                    </a:cubicBezTo>
                    <a:cubicBezTo>
                      <a:pt x="11885" y="18481"/>
                      <a:pt x="6566" y="23801"/>
                      <a:pt x="0" y="23801"/>
                    </a:cubicBezTo>
                  </a:path>
                </a:pathLst>
              </a:custGeom>
              <a:noFill/>
              <a:ln w="28875" cap="flat" cmpd="sng">
                <a:solidFill>
                  <a:srgbClr val="FFFFFF"/>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40"/>
              <p:cNvSpPr/>
              <p:nvPr/>
            </p:nvSpPr>
            <p:spPr>
              <a:xfrm>
                <a:off x="10808975" y="1953975"/>
                <a:ext cx="409600" cy="410350"/>
              </a:xfrm>
              <a:custGeom>
                <a:avLst/>
                <a:gdLst/>
                <a:ahLst/>
                <a:cxnLst/>
                <a:rect l="l" t="t" r="r" b="b"/>
                <a:pathLst>
                  <a:path w="16384" h="16414" fill="none" extrusionOk="0">
                    <a:moveTo>
                      <a:pt x="9910" y="973"/>
                    </a:moveTo>
                    <a:cubicBezTo>
                      <a:pt x="13891" y="1915"/>
                      <a:pt x="16384" y="5927"/>
                      <a:pt x="15442" y="9909"/>
                    </a:cubicBezTo>
                    <a:cubicBezTo>
                      <a:pt x="14499" y="13921"/>
                      <a:pt x="10487" y="16414"/>
                      <a:pt x="6475" y="15441"/>
                    </a:cubicBezTo>
                    <a:cubicBezTo>
                      <a:pt x="2463" y="14499"/>
                      <a:pt x="1" y="10487"/>
                      <a:pt x="943" y="6505"/>
                    </a:cubicBezTo>
                    <a:cubicBezTo>
                      <a:pt x="1885" y="2493"/>
                      <a:pt x="5897" y="0"/>
                      <a:pt x="9910" y="973"/>
                    </a:cubicBezTo>
                    <a:close/>
                  </a:path>
                </a:pathLst>
              </a:custGeom>
              <a:noFill/>
              <a:ln w="28125" cap="flat" cmpd="sng">
                <a:solidFill>
                  <a:srgbClr val="FFFFFF"/>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40"/>
              <p:cNvSpPr/>
              <p:nvPr/>
            </p:nvSpPr>
            <p:spPr>
              <a:xfrm>
                <a:off x="10907000" y="2062325"/>
                <a:ext cx="213550" cy="193650"/>
              </a:xfrm>
              <a:custGeom>
                <a:avLst/>
                <a:gdLst/>
                <a:ahLst/>
                <a:cxnLst/>
                <a:rect l="l" t="t" r="r" b="b"/>
                <a:pathLst>
                  <a:path w="8542" h="7746" extrusionOk="0">
                    <a:moveTo>
                      <a:pt x="4272" y="1"/>
                    </a:moveTo>
                    <a:cubicBezTo>
                      <a:pt x="2510" y="1"/>
                      <a:pt x="930" y="1195"/>
                      <a:pt x="487" y="2991"/>
                    </a:cubicBezTo>
                    <a:cubicBezTo>
                      <a:pt x="1" y="5058"/>
                      <a:pt x="1308" y="7156"/>
                      <a:pt x="3375" y="7642"/>
                    </a:cubicBezTo>
                    <a:cubicBezTo>
                      <a:pt x="3675" y="7712"/>
                      <a:pt x="3976" y="7745"/>
                      <a:pt x="4271" y="7745"/>
                    </a:cubicBezTo>
                    <a:cubicBezTo>
                      <a:pt x="6033" y="7745"/>
                      <a:pt x="7613" y="6551"/>
                      <a:pt x="8056" y="4754"/>
                    </a:cubicBezTo>
                    <a:cubicBezTo>
                      <a:pt x="8542" y="2688"/>
                      <a:pt x="7235" y="590"/>
                      <a:pt x="5168" y="104"/>
                    </a:cubicBezTo>
                    <a:cubicBezTo>
                      <a:pt x="4867" y="34"/>
                      <a:pt x="4567" y="1"/>
                      <a:pt x="427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1697;p40"/>
              <p:cNvSpPr/>
              <p:nvPr/>
            </p:nvSpPr>
            <p:spPr>
              <a:xfrm>
                <a:off x="10524775" y="1662175"/>
                <a:ext cx="991700" cy="991675"/>
              </a:xfrm>
              <a:custGeom>
                <a:avLst/>
                <a:gdLst/>
                <a:ahLst/>
                <a:cxnLst/>
                <a:rect l="l" t="t" r="r" b="b"/>
                <a:pathLst>
                  <a:path w="39668" h="39667" extrusionOk="0">
                    <a:moveTo>
                      <a:pt x="39667" y="19818"/>
                    </a:moveTo>
                    <a:cubicBezTo>
                      <a:pt x="39667" y="30761"/>
                      <a:pt x="30791" y="39666"/>
                      <a:pt x="19849" y="39666"/>
                    </a:cubicBezTo>
                    <a:cubicBezTo>
                      <a:pt x="8907" y="39666"/>
                      <a:pt x="1" y="30761"/>
                      <a:pt x="1" y="19818"/>
                    </a:cubicBezTo>
                    <a:cubicBezTo>
                      <a:pt x="1" y="8876"/>
                      <a:pt x="8907" y="0"/>
                      <a:pt x="19849" y="0"/>
                    </a:cubicBezTo>
                    <a:cubicBezTo>
                      <a:pt x="30791" y="0"/>
                      <a:pt x="39667" y="8876"/>
                      <a:pt x="39667" y="19818"/>
                    </a:cubicBez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1698;p40"/>
              <p:cNvSpPr/>
              <p:nvPr/>
            </p:nvSpPr>
            <p:spPr>
              <a:xfrm>
                <a:off x="10729950" y="1867350"/>
                <a:ext cx="581350" cy="581325"/>
              </a:xfrm>
              <a:custGeom>
                <a:avLst/>
                <a:gdLst/>
                <a:ahLst/>
                <a:cxnLst/>
                <a:rect l="l" t="t" r="r" b="b"/>
                <a:pathLst>
                  <a:path w="23254" h="23253" extrusionOk="0">
                    <a:moveTo>
                      <a:pt x="23253" y="11611"/>
                    </a:moveTo>
                    <a:cubicBezTo>
                      <a:pt x="23253" y="18025"/>
                      <a:pt x="18056" y="23253"/>
                      <a:pt x="11642" y="23253"/>
                    </a:cubicBezTo>
                    <a:cubicBezTo>
                      <a:pt x="5229" y="23253"/>
                      <a:pt x="0" y="18025"/>
                      <a:pt x="0" y="11611"/>
                    </a:cubicBezTo>
                    <a:cubicBezTo>
                      <a:pt x="0" y="5198"/>
                      <a:pt x="5229" y="0"/>
                      <a:pt x="11642" y="0"/>
                    </a:cubicBezTo>
                    <a:cubicBezTo>
                      <a:pt x="18056" y="0"/>
                      <a:pt x="23253" y="5198"/>
                      <a:pt x="23253" y="11611"/>
                    </a:cubicBez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699;p40"/>
              <p:cNvSpPr/>
              <p:nvPr/>
            </p:nvSpPr>
            <p:spPr>
              <a:xfrm>
                <a:off x="13163875" y="1450150"/>
                <a:ext cx="1215100" cy="829075"/>
              </a:xfrm>
              <a:custGeom>
                <a:avLst/>
                <a:gdLst/>
                <a:ahLst/>
                <a:cxnLst/>
                <a:rect l="l" t="t" r="r" b="b"/>
                <a:pathLst>
                  <a:path w="48604" h="33163" extrusionOk="0">
                    <a:moveTo>
                      <a:pt x="3679" y="1"/>
                    </a:moveTo>
                    <a:cubicBezTo>
                      <a:pt x="1673" y="1"/>
                      <a:pt x="1" y="1642"/>
                      <a:pt x="1" y="3679"/>
                    </a:cubicBezTo>
                    <a:lnTo>
                      <a:pt x="1" y="29485"/>
                    </a:lnTo>
                    <a:cubicBezTo>
                      <a:pt x="1" y="31491"/>
                      <a:pt x="1642" y="33162"/>
                      <a:pt x="3679" y="33162"/>
                    </a:cubicBezTo>
                    <a:lnTo>
                      <a:pt x="44926" y="33162"/>
                    </a:lnTo>
                    <a:cubicBezTo>
                      <a:pt x="46932" y="33162"/>
                      <a:pt x="48604" y="31521"/>
                      <a:pt x="48604" y="29485"/>
                    </a:cubicBezTo>
                    <a:lnTo>
                      <a:pt x="48604" y="3679"/>
                    </a:lnTo>
                    <a:cubicBezTo>
                      <a:pt x="48604" y="1673"/>
                      <a:pt x="46962" y="1"/>
                      <a:pt x="44926" y="1"/>
                    </a:cubicBezTo>
                    <a:close/>
                  </a:path>
                </a:pathLst>
              </a:custGeom>
              <a:solidFill>
                <a:srgbClr val="92F7FF">
                  <a:alpha val="40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1700;p40"/>
              <p:cNvSpPr/>
              <p:nvPr/>
            </p:nvSpPr>
            <p:spPr>
              <a:xfrm>
                <a:off x="13163875" y="1450150"/>
                <a:ext cx="1215100" cy="829075"/>
              </a:xfrm>
              <a:custGeom>
                <a:avLst/>
                <a:gdLst/>
                <a:ahLst/>
                <a:cxnLst/>
                <a:rect l="l" t="t" r="r" b="b"/>
                <a:pathLst>
                  <a:path w="48604" h="33163" fill="none" extrusionOk="0">
                    <a:moveTo>
                      <a:pt x="44926" y="33162"/>
                    </a:moveTo>
                    <a:lnTo>
                      <a:pt x="3679" y="33162"/>
                    </a:lnTo>
                    <a:cubicBezTo>
                      <a:pt x="1642" y="33162"/>
                      <a:pt x="1" y="31491"/>
                      <a:pt x="1" y="29485"/>
                    </a:cubicBezTo>
                    <a:lnTo>
                      <a:pt x="1" y="3679"/>
                    </a:lnTo>
                    <a:cubicBezTo>
                      <a:pt x="1" y="1642"/>
                      <a:pt x="1673" y="1"/>
                      <a:pt x="3679" y="1"/>
                    </a:cubicBezTo>
                    <a:lnTo>
                      <a:pt x="44926" y="1"/>
                    </a:lnTo>
                    <a:cubicBezTo>
                      <a:pt x="46962" y="1"/>
                      <a:pt x="48604" y="1673"/>
                      <a:pt x="48604" y="3679"/>
                    </a:cubicBezTo>
                    <a:lnTo>
                      <a:pt x="48604" y="29485"/>
                    </a:lnTo>
                    <a:cubicBezTo>
                      <a:pt x="48604" y="31521"/>
                      <a:pt x="46932" y="33162"/>
                      <a:pt x="44926" y="33162"/>
                    </a:cubicBezTo>
                    <a:close/>
                  </a:path>
                </a:pathLst>
              </a:custGeom>
              <a:noFill/>
              <a:ln w="9875" cap="flat" cmpd="sng">
                <a:solidFill>
                  <a:srgbClr val="C9D9FA"/>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1701;p40"/>
              <p:cNvSpPr/>
              <p:nvPr/>
            </p:nvSpPr>
            <p:spPr>
              <a:xfrm>
                <a:off x="14128950" y="1584650"/>
                <a:ext cx="95000" cy="95025"/>
              </a:xfrm>
              <a:custGeom>
                <a:avLst/>
                <a:gdLst/>
                <a:ahLst/>
                <a:cxnLst/>
                <a:rect l="l" t="t" r="r" b="b"/>
                <a:pathLst>
                  <a:path w="3800" h="3801" extrusionOk="0">
                    <a:moveTo>
                      <a:pt x="1915" y="1"/>
                    </a:moveTo>
                    <a:cubicBezTo>
                      <a:pt x="852" y="1"/>
                      <a:pt x="0" y="882"/>
                      <a:pt x="0" y="1916"/>
                    </a:cubicBezTo>
                    <a:cubicBezTo>
                      <a:pt x="0" y="2980"/>
                      <a:pt x="852" y="3800"/>
                      <a:pt x="1915" y="3800"/>
                    </a:cubicBezTo>
                    <a:cubicBezTo>
                      <a:pt x="2979" y="3800"/>
                      <a:pt x="3800" y="2949"/>
                      <a:pt x="3800" y="1916"/>
                    </a:cubicBezTo>
                    <a:cubicBezTo>
                      <a:pt x="3800" y="882"/>
                      <a:pt x="2979" y="1"/>
                      <a:pt x="1915" y="1"/>
                    </a:cubicBezTo>
                    <a:close/>
                  </a:path>
                </a:pathLst>
              </a:custGeom>
              <a:solidFill>
                <a:srgbClr val="C9D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40"/>
              <p:cNvSpPr/>
              <p:nvPr/>
            </p:nvSpPr>
            <p:spPr>
              <a:xfrm>
                <a:off x="13377425" y="2058075"/>
                <a:ext cx="53200" cy="53225"/>
              </a:xfrm>
              <a:custGeom>
                <a:avLst/>
                <a:gdLst/>
                <a:ahLst/>
                <a:cxnLst/>
                <a:rect l="l" t="t" r="r" b="b"/>
                <a:pathLst>
                  <a:path w="2128" h="2129" extrusionOk="0">
                    <a:moveTo>
                      <a:pt x="1064" y="0"/>
                    </a:moveTo>
                    <a:cubicBezTo>
                      <a:pt x="517" y="0"/>
                      <a:pt x="0" y="456"/>
                      <a:pt x="0" y="1064"/>
                    </a:cubicBezTo>
                    <a:cubicBezTo>
                      <a:pt x="0" y="1642"/>
                      <a:pt x="456" y="2128"/>
                      <a:pt x="1064" y="2128"/>
                    </a:cubicBezTo>
                    <a:cubicBezTo>
                      <a:pt x="1641" y="2128"/>
                      <a:pt x="2128" y="1672"/>
                      <a:pt x="2128" y="1064"/>
                    </a:cubicBezTo>
                    <a:cubicBezTo>
                      <a:pt x="2128" y="487"/>
                      <a:pt x="1641" y="0"/>
                      <a:pt x="1064" y="0"/>
                    </a:cubicBezTo>
                    <a:close/>
                  </a:path>
                </a:pathLst>
              </a:custGeom>
              <a:solidFill>
                <a:srgbClr val="C9D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1703;p40"/>
              <p:cNvSpPr/>
              <p:nvPr/>
            </p:nvSpPr>
            <p:spPr>
              <a:xfrm>
                <a:off x="14119825" y="2095300"/>
                <a:ext cx="41825" cy="41075"/>
              </a:xfrm>
              <a:custGeom>
                <a:avLst/>
                <a:gdLst/>
                <a:ahLst/>
                <a:cxnLst/>
                <a:rect l="l" t="t" r="r" b="b"/>
                <a:pathLst>
                  <a:path w="1673" h="1643" extrusionOk="0">
                    <a:moveTo>
                      <a:pt x="821" y="1"/>
                    </a:moveTo>
                    <a:cubicBezTo>
                      <a:pt x="365" y="1"/>
                      <a:pt x="1" y="365"/>
                      <a:pt x="1" y="821"/>
                    </a:cubicBezTo>
                    <a:cubicBezTo>
                      <a:pt x="1" y="1277"/>
                      <a:pt x="365" y="1642"/>
                      <a:pt x="821" y="1642"/>
                    </a:cubicBezTo>
                    <a:cubicBezTo>
                      <a:pt x="1277" y="1642"/>
                      <a:pt x="1672" y="1277"/>
                      <a:pt x="1672" y="821"/>
                    </a:cubicBezTo>
                    <a:cubicBezTo>
                      <a:pt x="1672" y="365"/>
                      <a:pt x="1277" y="1"/>
                      <a:pt x="821" y="1"/>
                    </a:cubicBezTo>
                    <a:close/>
                  </a:path>
                </a:pathLst>
              </a:custGeom>
              <a:solidFill>
                <a:srgbClr val="C9D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1704;p40"/>
              <p:cNvSpPr/>
              <p:nvPr/>
            </p:nvSpPr>
            <p:spPr>
              <a:xfrm>
                <a:off x="13502800" y="1639375"/>
                <a:ext cx="95000" cy="95000"/>
              </a:xfrm>
              <a:custGeom>
                <a:avLst/>
                <a:gdLst/>
                <a:ahLst/>
                <a:cxnLst/>
                <a:rect l="l" t="t" r="r" b="b"/>
                <a:pathLst>
                  <a:path w="3800" h="3800" extrusionOk="0">
                    <a:moveTo>
                      <a:pt x="1915" y="0"/>
                    </a:moveTo>
                    <a:cubicBezTo>
                      <a:pt x="851" y="0"/>
                      <a:pt x="0" y="821"/>
                      <a:pt x="0" y="1885"/>
                    </a:cubicBezTo>
                    <a:cubicBezTo>
                      <a:pt x="0" y="2949"/>
                      <a:pt x="851" y="3800"/>
                      <a:pt x="1915" y="3800"/>
                    </a:cubicBezTo>
                    <a:cubicBezTo>
                      <a:pt x="2949" y="3800"/>
                      <a:pt x="3800" y="2949"/>
                      <a:pt x="3800" y="1885"/>
                    </a:cubicBezTo>
                    <a:cubicBezTo>
                      <a:pt x="3800" y="821"/>
                      <a:pt x="2949" y="0"/>
                      <a:pt x="1915" y="0"/>
                    </a:cubicBezTo>
                    <a:close/>
                  </a:path>
                </a:pathLst>
              </a:custGeom>
              <a:solidFill>
                <a:srgbClr val="C9D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40"/>
              <p:cNvSpPr/>
              <p:nvPr/>
            </p:nvSpPr>
            <p:spPr>
              <a:xfrm>
                <a:off x="14080325" y="1283750"/>
                <a:ext cx="496975" cy="340450"/>
              </a:xfrm>
              <a:custGeom>
                <a:avLst/>
                <a:gdLst/>
                <a:ahLst/>
                <a:cxnLst/>
                <a:rect l="l" t="t" r="r" b="b"/>
                <a:pathLst>
                  <a:path w="19879" h="13618" extrusionOk="0">
                    <a:moveTo>
                      <a:pt x="1520" y="0"/>
                    </a:moveTo>
                    <a:cubicBezTo>
                      <a:pt x="699" y="0"/>
                      <a:pt x="0" y="699"/>
                      <a:pt x="0" y="1520"/>
                    </a:cubicBezTo>
                    <a:lnTo>
                      <a:pt x="0" y="12098"/>
                    </a:lnTo>
                    <a:cubicBezTo>
                      <a:pt x="0" y="12918"/>
                      <a:pt x="699" y="13617"/>
                      <a:pt x="1520" y="13617"/>
                    </a:cubicBezTo>
                    <a:lnTo>
                      <a:pt x="18359" y="13617"/>
                    </a:lnTo>
                    <a:cubicBezTo>
                      <a:pt x="19210" y="13617"/>
                      <a:pt x="19879" y="12918"/>
                      <a:pt x="19879" y="12098"/>
                    </a:cubicBezTo>
                    <a:lnTo>
                      <a:pt x="19879" y="1520"/>
                    </a:lnTo>
                    <a:cubicBezTo>
                      <a:pt x="19879" y="699"/>
                      <a:pt x="19210" y="0"/>
                      <a:pt x="18359" y="0"/>
                    </a:cubicBezTo>
                    <a:close/>
                  </a:path>
                </a:pathLst>
              </a:custGeom>
              <a:solidFill>
                <a:srgbClr val="92F7FF">
                  <a:alpha val="40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1706;p40"/>
              <p:cNvSpPr/>
              <p:nvPr/>
            </p:nvSpPr>
            <p:spPr>
              <a:xfrm>
                <a:off x="14080325" y="1283750"/>
                <a:ext cx="496975" cy="340450"/>
              </a:xfrm>
              <a:custGeom>
                <a:avLst/>
                <a:gdLst/>
                <a:ahLst/>
                <a:cxnLst/>
                <a:rect l="l" t="t" r="r" b="b"/>
                <a:pathLst>
                  <a:path w="19879" h="13618" fill="none" extrusionOk="0">
                    <a:moveTo>
                      <a:pt x="18359" y="13617"/>
                    </a:moveTo>
                    <a:lnTo>
                      <a:pt x="1520" y="13617"/>
                    </a:lnTo>
                    <a:cubicBezTo>
                      <a:pt x="699" y="13617"/>
                      <a:pt x="0" y="12918"/>
                      <a:pt x="0" y="12098"/>
                    </a:cubicBezTo>
                    <a:lnTo>
                      <a:pt x="0" y="1520"/>
                    </a:lnTo>
                    <a:cubicBezTo>
                      <a:pt x="0" y="699"/>
                      <a:pt x="699" y="0"/>
                      <a:pt x="1520" y="0"/>
                    </a:cubicBezTo>
                    <a:lnTo>
                      <a:pt x="18359" y="0"/>
                    </a:lnTo>
                    <a:cubicBezTo>
                      <a:pt x="19210" y="0"/>
                      <a:pt x="19879" y="699"/>
                      <a:pt x="19879" y="1520"/>
                    </a:cubicBezTo>
                    <a:lnTo>
                      <a:pt x="19879" y="12098"/>
                    </a:lnTo>
                    <a:cubicBezTo>
                      <a:pt x="19879" y="12918"/>
                      <a:pt x="19210" y="13617"/>
                      <a:pt x="18359" y="13617"/>
                    </a:cubicBezTo>
                    <a:close/>
                  </a:path>
                </a:pathLst>
              </a:custGeom>
              <a:solidFill>
                <a:srgbClr val="92F7FF">
                  <a:alpha val="40650"/>
                </a:srgbClr>
              </a:solidFill>
              <a:ln w="3800" cap="flat" cmpd="sng">
                <a:solidFill>
                  <a:srgbClr val="C9D9FA"/>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07;p40"/>
              <p:cNvSpPr/>
              <p:nvPr/>
            </p:nvSpPr>
            <p:spPr>
              <a:xfrm>
                <a:off x="14475450" y="1339975"/>
                <a:ext cx="38025" cy="38025"/>
              </a:xfrm>
              <a:custGeom>
                <a:avLst/>
                <a:gdLst/>
                <a:ahLst/>
                <a:cxnLst/>
                <a:rect l="l" t="t" r="r" b="b"/>
                <a:pathLst>
                  <a:path w="1521" h="1521" extrusionOk="0">
                    <a:moveTo>
                      <a:pt x="761" y="1"/>
                    </a:moveTo>
                    <a:cubicBezTo>
                      <a:pt x="335" y="1"/>
                      <a:pt x="1" y="335"/>
                      <a:pt x="1" y="760"/>
                    </a:cubicBezTo>
                    <a:cubicBezTo>
                      <a:pt x="1" y="1186"/>
                      <a:pt x="335" y="1520"/>
                      <a:pt x="761" y="1520"/>
                    </a:cubicBezTo>
                    <a:cubicBezTo>
                      <a:pt x="1186" y="1520"/>
                      <a:pt x="1521" y="1186"/>
                      <a:pt x="1521" y="760"/>
                    </a:cubicBezTo>
                    <a:cubicBezTo>
                      <a:pt x="1521" y="335"/>
                      <a:pt x="1186" y="1"/>
                      <a:pt x="761" y="1"/>
                    </a:cubicBezTo>
                    <a:close/>
                  </a:path>
                </a:pathLst>
              </a:custGeom>
              <a:solidFill>
                <a:srgbClr val="C9D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40"/>
              <p:cNvSpPr/>
              <p:nvPr/>
            </p:nvSpPr>
            <p:spPr>
              <a:xfrm>
                <a:off x="14166950" y="1533000"/>
                <a:ext cx="22825" cy="22800"/>
              </a:xfrm>
              <a:custGeom>
                <a:avLst/>
                <a:gdLst/>
                <a:ahLst/>
                <a:cxnLst/>
                <a:rect l="l" t="t" r="r" b="b"/>
                <a:pathLst>
                  <a:path w="913" h="912" extrusionOk="0">
                    <a:moveTo>
                      <a:pt x="456" y="0"/>
                    </a:moveTo>
                    <a:cubicBezTo>
                      <a:pt x="183" y="0"/>
                      <a:pt x="0" y="213"/>
                      <a:pt x="0" y="456"/>
                    </a:cubicBezTo>
                    <a:cubicBezTo>
                      <a:pt x="0" y="699"/>
                      <a:pt x="243" y="912"/>
                      <a:pt x="456" y="912"/>
                    </a:cubicBezTo>
                    <a:cubicBezTo>
                      <a:pt x="730" y="912"/>
                      <a:pt x="912" y="669"/>
                      <a:pt x="912" y="456"/>
                    </a:cubicBezTo>
                    <a:cubicBezTo>
                      <a:pt x="912" y="182"/>
                      <a:pt x="699" y="0"/>
                      <a:pt x="456" y="0"/>
                    </a:cubicBezTo>
                    <a:close/>
                  </a:path>
                </a:pathLst>
              </a:custGeom>
              <a:solidFill>
                <a:srgbClr val="C9D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40"/>
              <p:cNvSpPr/>
              <p:nvPr/>
            </p:nvSpPr>
            <p:spPr>
              <a:xfrm>
                <a:off x="14470900" y="1548175"/>
                <a:ext cx="17500" cy="16750"/>
              </a:xfrm>
              <a:custGeom>
                <a:avLst/>
                <a:gdLst/>
                <a:ahLst/>
                <a:cxnLst/>
                <a:rect l="l" t="t" r="r" b="b"/>
                <a:pathLst>
                  <a:path w="700" h="670" extrusionOk="0">
                    <a:moveTo>
                      <a:pt x="335" y="1"/>
                    </a:moveTo>
                    <a:cubicBezTo>
                      <a:pt x="153" y="1"/>
                      <a:pt x="1" y="153"/>
                      <a:pt x="1" y="335"/>
                    </a:cubicBezTo>
                    <a:cubicBezTo>
                      <a:pt x="1" y="518"/>
                      <a:pt x="153" y="670"/>
                      <a:pt x="335" y="670"/>
                    </a:cubicBezTo>
                    <a:cubicBezTo>
                      <a:pt x="548" y="670"/>
                      <a:pt x="700" y="518"/>
                      <a:pt x="700" y="335"/>
                    </a:cubicBezTo>
                    <a:cubicBezTo>
                      <a:pt x="700" y="153"/>
                      <a:pt x="548" y="31"/>
                      <a:pt x="335" y="1"/>
                    </a:cubicBezTo>
                    <a:close/>
                  </a:path>
                </a:pathLst>
              </a:custGeom>
              <a:solidFill>
                <a:srgbClr val="C9D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40"/>
              <p:cNvSpPr/>
              <p:nvPr/>
            </p:nvSpPr>
            <p:spPr>
              <a:xfrm>
                <a:off x="14219375" y="1362025"/>
                <a:ext cx="38025" cy="38000"/>
              </a:xfrm>
              <a:custGeom>
                <a:avLst/>
                <a:gdLst/>
                <a:ahLst/>
                <a:cxnLst/>
                <a:rect l="l" t="t" r="r" b="b"/>
                <a:pathLst>
                  <a:path w="1521" h="1520" extrusionOk="0">
                    <a:moveTo>
                      <a:pt x="760" y="0"/>
                    </a:moveTo>
                    <a:cubicBezTo>
                      <a:pt x="335" y="0"/>
                      <a:pt x="1" y="334"/>
                      <a:pt x="1" y="760"/>
                    </a:cubicBezTo>
                    <a:cubicBezTo>
                      <a:pt x="1" y="1155"/>
                      <a:pt x="335" y="1520"/>
                      <a:pt x="760" y="1520"/>
                    </a:cubicBezTo>
                    <a:cubicBezTo>
                      <a:pt x="1186" y="1520"/>
                      <a:pt x="1520" y="1155"/>
                      <a:pt x="1520" y="760"/>
                    </a:cubicBezTo>
                    <a:cubicBezTo>
                      <a:pt x="1520" y="334"/>
                      <a:pt x="1186" y="0"/>
                      <a:pt x="760" y="0"/>
                    </a:cubicBezTo>
                    <a:close/>
                  </a:path>
                </a:pathLst>
              </a:custGeom>
              <a:solidFill>
                <a:srgbClr val="C9D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40"/>
              <p:cNvSpPr/>
              <p:nvPr/>
            </p:nvSpPr>
            <p:spPr>
              <a:xfrm>
                <a:off x="12908550" y="2032225"/>
                <a:ext cx="497000" cy="340475"/>
              </a:xfrm>
              <a:custGeom>
                <a:avLst/>
                <a:gdLst/>
                <a:ahLst/>
                <a:cxnLst/>
                <a:rect l="l" t="t" r="r" b="b"/>
                <a:pathLst>
                  <a:path w="19880" h="13619" extrusionOk="0">
                    <a:moveTo>
                      <a:pt x="1521" y="1"/>
                    </a:moveTo>
                    <a:cubicBezTo>
                      <a:pt x="670" y="1"/>
                      <a:pt x="1" y="700"/>
                      <a:pt x="1" y="1521"/>
                    </a:cubicBezTo>
                    <a:lnTo>
                      <a:pt x="1" y="12098"/>
                    </a:lnTo>
                    <a:cubicBezTo>
                      <a:pt x="1" y="12919"/>
                      <a:pt x="670" y="13618"/>
                      <a:pt x="1521" y="13618"/>
                    </a:cubicBezTo>
                    <a:lnTo>
                      <a:pt x="18360" y="13618"/>
                    </a:lnTo>
                    <a:cubicBezTo>
                      <a:pt x="19181" y="13618"/>
                      <a:pt x="19819" y="12919"/>
                      <a:pt x="19880" y="12098"/>
                    </a:cubicBezTo>
                    <a:lnTo>
                      <a:pt x="19880" y="1521"/>
                    </a:lnTo>
                    <a:cubicBezTo>
                      <a:pt x="19880" y="700"/>
                      <a:pt x="19181" y="1"/>
                      <a:pt x="18360" y="1"/>
                    </a:cubicBezTo>
                    <a:close/>
                  </a:path>
                </a:pathLst>
              </a:custGeom>
              <a:solidFill>
                <a:srgbClr val="92F7FF">
                  <a:alpha val="40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40"/>
              <p:cNvSpPr/>
              <p:nvPr/>
            </p:nvSpPr>
            <p:spPr>
              <a:xfrm>
                <a:off x="12908550" y="2032225"/>
                <a:ext cx="497000" cy="340475"/>
              </a:xfrm>
              <a:custGeom>
                <a:avLst/>
                <a:gdLst/>
                <a:ahLst/>
                <a:cxnLst/>
                <a:rect l="l" t="t" r="r" b="b"/>
                <a:pathLst>
                  <a:path w="19880" h="13619" fill="none" extrusionOk="0">
                    <a:moveTo>
                      <a:pt x="18360" y="13618"/>
                    </a:moveTo>
                    <a:lnTo>
                      <a:pt x="1521" y="13618"/>
                    </a:lnTo>
                    <a:cubicBezTo>
                      <a:pt x="670" y="13618"/>
                      <a:pt x="1" y="12919"/>
                      <a:pt x="1" y="12098"/>
                    </a:cubicBezTo>
                    <a:lnTo>
                      <a:pt x="1" y="1521"/>
                    </a:lnTo>
                    <a:cubicBezTo>
                      <a:pt x="1" y="700"/>
                      <a:pt x="670" y="1"/>
                      <a:pt x="1521" y="1"/>
                    </a:cubicBezTo>
                    <a:lnTo>
                      <a:pt x="18360" y="1"/>
                    </a:lnTo>
                    <a:cubicBezTo>
                      <a:pt x="19181" y="1"/>
                      <a:pt x="19880" y="700"/>
                      <a:pt x="19880" y="1521"/>
                    </a:cubicBezTo>
                    <a:lnTo>
                      <a:pt x="19880" y="12098"/>
                    </a:lnTo>
                    <a:cubicBezTo>
                      <a:pt x="19819" y="12919"/>
                      <a:pt x="19181" y="13618"/>
                      <a:pt x="18360" y="13618"/>
                    </a:cubicBezTo>
                    <a:close/>
                  </a:path>
                </a:pathLst>
              </a:custGeom>
              <a:noFill/>
              <a:ln w="3800" cap="flat" cmpd="sng">
                <a:solidFill>
                  <a:srgbClr val="C9D9FA"/>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40"/>
              <p:cNvSpPr/>
              <p:nvPr/>
            </p:nvSpPr>
            <p:spPr>
              <a:xfrm>
                <a:off x="13303700" y="2089225"/>
                <a:ext cx="38025" cy="38025"/>
              </a:xfrm>
              <a:custGeom>
                <a:avLst/>
                <a:gdLst/>
                <a:ahLst/>
                <a:cxnLst/>
                <a:rect l="l" t="t" r="r" b="b"/>
                <a:pathLst>
                  <a:path w="1521" h="1521" extrusionOk="0">
                    <a:moveTo>
                      <a:pt x="761" y="1"/>
                    </a:moveTo>
                    <a:cubicBezTo>
                      <a:pt x="335" y="1"/>
                      <a:pt x="1" y="335"/>
                      <a:pt x="1" y="760"/>
                    </a:cubicBezTo>
                    <a:cubicBezTo>
                      <a:pt x="1" y="1186"/>
                      <a:pt x="335" y="1520"/>
                      <a:pt x="761" y="1520"/>
                    </a:cubicBezTo>
                    <a:cubicBezTo>
                      <a:pt x="1186" y="1520"/>
                      <a:pt x="1521" y="1186"/>
                      <a:pt x="1521" y="760"/>
                    </a:cubicBezTo>
                    <a:cubicBezTo>
                      <a:pt x="1521" y="335"/>
                      <a:pt x="1186" y="1"/>
                      <a:pt x="761" y="1"/>
                    </a:cubicBezTo>
                    <a:close/>
                  </a:path>
                </a:pathLst>
              </a:custGeom>
              <a:solidFill>
                <a:srgbClr val="C9D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40"/>
              <p:cNvSpPr/>
              <p:nvPr/>
            </p:nvSpPr>
            <p:spPr>
              <a:xfrm>
                <a:off x="12993675" y="2281475"/>
                <a:ext cx="22825" cy="22825"/>
              </a:xfrm>
              <a:custGeom>
                <a:avLst/>
                <a:gdLst/>
                <a:ahLst/>
                <a:cxnLst/>
                <a:rect l="l" t="t" r="r" b="b"/>
                <a:pathLst>
                  <a:path w="913" h="913" extrusionOk="0">
                    <a:moveTo>
                      <a:pt x="456" y="1"/>
                    </a:moveTo>
                    <a:cubicBezTo>
                      <a:pt x="213" y="1"/>
                      <a:pt x="0" y="213"/>
                      <a:pt x="0" y="457"/>
                    </a:cubicBezTo>
                    <a:cubicBezTo>
                      <a:pt x="0" y="700"/>
                      <a:pt x="213" y="913"/>
                      <a:pt x="456" y="913"/>
                    </a:cubicBezTo>
                    <a:cubicBezTo>
                      <a:pt x="730" y="913"/>
                      <a:pt x="912" y="669"/>
                      <a:pt x="912" y="457"/>
                    </a:cubicBezTo>
                    <a:cubicBezTo>
                      <a:pt x="912" y="213"/>
                      <a:pt x="730" y="1"/>
                      <a:pt x="456" y="1"/>
                    </a:cubicBezTo>
                    <a:close/>
                  </a:path>
                </a:pathLst>
              </a:custGeom>
              <a:solidFill>
                <a:srgbClr val="C9D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40"/>
              <p:cNvSpPr/>
              <p:nvPr/>
            </p:nvSpPr>
            <p:spPr>
              <a:xfrm>
                <a:off x="13298375" y="2297425"/>
                <a:ext cx="17525" cy="16750"/>
              </a:xfrm>
              <a:custGeom>
                <a:avLst/>
                <a:gdLst/>
                <a:ahLst/>
                <a:cxnLst/>
                <a:rect l="l" t="t" r="r" b="b"/>
                <a:pathLst>
                  <a:path w="701" h="670" extrusionOk="0">
                    <a:moveTo>
                      <a:pt x="366" y="1"/>
                    </a:moveTo>
                    <a:cubicBezTo>
                      <a:pt x="183" y="1"/>
                      <a:pt x="1" y="153"/>
                      <a:pt x="1" y="335"/>
                    </a:cubicBezTo>
                    <a:cubicBezTo>
                      <a:pt x="1" y="518"/>
                      <a:pt x="183" y="670"/>
                      <a:pt x="366" y="670"/>
                    </a:cubicBezTo>
                    <a:cubicBezTo>
                      <a:pt x="548" y="670"/>
                      <a:pt x="700" y="518"/>
                      <a:pt x="700" y="335"/>
                    </a:cubicBezTo>
                    <a:cubicBezTo>
                      <a:pt x="700" y="153"/>
                      <a:pt x="548" y="1"/>
                      <a:pt x="366" y="1"/>
                    </a:cubicBezTo>
                    <a:close/>
                  </a:path>
                </a:pathLst>
              </a:custGeom>
              <a:solidFill>
                <a:srgbClr val="C9D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40"/>
              <p:cNvSpPr/>
              <p:nvPr/>
            </p:nvSpPr>
            <p:spPr>
              <a:xfrm>
                <a:off x="13046850" y="2111275"/>
                <a:ext cx="38025" cy="38000"/>
              </a:xfrm>
              <a:custGeom>
                <a:avLst/>
                <a:gdLst/>
                <a:ahLst/>
                <a:cxnLst/>
                <a:rect l="l" t="t" r="r" b="b"/>
                <a:pathLst>
                  <a:path w="1521" h="1520" extrusionOk="0">
                    <a:moveTo>
                      <a:pt x="761" y="0"/>
                    </a:moveTo>
                    <a:cubicBezTo>
                      <a:pt x="335" y="0"/>
                      <a:pt x="1" y="334"/>
                      <a:pt x="1" y="760"/>
                    </a:cubicBezTo>
                    <a:cubicBezTo>
                      <a:pt x="1" y="1185"/>
                      <a:pt x="335" y="1520"/>
                      <a:pt x="761" y="1520"/>
                    </a:cubicBezTo>
                    <a:cubicBezTo>
                      <a:pt x="1186" y="1520"/>
                      <a:pt x="1521" y="1185"/>
                      <a:pt x="1521" y="760"/>
                    </a:cubicBezTo>
                    <a:cubicBezTo>
                      <a:pt x="1521" y="334"/>
                      <a:pt x="1186" y="0"/>
                      <a:pt x="761" y="0"/>
                    </a:cubicBezTo>
                    <a:close/>
                  </a:path>
                </a:pathLst>
              </a:custGeom>
              <a:solidFill>
                <a:srgbClr val="C9D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17" name="Google Shape;1717;p40"/>
            <p:cNvGrpSpPr/>
            <p:nvPr/>
          </p:nvGrpSpPr>
          <p:grpSpPr>
            <a:xfrm>
              <a:off x="6265785" y="1346404"/>
              <a:ext cx="518269" cy="328105"/>
              <a:chOff x="783960" y="4261704"/>
              <a:chExt cx="518269" cy="328105"/>
            </a:xfrm>
          </p:grpSpPr>
          <p:sp>
            <p:nvSpPr>
              <p:cNvPr id="1718" name="Google Shape;1718;p40"/>
              <p:cNvSpPr/>
              <p:nvPr/>
            </p:nvSpPr>
            <p:spPr>
              <a:xfrm>
                <a:off x="1072397" y="4333585"/>
                <a:ext cx="69145" cy="69145"/>
              </a:xfrm>
              <a:custGeom>
                <a:avLst/>
                <a:gdLst/>
                <a:ahLst/>
                <a:cxnLst/>
                <a:rect l="l" t="t" r="r" b="b"/>
                <a:pathLst>
                  <a:path w="2503" h="2503" extrusionOk="0">
                    <a:moveTo>
                      <a:pt x="1234" y="1"/>
                    </a:moveTo>
                    <a:cubicBezTo>
                      <a:pt x="534" y="1"/>
                      <a:pt x="0" y="535"/>
                      <a:pt x="0" y="1268"/>
                    </a:cubicBezTo>
                    <a:cubicBezTo>
                      <a:pt x="0" y="1969"/>
                      <a:pt x="534" y="2503"/>
                      <a:pt x="1234" y="2503"/>
                    </a:cubicBezTo>
                    <a:cubicBezTo>
                      <a:pt x="1968" y="2503"/>
                      <a:pt x="2502" y="1969"/>
                      <a:pt x="2502" y="1268"/>
                    </a:cubicBezTo>
                    <a:cubicBezTo>
                      <a:pt x="2502" y="601"/>
                      <a:pt x="1902" y="1"/>
                      <a:pt x="1234"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19" name="Google Shape;1719;p40"/>
              <p:cNvGrpSpPr/>
              <p:nvPr/>
            </p:nvGrpSpPr>
            <p:grpSpPr>
              <a:xfrm>
                <a:off x="783960" y="4261704"/>
                <a:ext cx="518269" cy="328105"/>
                <a:chOff x="783960" y="4261704"/>
                <a:chExt cx="518269" cy="328105"/>
              </a:xfrm>
            </p:grpSpPr>
            <p:sp>
              <p:nvSpPr>
                <p:cNvPr id="1720" name="Google Shape;1720;p40"/>
                <p:cNvSpPr/>
                <p:nvPr/>
              </p:nvSpPr>
              <p:spPr>
                <a:xfrm>
                  <a:off x="1216509" y="4325297"/>
                  <a:ext cx="85720" cy="85720"/>
                </a:xfrm>
                <a:custGeom>
                  <a:avLst/>
                  <a:gdLst/>
                  <a:ahLst/>
                  <a:cxnLst/>
                  <a:rect l="l" t="t" r="r" b="b"/>
                  <a:pathLst>
                    <a:path w="3103" h="3103" extrusionOk="0">
                      <a:moveTo>
                        <a:pt x="1534" y="601"/>
                      </a:moveTo>
                      <a:cubicBezTo>
                        <a:pt x="2035" y="601"/>
                        <a:pt x="2502" y="1001"/>
                        <a:pt x="2502" y="1568"/>
                      </a:cubicBezTo>
                      <a:cubicBezTo>
                        <a:pt x="2502" y="2102"/>
                        <a:pt x="2102" y="2502"/>
                        <a:pt x="1534" y="2502"/>
                      </a:cubicBezTo>
                      <a:cubicBezTo>
                        <a:pt x="1001" y="2502"/>
                        <a:pt x="600" y="2102"/>
                        <a:pt x="600" y="1568"/>
                      </a:cubicBezTo>
                      <a:cubicBezTo>
                        <a:pt x="600" y="1001"/>
                        <a:pt x="1001" y="601"/>
                        <a:pt x="1534" y="601"/>
                      </a:cubicBezTo>
                      <a:close/>
                      <a:moveTo>
                        <a:pt x="1534" y="1"/>
                      </a:moveTo>
                      <a:cubicBezTo>
                        <a:pt x="701" y="1"/>
                        <a:pt x="0" y="734"/>
                        <a:pt x="0" y="1568"/>
                      </a:cubicBezTo>
                      <a:cubicBezTo>
                        <a:pt x="0" y="2402"/>
                        <a:pt x="701" y="3103"/>
                        <a:pt x="1534" y="3103"/>
                      </a:cubicBezTo>
                      <a:cubicBezTo>
                        <a:pt x="2368" y="3103"/>
                        <a:pt x="3036" y="2436"/>
                        <a:pt x="3102" y="1568"/>
                      </a:cubicBezTo>
                      <a:cubicBezTo>
                        <a:pt x="3102" y="734"/>
                        <a:pt x="2368" y="1"/>
                        <a:pt x="1534"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1721;p40"/>
                <p:cNvSpPr/>
                <p:nvPr/>
              </p:nvSpPr>
              <p:spPr>
                <a:xfrm>
                  <a:off x="1057995" y="4504061"/>
                  <a:ext cx="84809" cy="85748"/>
                </a:xfrm>
                <a:custGeom>
                  <a:avLst/>
                  <a:gdLst/>
                  <a:ahLst/>
                  <a:cxnLst/>
                  <a:rect l="l" t="t" r="r" b="b"/>
                  <a:pathLst>
                    <a:path w="3070" h="3104" extrusionOk="0">
                      <a:moveTo>
                        <a:pt x="1535" y="601"/>
                      </a:moveTo>
                      <a:cubicBezTo>
                        <a:pt x="2069" y="601"/>
                        <a:pt x="2536" y="1035"/>
                        <a:pt x="2502" y="1535"/>
                      </a:cubicBezTo>
                      <a:cubicBezTo>
                        <a:pt x="2502" y="2069"/>
                        <a:pt x="2069" y="2503"/>
                        <a:pt x="1535" y="2503"/>
                      </a:cubicBezTo>
                      <a:cubicBezTo>
                        <a:pt x="1001" y="2503"/>
                        <a:pt x="568" y="2069"/>
                        <a:pt x="568" y="1535"/>
                      </a:cubicBezTo>
                      <a:cubicBezTo>
                        <a:pt x="568" y="1002"/>
                        <a:pt x="1001" y="601"/>
                        <a:pt x="1535" y="601"/>
                      </a:cubicBezTo>
                      <a:close/>
                      <a:moveTo>
                        <a:pt x="1535" y="1"/>
                      </a:moveTo>
                      <a:cubicBezTo>
                        <a:pt x="701" y="1"/>
                        <a:pt x="1" y="701"/>
                        <a:pt x="1" y="1535"/>
                      </a:cubicBezTo>
                      <a:cubicBezTo>
                        <a:pt x="1" y="2369"/>
                        <a:pt x="701" y="3103"/>
                        <a:pt x="1535" y="3103"/>
                      </a:cubicBezTo>
                      <a:cubicBezTo>
                        <a:pt x="2402" y="3103"/>
                        <a:pt x="3069" y="2369"/>
                        <a:pt x="3069" y="1535"/>
                      </a:cubicBezTo>
                      <a:cubicBezTo>
                        <a:pt x="3069" y="701"/>
                        <a:pt x="2369" y="1"/>
                        <a:pt x="1535"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 name="Google Shape;1722;p40"/>
                <p:cNvSpPr/>
                <p:nvPr/>
              </p:nvSpPr>
              <p:spPr>
                <a:xfrm>
                  <a:off x="883495" y="4261704"/>
                  <a:ext cx="15691" cy="213818"/>
                </a:xfrm>
                <a:custGeom>
                  <a:avLst/>
                  <a:gdLst/>
                  <a:ahLst/>
                  <a:cxnLst/>
                  <a:rect l="l" t="t" r="r" b="b"/>
                  <a:pathLst>
                    <a:path w="568" h="7740" extrusionOk="0">
                      <a:moveTo>
                        <a:pt x="300" y="1"/>
                      </a:moveTo>
                      <a:cubicBezTo>
                        <a:pt x="133" y="1"/>
                        <a:pt x="0" y="134"/>
                        <a:pt x="0" y="301"/>
                      </a:cubicBezTo>
                      <a:lnTo>
                        <a:pt x="0" y="7440"/>
                      </a:lnTo>
                      <a:cubicBezTo>
                        <a:pt x="0" y="7606"/>
                        <a:pt x="133" y="7740"/>
                        <a:pt x="300" y="7740"/>
                      </a:cubicBezTo>
                      <a:cubicBezTo>
                        <a:pt x="400" y="7740"/>
                        <a:pt x="534" y="7606"/>
                        <a:pt x="567" y="7440"/>
                      </a:cubicBezTo>
                      <a:lnTo>
                        <a:pt x="567" y="301"/>
                      </a:lnTo>
                      <a:cubicBezTo>
                        <a:pt x="567" y="134"/>
                        <a:pt x="467" y="1"/>
                        <a:pt x="300"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 name="Google Shape;1723;p40"/>
                <p:cNvSpPr/>
                <p:nvPr/>
              </p:nvSpPr>
              <p:spPr>
                <a:xfrm>
                  <a:off x="783960" y="4360326"/>
                  <a:ext cx="213818" cy="15691"/>
                </a:xfrm>
                <a:custGeom>
                  <a:avLst/>
                  <a:gdLst/>
                  <a:ahLst/>
                  <a:cxnLst/>
                  <a:rect l="l" t="t" r="r" b="b"/>
                  <a:pathLst>
                    <a:path w="7740" h="568" extrusionOk="0">
                      <a:moveTo>
                        <a:pt x="301" y="0"/>
                      </a:moveTo>
                      <a:cubicBezTo>
                        <a:pt x="134" y="0"/>
                        <a:pt x="0" y="134"/>
                        <a:pt x="0" y="300"/>
                      </a:cubicBezTo>
                      <a:cubicBezTo>
                        <a:pt x="0" y="467"/>
                        <a:pt x="134" y="567"/>
                        <a:pt x="301" y="567"/>
                      </a:cubicBezTo>
                      <a:lnTo>
                        <a:pt x="7439" y="567"/>
                      </a:lnTo>
                      <a:cubicBezTo>
                        <a:pt x="7606" y="567"/>
                        <a:pt x="7739" y="467"/>
                        <a:pt x="7739" y="300"/>
                      </a:cubicBezTo>
                      <a:cubicBezTo>
                        <a:pt x="7739" y="100"/>
                        <a:pt x="7606" y="0"/>
                        <a:pt x="7439" y="0"/>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724" name="Google Shape;1724;p40"/>
            <p:cNvGrpSpPr/>
            <p:nvPr/>
          </p:nvGrpSpPr>
          <p:grpSpPr>
            <a:xfrm flipH="1">
              <a:off x="7976238" y="605862"/>
              <a:ext cx="850753" cy="850724"/>
              <a:chOff x="780950" y="891300"/>
              <a:chExt cx="727575" cy="727550"/>
            </a:xfrm>
          </p:grpSpPr>
          <p:sp>
            <p:nvSpPr>
              <p:cNvPr id="1725" name="Google Shape;1725;p40"/>
              <p:cNvSpPr/>
              <p:nvPr/>
            </p:nvSpPr>
            <p:spPr>
              <a:xfrm>
                <a:off x="1354900" y="976875"/>
                <a:ext cx="153625" cy="278200"/>
              </a:xfrm>
              <a:custGeom>
                <a:avLst/>
                <a:gdLst/>
                <a:ahLst/>
                <a:cxnLst/>
                <a:rect l="l" t="t" r="r" b="b"/>
                <a:pathLst>
                  <a:path w="6145" h="11128" extrusionOk="0">
                    <a:moveTo>
                      <a:pt x="952" y="1"/>
                    </a:moveTo>
                    <a:lnTo>
                      <a:pt x="1" y="1123"/>
                    </a:lnTo>
                    <a:cubicBezTo>
                      <a:pt x="2968" y="3615"/>
                      <a:pt x="4661" y="7286"/>
                      <a:pt x="4661" y="11128"/>
                    </a:cubicBezTo>
                    <a:lnTo>
                      <a:pt x="6144" y="11128"/>
                    </a:lnTo>
                    <a:cubicBezTo>
                      <a:pt x="6144" y="6829"/>
                      <a:pt x="4261" y="2759"/>
                      <a:pt x="9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1726;p40"/>
              <p:cNvSpPr/>
              <p:nvPr/>
            </p:nvSpPr>
            <p:spPr>
              <a:xfrm>
                <a:off x="1410075" y="1329250"/>
                <a:ext cx="88925" cy="137925"/>
              </a:xfrm>
              <a:custGeom>
                <a:avLst/>
                <a:gdLst/>
                <a:ahLst/>
                <a:cxnLst/>
                <a:rect l="l" t="t" r="r" b="b"/>
                <a:pathLst>
                  <a:path w="3557" h="5517" extrusionOk="0">
                    <a:moveTo>
                      <a:pt x="2130" y="0"/>
                    </a:moveTo>
                    <a:cubicBezTo>
                      <a:pt x="1750" y="1693"/>
                      <a:pt x="1027" y="3272"/>
                      <a:pt x="0" y="4660"/>
                    </a:cubicBezTo>
                    <a:lnTo>
                      <a:pt x="1198" y="5516"/>
                    </a:lnTo>
                    <a:cubicBezTo>
                      <a:pt x="2321" y="3957"/>
                      <a:pt x="3120" y="2226"/>
                      <a:pt x="3557" y="343"/>
                    </a:cubicBezTo>
                    <a:lnTo>
                      <a:pt x="213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 name="Google Shape;1727;p40"/>
              <p:cNvSpPr/>
              <p:nvPr/>
            </p:nvSpPr>
            <p:spPr>
              <a:xfrm>
                <a:off x="888900" y="1488075"/>
                <a:ext cx="437975" cy="130775"/>
              </a:xfrm>
              <a:custGeom>
                <a:avLst/>
                <a:gdLst/>
                <a:ahLst/>
                <a:cxnLst/>
                <a:rect l="l" t="t" r="r" b="b"/>
                <a:pathLst>
                  <a:path w="17519" h="5231" extrusionOk="0">
                    <a:moveTo>
                      <a:pt x="1027" y="0"/>
                    </a:moveTo>
                    <a:lnTo>
                      <a:pt x="0" y="1046"/>
                    </a:lnTo>
                    <a:cubicBezTo>
                      <a:pt x="2739" y="3766"/>
                      <a:pt x="6372" y="5231"/>
                      <a:pt x="10233" y="5231"/>
                    </a:cubicBezTo>
                    <a:cubicBezTo>
                      <a:pt x="12801" y="5231"/>
                      <a:pt x="15312" y="4565"/>
                      <a:pt x="17518" y="3291"/>
                    </a:cubicBezTo>
                    <a:lnTo>
                      <a:pt x="16796" y="2016"/>
                    </a:lnTo>
                    <a:cubicBezTo>
                      <a:pt x="14818" y="3158"/>
                      <a:pt x="12535" y="3785"/>
                      <a:pt x="10233" y="3785"/>
                    </a:cubicBezTo>
                    <a:cubicBezTo>
                      <a:pt x="6753" y="3785"/>
                      <a:pt x="3500" y="2454"/>
                      <a:pt x="10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 name="Google Shape;1728;p40"/>
              <p:cNvSpPr/>
              <p:nvPr/>
            </p:nvSpPr>
            <p:spPr>
              <a:xfrm>
                <a:off x="780950" y="999700"/>
                <a:ext cx="131750" cy="397575"/>
              </a:xfrm>
              <a:custGeom>
                <a:avLst/>
                <a:gdLst/>
                <a:ahLst/>
                <a:cxnLst/>
                <a:rect l="l" t="t" r="r" b="b"/>
                <a:pathLst>
                  <a:path w="5270" h="15903" extrusionOk="0">
                    <a:moveTo>
                      <a:pt x="4223" y="1"/>
                    </a:moveTo>
                    <a:cubicBezTo>
                      <a:pt x="1484" y="2721"/>
                      <a:pt x="1" y="6392"/>
                      <a:pt x="1" y="10272"/>
                    </a:cubicBezTo>
                    <a:cubicBezTo>
                      <a:pt x="1" y="12193"/>
                      <a:pt x="381" y="14095"/>
                      <a:pt x="1142" y="15902"/>
                    </a:cubicBezTo>
                    <a:lnTo>
                      <a:pt x="2492" y="15332"/>
                    </a:lnTo>
                    <a:cubicBezTo>
                      <a:pt x="1808" y="13715"/>
                      <a:pt x="1465" y="12003"/>
                      <a:pt x="1465" y="10234"/>
                    </a:cubicBezTo>
                    <a:cubicBezTo>
                      <a:pt x="1465" y="6772"/>
                      <a:pt x="2816" y="3482"/>
                      <a:pt x="5269" y="1009"/>
                    </a:cubicBezTo>
                    <a:lnTo>
                      <a:pt x="422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 name="Google Shape;1729;p40"/>
              <p:cNvSpPr/>
              <p:nvPr/>
            </p:nvSpPr>
            <p:spPr>
              <a:xfrm>
                <a:off x="976875" y="891300"/>
                <a:ext cx="166925" cy="73250"/>
              </a:xfrm>
              <a:custGeom>
                <a:avLst/>
                <a:gdLst/>
                <a:ahLst/>
                <a:cxnLst/>
                <a:rect l="l" t="t" r="r" b="b"/>
                <a:pathLst>
                  <a:path w="6677" h="2930" extrusionOk="0">
                    <a:moveTo>
                      <a:pt x="6676" y="0"/>
                    </a:moveTo>
                    <a:cubicBezTo>
                      <a:pt x="4356" y="0"/>
                      <a:pt x="2054" y="571"/>
                      <a:pt x="0" y="1617"/>
                    </a:cubicBezTo>
                    <a:lnTo>
                      <a:pt x="685" y="2929"/>
                    </a:lnTo>
                    <a:cubicBezTo>
                      <a:pt x="2549" y="1959"/>
                      <a:pt x="4565" y="1484"/>
                      <a:pt x="6676" y="1484"/>
                    </a:cubicBezTo>
                    <a:lnTo>
                      <a:pt x="667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40"/>
              <p:cNvSpPr/>
              <p:nvPr/>
            </p:nvSpPr>
            <p:spPr>
              <a:xfrm>
                <a:off x="922175" y="1033000"/>
                <a:ext cx="444650" cy="444625"/>
              </a:xfrm>
              <a:custGeom>
                <a:avLst/>
                <a:gdLst/>
                <a:ahLst/>
                <a:cxnLst/>
                <a:rect l="l" t="t" r="r" b="b"/>
                <a:pathLst>
                  <a:path w="17786" h="17785" extrusionOk="0">
                    <a:moveTo>
                      <a:pt x="8902" y="0"/>
                    </a:moveTo>
                    <a:cubicBezTo>
                      <a:pt x="3976" y="0"/>
                      <a:pt x="1" y="3976"/>
                      <a:pt x="1" y="8883"/>
                    </a:cubicBezTo>
                    <a:cubicBezTo>
                      <a:pt x="1" y="13790"/>
                      <a:pt x="3976" y="17785"/>
                      <a:pt x="8902" y="17785"/>
                    </a:cubicBezTo>
                    <a:cubicBezTo>
                      <a:pt x="13810" y="17785"/>
                      <a:pt x="17785" y="13790"/>
                      <a:pt x="17785" y="8883"/>
                    </a:cubicBezTo>
                    <a:cubicBezTo>
                      <a:pt x="17785" y="3976"/>
                      <a:pt x="13810" y="0"/>
                      <a:pt x="890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1731;p40"/>
              <p:cNvSpPr/>
              <p:nvPr/>
            </p:nvSpPr>
            <p:spPr>
              <a:xfrm flipH="1">
                <a:off x="1028700" y="1107650"/>
                <a:ext cx="233500" cy="287725"/>
              </a:xfrm>
              <a:custGeom>
                <a:avLst/>
                <a:gdLst/>
                <a:ahLst/>
                <a:cxnLst/>
                <a:rect l="l" t="t" r="r" b="b"/>
                <a:pathLst>
                  <a:path w="9340" h="11509" extrusionOk="0">
                    <a:moveTo>
                      <a:pt x="4109" y="3082"/>
                    </a:moveTo>
                    <a:lnTo>
                      <a:pt x="4109" y="4927"/>
                    </a:lnTo>
                    <a:cubicBezTo>
                      <a:pt x="3976" y="4927"/>
                      <a:pt x="3843" y="4927"/>
                      <a:pt x="3728" y="4946"/>
                    </a:cubicBezTo>
                    <a:cubicBezTo>
                      <a:pt x="3614" y="4965"/>
                      <a:pt x="3500" y="4965"/>
                      <a:pt x="3405" y="4965"/>
                    </a:cubicBezTo>
                    <a:cubicBezTo>
                      <a:pt x="2949" y="4965"/>
                      <a:pt x="2606" y="4870"/>
                      <a:pt x="2397" y="4737"/>
                    </a:cubicBezTo>
                    <a:cubicBezTo>
                      <a:pt x="2188" y="4585"/>
                      <a:pt x="2074" y="4375"/>
                      <a:pt x="2074" y="4147"/>
                    </a:cubicBezTo>
                    <a:cubicBezTo>
                      <a:pt x="2074" y="4014"/>
                      <a:pt x="2112" y="3900"/>
                      <a:pt x="2188" y="3805"/>
                    </a:cubicBezTo>
                    <a:cubicBezTo>
                      <a:pt x="2264" y="3691"/>
                      <a:pt x="2359" y="3557"/>
                      <a:pt x="2511" y="3481"/>
                    </a:cubicBezTo>
                    <a:cubicBezTo>
                      <a:pt x="2663" y="3348"/>
                      <a:pt x="2873" y="3291"/>
                      <a:pt x="3139" y="3215"/>
                    </a:cubicBezTo>
                    <a:cubicBezTo>
                      <a:pt x="3405" y="3139"/>
                      <a:pt x="3728" y="3120"/>
                      <a:pt x="4109" y="3082"/>
                    </a:cubicBezTo>
                    <a:close/>
                    <a:moveTo>
                      <a:pt x="6030" y="6277"/>
                    </a:moveTo>
                    <a:cubicBezTo>
                      <a:pt x="6563" y="6277"/>
                      <a:pt x="6943" y="6373"/>
                      <a:pt x="7171" y="6544"/>
                    </a:cubicBezTo>
                    <a:cubicBezTo>
                      <a:pt x="7438" y="6715"/>
                      <a:pt x="7552" y="6943"/>
                      <a:pt x="7552" y="7228"/>
                    </a:cubicBezTo>
                    <a:cubicBezTo>
                      <a:pt x="7552" y="7400"/>
                      <a:pt x="7514" y="7571"/>
                      <a:pt x="7438" y="7704"/>
                    </a:cubicBezTo>
                    <a:cubicBezTo>
                      <a:pt x="7361" y="7875"/>
                      <a:pt x="7247" y="7989"/>
                      <a:pt x="7057" y="8103"/>
                    </a:cubicBezTo>
                    <a:cubicBezTo>
                      <a:pt x="6867" y="8237"/>
                      <a:pt x="6658" y="8332"/>
                      <a:pt x="6372" y="8389"/>
                    </a:cubicBezTo>
                    <a:cubicBezTo>
                      <a:pt x="6087" y="8465"/>
                      <a:pt x="5745" y="8522"/>
                      <a:pt x="5345" y="8541"/>
                    </a:cubicBezTo>
                    <a:lnTo>
                      <a:pt x="5326" y="8541"/>
                    </a:lnTo>
                    <a:lnTo>
                      <a:pt x="5326" y="6334"/>
                    </a:lnTo>
                    <a:cubicBezTo>
                      <a:pt x="5440" y="6334"/>
                      <a:pt x="5554" y="6334"/>
                      <a:pt x="5688" y="6296"/>
                    </a:cubicBezTo>
                    <a:cubicBezTo>
                      <a:pt x="5802" y="6277"/>
                      <a:pt x="5916" y="6277"/>
                      <a:pt x="6030" y="6277"/>
                    </a:cubicBezTo>
                    <a:close/>
                    <a:moveTo>
                      <a:pt x="4109" y="1"/>
                    </a:moveTo>
                    <a:lnTo>
                      <a:pt x="4109" y="1560"/>
                    </a:lnTo>
                    <a:cubicBezTo>
                      <a:pt x="3424" y="1598"/>
                      <a:pt x="2835" y="1693"/>
                      <a:pt x="2359" y="1846"/>
                    </a:cubicBezTo>
                    <a:cubicBezTo>
                      <a:pt x="1883" y="2017"/>
                      <a:pt x="1503" y="2226"/>
                      <a:pt x="1180" y="2473"/>
                    </a:cubicBezTo>
                    <a:cubicBezTo>
                      <a:pt x="894" y="2701"/>
                      <a:pt x="685" y="2987"/>
                      <a:pt x="552" y="3310"/>
                    </a:cubicBezTo>
                    <a:cubicBezTo>
                      <a:pt x="419" y="3614"/>
                      <a:pt x="362" y="3938"/>
                      <a:pt x="362" y="4261"/>
                    </a:cubicBezTo>
                    <a:cubicBezTo>
                      <a:pt x="362" y="4604"/>
                      <a:pt x="457" y="4946"/>
                      <a:pt x="590" y="5231"/>
                    </a:cubicBezTo>
                    <a:cubicBezTo>
                      <a:pt x="742" y="5517"/>
                      <a:pt x="951" y="5745"/>
                      <a:pt x="1218" y="5935"/>
                    </a:cubicBezTo>
                    <a:cubicBezTo>
                      <a:pt x="1446" y="6144"/>
                      <a:pt x="1750" y="6277"/>
                      <a:pt x="2093" y="6373"/>
                    </a:cubicBezTo>
                    <a:cubicBezTo>
                      <a:pt x="2416" y="6468"/>
                      <a:pt x="2777" y="6525"/>
                      <a:pt x="3139" y="6525"/>
                    </a:cubicBezTo>
                    <a:cubicBezTo>
                      <a:pt x="3310" y="6525"/>
                      <a:pt x="3443" y="6525"/>
                      <a:pt x="3614" y="6487"/>
                    </a:cubicBezTo>
                    <a:cubicBezTo>
                      <a:pt x="3748" y="6487"/>
                      <a:pt x="3938" y="6468"/>
                      <a:pt x="4109" y="6449"/>
                    </a:cubicBezTo>
                    <a:lnTo>
                      <a:pt x="4109" y="8484"/>
                    </a:lnTo>
                    <a:cubicBezTo>
                      <a:pt x="3805" y="8465"/>
                      <a:pt x="3500" y="8446"/>
                      <a:pt x="3215" y="8370"/>
                    </a:cubicBezTo>
                    <a:cubicBezTo>
                      <a:pt x="2930" y="8332"/>
                      <a:pt x="2644" y="8256"/>
                      <a:pt x="2378" y="8160"/>
                    </a:cubicBezTo>
                    <a:cubicBezTo>
                      <a:pt x="2112" y="8065"/>
                      <a:pt x="1845" y="7970"/>
                      <a:pt x="1598" y="7856"/>
                    </a:cubicBezTo>
                    <a:cubicBezTo>
                      <a:pt x="1332" y="7723"/>
                      <a:pt x="1085" y="7609"/>
                      <a:pt x="837" y="7476"/>
                    </a:cubicBezTo>
                    <a:lnTo>
                      <a:pt x="0" y="8769"/>
                    </a:lnTo>
                    <a:cubicBezTo>
                      <a:pt x="571" y="9073"/>
                      <a:pt x="1180" y="9340"/>
                      <a:pt x="1902" y="9549"/>
                    </a:cubicBezTo>
                    <a:cubicBezTo>
                      <a:pt x="2587" y="9777"/>
                      <a:pt x="3348" y="9891"/>
                      <a:pt x="4166" y="9929"/>
                    </a:cubicBezTo>
                    <a:lnTo>
                      <a:pt x="4166" y="11508"/>
                    </a:lnTo>
                    <a:lnTo>
                      <a:pt x="5402" y="11508"/>
                    </a:lnTo>
                    <a:lnTo>
                      <a:pt x="5402" y="9910"/>
                    </a:lnTo>
                    <a:cubicBezTo>
                      <a:pt x="6011" y="9891"/>
                      <a:pt x="6563" y="9777"/>
                      <a:pt x="7038" y="9625"/>
                    </a:cubicBezTo>
                    <a:cubicBezTo>
                      <a:pt x="7514" y="9454"/>
                      <a:pt x="7932" y="9264"/>
                      <a:pt x="8274" y="9016"/>
                    </a:cubicBezTo>
                    <a:cubicBezTo>
                      <a:pt x="8598" y="8750"/>
                      <a:pt x="8864" y="8465"/>
                      <a:pt x="9054" y="8103"/>
                    </a:cubicBezTo>
                    <a:cubicBezTo>
                      <a:pt x="9245" y="7780"/>
                      <a:pt x="9340" y="7362"/>
                      <a:pt x="9340" y="6943"/>
                    </a:cubicBezTo>
                    <a:cubicBezTo>
                      <a:pt x="9340" y="6582"/>
                      <a:pt x="9264" y="6277"/>
                      <a:pt x="9149" y="5992"/>
                    </a:cubicBezTo>
                    <a:cubicBezTo>
                      <a:pt x="9016" y="5726"/>
                      <a:pt x="8845" y="5460"/>
                      <a:pt x="8579" y="5269"/>
                    </a:cubicBezTo>
                    <a:cubicBezTo>
                      <a:pt x="8351" y="5079"/>
                      <a:pt x="8027" y="4946"/>
                      <a:pt x="7647" y="4832"/>
                    </a:cubicBezTo>
                    <a:cubicBezTo>
                      <a:pt x="7266" y="4699"/>
                      <a:pt x="6848" y="4661"/>
                      <a:pt x="6372" y="4661"/>
                    </a:cubicBezTo>
                    <a:cubicBezTo>
                      <a:pt x="6201" y="4661"/>
                      <a:pt x="6030" y="4661"/>
                      <a:pt x="5878" y="4680"/>
                    </a:cubicBezTo>
                    <a:cubicBezTo>
                      <a:pt x="5707" y="4699"/>
                      <a:pt x="5535" y="4699"/>
                      <a:pt x="5364" y="4737"/>
                    </a:cubicBezTo>
                    <a:lnTo>
                      <a:pt x="5364" y="3063"/>
                    </a:lnTo>
                    <a:cubicBezTo>
                      <a:pt x="5821" y="3139"/>
                      <a:pt x="6258" y="3215"/>
                      <a:pt x="6658" y="3329"/>
                    </a:cubicBezTo>
                    <a:cubicBezTo>
                      <a:pt x="7057" y="3443"/>
                      <a:pt x="7419" y="3595"/>
                      <a:pt x="7780" y="3729"/>
                    </a:cubicBezTo>
                    <a:lnTo>
                      <a:pt x="8484" y="2397"/>
                    </a:lnTo>
                    <a:cubicBezTo>
                      <a:pt x="8027" y="2207"/>
                      <a:pt x="7533" y="2036"/>
                      <a:pt x="7019" y="1903"/>
                    </a:cubicBezTo>
                    <a:cubicBezTo>
                      <a:pt x="6487" y="1750"/>
                      <a:pt x="5916" y="1655"/>
                      <a:pt x="5345" y="1617"/>
                    </a:cubicBezTo>
                    <a:lnTo>
                      <a:pt x="534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32" name="Google Shape;1732;p40"/>
            <p:cNvGrpSpPr/>
            <p:nvPr/>
          </p:nvGrpSpPr>
          <p:grpSpPr>
            <a:xfrm flipH="1">
              <a:off x="7025714" y="1287024"/>
              <a:ext cx="376456" cy="657790"/>
              <a:chOff x="983525" y="1693500"/>
              <a:chExt cx="321950" cy="562550"/>
            </a:xfrm>
          </p:grpSpPr>
          <p:sp>
            <p:nvSpPr>
              <p:cNvPr id="1733" name="Google Shape;1733;p40"/>
              <p:cNvSpPr/>
              <p:nvPr/>
            </p:nvSpPr>
            <p:spPr>
              <a:xfrm>
                <a:off x="983525" y="1693500"/>
                <a:ext cx="321950" cy="25700"/>
              </a:xfrm>
              <a:custGeom>
                <a:avLst/>
                <a:gdLst/>
                <a:ahLst/>
                <a:cxnLst/>
                <a:rect l="l" t="t" r="r" b="b"/>
                <a:pathLst>
                  <a:path w="12878" h="1028" extrusionOk="0">
                    <a:moveTo>
                      <a:pt x="0" y="0"/>
                    </a:moveTo>
                    <a:lnTo>
                      <a:pt x="0" y="1027"/>
                    </a:lnTo>
                    <a:lnTo>
                      <a:pt x="12878" y="1027"/>
                    </a:lnTo>
                    <a:lnTo>
                      <a:pt x="1287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 name="Google Shape;1734;p40"/>
              <p:cNvSpPr/>
              <p:nvPr/>
            </p:nvSpPr>
            <p:spPr>
              <a:xfrm>
                <a:off x="984000" y="1761500"/>
                <a:ext cx="181675" cy="25700"/>
              </a:xfrm>
              <a:custGeom>
                <a:avLst/>
                <a:gdLst/>
                <a:ahLst/>
                <a:cxnLst/>
                <a:rect l="l" t="t" r="r" b="b"/>
                <a:pathLst>
                  <a:path w="7267" h="1028" extrusionOk="0">
                    <a:moveTo>
                      <a:pt x="0" y="0"/>
                    </a:moveTo>
                    <a:lnTo>
                      <a:pt x="0" y="1027"/>
                    </a:lnTo>
                    <a:lnTo>
                      <a:pt x="7266" y="1027"/>
                    </a:lnTo>
                    <a:lnTo>
                      <a:pt x="726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5" name="Google Shape;1735;p40"/>
              <p:cNvSpPr/>
              <p:nvPr/>
            </p:nvSpPr>
            <p:spPr>
              <a:xfrm>
                <a:off x="1207025" y="1761500"/>
                <a:ext cx="97975" cy="25700"/>
              </a:xfrm>
              <a:custGeom>
                <a:avLst/>
                <a:gdLst/>
                <a:ahLst/>
                <a:cxnLst/>
                <a:rect l="l" t="t" r="r" b="b"/>
                <a:pathLst>
                  <a:path w="3919" h="1028" extrusionOk="0">
                    <a:moveTo>
                      <a:pt x="0" y="0"/>
                    </a:moveTo>
                    <a:lnTo>
                      <a:pt x="0" y="1027"/>
                    </a:lnTo>
                    <a:lnTo>
                      <a:pt x="3919" y="1027"/>
                    </a:lnTo>
                    <a:lnTo>
                      <a:pt x="391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 name="Google Shape;1736;p40"/>
              <p:cNvSpPr/>
              <p:nvPr/>
            </p:nvSpPr>
            <p:spPr>
              <a:xfrm>
                <a:off x="1234125" y="1828550"/>
                <a:ext cx="70875" cy="25700"/>
              </a:xfrm>
              <a:custGeom>
                <a:avLst/>
                <a:gdLst/>
                <a:ahLst/>
                <a:cxnLst/>
                <a:rect l="l" t="t" r="r" b="b"/>
                <a:pathLst>
                  <a:path w="2835" h="1028" extrusionOk="0">
                    <a:moveTo>
                      <a:pt x="0" y="0"/>
                    </a:moveTo>
                    <a:lnTo>
                      <a:pt x="0" y="1027"/>
                    </a:lnTo>
                    <a:lnTo>
                      <a:pt x="2835" y="1027"/>
                    </a:lnTo>
                    <a:lnTo>
                      <a:pt x="283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 name="Google Shape;1737;p40"/>
              <p:cNvSpPr/>
              <p:nvPr/>
            </p:nvSpPr>
            <p:spPr>
              <a:xfrm>
                <a:off x="984000" y="1828550"/>
                <a:ext cx="195925" cy="25700"/>
              </a:xfrm>
              <a:custGeom>
                <a:avLst/>
                <a:gdLst/>
                <a:ahLst/>
                <a:cxnLst/>
                <a:rect l="l" t="t" r="r" b="b"/>
                <a:pathLst>
                  <a:path w="7837" h="1028" extrusionOk="0">
                    <a:moveTo>
                      <a:pt x="0" y="0"/>
                    </a:moveTo>
                    <a:lnTo>
                      <a:pt x="0" y="1027"/>
                    </a:lnTo>
                    <a:lnTo>
                      <a:pt x="7837" y="1027"/>
                    </a:lnTo>
                    <a:lnTo>
                      <a:pt x="783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 name="Google Shape;1738;p40"/>
              <p:cNvSpPr/>
              <p:nvPr/>
            </p:nvSpPr>
            <p:spPr>
              <a:xfrm>
                <a:off x="1096700" y="1897025"/>
                <a:ext cx="208775" cy="25700"/>
              </a:xfrm>
              <a:custGeom>
                <a:avLst/>
                <a:gdLst/>
                <a:ahLst/>
                <a:cxnLst/>
                <a:rect l="l" t="t" r="r" b="b"/>
                <a:pathLst>
                  <a:path w="8351" h="1028" extrusionOk="0">
                    <a:moveTo>
                      <a:pt x="0" y="0"/>
                    </a:moveTo>
                    <a:lnTo>
                      <a:pt x="0" y="1027"/>
                    </a:lnTo>
                    <a:lnTo>
                      <a:pt x="8351" y="1027"/>
                    </a:lnTo>
                    <a:lnTo>
                      <a:pt x="835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1739;p40"/>
              <p:cNvSpPr/>
              <p:nvPr/>
            </p:nvSpPr>
            <p:spPr>
              <a:xfrm>
                <a:off x="1137125" y="1968825"/>
                <a:ext cx="167875" cy="25700"/>
              </a:xfrm>
              <a:custGeom>
                <a:avLst/>
                <a:gdLst/>
                <a:ahLst/>
                <a:cxnLst/>
                <a:rect l="l" t="t" r="r" b="b"/>
                <a:pathLst>
                  <a:path w="6715" h="1028" extrusionOk="0">
                    <a:moveTo>
                      <a:pt x="0" y="0"/>
                    </a:moveTo>
                    <a:lnTo>
                      <a:pt x="0" y="1027"/>
                    </a:lnTo>
                    <a:lnTo>
                      <a:pt x="6715" y="1027"/>
                    </a:lnTo>
                    <a:lnTo>
                      <a:pt x="671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 name="Google Shape;1740;p40"/>
              <p:cNvSpPr/>
              <p:nvPr/>
            </p:nvSpPr>
            <p:spPr>
              <a:xfrm>
                <a:off x="1060075" y="2111950"/>
                <a:ext cx="244925" cy="25225"/>
              </a:xfrm>
              <a:custGeom>
                <a:avLst/>
                <a:gdLst/>
                <a:ahLst/>
                <a:cxnLst/>
                <a:rect l="l" t="t" r="r" b="b"/>
                <a:pathLst>
                  <a:path w="9797" h="1009" extrusionOk="0">
                    <a:moveTo>
                      <a:pt x="1" y="0"/>
                    </a:moveTo>
                    <a:lnTo>
                      <a:pt x="1" y="1009"/>
                    </a:lnTo>
                    <a:lnTo>
                      <a:pt x="9797" y="1009"/>
                    </a:lnTo>
                    <a:lnTo>
                      <a:pt x="979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 name="Google Shape;1741;p40"/>
              <p:cNvSpPr/>
              <p:nvPr/>
            </p:nvSpPr>
            <p:spPr>
              <a:xfrm>
                <a:off x="1060075" y="2170925"/>
                <a:ext cx="244925" cy="25700"/>
              </a:xfrm>
              <a:custGeom>
                <a:avLst/>
                <a:gdLst/>
                <a:ahLst/>
                <a:cxnLst/>
                <a:rect l="l" t="t" r="r" b="b"/>
                <a:pathLst>
                  <a:path w="9797" h="1028" extrusionOk="0">
                    <a:moveTo>
                      <a:pt x="1" y="0"/>
                    </a:moveTo>
                    <a:lnTo>
                      <a:pt x="1" y="1027"/>
                    </a:lnTo>
                    <a:lnTo>
                      <a:pt x="9797" y="1027"/>
                    </a:lnTo>
                    <a:lnTo>
                      <a:pt x="979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742;p40"/>
              <p:cNvSpPr/>
              <p:nvPr/>
            </p:nvSpPr>
            <p:spPr>
              <a:xfrm>
                <a:off x="1137125" y="2230350"/>
                <a:ext cx="167875" cy="25700"/>
              </a:xfrm>
              <a:custGeom>
                <a:avLst/>
                <a:gdLst/>
                <a:ahLst/>
                <a:cxnLst/>
                <a:rect l="l" t="t" r="r" b="b"/>
                <a:pathLst>
                  <a:path w="6715" h="1028" extrusionOk="0">
                    <a:moveTo>
                      <a:pt x="0" y="1"/>
                    </a:moveTo>
                    <a:lnTo>
                      <a:pt x="0" y="1028"/>
                    </a:lnTo>
                    <a:lnTo>
                      <a:pt x="6715" y="1028"/>
                    </a:lnTo>
                    <a:lnTo>
                      <a:pt x="671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43" name="Google Shape;1743;p40"/>
            <p:cNvGrpSpPr/>
            <p:nvPr/>
          </p:nvGrpSpPr>
          <p:grpSpPr>
            <a:xfrm>
              <a:off x="4689056" y="170858"/>
              <a:ext cx="2199587" cy="1906939"/>
              <a:chOff x="7383006" y="651608"/>
              <a:chExt cx="2199587" cy="1906939"/>
            </a:xfrm>
          </p:grpSpPr>
          <p:sp>
            <p:nvSpPr>
              <p:cNvPr id="1744" name="Google Shape;1744;p40"/>
              <p:cNvSpPr/>
              <p:nvPr/>
            </p:nvSpPr>
            <p:spPr>
              <a:xfrm>
                <a:off x="7383006" y="1647171"/>
                <a:ext cx="773168" cy="911376"/>
              </a:xfrm>
              <a:custGeom>
                <a:avLst/>
                <a:gdLst/>
                <a:ahLst/>
                <a:cxnLst/>
                <a:rect l="l" t="t" r="r" b="b"/>
                <a:pathLst>
                  <a:path w="27988" h="32991" extrusionOk="0">
                    <a:moveTo>
                      <a:pt x="2302" y="0"/>
                    </a:moveTo>
                    <a:cubicBezTo>
                      <a:pt x="1035" y="0"/>
                      <a:pt x="1" y="1068"/>
                      <a:pt x="1" y="2302"/>
                    </a:cubicBezTo>
                    <a:lnTo>
                      <a:pt x="1" y="30689"/>
                    </a:lnTo>
                    <a:cubicBezTo>
                      <a:pt x="1" y="31956"/>
                      <a:pt x="1035" y="32990"/>
                      <a:pt x="2302" y="32990"/>
                    </a:cubicBezTo>
                    <a:lnTo>
                      <a:pt x="25686" y="32990"/>
                    </a:lnTo>
                    <a:cubicBezTo>
                      <a:pt x="26953" y="32990"/>
                      <a:pt x="27987" y="31990"/>
                      <a:pt x="27987" y="30689"/>
                    </a:cubicBezTo>
                    <a:lnTo>
                      <a:pt x="27987" y="2302"/>
                    </a:lnTo>
                    <a:cubicBezTo>
                      <a:pt x="27987" y="1068"/>
                      <a:pt x="26953" y="0"/>
                      <a:pt x="2568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5" name="Google Shape;1745;p40"/>
              <p:cNvSpPr/>
              <p:nvPr/>
            </p:nvSpPr>
            <p:spPr>
              <a:xfrm>
                <a:off x="7441074" y="1595567"/>
                <a:ext cx="772229" cy="911376"/>
              </a:xfrm>
              <a:custGeom>
                <a:avLst/>
                <a:gdLst/>
                <a:ahLst/>
                <a:cxnLst/>
                <a:rect l="l" t="t" r="r" b="b"/>
                <a:pathLst>
                  <a:path w="27954" h="32991" extrusionOk="0">
                    <a:moveTo>
                      <a:pt x="2268" y="0"/>
                    </a:moveTo>
                    <a:cubicBezTo>
                      <a:pt x="1034" y="0"/>
                      <a:pt x="0" y="1034"/>
                      <a:pt x="0" y="2302"/>
                    </a:cubicBezTo>
                    <a:lnTo>
                      <a:pt x="0" y="30689"/>
                    </a:lnTo>
                    <a:cubicBezTo>
                      <a:pt x="0" y="31956"/>
                      <a:pt x="1034" y="32990"/>
                      <a:pt x="2268" y="32990"/>
                    </a:cubicBezTo>
                    <a:lnTo>
                      <a:pt x="25685" y="32990"/>
                    </a:lnTo>
                    <a:cubicBezTo>
                      <a:pt x="26919" y="32990"/>
                      <a:pt x="27953" y="31956"/>
                      <a:pt x="27953" y="30689"/>
                    </a:cubicBezTo>
                    <a:lnTo>
                      <a:pt x="27953" y="2302"/>
                    </a:lnTo>
                    <a:cubicBezTo>
                      <a:pt x="27953" y="1034"/>
                      <a:pt x="26919" y="0"/>
                      <a:pt x="2568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1746;p40"/>
              <p:cNvSpPr/>
              <p:nvPr/>
            </p:nvSpPr>
            <p:spPr>
              <a:xfrm>
                <a:off x="7658541" y="1180884"/>
                <a:ext cx="998920" cy="957455"/>
              </a:xfrm>
              <a:custGeom>
                <a:avLst/>
                <a:gdLst/>
                <a:ahLst/>
                <a:cxnLst/>
                <a:rect l="l" t="t" r="r" b="b"/>
                <a:pathLst>
                  <a:path w="36160" h="34659" extrusionOk="0">
                    <a:moveTo>
                      <a:pt x="4003" y="0"/>
                    </a:moveTo>
                    <a:cubicBezTo>
                      <a:pt x="1802" y="0"/>
                      <a:pt x="0" y="1802"/>
                      <a:pt x="0" y="4003"/>
                    </a:cubicBezTo>
                    <a:lnTo>
                      <a:pt x="0" y="30656"/>
                    </a:lnTo>
                    <a:cubicBezTo>
                      <a:pt x="0" y="32857"/>
                      <a:pt x="1802" y="34659"/>
                      <a:pt x="4003" y="34659"/>
                    </a:cubicBezTo>
                    <a:lnTo>
                      <a:pt x="32157" y="34659"/>
                    </a:lnTo>
                    <a:cubicBezTo>
                      <a:pt x="34358" y="34659"/>
                      <a:pt x="36160" y="32857"/>
                      <a:pt x="36160" y="30656"/>
                    </a:cubicBezTo>
                    <a:lnTo>
                      <a:pt x="36160" y="4003"/>
                    </a:lnTo>
                    <a:cubicBezTo>
                      <a:pt x="36160" y="1802"/>
                      <a:pt x="34358" y="0"/>
                      <a:pt x="3215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1747;p40"/>
              <p:cNvSpPr/>
              <p:nvPr/>
            </p:nvSpPr>
            <p:spPr>
              <a:xfrm>
                <a:off x="7713820" y="1129280"/>
                <a:ext cx="999859" cy="957455"/>
              </a:xfrm>
              <a:custGeom>
                <a:avLst/>
                <a:gdLst/>
                <a:ahLst/>
                <a:cxnLst/>
                <a:rect l="l" t="t" r="r" b="b"/>
                <a:pathLst>
                  <a:path w="36194" h="34659" extrusionOk="0">
                    <a:moveTo>
                      <a:pt x="4004" y="0"/>
                    </a:moveTo>
                    <a:cubicBezTo>
                      <a:pt x="1802" y="0"/>
                      <a:pt x="1" y="1802"/>
                      <a:pt x="1" y="4003"/>
                    </a:cubicBezTo>
                    <a:lnTo>
                      <a:pt x="1" y="30656"/>
                    </a:lnTo>
                    <a:cubicBezTo>
                      <a:pt x="1" y="32857"/>
                      <a:pt x="1802" y="34659"/>
                      <a:pt x="4004" y="34659"/>
                    </a:cubicBezTo>
                    <a:lnTo>
                      <a:pt x="32157" y="34659"/>
                    </a:lnTo>
                    <a:cubicBezTo>
                      <a:pt x="34392" y="34659"/>
                      <a:pt x="36193" y="32857"/>
                      <a:pt x="36160" y="30656"/>
                    </a:cubicBezTo>
                    <a:lnTo>
                      <a:pt x="36160" y="4003"/>
                    </a:lnTo>
                    <a:cubicBezTo>
                      <a:pt x="36160" y="1768"/>
                      <a:pt x="34359" y="0"/>
                      <a:pt x="3215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 name="Google Shape;1748;p40"/>
              <p:cNvSpPr/>
              <p:nvPr/>
            </p:nvSpPr>
            <p:spPr>
              <a:xfrm>
                <a:off x="7793989" y="1189172"/>
                <a:ext cx="838585" cy="838584"/>
              </a:xfrm>
              <a:custGeom>
                <a:avLst/>
                <a:gdLst/>
                <a:ahLst/>
                <a:cxnLst/>
                <a:rect l="l" t="t" r="r" b="b"/>
                <a:pathLst>
                  <a:path w="30356" h="30356" extrusionOk="0">
                    <a:moveTo>
                      <a:pt x="15178" y="4437"/>
                    </a:moveTo>
                    <a:cubicBezTo>
                      <a:pt x="21116" y="4437"/>
                      <a:pt x="25919" y="9241"/>
                      <a:pt x="25919" y="15178"/>
                    </a:cubicBezTo>
                    <a:cubicBezTo>
                      <a:pt x="25919" y="21082"/>
                      <a:pt x="21116" y="25886"/>
                      <a:pt x="15178" y="25886"/>
                    </a:cubicBezTo>
                    <a:cubicBezTo>
                      <a:pt x="9274" y="25886"/>
                      <a:pt x="4471" y="21082"/>
                      <a:pt x="4471" y="15178"/>
                    </a:cubicBezTo>
                    <a:cubicBezTo>
                      <a:pt x="4471" y="9241"/>
                      <a:pt x="9274" y="4437"/>
                      <a:pt x="15178" y="4437"/>
                    </a:cubicBezTo>
                    <a:close/>
                    <a:moveTo>
                      <a:pt x="15178" y="1"/>
                    </a:moveTo>
                    <a:cubicBezTo>
                      <a:pt x="6806" y="1"/>
                      <a:pt x="1" y="6805"/>
                      <a:pt x="1" y="15178"/>
                    </a:cubicBezTo>
                    <a:cubicBezTo>
                      <a:pt x="1" y="23551"/>
                      <a:pt x="6806" y="30356"/>
                      <a:pt x="15178" y="30356"/>
                    </a:cubicBezTo>
                    <a:cubicBezTo>
                      <a:pt x="23584" y="30356"/>
                      <a:pt x="30356" y="23551"/>
                      <a:pt x="30356" y="15178"/>
                    </a:cubicBezTo>
                    <a:cubicBezTo>
                      <a:pt x="30323" y="6805"/>
                      <a:pt x="23584" y="1"/>
                      <a:pt x="1517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 name="Google Shape;1749;p40"/>
              <p:cNvSpPr/>
              <p:nvPr/>
            </p:nvSpPr>
            <p:spPr>
              <a:xfrm>
                <a:off x="8234476" y="1189172"/>
                <a:ext cx="394430" cy="411005"/>
              </a:xfrm>
              <a:custGeom>
                <a:avLst/>
                <a:gdLst/>
                <a:ahLst/>
                <a:cxnLst/>
                <a:rect l="l" t="t" r="r" b="b"/>
                <a:pathLst>
                  <a:path w="14278" h="14878" extrusionOk="0">
                    <a:moveTo>
                      <a:pt x="1" y="1"/>
                    </a:moveTo>
                    <a:lnTo>
                      <a:pt x="1" y="4470"/>
                    </a:lnTo>
                    <a:cubicBezTo>
                      <a:pt x="5471" y="4837"/>
                      <a:pt x="9808" y="9341"/>
                      <a:pt x="9941" y="14878"/>
                    </a:cubicBezTo>
                    <a:lnTo>
                      <a:pt x="14277" y="13377"/>
                    </a:lnTo>
                    <a:cubicBezTo>
                      <a:pt x="13410" y="6072"/>
                      <a:pt x="7406" y="368"/>
                      <a:pt x="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1750;p40"/>
              <p:cNvSpPr/>
              <p:nvPr/>
            </p:nvSpPr>
            <p:spPr>
              <a:xfrm>
                <a:off x="7844681" y="1189172"/>
                <a:ext cx="389816" cy="310560"/>
              </a:xfrm>
              <a:custGeom>
                <a:avLst/>
                <a:gdLst/>
                <a:ahLst/>
                <a:cxnLst/>
                <a:rect l="l" t="t" r="r" b="b"/>
                <a:pathLst>
                  <a:path w="14111" h="11242" extrusionOk="0">
                    <a:moveTo>
                      <a:pt x="13343" y="1"/>
                    </a:moveTo>
                    <a:cubicBezTo>
                      <a:pt x="7606" y="1"/>
                      <a:pt x="2602" y="3203"/>
                      <a:pt x="1" y="7906"/>
                    </a:cubicBezTo>
                    <a:lnTo>
                      <a:pt x="3336" y="11242"/>
                    </a:lnTo>
                    <a:cubicBezTo>
                      <a:pt x="4871" y="7239"/>
                      <a:pt x="8807" y="4404"/>
                      <a:pt x="13343" y="4404"/>
                    </a:cubicBezTo>
                    <a:cubicBezTo>
                      <a:pt x="13610" y="4404"/>
                      <a:pt x="13844" y="4404"/>
                      <a:pt x="14111" y="4470"/>
                    </a:cubicBezTo>
                    <a:lnTo>
                      <a:pt x="14111" y="34"/>
                    </a:lnTo>
                    <a:cubicBezTo>
                      <a:pt x="13844" y="34"/>
                      <a:pt x="13610" y="1"/>
                      <a:pt x="1334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1751;p40"/>
              <p:cNvSpPr/>
              <p:nvPr/>
            </p:nvSpPr>
            <p:spPr>
              <a:xfrm>
                <a:off x="9034291" y="651608"/>
                <a:ext cx="548301" cy="548329"/>
              </a:xfrm>
              <a:custGeom>
                <a:avLst/>
                <a:gdLst/>
                <a:ahLst/>
                <a:cxnLst/>
                <a:rect l="l" t="t" r="r" b="b"/>
                <a:pathLst>
                  <a:path w="19848" h="19849" extrusionOk="0">
                    <a:moveTo>
                      <a:pt x="9640" y="935"/>
                    </a:moveTo>
                    <a:lnTo>
                      <a:pt x="9640" y="3803"/>
                    </a:lnTo>
                    <a:cubicBezTo>
                      <a:pt x="8907" y="3803"/>
                      <a:pt x="8173" y="3803"/>
                      <a:pt x="7506" y="3837"/>
                    </a:cubicBezTo>
                    <a:cubicBezTo>
                      <a:pt x="8306" y="2469"/>
                      <a:pt x="9140" y="1468"/>
                      <a:pt x="9640" y="935"/>
                    </a:cubicBezTo>
                    <a:close/>
                    <a:moveTo>
                      <a:pt x="10241" y="801"/>
                    </a:moveTo>
                    <a:cubicBezTo>
                      <a:pt x="10741" y="1302"/>
                      <a:pt x="11742" y="2436"/>
                      <a:pt x="12643" y="4004"/>
                    </a:cubicBezTo>
                    <a:cubicBezTo>
                      <a:pt x="11809" y="3937"/>
                      <a:pt x="11008" y="3837"/>
                      <a:pt x="10241" y="3837"/>
                    </a:cubicBezTo>
                    <a:lnTo>
                      <a:pt x="10241" y="801"/>
                    </a:lnTo>
                    <a:close/>
                    <a:moveTo>
                      <a:pt x="9073" y="768"/>
                    </a:moveTo>
                    <a:lnTo>
                      <a:pt x="9073" y="768"/>
                    </a:lnTo>
                    <a:cubicBezTo>
                      <a:pt x="8440" y="1435"/>
                      <a:pt x="7572" y="2503"/>
                      <a:pt x="6805" y="3937"/>
                    </a:cubicBezTo>
                    <a:cubicBezTo>
                      <a:pt x="5771" y="4004"/>
                      <a:pt x="4837" y="4170"/>
                      <a:pt x="4003" y="4337"/>
                    </a:cubicBezTo>
                    <a:cubicBezTo>
                      <a:pt x="5237" y="2636"/>
                      <a:pt x="6972" y="1402"/>
                      <a:pt x="9073" y="768"/>
                    </a:cubicBezTo>
                    <a:close/>
                    <a:moveTo>
                      <a:pt x="10975" y="768"/>
                    </a:moveTo>
                    <a:lnTo>
                      <a:pt x="10975" y="768"/>
                    </a:lnTo>
                    <a:cubicBezTo>
                      <a:pt x="13176" y="1402"/>
                      <a:pt x="15011" y="2803"/>
                      <a:pt x="16245" y="4637"/>
                    </a:cubicBezTo>
                    <a:cubicBezTo>
                      <a:pt x="15244" y="4437"/>
                      <a:pt x="14277" y="4237"/>
                      <a:pt x="13310" y="4104"/>
                    </a:cubicBezTo>
                    <a:cubicBezTo>
                      <a:pt x="12509" y="2603"/>
                      <a:pt x="11608" y="1468"/>
                      <a:pt x="10975" y="768"/>
                    </a:cubicBezTo>
                    <a:close/>
                    <a:moveTo>
                      <a:pt x="6805" y="1102"/>
                    </a:moveTo>
                    <a:lnTo>
                      <a:pt x="6805" y="1102"/>
                    </a:lnTo>
                    <a:cubicBezTo>
                      <a:pt x="5337" y="1935"/>
                      <a:pt x="4103" y="3103"/>
                      <a:pt x="3169" y="4571"/>
                    </a:cubicBezTo>
                    <a:cubicBezTo>
                      <a:pt x="2769" y="4671"/>
                      <a:pt x="2402" y="4771"/>
                      <a:pt x="2002" y="4871"/>
                    </a:cubicBezTo>
                    <a:cubicBezTo>
                      <a:pt x="3169" y="3136"/>
                      <a:pt x="4837" y="1802"/>
                      <a:pt x="6805" y="1102"/>
                    </a:cubicBezTo>
                    <a:close/>
                    <a:moveTo>
                      <a:pt x="13543" y="1302"/>
                    </a:moveTo>
                    <a:lnTo>
                      <a:pt x="13543" y="1302"/>
                    </a:lnTo>
                    <a:cubicBezTo>
                      <a:pt x="15411" y="2069"/>
                      <a:pt x="16946" y="3437"/>
                      <a:pt x="17980" y="5138"/>
                    </a:cubicBezTo>
                    <a:cubicBezTo>
                      <a:pt x="17646" y="5038"/>
                      <a:pt x="17346" y="4971"/>
                      <a:pt x="17012" y="4871"/>
                    </a:cubicBezTo>
                    <a:cubicBezTo>
                      <a:pt x="16178" y="3437"/>
                      <a:pt x="14978" y="2169"/>
                      <a:pt x="13543" y="1302"/>
                    </a:cubicBezTo>
                    <a:close/>
                    <a:moveTo>
                      <a:pt x="6505" y="4471"/>
                    </a:moveTo>
                    <a:lnTo>
                      <a:pt x="6505" y="4471"/>
                    </a:lnTo>
                    <a:cubicBezTo>
                      <a:pt x="5838" y="5838"/>
                      <a:pt x="5337" y="7506"/>
                      <a:pt x="5271" y="9341"/>
                    </a:cubicBezTo>
                    <a:lnTo>
                      <a:pt x="5271" y="9574"/>
                    </a:lnTo>
                    <a:lnTo>
                      <a:pt x="2268" y="9574"/>
                    </a:lnTo>
                    <a:cubicBezTo>
                      <a:pt x="2302" y="7906"/>
                      <a:pt x="2802" y="6339"/>
                      <a:pt x="3603" y="4971"/>
                    </a:cubicBezTo>
                    <a:cubicBezTo>
                      <a:pt x="4103" y="4871"/>
                      <a:pt x="4737" y="4771"/>
                      <a:pt x="5337" y="4637"/>
                    </a:cubicBezTo>
                    <a:cubicBezTo>
                      <a:pt x="5738" y="4604"/>
                      <a:pt x="6105" y="4504"/>
                      <a:pt x="6505" y="4471"/>
                    </a:cubicBezTo>
                    <a:close/>
                    <a:moveTo>
                      <a:pt x="2802" y="5238"/>
                    </a:moveTo>
                    <a:cubicBezTo>
                      <a:pt x="2135" y="6539"/>
                      <a:pt x="1735" y="8006"/>
                      <a:pt x="1668" y="9608"/>
                    </a:cubicBezTo>
                    <a:lnTo>
                      <a:pt x="567" y="9608"/>
                    </a:lnTo>
                    <a:cubicBezTo>
                      <a:pt x="601" y="8173"/>
                      <a:pt x="968" y="6806"/>
                      <a:pt x="1601" y="5638"/>
                    </a:cubicBezTo>
                    <a:cubicBezTo>
                      <a:pt x="1935" y="5505"/>
                      <a:pt x="2335" y="5405"/>
                      <a:pt x="2802" y="5238"/>
                    </a:cubicBezTo>
                    <a:close/>
                    <a:moveTo>
                      <a:pt x="8888" y="4376"/>
                    </a:moveTo>
                    <a:cubicBezTo>
                      <a:pt x="9135" y="4376"/>
                      <a:pt x="9386" y="4384"/>
                      <a:pt x="9640" y="4404"/>
                    </a:cubicBezTo>
                    <a:lnTo>
                      <a:pt x="9640" y="9608"/>
                    </a:lnTo>
                    <a:lnTo>
                      <a:pt x="5804" y="9608"/>
                    </a:lnTo>
                    <a:lnTo>
                      <a:pt x="5804" y="9441"/>
                    </a:lnTo>
                    <a:cubicBezTo>
                      <a:pt x="5904" y="7506"/>
                      <a:pt x="6471" y="5838"/>
                      <a:pt x="7172" y="4471"/>
                    </a:cubicBezTo>
                    <a:cubicBezTo>
                      <a:pt x="7714" y="4423"/>
                      <a:pt x="8290" y="4376"/>
                      <a:pt x="8888" y="4376"/>
                    </a:cubicBezTo>
                    <a:close/>
                    <a:moveTo>
                      <a:pt x="10241" y="4404"/>
                    </a:moveTo>
                    <a:cubicBezTo>
                      <a:pt x="11075" y="4437"/>
                      <a:pt x="11975" y="4504"/>
                      <a:pt x="12943" y="4637"/>
                    </a:cubicBezTo>
                    <a:cubicBezTo>
                      <a:pt x="13610" y="5972"/>
                      <a:pt x="14144" y="7606"/>
                      <a:pt x="14244" y="9441"/>
                    </a:cubicBezTo>
                    <a:lnTo>
                      <a:pt x="14244" y="9608"/>
                    </a:lnTo>
                    <a:lnTo>
                      <a:pt x="10241" y="9608"/>
                    </a:lnTo>
                    <a:lnTo>
                      <a:pt x="10241" y="4404"/>
                    </a:lnTo>
                    <a:close/>
                    <a:moveTo>
                      <a:pt x="13643" y="4737"/>
                    </a:moveTo>
                    <a:cubicBezTo>
                      <a:pt x="14611" y="4871"/>
                      <a:pt x="15611" y="5104"/>
                      <a:pt x="16679" y="5338"/>
                    </a:cubicBezTo>
                    <a:cubicBezTo>
                      <a:pt x="17313" y="6605"/>
                      <a:pt x="17746" y="8073"/>
                      <a:pt x="17813" y="9608"/>
                    </a:cubicBezTo>
                    <a:lnTo>
                      <a:pt x="14811" y="9608"/>
                    </a:lnTo>
                    <a:lnTo>
                      <a:pt x="14811" y="9407"/>
                    </a:lnTo>
                    <a:cubicBezTo>
                      <a:pt x="14744" y="7640"/>
                      <a:pt x="14277" y="6072"/>
                      <a:pt x="13643" y="4737"/>
                    </a:cubicBezTo>
                    <a:close/>
                    <a:moveTo>
                      <a:pt x="17346" y="5571"/>
                    </a:moveTo>
                    <a:lnTo>
                      <a:pt x="17346" y="5571"/>
                    </a:lnTo>
                    <a:cubicBezTo>
                      <a:pt x="17679" y="5638"/>
                      <a:pt x="18013" y="5772"/>
                      <a:pt x="18347" y="5838"/>
                    </a:cubicBezTo>
                    <a:cubicBezTo>
                      <a:pt x="18914" y="6972"/>
                      <a:pt x="19247" y="8273"/>
                      <a:pt x="19314" y="9608"/>
                    </a:cubicBezTo>
                    <a:lnTo>
                      <a:pt x="18347" y="9608"/>
                    </a:lnTo>
                    <a:cubicBezTo>
                      <a:pt x="18313" y="8140"/>
                      <a:pt x="17946" y="6806"/>
                      <a:pt x="17346" y="5571"/>
                    </a:cubicBezTo>
                    <a:close/>
                    <a:moveTo>
                      <a:pt x="1668" y="10108"/>
                    </a:moveTo>
                    <a:lnTo>
                      <a:pt x="1668" y="10141"/>
                    </a:lnTo>
                    <a:cubicBezTo>
                      <a:pt x="1735" y="11843"/>
                      <a:pt x="2168" y="13477"/>
                      <a:pt x="2969" y="14911"/>
                    </a:cubicBezTo>
                    <a:cubicBezTo>
                      <a:pt x="2602" y="14811"/>
                      <a:pt x="2235" y="14678"/>
                      <a:pt x="1801" y="14578"/>
                    </a:cubicBezTo>
                    <a:cubicBezTo>
                      <a:pt x="1068" y="13210"/>
                      <a:pt x="601" y="11742"/>
                      <a:pt x="567" y="10108"/>
                    </a:cubicBezTo>
                    <a:close/>
                    <a:moveTo>
                      <a:pt x="19314" y="10141"/>
                    </a:moveTo>
                    <a:cubicBezTo>
                      <a:pt x="19281" y="11843"/>
                      <a:pt x="18780" y="13444"/>
                      <a:pt x="17946" y="14811"/>
                    </a:cubicBezTo>
                    <a:cubicBezTo>
                      <a:pt x="17646" y="14911"/>
                      <a:pt x="17313" y="15012"/>
                      <a:pt x="16946" y="15112"/>
                    </a:cubicBezTo>
                    <a:cubicBezTo>
                      <a:pt x="17813" y="13677"/>
                      <a:pt x="18313" y="11976"/>
                      <a:pt x="18347" y="10141"/>
                    </a:cubicBezTo>
                    <a:close/>
                    <a:moveTo>
                      <a:pt x="5237" y="10141"/>
                    </a:moveTo>
                    <a:cubicBezTo>
                      <a:pt x="5271" y="12009"/>
                      <a:pt x="5771" y="13844"/>
                      <a:pt x="6738" y="15679"/>
                    </a:cubicBezTo>
                    <a:cubicBezTo>
                      <a:pt x="5771" y="15579"/>
                      <a:pt x="4770" y="15345"/>
                      <a:pt x="3736" y="15112"/>
                    </a:cubicBezTo>
                    <a:cubicBezTo>
                      <a:pt x="2802" y="13677"/>
                      <a:pt x="2268" y="11976"/>
                      <a:pt x="2235" y="10141"/>
                    </a:cubicBezTo>
                    <a:close/>
                    <a:moveTo>
                      <a:pt x="17813" y="10141"/>
                    </a:moveTo>
                    <a:cubicBezTo>
                      <a:pt x="17780" y="12076"/>
                      <a:pt x="17179" y="13844"/>
                      <a:pt x="16145" y="15345"/>
                    </a:cubicBezTo>
                    <a:cubicBezTo>
                      <a:pt x="15645" y="15479"/>
                      <a:pt x="15111" y="15612"/>
                      <a:pt x="14511" y="15679"/>
                    </a:cubicBezTo>
                    <a:cubicBezTo>
                      <a:pt x="14110" y="15779"/>
                      <a:pt x="13677" y="15812"/>
                      <a:pt x="13243" y="15845"/>
                    </a:cubicBezTo>
                    <a:cubicBezTo>
                      <a:pt x="14244" y="13977"/>
                      <a:pt x="14777" y="12109"/>
                      <a:pt x="14811" y="10141"/>
                    </a:cubicBezTo>
                    <a:close/>
                    <a:moveTo>
                      <a:pt x="9640" y="10141"/>
                    </a:moveTo>
                    <a:lnTo>
                      <a:pt x="9640" y="15946"/>
                    </a:lnTo>
                    <a:cubicBezTo>
                      <a:pt x="8940" y="15912"/>
                      <a:pt x="8173" y="15845"/>
                      <a:pt x="7439" y="15779"/>
                    </a:cubicBezTo>
                    <a:cubicBezTo>
                      <a:pt x="6405" y="13944"/>
                      <a:pt x="5838" y="12076"/>
                      <a:pt x="5804" y="10141"/>
                    </a:cubicBezTo>
                    <a:close/>
                    <a:moveTo>
                      <a:pt x="14244" y="10141"/>
                    </a:moveTo>
                    <a:cubicBezTo>
                      <a:pt x="14177" y="12109"/>
                      <a:pt x="13610" y="14011"/>
                      <a:pt x="12509" y="15912"/>
                    </a:cubicBezTo>
                    <a:cubicBezTo>
                      <a:pt x="11809" y="15979"/>
                      <a:pt x="11075" y="15979"/>
                      <a:pt x="10241" y="15979"/>
                    </a:cubicBezTo>
                    <a:lnTo>
                      <a:pt x="10241" y="10141"/>
                    </a:lnTo>
                    <a:close/>
                    <a:moveTo>
                      <a:pt x="17446" y="15612"/>
                    </a:moveTo>
                    <a:cubicBezTo>
                      <a:pt x="16445" y="16913"/>
                      <a:pt x="15111" y="17947"/>
                      <a:pt x="13577" y="18614"/>
                    </a:cubicBezTo>
                    <a:cubicBezTo>
                      <a:pt x="14744" y="17914"/>
                      <a:pt x="15745" y="16946"/>
                      <a:pt x="16512" y="15845"/>
                    </a:cubicBezTo>
                    <a:cubicBezTo>
                      <a:pt x="16846" y="15779"/>
                      <a:pt x="17146" y="15679"/>
                      <a:pt x="17446" y="15612"/>
                    </a:cubicBezTo>
                    <a:close/>
                    <a:moveTo>
                      <a:pt x="2268" y="15312"/>
                    </a:moveTo>
                    <a:lnTo>
                      <a:pt x="2268" y="15312"/>
                    </a:lnTo>
                    <a:cubicBezTo>
                      <a:pt x="2635" y="15445"/>
                      <a:pt x="3002" y="15512"/>
                      <a:pt x="3403" y="15612"/>
                    </a:cubicBezTo>
                    <a:cubicBezTo>
                      <a:pt x="4270" y="16913"/>
                      <a:pt x="5437" y="18014"/>
                      <a:pt x="6805" y="18781"/>
                    </a:cubicBezTo>
                    <a:cubicBezTo>
                      <a:pt x="4970" y="18147"/>
                      <a:pt x="3336" y="16913"/>
                      <a:pt x="2268" y="15312"/>
                    </a:cubicBezTo>
                    <a:close/>
                    <a:moveTo>
                      <a:pt x="7772" y="16413"/>
                    </a:moveTo>
                    <a:lnTo>
                      <a:pt x="7772" y="16413"/>
                    </a:lnTo>
                    <a:cubicBezTo>
                      <a:pt x="8440" y="16446"/>
                      <a:pt x="9073" y="16479"/>
                      <a:pt x="9640" y="16513"/>
                    </a:cubicBezTo>
                    <a:lnTo>
                      <a:pt x="9640" y="18914"/>
                    </a:lnTo>
                    <a:cubicBezTo>
                      <a:pt x="8940" y="18080"/>
                      <a:pt x="8306" y="17246"/>
                      <a:pt x="7772" y="16413"/>
                    </a:cubicBezTo>
                    <a:close/>
                    <a:moveTo>
                      <a:pt x="12176" y="16479"/>
                    </a:moveTo>
                    <a:lnTo>
                      <a:pt x="12176" y="16479"/>
                    </a:lnTo>
                    <a:cubicBezTo>
                      <a:pt x="11642" y="17347"/>
                      <a:pt x="10975" y="18247"/>
                      <a:pt x="10241" y="19081"/>
                    </a:cubicBezTo>
                    <a:lnTo>
                      <a:pt x="10241" y="16513"/>
                    </a:lnTo>
                    <a:lnTo>
                      <a:pt x="10608" y="16513"/>
                    </a:lnTo>
                    <a:cubicBezTo>
                      <a:pt x="11141" y="16513"/>
                      <a:pt x="11675" y="16513"/>
                      <a:pt x="12176" y="16479"/>
                    </a:cubicBezTo>
                    <a:close/>
                    <a:moveTo>
                      <a:pt x="4237" y="15812"/>
                    </a:moveTo>
                    <a:cubicBezTo>
                      <a:pt x="5237" y="16012"/>
                      <a:pt x="6171" y="16179"/>
                      <a:pt x="7105" y="16312"/>
                    </a:cubicBezTo>
                    <a:cubicBezTo>
                      <a:pt x="7639" y="17280"/>
                      <a:pt x="8339" y="18247"/>
                      <a:pt x="9140" y="19148"/>
                    </a:cubicBezTo>
                    <a:cubicBezTo>
                      <a:pt x="7139" y="18614"/>
                      <a:pt x="5437" y="17413"/>
                      <a:pt x="4237" y="15812"/>
                    </a:cubicBezTo>
                    <a:close/>
                    <a:moveTo>
                      <a:pt x="15645" y="16012"/>
                    </a:moveTo>
                    <a:lnTo>
                      <a:pt x="15645" y="16012"/>
                    </a:lnTo>
                    <a:cubicBezTo>
                      <a:pt x="14444" y="17480"/>
                      <a:pt x="12809" y="18614"/>
                      <a:pt x="10908" y="19148"/>
                    </a:cubicBezTo>
                    <a:cubicBezTo>
                      <a:pt x="11675" y="18247"/>
                      <a:pt x="12342" y="17347"/>
                      <a:pt x="12909" y="16446"/>
                    </a:cubicBezTo>
                    <a:cubicBezTo>
                      <a:pt x="13943" y="16346"/>
                      <a:pt x="14844" y="16179"/>
                      <a:pt x="15645" y="16012"/>
                    </a:cubicBezTo>
                    <a:close/>
                    <a:moveTo>
                      <a:pt x="9941" y="1"/>
                    </a:moveTo>
                    <a:cubicBezTo>
                      <a:pt x="4470" y="1"/>
                      <a:pt x="0" y="4471"/>
                      <a:pt x="0" y="9941"/>
                    </a:cubicBezTo>
                    <a:cubicBezTo>
                      <a:pt x="0" y="15412"/>
                      <a:pt x="4470" y="19848"/>
                      <a:pt x="9941" y="19848"/>
                    </a:cubicBezTo>
                    <a:lnTo>
                      <a:pt x="10174" y="19848"/>
                    </a:lnTo>
                    <a:cubicBezTo>
                      <a:pt x="15511" y="19782"/>
                      <a:pt x="19848" y="15345"/>
                      <a:pt x="19848" y="9941"/>
                    </a:cubicBezTo>
                    <a:cubicBezTo>
                      <a:pt x="19848" y="4504"/>
                      <a:pt x="15511" y="134"/>
                      <a:pt x="101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752" name="Google Shape;1752;p40"/>
          <p:cNvGrpSpPr/>
          <p:nvPr/>
        </p:nvGrpSpPr>
        <p:grpSpPr>
          <a:xfrm>
            <a:off x="330310" y="4274529"/>
            <a:ext cx="518269" cy="328105"/>
            <a:chOff x="783960" y="4261704"/>
            <a:chExt cx="518269" cy="328105"/>
          </a:xfrm>
        </p:grpSpPr>
        <p:sp>
          <p:nvSpPr>
            <p:cNvPr id="1753" name="Google Shape;1753;p40"/>
            <p:cNvSpPr/>
            <p:nvPr/>
          </p:nvSpPr>
          <p:spPr>
            <a:xfrm>
              <a:off x="1072397" y="4333585"/>
              <a:ext cx="69145" cy="69145"/>
            </a:xfrm>
            <a:custGeom>
              <a:avLst/>
              <a:gdLst/>
              <a:ahLst/>
              <a:cxnLst/>
              <a:rect l="l" t="t" r="r" b="b"/>
              <a:pathLst>
                <a:path w="2503" h="2503" extrusionOk="0">
                  <a:moveTo>
                    <a:pt x="1234" y="1"/>
                  </a:moveTo>
                  <a:cubicBezTo>
                    <a:pt x="534" y="1"/>
                    <a:pt x="0" y="535"/>
                    <a:pt x="0" y="1268"/>
                  </a:cubicBezTo>
                  <a:cubicBezTo>
                    <a:pt x="0" y="1969"/>
                    <a:pt x="534" y="2503"/>
                    <a:pt x="1234" y="2503"/>
                  </a:cubicBezTo>
                  <a:cubicBezTo>
                    <a:pt x="1968" y="2503"/>
                    <a:pt x="2502" y="1969"/>
                    <a:pt x="2502" y="1268"/>
                  </a:cubicBezTo>
                  <a:cubicBezTo>
                    <a:pt x="2502" y="601"/>
                    <a:pt x="1902" y="1"/>
                    <a:pt x="1234"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54" name="Google Shape;1754;p40"/>
            <p:cNvGrpSpPr/>
            <p:nvPr/>
          </p:nvGrpSpPr>
          <p:grpSpPr>
            <a:xfrm>
              <a:off x="783960" y="4261704"/>
              <a:ext cx="518269" cy="328105"/>
              <a:chOff x="783960" y="4261704"/>
              <a:chExt cx="518269" cy="328105"/>
            </a:xfrm>
          </p:grpSpPr>
          <p:sp>
            <p:nvSpPr>
              <p:cNvPr id="1755" name="Google Shape;1755;p40"/>
              <p:cNvSpPr/>
              <p:nvPr/>
            </p:nvSpPr>
            <p:spPr>
              <a:xfrm>
                <a:off x="1216509" y="4325297"/>
                <a:ext cx="85720" cy="85720"/>
              </a:xfrm>
              <a:custGeom>
                <a:avLst/>
                <a:gdLst/>
                <a:ahLst/>
                <a:cxnLst/>
                <a:rect l="l" t="t" r="r" b="b"/>
                <a:pathLst>
                  <a:path w="3103" h="3103" extrusionOk="0">
                    <a:moveTo>
                      <a:pt x="1534" y="601"/>
                    </a:moveTo>
                    <a:cubicBezTo>
                      <a:pt x="2035" y="601"/>
                      <a:pt x="2502" y="1001"/>
                      <a:pt x="2502" y="1568"/>
                    </a:cubicBezTo>
                    <a:cubicBezTo>
                      <a:pt x="2502" y="2102"/>
                      <a:pt x="2102" y="2502"/>
                      <a:pt x="1534" y="2502"/>
                    </a:cubicBezTo>
                    <a:cubicBezTo>
                      <a:pt x="1001" y="2502"/>
                      <a:pt x="600" y="2102"/>
                      <a:pt x="600" y="1568"/>
                    </a:cubicBezTo>
                    <a:cubicBezTo>
                      <a:pt x="600" y="1001"/>
                      <a:pt x="1001" y="601"/>
                      <a:pt x="1534" y="601"/>
                    </a:cubicBezTo>
                    <a:close/>
                    <a:moveTo>
                      <a:pt x="1534" y="1"/>
                    </a:moveTo>
                    <a:cubicBezTo>
                      <a:pt x="701" y="1"/>
                      <a:pt x="0" y="734"/>
                      <a:pt x="0" y="1568"/>
                    </a:cubicBezTo>
                    <a:cubicBezTo>
                      <a:pt x="0" y="2402"/>
                      <a:pt x="701" y="3103"/>
                      <a:pt x="1534" y="3103"/>
                    </a:cubicBezTo>
                    <a:cubicBezTo>
                      <a:pt x="2368" y="3103"/>
                      <a:pt x="3036" y="2436"/>
                      <a:pt x="3102" y="1568"/>
                    </a:cubicBezTo>
                    <a:cubicBezTo>
                      <a:pt x="3102" y="734"/>
                      <a:pt x="2368" y="1"/>
                      <a:pt x="1534"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756;p40"/>
              <p:cNvSpPr/>
              <p:nvPr/>
            </p:nvSpPr>
            <p:spPr>
              <a:xfrm>
                <a:off x="1057995" y="4504061"/>
                <a:ext cx="84809" cy="85748"/>
              </a:xfrm>
              <a:custGeom>
                <a:avLst/>
                <a:gdLst/>
                <a:ahLst/>
                <a:cxnLst/>
                <a:rect l="l" t="t" r="r" b="b"/>
                <a:pathLst>
                  <a:path w="3070" h="3104" extrusionOk="0">
                    <a:moveTo>
                      <a:pt x="1535" y="601"/>
                    </a:moveTo>
                    <a:cubicBezTo>
                      <a:pt x="2069" y="601"/>
                      <a:pt x="2536" y="1035"/>
                      <a:pt x="2502" y="1535"/>
                    </a:cubicBezTo>
                    <a:cubicBezTo>
                      <a:pt x="2502" y="2069"/>
                      <a:pt x="2069" y="2503"/>
                      <a:pt x="1535" y="2503"/>
                    </a:cubicBezTo>
                    <a:cubicBezTo>
                      <a:pt x="1001" y="2503"/>
                      <a:pt x="568" y="2069"/>
                      <a:pt x="568" y="1535"/>
                    </a:cubicBezTo>
                    <a:cubicBezTo>
                      <a:pt x="568" y="1002"/>
                      <a:pt x="1001" y="601"/>
                      <a:pt x="1535" y="601"/>
                    </a:cubicBezTo>
                    <a:close/>
                    <a:moveTo>
                      <a:pt x="1535" y="1"/>
                    </a:moveTo>
                    <a:cubicBezTo>
                      <a:pt x="701" y="1"/>
                      <a:pt x="1" y="701"/>
                      <a:pt x="1" y="1535"/>
                    </a:cubicBezTo>
                    <a:cubicBezTo>
                      <a:pt x="1" y="2369"/>
                      <a:pt x="701" y="3103"/>
                      <a:pt x="1535" y="3103"/>
                    </a:cubicBezTo>
                    <a:cubicBezTo>
                      <a:pt x="2402" y="3103"/>
                      <a:pt x="3069" y="2369"/>
                      <a:pt x="3069" y="1535"/>
                    </a:cubicBezTo>
                    <a:cubicBezTo>
                      <a:pt x="3069" y="701"/>
                      <a:pt x="2369" y="1"/>
                      <a:pt x="1535"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1757;p40"/>
              <p:cNvSpPr/>
              <p:nvPr/>
            </p:nvSpPr>
            <p:spPr>
              <a:xfrm>
                <a:off x="883495" y="4261704"/>
                <a:ext cx="15691" cy="213818"/>
              </a:xfrm>
              <a:custGeom>
                <a:avLst/>
                <a:gdLst/>
                <a:ahLst/>
                <a:cxnLst/>
                <a:rect l="l" t="t" r="r" b="b"/>
                <a:pathLst>
                  <a:path w="568" h="7740" extrusionOk="0">
                    <a:moveTo>
                      <a:pt x="300" y="1"/>
                    </a:moveTo>
                    <a:cubicBezTo>
                      <a:pt x="133" y="1"/>
                      <a:pt x="0" y="134"/>
                      <a:pt x="0" y="301"/>
                    </a:cubicBezTo>
                    <a:lnTo>
                      <a:pt x="0" y="7440"/>
                    </a:lnTo>
                    <a:cubicBezTo>
                      <a:pt x="0" y="7606"/>
                      <a:pt x="133" y="7740"/>
                      <a:pt x="300" y="7740"/>
                    </a:cubicBezTo>
                    <a:cubicBezTo>
                      <a:pt x="400" y="7740"/>
                      <a:pt x="534" y="7606"/>
                      <a:pt x="567" y="7440"/>
                    </a:cubicBezTo>
                    <a:lnTo>
                      <a:pt x="567" y="301"/>
                    </a:lnTo>
                    <a:cubicBezTo>
                      <a:pt x="567" y="134"/>
                      <a:pt x="467" y="1"/>
                      <a:pt x="300"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40"/>
              <p:cNvSpPr/>
              <p:nvPr/>
            </p:nvSpPr>
            <p:spPr>
              <a:xfrm>
                <a:off x="783960" y="4360326"/>
                <a:ext cx="213818" cy="15691"/>
              </a:xfrm>
              <a:custGeom>
                <a:avLst/>
                <a:gdLst/>
                <a:ahLst/>
                <a:cxnLst/>
                <a:rect l="l" t="t" r="r" b="b"/>
                <a:pathLst>
                  <a:path w="7740" h="568" extrusionOk="0">
                    <a:moveTo>
                      <a:pt x="301" y="0"/>
                    </a:moveTo>
                    <a:cubicBezTo>
                      <a:pt x="134" y="0"/>
                      <a:pt x="0" y="134"/>
                      <a:pt x="0" y="300"/>
                    </a:cubicBezTo>
                    <a:cubicBezTo>
                      <a:pt x="0" y="467"/>
                      <a:pt x="134" y="567"/>
                      <a:pt x="301" y="567"/>
                    </a:cubicBezTo>
                    <a:lnTo>
                      <a:pt x="7439" y="567"/>
                    </a:lnTo>
                    <a:cubicBezTo>
                      <a:pt x="7606" y="567"/>
                      <a:pt x="7739" y="467"/>
                      <a:pt x="7739" y="300"/>
                    </a:cubicBezTo>
                    <a:cubicBezTo>
                      <a:pt x="7739" y="100"/>
                      <a:pt x="7606" y="0"/>
                      <a:pt x="7439" y="0"/>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759" name="Google Shape;1759;p40"/>
          <p:cNvGrpSpPr/>
          <p:nvPr/>
        </p:nvGrpSpPr>
        <p:grpSpPr>
          <a:xfrm>
            <a:off x="1476312" y="221824"/>
            <a:ext cx="609540" cy="583574"/>
            <a:chOff x="3105300" y="593625"/>
            <a:chExt cx="256800" cy="245850"/>
          </a:xfrm>
        </p:grpSpPr>
        <p:sp>
          <p:nvSpPr>
            <p:cNvPr id="1760" name="Google Shape;1760;p40"/>
            <p:cNvSpPr/>
            <p:nvPr/>
          </p:nvSpPr>
          <p:spPr>
            <a:xfrm>
              <a:off x="3130975" y="695850"/>
              <a:ext cx="109875" cy="109875"/>
            </a:xfrm>
            <a:custGeom>
              <a:avLst/>
              <a:gdLst/>
              <a:ahLst/>
              <a:cxnLst/>
              <a:rect l="l" t="t" r="r" b="b"/>
              <a:pathLst>
                <a:path w="4395" h="4395" extrusionOk="0">
                  <a:moveTo>
                    <a:pt x="1" y="1"/>
                  </a:moveTo>
                  <a:lnTo>
                    <a:pt x="1" y="4394"/>
                  </a:lnTo>
                  <a:lnTo>
                    <a:pt x="4394" y="4394"/>
                  </a:lnTo>
                  <a:lnTo>
                    <a:pt x="4394"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1" name="Google Shape;1761;p40"/>
            <p:cNvSpPr/>
            <p:nvPr/>
          </p:nvSpPr>
          <p:spPr>
            <a:xfrm>
              <a:off x="3202300" y="765275"/>
              <a:ext cx="74200" cy="74200"/>
            </a:xfrm>
            <a:custGeom>
              <a:avLst/>
              <a:gdLst/>
              <a:ahLst/>
              <a:cxnLst/>
              <a:rect l="l" t="t" r="r" b="b"/>
              <a:pathLst>
                <a:path w="2968" h="2968" extrusionOk="0">
                  <a:moveTo>
                    <a:pt x="1" y="1"/>
                  </a:moveTo>
                  <a:lnTo>
                    <a:pt x="1" y="2968"/>
                  </a:lnTo>
                  <a:lnTo>
                    <a:pt x="2968" y="2968"/>
                  </a:lnTo>
                  <a:lnTo>
                    <a:pt x="2968"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2" name="Google Shape;1762;p40"/>
            <p:cNvSpPr/>
            <p:nvPr/>
          </p:nvSpPr>
          <p:spPr>
            <a:xfrm>
              <a:off x="3293125" y="652575"/>
              <a:ext cx="68975" cy="68975"/>
            </a:xfrm>
            <a:custGeom>
              <a:avLst/>
              <a:gdLst/>
              <a:ahLst/>
              <a:cxnLst/>
              <a:rect l="l" t="t" r="r" b="b"/>
              <a:pathLst>
                <a:path w="2759" h="2759" extrusionOk="0">
                  <a:moveTo>
                    <a:pt x="1" y="1"/>
                  </a:moveTo>
                  <a:lnTo>
                    <a:pt x="1" y="2759"/>
                  </a:lnTo>
                  <a:lnTo>
                    <a:pt x="2759" y="2759"/>
                  </a:lnTo>
                  <a:lnTo>
                    <a:pt x="2759"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1763;p40"/>
            <p:cNvSpPr/>
            <p:nvPr/>
          </p:nvSpPr>
          <p:spPr>
            <a:xfrm>
              <a:off x="3105300" y="593625"/>
              <a:ext cx="35675" cy="35675"/>
            </a:xfrm>
            <a:custGeom>
              <a:avLst/>
              <a:gdLst/>
              <a:ahLst/>
              <a:cxnLst/>
              <a:rect l="l" t="t" r="r" b="b"/>
              <a:pathLst>
                <a:path w="1427" h="1427" extrusionOk="0">
                  <a:moveTo>
                    <a:pt x="0" y="0"/>
                  </a:moveTo>
                  <a:lnTo>
                    <a:pt x="0" y="1427"/>
                  </a:lnTo>
                  <a:lnTo>
                    <a:pt x="1427" y="1427"/>
                  </a:lnTo>
                  <a:lnTo>
                    <a:pt x="1427"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ransition spd="slow">
    <p:randomBar dir="ver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767"/>
        <p:cNvGrpSpPr/>
        <p:nvPr/>
      </p:nvGrpSpPr>
      <p:grpSpPr>
        <a:xfrm>
          <a:off x="0" y="0"/>
          <a:ext cx="0" cy="0"/>
          <a:chOff x="0" y="0"/>
          <a:chExt cx="0" cy="0"/>
        </a:xfrm>
      </p:grpSpPr>
      <p:sp>
        <p:nvSpPr>
          <p:cNvPr id="1768" name="Google Shape;1768;p41"/>
          <p:cNvSpPr/>
          <p:nvPr/>
        </p:nvSpPr>
        <p:spPr>
          <a:xfrm>
            <a:off x="4213406" y="939550"/>
            <a:ext cx="4160400" cy="3069300"/>
          </a:xfrm>
          <a:prstGeom prst="roundRect">
            <a:avLst>
              <a:gd name="adj" fmla="val 8047"/>
            </a:avLst>
          </a:prstGeom>
          <a:solidFill>
            <a:schemeClr val="accent2"/>
          </a:solidFill>
          <a:ln>
            <a:noFill/>
          </a:ln>
          <a:effectLst>
            <a:outerShdw dist="161925" dir="7860000" algn="bl" rotWithShape="0">
              <a:schemeClr val="accent5"/>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41"/>
          <p:cNvSpPr txBox="1">
            <a:spLocks noGrp="1"/>
          </p:cNvSpPr>
          <p:nvPr>
            <p:ph type="title"/>
          </p:nvPr>
        </p:nvSpPr>
        <p:spPr>
          <a:xfrm>
            <a:off x="713100" y="2012175"/>
            <a:ext cx="2755200" cy="104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accent1"/>
                </a:solidFill>
              </a:rPr>
              <a:t>About</a:t>
            </a:r>
            <a:endParaRPr dirty="0">
              <a:solidFill>
                <a:schemeClr val="accent1"/>
              </a:solidFill>
            </a:endParaRPr>
          </a:p>
          <a:p>
            <a:pPr marL="0" lvl="0" indent="0" algn="l" rtl="0">
              <a:spcBef>
                <a:spcPts val="0"/>
              </a:spcBef>
              <a:spcAft>
                <a:spcPts val="0"/>
              </a:spcAft>
              <a:buNone/>
            </a:pPr>
            <a:r>
              <a:rPr lang="en" dirty="0">
                <a:solidFill>
                  <a:schemeClr val="accent1"/>
                </a:solidFill>
              </a:rPr>
              <a:t>Algorithm</a:t>
            </a:r>
            <a:endParaRPr dirty="0">
              <a:solidFill>
                <a:schemeClr val="accent1"/>
              </a:solidFill>
            </a:endParaRPr>
          </a:p>
        </p:txBody>
      </p:sp>
      <p:sp>
        <p:nvSpPr>
          <p:cNvPr id="1770" name="Google Shape;1770;p41"/>
          <p:cNvSpPr txBox="1">
            <a:spLocks noGrp="1"/>
          </p:cNvSpPr>
          <p:nvPr>
            <p:ph type="body" idx="1"/>
          </p:nvPr>
        </p:nvSpPr>
        <p:spPr>
          <a:xfrm>
            <a:off x="4277238" y="1754910"/>
            <a:ext cx="4096567" cy="2449040"/>
          </a:xfrm>
          <a:prstGeom prst="rect">
            <a:avLst/>
          </a:prstGeom>
        </p:spPr>
        <p:txBody>
          <a:bodyPr spcFirstLastPara="1" wrap="square" lIns="91425" tIns="91425" rIns="91425" bIns="91425" anchor="ctr" anchorCtr="0">
            <a:noAutofit/>
          </a:bodyPr>
          <a:lstStyle/>
          <a:p>
            <a:pPr marL="139700" indent="0" algn="l">
              <a:buNone/>
            </a:pPr>
            <a:r>
              <a:rPr lang="en-US" sz="1100" b="0" i="0" dirty="0">
                <a:solidFill>
                  <a:schemeClr val="tx1"/>
                </a:solidFill>
                <a:effectLst/>
                <a:latin typeface="+mn-lt"/>
                <a:ea typeface="Noto Sans Old Permic" panose="020B0502040504020204" pitchFamily="34" charset="0"/>
                <a:cs typeface="Al Tarikh" pitchFamily="2" charset="-78"/>
              </a:rPr>
              <a:t>An algorithm is a procedure used for solving a problem or performing a computation. Algorithms act as an exact list of instructions that conduct specified actions step by step in either hardware- or software-based routines. </a:t>
            </a:r>
            <a:r>
              <a:rPr lang="en-US" sz="1100" i="0" dirty="0">
                <a:solidFill>
                  <a:schemeClr val="tx1"/>
                </a:solidFill>
                <a:effectLst/>
                <a:latin typeface="+mn-lt"/>
                <a:ea typeface="Noto Sans Old Permic" panose="020B0502040504020204" pitchFamily="34" charset="0"/>
              </a:rPr>
              <a:t>Here are 8 critical steps in the development of an efficient algorithm :</a:t>
            </a:r>
          </a:p>
          <a:p>
            <a:pPr algn="l"/>
            <a:endParaRPr lang="en-US" sz="1200" b="0" i="0" dirty="0">
              <a:solidFill>
                <a:schemeClr val="tx1"/>
              </a:solidFill>
              <a:effectLst/>
              <a:latin typeface="+mn-lt"/>
              <a:ea typeface="Noto Sans Old Permic" panose="020B0502040504020204" pitchFamily="34" charset="0"/>
            </a:endParaRPr>
          </a:p>
          <a:p>
            <a:pPr algn="l">
              <a:buFont typeface="Arial" panose="020B0604020202020204" pitchFamily="34" charset="0"/>
              <a:buChar char="•"/>
            </a:pPr>
            <a:r>
              <a:rPr lang="en-US" sz="1100" b="0" i="0" dirty="0">
                <a:solidFill>
                  <a:schemeClr val="tx1"/>
                </a:solidFill>
                <a:effectLst/>
                <a:latin typeface="+mn-lt"/>
                <a:ea typeface="Noto Sans Old Permic" panose="020B0502040504020204" pitchFamily="34" charset="0"/>
              </a:rPr>
              <a:t>Definition of the problem </a:t>
            </a:r>
          </a:p>
          <a:p>
            <a:pPr algn="l">
              <a:buFont typeface="Arial" panose="020B0604020202020204" pitchFamily="34" charset="0"/>
              <a:buChar char="•"/>
            </a:pPr>
            <a:r>
              <a:rPr lang="en-US" sz="1100" b="0" i="0" dirty="0">
                <a:solidFill>
                  <a:schemeClr val="tx1"/>
                </a:solidFill>
                <a:effectLst/>
                <a:latin typeface="+mn-lt"/>
                <a:ea typeface="Noto Sans Old Permic" panose="020B0502040504020204" pitchFamily="34" charset="0"/>
              </a:rPr>
              <a:t>Development of a model  </a:t>
            </a:r>
          </a:p>
          <a:p>
            <a:pPr algn="l">
              <a:buFont typeface="Arial" panose="020B0604020202020204" pitchFamily="34" charset="0"/>
              <a:buChar char="•"/>
            </a:pPr>
            <a:r>
              <a:rPr lang="en-US" sz="1100" b="0" i="0" dirty="0">
                <a:solidFill>
                  <a:schemeClr val="tx1"/>
                </a:solidFill>
                <a:effectLst/>
                <a:latin typeface="+mn-lt"/>
                <a:ea typeface="Noto Sans Old Permic" panose="020B0502040504020204" pitchFamily="34" charset="0"/>
              </a:rPr>
              <a:t>Specification of the algorithm  </a:t>
            </a:r>
          </a:p>
          <a:p>
            <a:pPr algn="l">
              <a:buFont typeface="Arial" panose="020B0604020202020204" pitchFamily="34" charset="0"/>
              <a:buChar char="•"/>
            </a:pPr>
            <a:r>
              <a:rPr lang="en-US" sz="1100" b="0" i="0" dirty="0">
                <a:solidFill>
                  <a:schemeClr val="tx1"/>
                </a:solidFill>
                <a:effectLst/>
                <a:latin typeface="+mn-lt"/>
                <a:ea typeface="Noto Sans Old Permic" panose="020B0502040504020204" pitchFamily="34" charset="0"/>
              </a:rPr>
              <a:t>Designing an algorithm  </a:t>
            </a:r>
          </a:p>
          <a:p>
            <a:pPr algn="l">
              <a:buFont typeface="Arial" panose="020B0604020202020204" pitchFamily="34" charset="0"/>
              <a:buChar char="•"/>
            </a:pPr>
            <a:r>
              <a:rPr lang="en-US" sz="1100" b="0" i="0" dirty="0">
                <a:solidFill>
                  <a:schemeClr val="tx1"/>
                </a:solidFill>
                <a:effectLst/>
                <a:latin typeface="+mn-lt"/>
                <a:ea typeface="Noto Sans Old Permic" panose="020B0502040504020204" pitchFamily="34" charset="0"/>
              </a:rPr>
              <a:t>Implementation of the algorithm  </a:t>
            </a:r>
          </a:p>
          <a:p>
            <a:pPr algn="l">
              <a:buFont typeface="Arial" panose="020B0604020202020204" pitchFamily="34" charset="0"/>
              <a:buChar char="•"/>
            </a:pPr>
            <a:r>
              <a:rPr lang="en-US" sz="1100" b="0" i="0" dirty="0">
                <a:solidFill>
                  <a:schemeClr val="tx1"/>
                </a:solidFill>
                <a:effectLst/>
                <a:latin typeface="+mn-lt"/>
                <a:ea typeface="Noto Sans Old Permic" panose="020B0502040504020204" pitchFamily="34" charset="0"/>
              </a:rPr>
              <a:t>Program testing  </a:t>
            </a:r>
          </a:p>
          <a:p>
            <a:pPr marL="0" lvl="0" indent="0" algn="l" rtl="0">
              <a:spcBef>
                <a:spcPts val="0"/>
              </a:spcBef>
              <a:spcAft>
                <a:spcPts val="0"/>
              </a:spcAft>
              <a:buClr>
                <a:srgbClr val="273D40"/>
              </a:buClr>
              <a:buSzPts val="600"/>
              <a:buFont typeface="Arial"/>
              <a:buNone/>
            </a:pPr>
            <a:endParaRPr lang="en-US" sz="1200" dirty="0">
              <a:solidFill>
                <a:schemeClr val="tx1"/>
              </a:solidFill>
              <a:latin typeface="Noto Sans Old Permic" panose="020B0502040504020204" pitchFamily="34" charset="0"/>
              <a:ea typeface="Noto Sans Old Permic" panose="020B0502040504020204" pitchFamily="34" charset="0"/>
              <a:cs typeface="Al Tarikh" pitchFamily="2" charset="-78"/>
            </a:endParaRPr>
          </a:p>
          <a:p>
            <a:pPr marL="0" lvl="0" indent="0" algn="l" rtl="0">
              <a:spcBef>
                <a:spcPts val="0"/>
              </a:spcBef>
              <a:spcAft>
                <a:spcPts val="0"/>
              </a:spcAft>
              <a:buClr>
                <a:srgbClr val="273D40"/>
              </a:buClr>
              <a:buSzPts val="600"/>
              <a:buFont typeface="Arial"/>
              <a:buNone/>
            </a:pPr>
            <a:endParaRPr lang="en-US" sz="1200" dirty="0">
              <a:solidFill>
                <a:schemeClr val="tx1"/>
              </a:solidFill>
              <a:latin typeface="Noto Sans Old Permic" panose="020B0502040504020204" pitchFamily="34" charset="0"/>
              <a:ea typeface="Noto Sans Old Permic" panose="020B0502040504020204" pitchFamily="34" charset="0"/>
              <a:cs typeface="Al Tarikh" pitchFamily="2" charset="-78"/>
            </a:endParaRPr>
          </a:p>
          <a:p>
            <a:pPr marL="0" lvl="0" indent="0" algn="l" rtl="0">
              <a:spcBef>
                <a:spcPts val="0"/>
              </a:spcBef>
              <a:spcAft>
                <a:spcPts val="0"/>
              </a:spcAft>
              <a:buClr>
                <a:srgbClr val="273D40"/>
              </a:buClr>
              <a:buSzPts val="600"/>
              <a:buFont typeface="Arial"/>
              <a:buNone/>
            </a:pPr>
            <a:endParaRPr lang="en-US" sz="1200" dirty="0">
              <a:solidFill>
                <a:schemeClr val="tx1"/>
              </a:solidFill>
              <a:latin typeface="Noto Sans Old Permic" panose="020B0502040504020204" pitchFamily="34" charset="0"/>
              <a:ea typeface="Noto Sans Old Permic" panose="020B0502040504020204" pitchFamily="34" charset="0"/>
              <a:cs typeface="Al Tarikh" pitchFamily="2" charset="-78"/>
            </a:endParaRPr>
          </a:p>
          <a:p>
            <a:pPr marL="0" lvl="0" indent="0" algn="l" rtl="0">
              <a:spcBef>
                <a:spcPts val="0"/>
              </a:spcBef>
              <a:spcAft>
                <a:spcPts val="0"/>
              </a:spcAft>
              <a:buClr>
                <a:srgbClr val="273D40"/>
              </a:buClr>
              <a:buSzPts val="600"/>
              <a:buFont typeface="Arial"/>
              <a:buNone/>
            </a:pPr>
            <a:endParaRPr lang="en-US" sz="1200" dirty="0">
              <a:solidFill>
                <a:schemeClr val="tx1"/>
              </a:solidFill>
              <a:latin typeface="Noto Sans Old Permic" panose="020B0502040504020204" pitchFamily="34" charset="0"/>
              <a:ea typeface="Noto Sans Old Permic" panose="020B0502040504020204" pitchFamily="34" charset="0"/>
              <a:cs typeface="Al Tarikh" pitchFamily="2" charset="-78"/>
            </a:endParaRPr>
          </a:p>
          <a:p>
            <a:pPr marL="0" lvl="0" indent="0" algn="l" rtl="0">
              <a:spcBef>
                <a:spcPts val="0"/>
              </a:spcBef>
              <a:spcAft>
                <a:spcPts val="0"/>
              </a:spcAft>
              <a:buClr>
                <a:srgbClr val="273D40"/>
              </a:buClr>
              <a:buSzPts val="600"/>
              <a:buFont typeface="Arial"/>
              <a:buNone/>
            </a:pPr>
            <a:endParaRPr lang="en-US" sz="1200" dirty="0">
              <a:solidFill>
                <a:schemeClr val="tx1"/>
              </a:solidFill>
              <a:latin typeface="Noto Sans Old Permic" panose="020B0502040504020204" pitchFamily="34" charset="0"/>
              <a:ea typeface="Noto Sans Old Permic" panose="020B0502040504020204" pitchFamily="34" charset="0"/>
              <a:cs typeface="Al Tarikh" pitchFamily="2" charset="-78"/>
            </a:endParaRPr>
          </a:p>
          <a:p>
            <a:pPr marL="0" lvl="0" indent="0" algn="l" rtl="0">
              <a:spcBef>
                <a:spcPts val="0"/>
              </a:spcBef>
              <a:spcAft>
                <a:spcPts val="0"/>
              </a:spcAft>
              <a:buClr>
                <a:srgbClr val="273D40"/>
              </a:buClr>
              <a:buSzPts val="600"/>
              <a:buFont typeface="Arial"/>
              <a:buNone/>
            </a:pPr>
            <a:endParaRPr lang="en-US" sz="1200" dirty="0">
              <a:solidFill>
                <a:schemeClr val="tx1"/>
              </a:solidFill>
              <a:latin typeface="Noto Sans Old Permic" panose="020B0502040504020204" pitchFamily="34" charset="0"/>
              <a:ea typeface="Noto Sans Old Permic" panose="020B0502040504020204" pitchFamily="34" charset="0"/>
              <a:cs typeface="Al Tarikh" pitchFamily="2" charset="-78"/>
            </a:endParaRPr>
          </a:p>
        </p:txBody>
      </p:sp>
      <p:sp>
        <p:nvSpPr>
          <p:cNvPr id="1771" name="Google Shape;1771;p41"/>
          <p:cNvSpPr/>
          <p:nvPr/>
        </p:nvSpPr>
        <p:spPr>
          <a:xfrm>
            <a:off x="1035863" y="487768"/>
            <a:ext cx="84809" cy="85748"/>
          </a:xfrm>
          <a:custGeom>
            <a:avLst/>
            <a:gdLst/>
            <a:ahLst/>
            <a:cxnLst/>
            <a:rect l="l" t="t" r="r" b="b"/>
            <a:pathLst>
              <a:path w="3070" h="3104" extrusionOk="0">
                <a:moveTo>
                  <a:pt x="1535" y="1"/>
                </a:moveTo>
                <a:cubicBezTo>
                  <a:pt x="701" y="1"/>
                  <a:pt x="1" y="701"/>
                  <a:pt x="1" y="1535"/>
                </a:cubicBezTo>
                <a:cubicBezTo>
                  <a:pt x="1" y="2369"/>
                  <a:pt x="701" y="3103"/>
                  <a:pt x="1535" y="3103"/>
                </a:cubicBezTo>
                <a:cubicBezTo>
                  <a:pt x="2369" y="3103"/>
                  <a:pt x="3070" y="2369"/>
                  <a:pt x="3070" y="1535"/>
                </a:cubicBezTo>
                <a:cubicBezTo>
                  <a:pt x="3070" y="701"/>
                  <a:pt x="2369" y="1"/>
                  <a:pt x="15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72" name="Google Shape;1772;p41"/>
          <p:cNvGrpSpPr/>
          <p:nvPr/>
        </p:nvGrpSpPr>
        <p:grpSpPr>
          <a:xfrm>
            <a:off x="2405663" y="4515081"/>
            <a:ext cx="1021756" cy="332094"/>
            <a:chOff x="7289663" y="3996131"/>
            <a:chExt cx="1021756" cy="332094"/>
          </a:xfrm>
        </p:grpSpPr>
        <p:sp>
          <p:nvSpPr>
            <p:cNvPr id="1773" name="Google Shape;1773;p41"/>
            <p:cNvSpPr/>
            <p:nvPr/>
          </p:nvSpPr>
          <p:spPr>
            <a:xfrm>
              <a:off x="7289663" y="4044216"/>
              <a:ext cx="1002972" cy="284009"/>
            </a:xfrm>
            <a:custGeom>
              <a:avLst/>
              <a:gdLst/>
              <a:ahLst/>
              <a:cxnLst/>
              <a:rect l="l" t="t" r="r" b="b"/>
              <a:pathLst>
                <a:path w="44532" h="12610" extrusionOk="0">
                  <a:moveTo>
                    <a:pt x="6305" y="0"/>
                  </a:moveTo>
                  <a:cubicBezTo>
                    <a:pt x="2836" y="0"/>
                    <a:pt x="0" y="2836"/>
                    <a:pt x="0" y="6305"/>
                  </a:cubicBezTo>
                  <a:cubicBezTo>
                    <a:pt x="0" y="9774"/>
                    <a:pt x="2836" y="12609"/>
                    <a:pt x="6305" y="12609"/>
                  </a:cubicBezTo>
                  <a:lnTo>
                    <a:pt x="38227" y="12609"/>
                  </a:lnTo>
                  <a:cubicBezTo>
                    <a:pt x="41697" y="12609"/>
                    <a:pt x="44532" y="9774"/>
                    <a:pt x="44532" y="6305"/>
                  </a:cubicBezTo>
                  <a:cubicBezTo>
                    <a:pt x="44532" y="2836"/>
                    <a:pt x="41697" y="0"/>
                    <a:pt x="3822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 name="Google Shape;1774;p41"/>
            <p:cNvSpPr/>
            <p:nvPr/>
          </p:nvSpPr>
          <p:spPr>
            <a:xfrm>
              <a:off x="7308447" y="3996131"/>
              <a:ext cx="1002972" cy="284009"/>
            </a:xfrm>
            <a:custGeom>
              <a:avLst/>
              <a:gdLst/>
              <a:ahLst/>
              <a:cxnLst/>
              <a:rect l="l" t="t" r="r" b="b"/>
              <a:pathLst>
                <a:path w="44532" h="12610" extrusionOk="0">
                  <a:moveTo>
                    <a:pt x="6305" y="0"/>
                  </a:moveTo>
                  <a:cubicBezTo>
                    <a:pt x="2835" y="0"/>
                    <a:pt x="0" y="2836"/>
                    <a:pt x="0" y="6305"/>
                  </a:cubicBezTo>
                  <a:cubicBezTo>
                    <a:pt x="0" y="9774"/>
                    <a:pt x="2835" y="12609"/>
                    <a:pt x="6305" y="12609"/>
                  </a:cubicBezTo>
                  <a:lnTo>
                    <a:pt x="38227" y="12609"/>
                  </a:lnTo>
                  <a:cubicBezTo>
                    <a:pt x="41730" y="12609"/>
                    <a:pt x="44532" y="9774"/>
                    <a:pt x="44532" y="6305"/>
                  </a:cubicBezTo>
                  <a:cubicBezTo>
                    <a:pt x="44532" y="2836"/>
                    <a:pt x="41697" y="0"/>
                    <a:pt x="3822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5" name="Google Shape;1775;p41"/>
            <p:cNvSpPr/>
            <p:nvPr/>
          </p:nvSpPr>
          <p:spPr>
            <a:xfrm>
              <a:off x="7433897" y="4044036"/>
              <a:ext cx="209639" cy="188175"/>
            </a:xfrm>
            <a:custGeom>
              <a:avLst/>
              <a:gdLst/>
              <a:ahLst/>
              <a:cxnLst/>
              <a:rect l="l" t="t" r="r" b="b"/>
              <a:pathLst>
                <a:path w="9308" h="8355" extrusionOk="0">
                  <a:moveTo>
                    <a:pt x="4646" y="1"/>
                  </a:moveTo>
                  <a:cubicBezTo>
                    <a:pt x="3684" y="1"/>
                    <a:pt x="2718" y="332"/>
                    <a:pt x="1935" y="1009"/>
                  </a:cubicBezTo>
                  <a:cubicBezTo>
                    <a:pt x="168" y="2543"/>
                    <a:pt x="1" y="5179"/>
                    <a:pt x="1502" y="6913"/>
                  </a:cubicBezTo>
                  <a:cubicBezTo>
                    <a:pt x="2326" y="7865"/>
                    <a:pt x="3491" y="8355"/>
                    <a:pt x="4662" y="8355"/>
                  </a:cubicBezTo>
                  <a:cubicBezTo>
                    <a:pt x="5624" y="8355"/>
                    <a:pt x="6590" y="8024"/>
                    <a:pt x="7373" y="7347"/>
                  </a:cubicBezTo>
                  <a:cubicBezTo>
                    <a:pt x="9107" y="5846"/>
                    <a:pt x="9307" y="3210"/>
                    <a:pt x="7806" y="1443"/>
                  </a:cubicBezTo>
                  <a:cubicBezTo>
                    <a:pt x="6982" y="491"/>
                    <a:pt x="5817" y="1"/>
                    <a:pt x="464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41"/>
            <p:cNvSpPr/>
            <p:nvPr/>
          </p:nvSpPr>
          <p:spPr>
            <a:xfrm>
              <a:off x="7705879" y="4044689"/>
              <a:ext cx="208108" cy="187612"/>
            </a:xfrm>
            <a:custGeom>
              <a:avLst/>
              <a:gdLst/>
              <a:ahLst/>
              <a:cxnLst/>
              <a:rect l="l" t="t" r="r" b="b"/>
              <a:pathLst>
                <a:path w="9240" h="8330" extrusionOk="0">
                  <a:moveTo>
                    <a:pt x="4637" y="1"/>
                  </a:moveTo>
                  <a:cubicBezTo>
                    <a:pt x="3626" y="1"/>
                    <a:pt x="2609" y="369"/>
                    <a:pt x="1801" y="1113"/>
                  </a:cubicBezTo>
                  <a:cubicBezTo>
                    <a:pt x="100" y="2681"/>
                    <a:pt x="0" y="5316"/>
                    <a:pt x="1568" y="6984"/>
                  </a:cubicBezTo>
                  <a:cubicBezTo>
                    <a:pt x="2392" y="7878"/>
                    <a:pt x="3510" y="8330"/>
                    <a:pt x="4633" y="8330"/>
                  </a:cubicBezTo>
                  <a:cubicBezTo>
                    <a:pt x="5647" y="8330"/>
                    <a:pt x="6665" y="7962"/>
                    <a:pt x="7472" y="7218"/>
                  </a:cubicBezTo>
                  <a:cubicBezTo>
                    <a:pt x="9140" y="5650"/>
                    <a:pt x="9240" y="3015"/>
                    <a:pt x="7672" y="1347"/>
                  </a:cubicBezTo>
                  <a:cubicBezTo>
                    <a:pt x="6866" y="453"/>
                    <a:pt x="5756" y="1"/>
                    <a:pt x="463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41"/>
            <p:cNvSpPr/>
            <p:nvPr/>
          </p:nvSpPr>
          <p:spPr>
            <a:xfrm>
              <a:off x="7979347" y="4043856"/>
              <a:ext cx="206621" cy="187793"/>
            </a:xfrm>
            <a:custGeom>
              <a:avLst/>
              <a:gdLst/>
              <a:ahLst/>
              <a:cxnLst/>
              <a:rect l="l" t="t" r="r" b="b"/>
              <a:pathLst>
                <a:path w="9174" h="8338" extrusionOk="0">
                  <a:moveTo>
                    <a:pt x="4594" y="1"/>
                  </a:moveTo>
                  <a:cubicBezTo>
                    <a:pt x="2710" y="1"/>
                    <a:pt x="989" y="1277"/>
                    <a:pt x="534" y="3185"/>
                  </a:cubicBezTo>
                  <a:cubicBezTo>
                    <a:pt x="0" y="5420"/>
                    <a:pt x="1368" y="7688"/>
                    <a:pt x="3603" y="8222"/>
                  </a:cubicBezTo>
                  <a:cubicBezTo>
                    <a:pt x="3929" y="8300"/>
                    <a:pt x="4256" y="8337"/>
                    <a:pt x="4577" y="8337"/>
                  </a:cubicBezTo>
                  <a:cubicBezTo>
                    <a:pt x="6455" y="8337"/>
                    <a:pt x="8155" y="7061"/>
                    <a:pt x="8640" y="5153"/>
                  </a:cubicBezTo>
                  <a:cubicBezTo>
                    <a:pt x="9173" y="2918"/>
                    <a:pt x="7806" y="683"/>
                    <a:pt x="5571" y="116"/>
                  </a:cubicBezTo>
                  <a:cubicBezTo>
                    <a:pt x="5244" y="38"/>
                    <a:pt x="4917" y="1"/>
                    <a:pt x="45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78" name="Google Shape;1778;p41"/>
          <p:cNvGrpSpPr/>
          <p:nvPr/>
        </p:nvGrpSpPr>
        <p:grpSpPr>
          <a:xfrm>
            <a:off x="3236861" y="3957497"/>
            <a:ext cx="749797" cy="717499"/>
            <a:chOff x="7847861" y="3178722"/>
            <a:chExt cx="749797" cy="717499"/>
          </a:xfrm>
        </p:grpSpPr>
        <p:sp>
          <p:nvSpPr>
            <p:cNvPr id="1779" name="Google Shape;1779;p41"/>
            <p:cNvSpPr/>
            <p:nvPr/>
          </p:nvSpPr>
          <p:spPr>
            <a:xfrm>
              <a:off x="7847861" y="3214037"/>
              <a:ext cx="710743" cy="682184"/>
            </a:xfrm>
            <a:custGeom>
              <a:avLst/>
              <a:gdLst/>
              <a:ahLst/>
              <a:cxnLst/>
              <a:rect l="l" t="t" r="r" b="b"/>
              <a:pathLst>
                <a:path w="31557" h="30289" extrusionOk="0">
                  <a:moveTo>
                    <a:pt x="3503" y="0"/>
                  </a:moveTo>
                  <a:cubicBezTo>
                    <a:pt x="1568" y="0"/>
                    <a:pt x="1" y="1602"/>
                    <a:pt x="1" y="3503"/>
                  </a:cubicBezTo>
                  <a:lnTo>
                    <a:pt x="1" y="26786"/>
                  </a:lnTo>
                  <a:cubicBezTo>
                    <a:pt x="1" y="28688"/>
                    <a:pt x="1568" y="30289"/>
                    <a:pt x="3503" y="30289"/>
                  </a:cubicBezTo>
                  <a:lnTo>
                    <a:pt x="28054" y="30289"/>
                  </a:lnTo>
                  <a:cubicBezTo>
                    <a:pt x="29955" y="30289"/>
                    <a:pt x="31556" y="28754"/>
                    <a:pt x="31556" y="26820"/>
                  </a:cubicBezTo>
                  <a:lnTo>
                    <a:pt x="31556" y="3503"/>
                  </a:lnTo>
                  <a:cubicBezTo>
                    <a:pt x="31556" y="1602"/>
                    <a:pt x="29955" y="0"/>
                    <a:pt x="2805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41"/>
            <p:cNvSpPr/>
            <p:nvPr/>
          </p:nvSpPr>
          <p:spPr>
            <a:xfrm>
              <a:off x="7886937" y="3178722"/>
              <a:ext cx="710720" cy="681441"/>
            </a:xfrm>
            <a:custGeom>
              <a:avLst/>
              <a:gdLst/>
              <a:ahLst/>
              <a:cxnLst/>
              <a:rect l="l" t="t" r="r" b="b"/>
              <a:pathLst>
                <a:path w="31556" h="30256" extrusionOk="0">
                  <a:moveTo>
                    <a:pt x="3503" y="1"/>
                  </a:moveTo>
                  <a:cubicBezTo>
                    <a:pt x="1601" y="1"/>
                    <a:pt x="0" y="1568"/>
                    <a:pt x="0" y="3503"/>
                  </a:cubicBezTo>
                  <a:lnTo>
                    <a:pt x="0" y="26753"/>
                  </a:lnTo>
                  <a:cubicBezTo>
                    <a:pt x="0" y="28688"/>
                    <a:pt x="1601" y="30256"/>
                    <a:pt x="3503" y="30256"/>
                  </a:cubicBezTo>
                  <a:lnTo>
                    <a:pt x="28053" y="30256"/>
                  </a:lnTo>
                  <a:cubicBezTo>
                    <a:pt x="29988" y="30256"/>
                    <a:pt x="31556" y="28688"/>
                    <a:pt x="31556" y="26753"/>
                  </a:cubicBezTo>
                  <a:lnTo>
                    <a:pt x="31556" y="3503"/>
                  </a:lnTo>
                  <a:cubicBezTo>
                    <a:pt x="31556" y="1568"/>
                    <a:pt x="29988" y="1"/>
                    <a:pt x="2805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41"/>
            <p:cNvSpPr/>
            <p:nvPr/>
          </p:nvSpPr>
          <p:spPr>
            <a:xfrm>
              <a:off x="7944032" y="3221560"/>
              <a:ext cx="596531" cy="595788"/>
            </a:xfrm>
            <a:custGeom>
              <a:avLst/>
              <a:gdLst/>
              <a:ahLst/>
              <a:cxnLst/>
              <a:rect l="l" t="t" r="r" b="b"/>
              <a:pathLst>
                <a:path w="26486" h="26453" extrusionOk="0">
                  <a:moveTo>
                    <a:pt x="13243" y="3803"/>
                  </a:moveTo>
                  <a:cubicBezTo>
                    <a:pt x="18413" y="3803"/>
                    <a:pt x="22616" y="8006"/>
                    <a:pt x="22616" y="13176"/>
                  </a:cubicBezTo>
                  <a:cubicBezTo>
                    <a:pt x="22616" y="18413"/>
                    <a:pt x="18413" y="22583"/>
                    <a:pt x="13243" y="22583"/>
                  </a:cubicBezTo>
                  <a:cubicBezTo>
                    <a:pt x="8073" y="22583"/>
                    <a:pt x="3836" y="18346"/>
                    <a:pt x="3836" y="13176"/>
                  </a:cubicBezTo>
                  <a:cubicBezTo>
                    <a:pt x="3836" y="8006"/>
                    <a:pt x="8073" y="3803"/>
                    <a:pt x="13243" y="3803"/>
                  </a:cubicBezTo>
                  <a:close/>
                  <a:moveTo>
                    <a:pt x="13243" y="0"/>
                  </a:moveTo>
                  <a:cubicBezTo>
                    <a:pt x="5938" y="0"/>
                    <a:pt x="0" y="5938"/>
                    <a:pt x="0" y="13243"/>
                  </a:cubicBezTo>
                  <a:cubicBezTo>
                    <a:pt x="0" y="20515"/>
                    <a:pt x="5938" y="26452"/>
                    <a:pt x="13243" y="26452"/>
                  </a:cubicBezTo>
                  <a:cubicBezTo>
                    <a:pt x="20515" y="26452"/>
                    <a:pt x="26452" y="20515"/>
                    <a:pt x="26452" y="13243"/>
                  </a:cubicBezTo>
                  <a:cubicBezTo>
                    <a:pt x="26486" y="5938"/>
                    <a:pt x="20582" y="0"/>
                    <a:pt x="132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41"/>
            <p:cNvSpPr/>
            <p:nvPr/>
          </p:nvSpPr>
          <p:spPr>
            <a:xfrm>
              <a:off x="8146126" y="3430411"/>
              <a:ext cx="394437" cy="387680"/>
            </a:xfrm>
            <a:custGeom>
              <a:avLst/>
              <a:gdLst/>
              <a:ahLst/>
              <a:cxnLst/>
              <a:rect l="l" t="t" r="r" b="b"/>
              <a:pathLst>
                <a:path w="17513" h="17213" extrusionOk="0">
                  <a:moveTo>
                    <a:pt x="16879" y="0"/>
                  </a:moveTo>
                  <a:cubicBezTo>
                    <a:pt x="17146" y="801"/>
                    <a:pt x="17313" y="1568"/>
                    <a:pt x="17379" y="2402"/>
                  </a:cubicBezTo>
                  <a:lnTo>
                    <a:pt x="13610" y="3703"/>
                  </a:lnTo>
                  <a:lnTo>
                    <a:pt x="13610" y="3970"/>
                  </a:lnTo>
                  <a:cubicBezTo>
                    <a:pt x="13610" y="9140"/>
                    <a:pt x="9374" y="13343"/>
                    <a:pt x="4203" y="13343"/>
                  </a:cubicBezTo>
                  <a:cubicBezTo>
                    <a:pt x="2869" y="13343"/>
                    <a:pt x="1635" y="13043"/>
                    <a:pt x="467" y="12543"/>
                  </a:cubicBezTo>
                  <a:lnTo>
                    <a:pt x="0" y="16512"/>
                  </a:lnTo>
                  <a:cubicBezTo>
                    <a:pt x="1335" y="16979"/>
                    <a:pt x="2769" y="17213"/>
                    <a:pt x="4203" y="17213"/>
                  </a:cubicBezTo>
                  <a:cubicBezTo>
                    <a:pt x="11509" y="17213"/>
                    <a:pt x="17413" y="11308"/>
                    <a:pt x="17413" y="4003"/>
                  </a:cubicBezTo>
                  <a:cubicBezTo>
                    <a:pt x="17513" y="2569"/>
                    <a:pt x="17313" y="1235"/>
                    <a:pt x="1687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3" name="Google Shape;1783;p41"/>
            <p:cNvSpPr/>
            <p:nvPr/>
          </p:nvSpPr>
          <p:spPr>
            <a:xfrm>
              <a:off x="8067230" y="3344758"/>
              <a:ext cx="349369" cy="349369"/>
            </a:xfrm>
            <a:custGeom>
              <a:avLst/>
              <a:gdLst/>
              <a:ahLst/>
              <a:cxnLst/>
              <a:rect l="l" t="t" r="r" b="b"/>
              <a:pathLst>
                <a:path w="15512" h="15512" extrusionOk="0">
                  <a:moveTo>
                    <a:pt x="7540" y="768"/>
                  </a:moveTo>
                  <a:lnTo>
                    <a:pt x="7540" y="2969"/>
                  </a:lnTo>
                  <a:cubicBezTo>
                    <a:pt x="6972" y="2969"/>
                    <a:pt x="6372" y="2969"/>
                    <a:pt x="5872" y="3003"/>
                  </a:cubicBezTo>
                  <a:cubicBezTo>
                    <a:pt x="6505" y="1969"/>
                    <a:pt x="7173" y="1168"/>
                    <a:pt x="7540" y="768"/>
                  </a:cubicBezTo>
                  <a:close/>
                  <a:moveTo>
                    <a:pt x="8007" y="634"/>
                  </a:moveTo>
                  <a:cubicBezTo>
                    <a:pt x="8373" y="1001"/>
                    <a:pt x="9174" y="1935"/>
                    <a:pt x="9875" y="3136"/>
                  </a:cubicBezTo>
                  <a:cubicBezTo>
                    <a:pt x="9207" y="3036"/>
                    <a:pt x="8607" y="3003"/>
                    <a:pt x="8007" y="2969"/>
                  </a:cubicBezTo>
                  <a:lnTo>
                    <a:pt x="8007" y="634"/>
                  </a:lnTo>
                  <a:close/>
                  <a:moveTo>
                    <a:pt x="7106" y="601"/>
                  </a:moveTo>
                  <a:lnTo>
                    <a:pt x="7106" y="601"/>
                  </a:lnTo>
                  <a:cubicBezTo>
                    <a:pt x="6639" y="1135"/>
                    <a:pt x="5938" y="1969"/>
                    <a:pt x="5338" y="3036"/>
                  </a:cubicBezTo>
                  <a:cubicBezTo>
                    <a:pt x="4504" y="3136"/>
                    <a:pt x="3804" y="3270"/>
                    <a:pt x="3170" y="3370"/>
                  </a:cubicBezTo>
                  <a:cubicBezTo>
                    <a:pt x="4137" y="2035"/>
                    <a:pt x="5471" y="1035"/>
                    <a:pt x="7106" y="601"/>
                  </a:cubicBezTo>
                  <a:close/>
                  <a:moveTo>
                    <a:pt x="8640" y="634"/>
                  </a:moveTo>
                  <a:lnTo>
                    <a:pt x="8640" y="634"/>
                  </a:lnTo>
                  <a:cubicBezTo>
                    <a:pt x="10342" y="1135"/>
                    <a:pt x="11776" y="2202"/>
                    <a:pt x="12710" y="3670"/>
                  </a:cubicBezTo>
                  <a:cubicBezTo>
                    <a:pt x="11876" y="3470"/>
                    <a:pt x="11142" y="3303"/>
                    <a:pt x="10442" y="3203"/>
                  </a:cubicBezTo>
                  <a:cubicBezTo>
                    <a:pt x="9808" y="2035"/>
                    <a:pt x="9107" y="1168"/>
                    <a:pt x="8640" y="634"/>
                  </a:cubicBezTo>
                  <a:close/>
                  <a:moveTo>
                    <a:pt x="5338" y="835"/>
                  </a:moveTo>
                  <a:cubicBezTo>
                    <a:pt x="4170" y="1468"/>
                    <a:pt x="3203" y="2436"/>
                    <a:pt x="2503" y="3503"/>
                  </a:cubicBezTo>
                  <a:cubicBezTo>
                    <a:pt x="2169" y="3603"/>
                    <a:pt x="1869" y="3670"/>
                    <a:pt x="1569" y="3770"/>
                  </a:cubicBezTo>
                  <a:cubicBezTo>
                    <a:pt x="2503" y="2469"/>
                    <a:pt x="3804" y="1435"/>
                    <a:pt x="5338" y="835"/>
                  </a:cubicBezTo>
                  <a:close/>
                  <a:moveTo>
                    <a:pt x="10608" y="1001"/>
                  </a:moveTo>
                  <a:cubicBezTo>
                    <a:pt x="12043" y="1635"/>
                    <a:pt x="13277" y="2669"/>
                    <a:pt x="14044" y="4003"/>
                  </a:cubicBezTo>
                  <a:cubicBezTo>
                    <a:pt x="13811" y="3937"/>
                    <a:pt x="13544" y="3870"/>
                    <a:pt x="13310" y="3803"/>
                  </a:cubicBezTo>
                  <a:cubicBezTo>
                    <a:pt x="12643" y="2669"/>
                    <a:pt x="11709" y="1702"/>
                    <a:pt x="10608" y="1001"/>
                  </a:cubicBezTo>
                  <a:close/>
                  <a:moveTo>
                    <a:pt x="2269" y="4104"/>
                  </a:moveTo>
                  <a:lnTo>
                    <a:pt x="2269" y="4104"/>
                  </a:lnTo>
                  <a:cubicBezTo>
                    <a:pt x="1669" y="5104"/>
                    <a:pt x="1368" y="6272"/>
                    <a:pt x="1335" y="7473"/>
                  </a:cubicBezTo>
                  <a:lnTo>
                    <a:pt x="468" y="7473"/>
                  </a:lnTo>
                  <a:cubicBezTo>
                    <a:pt x="501" y="6338"/>
                    <a:pt x="801" y="5304"/>
                    <a:pt x="1302" y="4370"/>
                  </a:cubicBezTo>
                  <a:cubicBezTo>
                    <a:pt x="1535" y="4304"/>
                    <a:pt x="1869" y="4170"/>
                    <a:pt x="2269" y="4104"/>
                  </a:cubicBezTo>
                  <a:close/>
                  <a:moveTo>
                    <a:pt x="5138" y="3503"/>
                  </a:moveTo>
                  <a:lnTo>
                    <a:pt x="5138" y="3503"/>
                  </a:lnTo>
                  <a:cubicBezTo>
                    <a:pt x="4637" y="4604"/>
                    <a:pt x="4204" y="5871"/>
                    <a:pt x="4137" y="7306"/>
                  </a:cubicBezTo>
                  <a:lnTo>
                    <a:pt x="4137" y="7473"/>
                  </a:lnTo>
                  <a:lnTo>
                    <a:pt x="1802" y="7473"/>
                  </a:lnTo>
                  <a:cubicBezTo>
                    <a:pt x="1835" y="6172"/>
                    <a:pt x="2202" y="4971"/>
                    <a:pt x="2836" y="3870"/>
                  </a:cubicBezTo>
                  <a:cubicBezTo>
                    <a:pt x="3203" y="3803"/>
                    <a:pt x="3670" y="3703"/>
                    <a:pt x="4204" y="3637"/>
                  </a:cubicBezTo>
                  <a:cubicBezTo>
                    <a:pt x="4504" y="3603"/>
                    <a:pt x="4804" y="3536"/>
                    <a:pt x="5138" y="3503"/>
                  </a:cubicBezTo>
                  <a:close/>
                  <a:moveTo>
                    <a:pt x="7540" y="3370"/>
                  </a:moveTo>
                  <a:lnTo>
                    <a:pt x="7540" y="7473"/>
                  </a:lnTo>
                  <a:lnTo>
                    <a:pt x="4537" y="7473"/>
                  </a:lnTo>
                  <a:lnTo>
                    <a:pt x="4537" y="7339"/>
                  </a:lnTo>
                  <a:cubicBezTo>
                    <a:pt x="4637" y="5838"/>
                    <a:pt x="5104" y="4537"/>
                    <a:pt x="5638" y="3470"/>
                  </a:cubicBezTo>
                  <a:cubicBezTo>
                    <a:pt x="6205" y="3436"/>
                    <a:pt x="6872" y="3370"/>
                    <a:pt x="7540" y="3370"/>
                  </a:cubicBezTo>
                  <a:close/>
                  <a:moveTo>
                    <a:pt x="8007" y="3436"/>
                  </a:moveTo>
                  <a:cubicBezTo>
                    <a:pt x="8674" y="3470"/>
                    <a:pt x="9374" y="3503"/>
                    <a:pt x="10141" y="3603"/>
                  </a:cubicBezTo>
                  <a:cubicBezTo>
                    <a:pt x="10675" y="4637"/>
                    <a:pt x="11109" y="5938"/>
                    <a:pt x="11142" y="7339"/>
                  </a:cubicBezTo>
                  <a:lnTo>
                    <a:pt x="11142" y="7473"/>
                  </a:lnTo>
                  <a:lnTo>
                    <a:pt x="8007" y="7473"/>
                  </a:lnTo>
                  <a:lnTo>
                    <a:pt x="8007" y="3436"/>
                  </a:lnTo>
                  <a:close/>
                  <a:moveTo>
                    <a:pt x="10675" y="3670"/>
                  </a:moveTo>
                  <a:cubicBezTo>
                    <a:pt x="11442" y="3803"/>
                    <a:pt x="12210" y="3970"/>
                    <a:pt x="13043" y="4170"/>
                  </a:cubicBezTo>
                  <a:cubicBezTo>
                    <a:pt x="13544" y="5171"/>
                    <a:pt x="13844" y="6305"/>
                    <a:pt x="13944" y="7473"/>
                  </a:cubicBezTo>
                  <a:lnTo>
                    <a:pt x="11609" y="7473"/>
                  </a:lnTo>
                  <a:lnTo>
                    <a:pt x="11609" y="7306"/>
                  </a:lnTo>
                  <a:cubicBezTo>
                    <a:pt x="11509" y="5938"/>
                    <a:pt x="11175" y="4671"/>
                    <a:pt x="10675" y="3670"/>
                  </a:cubicBezTo>
                  <a:close/>
                  <a:moveTo>
                    <a:pt x="13611" y="4304"/>
                  </a:moveTo>
                  <a:cubicBezTo>
                    <a:pt x="13844" y="4370"/>
                    <a:pt x="14111" y="4470"/>
                    <a:pt x="14344" y="4504"/>
                  </a:cubicBezTo>
                  <a:cubicBezTo>
                    <a:pt x="14778" y="5371"/>
                    <a:pt x="15045" y="6372"/>
                    <a:pt x="15112" y="7439"/>
                  </a:cubicBezTo>
                  <a:lnTo>
                    <a:pt x="14344" y="7439"/>
                  </a:lnTo>
                  <a:lnTo>
                    <a:pt x="14344" y="7473"/>
                  </a:lnTo>
                  <a:cubicBezTo>
                    <a:pt x="14311" y="6338"/>
                    <a:pt x="14044" y="5271"/>
                    <a:pt x="13611" y="4304"/>
                  </a:cubicBezTo>
                  <a:close/>
                  <a:moveTo>
                    <a:pt x="1335" y="7940"/>
                  </a:moveTo>
                  <a:cubicBezTo>
                    <a:pt x="1368" y="9274"/>
                    <a:pt x="1702" y="10541"/>
                    <a:pt x="2336" y="11642"/>
                  </a:cubicBezTo>
                  <a:cubicBezTo>
                    <a:pt x="2036" y="11542"/>
                    <a:pt x="1769" y="11475"/>
                    <a:pt x="1435" y="11375"/>
                  </a:cubicBezTo>
                  <a:cubicBezTo>
                    <a:pt x="835" y="10341"/>
                    <a:pt x="501" y="9174"/>
                    <a:pt x="468" y="7940"/>
                  </a:cubicBezTo>
                  <a:close/>
                  <a:moveTo>
                    <a:pt x="15112" y="7940"/>
                  </a:moveTo>
                  <a:cubicBezTo>
                    <a:pt x="15045" y="9274"/>
                    <a:pt x="14678" y="10508"/>
                    <a:pt x="14011" y="11609"/>
                  </a:cubicBezTo>
                  <a:cubicBezTo>
                    <a:pt x="13811" y="11676"/>
                    <a:pt x="13510" y="11776"/>
                    <a:pt x="13277" y="11842"/>
                  </a:cubicBezTo>
                  <a:cubicBezTo>
                    <a:pt x="13944" y="10675"/>
                    <a:pt x="14311" y="9341"/>
                    <a:pt x="14344" y="7940"/>
                  </a:cubicBezTo>
                  <a:close/>
                  <a:moveTo>
                    <a:pt x="4104" y="7940"/>
                  </a:moveTo>
                  <a:cubicBezTo>
                    <a:pt x="4137" y="9374"/>
                    <a:pt x="4504" y="10842"/>
                    <a:pt x="5271" y="12276"/>
                  </a:cubicBezTo>
                  <a:cubicBezTo>
                    <a:pt x="4504" y="12143"/>
                    <a:pt x="3703" y="12009"/>
                    <a:pt x="2936" y="11809"/>
                  </a:cubicBezTo>
                  <a:cubicBezTo>
                    <a:pt x="2202" y="10675"/>
                    <a:pt x="1802" y="9341"/>
                    <a:pt x="1769" y="7940"/>
                  </a:cubicBezTo>
                  <a:close/>
                  <a:moveTo>
                    <a:pt x="13944" y="7873"/>
                  </a:moveTo>
                  <a:cubicBezTo>
                    <a:pt x="13877" y="9374"/>
                    <a:pt x="13444" y="10808"/>
                    <a:pt x="12643" y="11942"/>
                  </a:cubicBezTo>
                  <a:cubicBezTo>
                    <a:pt x="12210" y="12043"/>
                    <a:pt x="11809" y="12176"/>
                    <a:pt x="11342" y="12209"/>
                  </a:cubicBezTo>
                  <a:lnTo>
                    <a:pt x="10342" y="12343"/>
                  </a:lnTo>
                  <a:cubicBezTo>
                    <a:pt x="11142" y="10875"/>
                    <a:pt x="11542" y="9374"/>
                    <a:pt x="11609" y="7873"/>
                  </a:cubicBezTo>
                  <a:close/>
                  <a:moveTo>
                    <a:pt x="7540" y="7973"/>
                  </a:moveTo>
                  <a:lnTo>
                    <a:pt x="7540" y="12476"/>
                  </a:lnTo>
                  <a:cubicBezTo>
                    <a:pt x="7006" y="12443"/>
                    <a:pt x="6439" y="12376"/>
                    <a:pt x="5805" y="12343"/>
                  </a:cubicBezTo>
                  <a:cubicBezTo>
                    <a:pt x="5004" y="10875"/>
                    <a:pt x="4604" y="9441"/>
                    <a:pt x="4537" y="7973"/>
                  </a:cubicBezTo>
                  <a:close/>
                  <a:moveTo>
                    <a:pt x="11142" y="7940"/>
                  </a:moveTo>
                  <a:cubicBezTo>
                    <a:pt x="11109" y="9441"/>
                    <a:pt x="10675" y="10942"/>
                    <a:pt x="9808" y="12443"/>
                  </a:cubicBezTo>
                  <a:cubicBezTo>
                    <a:pt x="9274" y="12476"/>
                    <a:pt x="8640" y="12476"/>
                    <a:pt x="8007" y="12476"/>
                  </a:cubicBezTo>
                  <a:lnTo>
                    <a:pt x="8007" y="7940"/>
                  </a:lnTo>
                  <a:close/>
                  <a:moveTo>
                    <a:pt x="13611" y="12143"/>
                  </a:moveTo>
                  <a:cubicBezTo>
                    <a:pt x="12843" y="13177"/>
                    <a:pt x="11809" y="14011"/>
                    <a:pt x="10608" y="14511"/>
                  </a:cubicBezTo>
                  <a:cubicBezTo>
                    <a:pt x="11509" y="13977"/>
                    <a:pt x="12310" y="13210"/>
                    <a:pt x="12877" y="12343"/>
                  </a:cubicBezTo>
                  <a:cubicBezTo>
                    <a:pt x="13144" y="12276"/>
                    <a:pt x="13377" y="12209"/>
                    <a:pt x="13611" y="12143"/>
                  </a:cubicBezTo>
                  <a:close/>
                  <a:moveTo>
                    <a:pt x="1769" y="11942"/>
                  </a:moveTo>
                  <a:lnTo>
                    <a:pt x="2636" y="12176"/>
                  </a:lnTo>
                  <a:cubicBezTo>
                    <a:pt x="3303" y="13210"/>
                    <a:pt x="4204" y="14044"/>
                    <a:pt x="5305" y="14678"/>
                  </a:cubicBezTo>
                  <a:cubicBezTo>
                    <a:pt x="3870" y="14144"/>
                    <a:pt x="2636" y="13177"/>
                    <a:pt x="1769" y="11942"/>
                  </a:cubicBezTo>
                  <a:close/>
                  <a:moveTo>
                    <a:pt x="6105" y="12776"/>
                  </a:moveTo>
                  <a:cubicBezTo>
                    <a:pt x="6606" y="12843"/>
                    <a:pt x="7106" y="12843"/>
                    <a:pt x="7540" y="12876"/>
                  </a:cubicBezTo>
                  <a:lnTo>
                    <a:pt x="7540" y="14711"/>
                  </a:lnTo>
                  <a:cubicBezTo>
                    <a:pt x="6972" y="14111"/>
                    <a:pt x="6505" y="13410"/>
                    <a:pt x="6105" y="12776"/>
                  </a:cubicBezTo>
                  <a:close/>
                  <a:moveTo>
                    <a:pt x="9541" y="12843"/>
                  </a:moveTo>
                  <a:lnTo>
                    <a:pt x="9541" y="12843"/>
                  </a:lnTo>
                  <a:cubicBezTo>
                    <a:pt x="9141" y="13510"/>
                    <a:pt x="8607" y="14177"/>
                    <a:pt x="8007" y="14845"/>
                  </a:cubicBezTo>
                  <a:lnTo>
                    <a:pt x="8007" y="12876"/>
                  </a:lnTo>
                  <a:lnTo>
                    <a:pt x="8307" y="12876"/>
                  </a:lnTo>
                  <a:cubicBezTo>
                    <a:pt x="8707" y="12876"/>
                    <a:pt x="9141" y="12876"/>
                    <a:pt x="9541" y="12843"/>
                  </a:cubicBezTo>
                  <a:close/>
                  <a:moveTo>
                    <a:pt x="12276" y="12476"/>
                  </a:moveTo>
                  <a:lnTo>
                    <a:pt x="12276" y="12476"/>
                  </a:lnTo>
                  <a:cubicBezTo>
                    <a:pt x="11309" y="13644"/>
                    <a:pt x="10041" y="14478"/>
                    <a:pt x="8540" y="14878"/>
                  </a:cubicBezTo>
                  <a:cubicBezTo>
                    <a:pt x="9141" y="14211"/>
                    <a:pt x="9641" y="13510"/>
                    <a:pt x="10108" y="12810"/>
                  </a:cubicBezTo>
                  <a:cubicBezTo>
                    <a:pt x="10875" y="12710"/>
                    <a:pt x="11642" y="12643"/>
                    <a:pt x="12276" y="12476"/>
                  </a:cubicBezTo>
                  <a:close/>
                  <a:moveTo>
                    <a:pt x="3303" y="12343"/>
                  </a:moveTo>
                  <a:lnTo>
                    <a:pt x="3303" y="12343"/>
                  </a:lnTo>
                  <a:cubicBezTo>
                    <a:pt x="4104" y="12510"/>
                    <a:pt x="4838" y="12643"/>
                    <a:pt x="5538" y="12710"/>
                  </a:cubicBezTo>
                  <a:cubicBezTo>
                    <a:pt x="5972" y="13477"/>
                    <a:pt x="6505" y="14211"/>
                    <a:pt x="7139" y="14945"/>
                  </a:cubicBezTo>
                  <a:cubicBezTo>
                    <a:pt x="5605" y="14511"/>
                    <a:pt x="4271" y="13544"/>
                    <a:pt x="3303" y="12343"/>
                  </a:cubicBezTo>
                  <a:close/>
                  <a:moveTo>
                    <a:pt x="7773" y="1"/>
                  </a:moveTo>
                  <a:cubicBezTo>
                    <a:pt x="3470" y="1"/>
                    <a:pt x="1" y="3470"/>
                    <a:pt x="1" y="7773"/>
                  </a:cubicBezTo>
                  <a:cubicBezTo>
                    <a:pt x="1" y="12043"/>
                    <a:pt x="3470" y="15512"/>
                    <a:pt x="7773" y="15512"/>
                  </a:cubicBezTo>
                  <a:lnTo>
                    <a:pt x="7940" y="15512"/>
                  </a:lnTo>
                  <a:cubicBezTo>
                    <a:pt x="12143" y="15445"/>
                    <a:pt x="15512" y="11976"/>
                    <a:pt x="15512" y="7773"/>
                  </a:cubicBezTo>
                  <a:cubicBezTo>
                    <a:pt x="15512" y="3536"/>
                    <a:pt x="12143" y="101"/>
                    <a:pt x="7940" y="1"/>
                  </a:cubicBezTo>
                  <a:close/>
                </a:path>
              </a:pathLst>
            </a:custGeom>
            <a:solidFill>
              <a:srgbClr val="92F7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4" name="Google Shape;1784;p41"/>
          <p:cNvGrpSpPr/>
          <p:nvPr/>
        </p:nvGrpSpPr>
        <p:grpSpPr>
          <a:xfrm>
            <a:off x="3246475" y="384950"/>
            <a:ext cx="730550" cy="554600"/>
            <a:chOff x="-4813275" y="4164250"/>
            <a:chExt cx="730550" cy="554600"/>
          </a:xfrm>
        </p:grpSpPr>
        <p:sp>
          <p:nvSpPr>
            <p:cNvPr id="1785" name="Google Shape;1785;p41"/>
            <p:cNvSpPr/>
            <p:nvPr/>
          </p:nvSpPr>
          <p:spPr>
            <a:xfrm>
              <a:off x="-4813275" y="4215950"/>
              <a:ext cx="676350" cy="502900"/>
            </a:xfrm>
            <a:custGeom>
              <a:avLst/>
              <a:gdLst/>
              <a:ahLst/>
              <a:cxnLst/>
              <a:rect l="l" t="t" r="r" b="b"/>
              <a:pathLst>
                <a:path w="27054" h="20116" extrusionOk="0">
                  <a:moveTo>
                    <a:pt x="4104" y="1"/>
                  </a:moveTo>
                  <a:cubicBezTo>
                    <a:pt x="1835" y="1"/>
                    <a:pt x="1" y="1836"/>
                    <a:pt x="1" y="4104"/>
                  </a:cubicBezTo>
                  <a:lnTo>
                    <a:pt x="1" y="16012"/>
                  </a:lnTo>
                  <a:cubicBezTo>
                    <a:pt x="1" y="18281"/>
                    <a:pt x="1835" y="20115"/>
                    <a:pt x="4104" y="20115"/>
                  </a:cubicBezTo>
                  <a:lnTo>
                    <a:pt x="22951" y="20115"/>
                  </a:lnTo>
                  <a:cubicBezTo>
                    <a:pt x="25219" y="20115"/>
                    <a:pt x="27054" y="18281"/>
                    <a:pt x="27020" y="16012"/>
                  </a:cubicBezTo>
                  <a:lnTo>
                    <a:pt x="27020" y="4104"/>
                  </a:lnTo>
                  <a:cubicBezTo>
                    <a:pt x="27020" y="1836"/>
                    <a:pt x="25186" y="1"/>
                    <a:pt x="2295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6" name="Google Shape;1786;p41"/>
            <p:cNvSpPr/>
            <p:nvPr/>
          </p:nvSpPr>
          <p:spPr>
            <a:xfrm>
              <a:off x="-4758225" y="4164250"/>
              <a:ext cx="675500" cy="502050"/>
            </a:xfrm>
            <a:custGeom>
              <a:avLst/>
              <a:gdLst/>
              <a:ahLst/>
              <a:cxnLst/>
              <a:rect l="l" t="t" r="r" b="b"/>
              <a:pathLst>
                <a:path w="27020" h="20082" extrusionOk="0">
                  <a:moveTo>
                    <a:pt x="4103" y="1"/>
                  </a:moveTo>
                  <a:cubicBezTo>
                    <a:pt x="1835" y="1"/>
                    <a:pt x="0" y="1835"/>
                    <a:pt x="0" y="4070"/>
                  </a:cubicBezTo>
                  <a:lnTo>
                    <a:pt x="0" y="16012"/>
                  </a:lnTo>
                  <a:cubicBezTo>
                    <a:pt x="0" y="18247"/>
                    <a:pt x="1835" y="20082"/>
                    <a:pt x="4103" y="20082"/>
                  </a:cubicBezTo>
                  <a:lnTo>
                    <a:pt x="22950" y="20082"/>
                  </a:lnTo>
                  <a:cubicBezTo>
                    <a:pt x="25185" y="20082"/>
                    <a:pt x="27020" y="18247"/>
                    <a:pt x="27020" y="16012"/>
                  </a:cubicBezTo>
                  <a:lnTo>
                    <a:pt x="27020" y="4070"/>
                  </a:lnTo>
                  <a:cubicBezTo>
                    <a:pt x="27020" y="1802"/>
                    <a:pt x="25185" y="1"/>
                    <a:pt x="2295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7" name="Google Shape;1787;p41"/>
            <p:cNvSpPr/>
            <p:nvPr/>
          </p:nvSpPr>
          <p:spPr>
            <a:xfrm>
              <a:off x="-4558075" y="4261950"/>
              <a:ext cx="281875" cy="306175"/>
            </a:xfrm>
            <a:custGeom>
              <a:avLst/>
              <a:gdLst/>
              <a:ahLst/>
              <a:cxnLst/>
              <a:rect l="l" t="t" r="r" b="b"/>
              <a:pathLst>
                <a:path w="11275" h="12247" extrusionOk="0">
                  <a:moveTo>
                    <a:pt x="1548" y="0"/>
                  </a:moveTo>
                  <a:cubicBezTo>
                    <a:pt x="739" y="0"/>
                    <a:pt x="0" y="639"/>
                    <a:pt x="0" y="1530"/>
                  </a:cubicBezTo>
                  <a:lnTo>
                    <a:pt x="0" y="10703"/>
                  </a:lnTo>
                  <a:cubicBezTo>
                    <a:pt x="0" y="11591"/>
                    <a:pt x="752" y="12247"/>
                    <a:pt x="1552" y="12247"/>
                  </a:cubicBezTo>
                  <a:cubicBezTo>
                    <a:pt x="1804" y="12247"/>
                    <a:pt x="2062" y="12182"/>
                    <a:pt x="2302" y="12038"/>
                  </a:cubicBezTo>
                  <a:lnTo>
                    <a:pt x="10274" y="7468"/>
                  </a:lnTo>
                  <a:cubicBezTo>
                    <a:pt x="11275" y="6834"/>
                    <a:pt x="11275" y="5366"/>
                    <a:pt x="10274" y="4799"/>
                  </a:cubicBezTo>
                  <a:lnTo>
                    <a:pt x="2302" y="196"/>
                  </a:lnTo>
                  <a:cubicBezTo>
                    <a:pt x="2057" y="62"/>
                    <a:pt x="1799" y="0"/>
                    <a:pt x="15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70994">
              <a:srgbClr val="28278E"/>
            </a:gs>
            <a:gs pos="77000">
              <a:srgbClr val="2A2997">
                <a:alpha val="50802"/>
              </a:srgbClr>
            </a:gs>
            <a:gs pos="10000">
              <a:schemeClr val="lt1"/>
            </a:gs>
            <a:gs pos="100000">
              <a:schemeClr val="dk2"/>
            </a:gs>
          </a:gsLst>
          <a:lin ang="18900044" scaled="0"/>
        </a:gra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2C6A18F-6B42-C6C9-AEF6-5233AEA22A17}"/>
              </a:ext>
            </a:extLst>
          </p:cNvPr>
          <p:cNvPicPr>
            <a:picLocks noChangeAspect="1"/>
          </p:cNvPicPr>
          <p:nvPr/>
        </p:nvPicPr>
        <p:blipFill>
          <a:blip r:embed="rId2"/>
          <a:stretch>
            <a:fillRect/>
          </a:stretch>
        </p:blipFill>
        <p:spPr>
          <a:xfrm>
            <a:off x="0" y="0"/>
            <a:ext cx="9144000" cy="5143500"/>
          </a:xfrm>
          <a:prstGeom prst="rect">
            <a:avLst/>
          </a:prstGeom>
        </p:spPr>
      </p:pic>
    </p:spTree>
    <p:extLst>
      <p:ext uri="{BB962C8B-B14F-4D97-AF65-F5344CB8AC3E}">
        <p14:creationId xmlns:p14="http://schemas.microsoft.com/office/powerpoint/2010/main" val="530063719"/>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91"/>
        <p:cNvGrpSpPr/>
        <p:nvPr/>
      </p:nvGrpSpPr>
      <p:grpSpPr>
        <a:xfrm>
          <a:off x="0" y="0"/>
          <a:ext cx="0" cy="0"/>
          <a:chOff x="0" y="0"/>
          <a:chExt cx="0" cy="0"/>
        </a:xfrm>
      </p:grpSpPr>
      <p:sp>
        <p:nvSpPr>
          <p:cNvPr id="1792" name="Google Shape;1792;p42"/>
          <p:cNvSpPr/>
          <p:nvPr/>
        </p:nvSpPr>
        <p:spPr>
          <a:xfrm>
            <a:off x="1179225" y="1282500"/>
            <a:ext cx="2783400" cy="2578500"/>
          </a:xfrm>
          <a:prstGeom prst="roundRect">
            <a:avLst>
              <a:gd name="adj" fmla="val 8047"/>
            </a:avLst>
          </a:prstGeom>
          <a:solidFill>
            <a:schemeClr val="dk2"/>
          </a:solidFill>
          <a:ln>
            <a:noFill/>
          </a:ln>
          <a:effectLst>
            <a:outerShdw dist="161925" dir="7860000" algn="bl" rotWithShape="0">
              <a:schemeClr val="accent5"/>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4" name="Google Shape;1794;p42"/>
          <p:cNvSpPr txBox="1">
            <a:spLocks noGrp="1"/>
          </p:cNvSpPr>
          <p:nvPr>
            <p:ph type="title"/>
          </p:nvPr>
        </p:nvSpPr>
        <p:spPr>
          <a:xfrm>
            <a:off x="3973252" y="147782"/>
            <a:ext cx="5078384" cy="923636"/>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How does algorithm work?</a:t>
            </a:r>
            <a:endParaRPr dirty="0"/>
          </a:p>
        </p:txBody>
      </p:sp>
      <p:sp>
        <p:nvSpPr>
          <p:cNvPr id="1795" name="Google Shape;1795;p42"/>
          <p:cNvSpPr txBox="1">
            <a:spLocks noGrp="1"/>
          </p:cNvSpPr>
          <p:nvPr>
            <p:ph type="subTitle" idx="1"/>
          </p:nvPr>
        </p:nvSpPr>
        <p:spPr>
          <a:xfrm>
            <a:off x="4135634" y="1282500"/>
            <a:ext cx="4426475" cy="2540076"/>
          </a:xfrm>
          <a:prstGeom prst="rect">
            <a:avLst/>
          </a:prstGeom>
        </p:spPr>
        <p:txBody>
          <a:bodyPr spcFirstLastPara="1" wrap="square" lIns="91425" tIns="91425" rIns="91425" bIns="91425" anchor="ctr" anchorCtr="0">
            <a:noAutofit/>
          </a:bodyPr>
          <a:lstStyle/>
          <a:p>
            <a:pPr marL="285750" lvl="0" indent="-285750" algn="l" rtl="0">
              <a:spcBef>
                <a:spcPts val="0"/>
              </a:spcBef>
              <a:spcAft>
                <a:spcPts val="0"/>
              </a:spcAft>
              <a:buFont typeface="Arial" panose="020B0604020202020204" pitchFamily="34" charset="0"/>
              <a:buChar char="•"/>
            </a:pPr>
            <a:r>
              <a:rPr lang="en-US" sz="1100" b="0" i="0" dirty="0">
                <a:solidFill>
                  <a:schemeClr val="tx1"/>
                </a:solidFill>
                <a:effectLst/>
                <a:latin typeface="+mn-lt"/>
                <a:ea typeface="Noto Sans Old Permic" panose="020B0502040504020204" pitchFamily="34" charset="0"/>
              </a:rPr>
              <a:t>Algorithms can be expressed as natural</a:t>
            </a:r>
            <a:r>
              <a:rPr lang="en-US" sz="1100" dirty="0">
                <a:solidFill>
                  <a:schemeClr val="tx1"/>
                </a:solidFill>
                <a:latin typeface="+mn-lt"/>
                <a:ea typeface="Noto Sans Old Permic" panose="020B0502040504020204" pitchFamily="34" charset="0"/>
              </a:rPr>
              <a:t> </a:t>
            </a:r>
            <a:r>
              <a:rPr lang="en-US" sz="1100" b="0" i="0" dirty="0">
                <a:solidFill>
                  <a:schemeClr val="tx1"/>
                </a:solidFill>
                <a:effectLst/>
                <a:latin typeface="+mn-lt"/>
                <a:ea typeface="Noto Sans Old Permic" panose="020B0502040504020204" pitchFamily="34" charset="0"/>
              </a:rPr>
              <a:t>languages, programming languages, </a:t>
            </a:r>
            <a:r>
              <a:rPr lang="en-US" sz="1100" b="0" i="0" dirty="0">
                <a:solidFill>
                  <a:schemeClr val="tx1"/>
                </a:solidFill>
                <a:effectLst/>
                <a:latin typeface="+mn-lt"/>
                <a:ea typeface="Noto Sans Old Permic" panose="020B0502040504020204" pitchFamily="34" charset="0"/>
                <a:hlinkClick r:id="rId3">
                  <a:extLst>
                    <a:ext uri="{A12FA001-AC4F-418D-AE19-62706E023703}">
                      <ahyp:hlinkClr xmlns:ahyp="http://schemas.microsoft.com/office/drawing/2018/hyperlinkcolor" val="tx"/>
                    </a:ext>
                  </a:extLst>
                </a:hlinkClick>
              </a:rPr>
              <a:t>pseudocode</a:t>
            </a:r>
            <a:r>
              <a:rPr lang="en-US" sz="1100" b="0" i="0" dirty="0">
                <a:solidFill>
                  <a:schemeClr val="tx1"/>
                </a:solidFill>
                <a:effectLst/>
                <a:latin typeface="+mn-lt"/>
                <a:ea typeface="Noto Sans Old Permic" panose="020B0502040504020204" pitchFamily="34" charset="0"/>
              </a:rPr>
              <a:t>, flowcharts and control tables.</a:t>
            </a:r>
          </a:p>
          <a:p>
            <a:pPr marL="285750" lvl="0" indent="-285750" algn="l" rtl="0">
              <a:spcBef>
                <a:spcPts val="0"/>
              </a:spcBef>
              <a:spcAft>
                <a:spcPts val="0"/>
              </a:spcAft>
              <a:buFont typeface="Arial" panose="020B0604020202020204" pitchFamily="34" charset="0"/>
              <a:buChar char="•"/>
            </a:pPr>
            <a:r>
              <a:rPr lang="en-US" sz="1100" b="0" i="0" dirty="0">
                <a:solidFill>
                  <a:schemeClr val="tx1"/>
                </a:solidFill>
                <a:effectLst/>
                <a:latin typeface="+mn-lt"/>
                <a:ea typeface="Noto Sans Old Permic" panose="020B0502040504020204" pitchFamily="34" charset="0"/>
              </a:rPr>
              <a:t>Algorithms use an initial input along with a set of instructions.</a:t>
            </a:r>
          </a:p>
          <a:p>
            <a:pPr marL="285750" lvl="0" indent="-285750" algn="l" rtl="0">
              <a:spcBef>
                <a:spcPts val="0"/>
              </a:spcBef>
              <a:spcAft>
                <a:spcPts val="0"/>
              </a:spcAft>
              <a:buFont typeface="Arial" panose="020B0604020202020204" pitchFamily="34" charset="0"/>
              <a:buChar char="•"/>
            </a:pPr>
            <a:r>
              <a:rPr lang="en-US" sz="1100" b="0" i="0" dirty="0">
                <a:solidFill>
                  <a:schemeClr val="tx1"/>
                </a:solidFill>
                <a:effectLst/>
                <a:latin typeface="+mn-lt"/>
                <a:ea typeface="Noto Sans Old Permic" panose="020B0502040504020204" pitchFamily="34" charset="0"/>
              </a:rPr>
              <a:t>The input is the initial data needed to make decisions and can be represented in the form of numbers or words. The input data gets put through a set of instructions, or computations, which can include arithmetic and decision-making processes. The output is the last step in an algorithm and is normally expressed as more data.</a:t>
            </a:r>
            <a:endParaRPr sz="1000" dirty="0">
              <a:solidFill>
                <a:schemeClr val="tx1"/>
              </a:solidFill>
              <a:latin typeface="+mn-lt"/>
              <a:ea typeface="Noto Sans Old Permic" panose="020B0502040504020204" pitchFamily="34" charset="0"/>
            </a:endParaRPr>
          </a:p>
        </p:txBody>
      </p:sp>
      <p:grpSp>
        <p:nvGrpSpPr>
          <p:cNvPr id="1796" name="Google Shape;1796;p42"/>
          <p:cNvGrpSpPr/>
          <p:nvPr/>
        </p:nvGrpSpPr>
        <p:grpSpPr>
          <a:xfrm>
            <a:off x="3137660" y="1566154"/>
            <a:ext cx="518269" cy="328105"/>
            <a:chOff x="783960" y="4261704"/>
            <a:chExt cx="518269" cy="328105"/>
          </a:xfrm>
        </p:grpSpPr>
        <p:sp>
          <p:nvSpPr>
            <p:cNvPr id="1797" name="Google Shape;1797;p42"/>
            <p:cNvSpPr/>
            <p:nvPr/>
          </p:nvSpPr>
          <p:spPr>
            <a:xfrm>
              <a:off x="1072397" y="4333585"/>
              <a:ext cx="69145" cy="69145"/>
            </a:xfrm>
            <a:custGeom>
              <a:avLst/>
              <a:gdLst/>
              <a:ahLst/>
              <a:cxnLst/>
              <a:rect l="l" t="t" r="r" b="b"/>
              <a:pathLst>
                <a:path w="2503" h="2503" extrusionOk="0">
                  <a:moveTo>
                    <a:pt x="1234" y="1"/>
                  </a:moveTo>
                  <a:cubicBezTo>
                    <a:pt x="534" y="1"/>
                    <a:pt x="0" y="535"/>
                    <a:pt x="0" y="1268"/>
                  </a:cubicBezTo>
                  <a:cubicBezTo>
                    <a:pt x="0" y="1969"/>
                    <a:pt x="534" y="2503"/>
                    <a:pt x="1234" y="2503"/>
                  </a:cubicBezTo>
                  <a:cubicBezTo>
                    <a:pt x="1968" y="2503"/>
                    <a:pt x="2502" y="1969"/>
                    <a:pt x="2502" y="1268"/>
                  </a:cubicBezTo>
                  <a:cubicBezTo>
                    <a:pt x="2502" y="601"/>
                    <a:pt x="1902" y="1"/>
                    <a:pt x="1234"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98" name="Google Shape;1798;p42"/>
            <p:cNvGrpSpPr/>
            <p:nvPr/>
          </p:nvGrpSpPr>
          <p:grpSpPr>
            <a:xfrm>
              <a:off x="783960" y="4261704"/>
              <a:ext cx="518269" cy="328105"/>
              <a:chOff x="783960" y="4261704"/>
              <a:chExt cx="518269" cy="328105"/>
            </a:xfrm>
          </p:grpSpPr>
          <p:sp>
            <p:nvSpPr>
              <p:cNvPr id="1799" name="Google Shape;1799;p42"/>
              <p:cNvSpPr/>
              <p:nvPr/>
            </p:nvSpPr>
            <p:spPr>
              <a:xfrm>
                <a:off x="1216509" y="4325297"/>
                <a:ext cx="85720" cy="85720"/>
              </a:xfrm>
              <a:custGeom>
                <a:avLst/>
                <a:gdLst/>
                <a:ahLst/>
                <a:cxnLst/>
                <a:rect l="l" t="t" r="r" b="b"/>
                <a:pathLst>
                  <a:path w="3103" h="3103" extrusionOk="0">
                    <a:moveTo>
                      <a:pt x="1534" y="601"/>
                    </a:moveTo>
                    <a:cubicBezTo>
                      <a:pt x="2035" y="601"/>
                      <a:pt x="2502" y="1001"/>
                      <a:pt x="2502" y="1568"/>
                    </a:cubicBezTo>
                    <a:cubicBezTo>
                      <a:pt x="2502" y="2102"/>
                      <a:pt x="2102" y="2502"/>
                      <a:pt x="1534" y="2502"/>
                    </a:cubicBezTo>
                    <a:cubicBezTo>
                      <a:pt x="1001" y="2502"/>
                      <a:pt x="600" y="2102"/>
                      <a:pt x="600" y="1568"/>
                    </a:cubicBezTo>
                    <a:cubicBezTo>
                      <a:pt x="600" y="1001"/>
                      <a:pt x="1001" y="601"/>
                      <a:pt x="1534" y="601"/>
                    </a:cubicBezTo>
                    <a:close/>
                    <a:moveTo>
                      <a:pt x="1534" y="1"/>
                    </a:moveTo>
                    <a:cubicBezTo>
                      <a:pt x="701" y="1"/>
                      <a:pt x="0" y="734"/>
                      <a:pt x="0" y="1568"/>
                    </a:cubicBezTo>
                    <a:cubicBezTo>
                      <a:pt x="0" y="2402"/>
                      <a:pt x="701" y="3103"/>
                      <a:pt x="1534" y="3103"/>
                    </a:cubicBezTo>
                    <a:cubicBezTo>
                      <a:pt x="2368" y="3103"/>
                      <a:pt x="3036" y="2436"/>
                      <a:pt x="3102" y="1568"/>
                    </a:cubicBezTo>
                    <a:cubicBezTo>
                      <a:pt x="3102" y="734"/>
                      <a:pt x="2368" y="1"/>
                      <a:pt x="1534"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0" name="Google Shape;1800;p42"/>
              <p:cNvSpPr/>
              <p:nvPr/>
            </p:nvSpPr>
            <p:spPr>
              <a:xfrm>
                <a:off x="1057995" y="4504061"/>
                <a:ext cx="84809" cy="85748"/>
              </a:xfrm>
              <a:custGeom>
                <a:avLst/>
                <a:gdLst/>
                <a:ahLst/>
                <a:cxnLst/>
                <a:rect l="l" t="t" r="r" b="b"/>
                <a:pathLst>
                  <a:path w="3070" h="3104" extrusionOk="0">
                    <a:moveTo>
                      <a:pt x="1535" y="601"/>
                    </a:moveTo>
                    <a:cubicBezTo>
                      <a:pt x="2069" y="601"/>
                      <a:pt x="2536" y="1035"/>
                      <a:pt x="2502" y="1535"/>
                    </a:cubicBezTo>
                    <a:cubicBezTo>
                      <a:pt x="2502" y="2069"/>
                      <a:pt x="2069" y="2503"/>
                      <a:pt x="1535" y="2503"/>
                    </a:cubicBezTo>
                    <a:cubicBezTo>
                      <a:pt x="1001" y="2503"/>
                      <a:pt x="568" y="2069"/>
                      <a:pt x="568" y="1535"/>
                    </a:cubicBezTo>
                    <a:cubicBezTo>
                      <a:pt x="568" y="1002"/>
                      <a:pt x="1001" y="601"/>
                      <a:pt x="1535" y="601"/>
                    </a:cubicBezTo>
                    <a:close/>
                    <a:moveTo>
                      <a:pt x="1535" y="1"/>
                    </a:moveTo>
                    <a:cubicBezTo>
                      <a:pt x="701" y="1"/>
                      <a:pt x="1" y="701"/>
                      <a:pt x="1" y="1535"/>
                    </a:cubicBezTo>
                    <a:cubicBezTo>
                      <a:pt x="1" y="2369"/>
                      <a:pt x="701" y="3103"/>
                      <a:pt x="1535" y="3103"/>
                    </a:cubicBezTo>
                    <a:cubicBezTo>
                      <a:pt x="2402" y="3103"/>
                      <a:pt x="3069" y="2369"/>
                      <a:pt x="3069" y="1535"/>
                    </a:cubicBezTo>
                    <a:cubicBezTo>
                      <a:pt x="3069" y="701"/>
                      <a:pt x="2369" y="1"/>
                      <a:pt x="1535"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1" name="Google Shape;1801;p42"/>
              <p:cNvSpPr/>
              <p:nvPr/>
            </p:nvSpPr>
            <p:spPr>
              <a:xfrm>
                <a:off x="883495" y="4261704"/>
                <a:ext cx="15691" cy="213818"/>
              </a:xfrm>
              <a:custGeom>
                <a:avLst/>
                <a:gdLst/>
                <a:ahLst/>
                <a:cxnLst/>
                <a:rect l="l" t="t" r="r" b="b"/>
                <a:pathLst>
                  <a:path w="568" h="7740" extrusionOk="0">
                    <a:moveTo>
                      <a:pt x="300" y="1"/>
                    </a:moveTo>
                    <a:cubicBezTo>
                      <a:pt x="133" y="1"/>
                      <a:pt x="0" y="134"/>
                      <a:pt x="0" y="301"/>
                    </a:cubicBezTo>
                    <a:lnTo>
                      <a:pt x="0" y="7440"/>
                    </a:lnTo>
                    <a:cubicBezTo>
                      <a:pt x="0" y="7606"/>
                      <a:pt x="133" y="7740"/>
                      <a:pt x="300" y="7740"/>
                    </a:cubicBezTo>
                    <a:cubicBezTo>
                      <a:pt x="400" y="7740"/>
                      <a:pt x="534" y="7606"/>
                      <a:pt x="567" y="7440"/>
                    </a:cubicBezTo>
                    <a:lnTo>
                      <a:pt x="567" y="301"/>
                    </a:lnTo>
                    <a:cubicBezTo>
                      <a:pt x="567" y="134"/>
                      <a:pt x="467" y="1"/>
                      <a:pt x="300"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2" name="Google Shape;1802;p42"/>
              <p:cNvSpPr/>
              <p:nvPr/>
            </p:nvSpPr>
            <p:spPr>
              <a:xfrm>
                <a:off x="783960" y="4360326"/>
                <a:ext cx="213818" cy="15691"/>
              </a:xfrm>
              <a:custGeom>
                <a:avLst/>
                <a:gdLst/>
                <a:ahLst/>
                <a:cxnLst/>
                <a:rect l="l" t="t" r="r" b="b"/>
                <a:pathLst>
                  <a:path w="7740" h="568" extrusionOk="0">
                    <a:moveTo>
                      <a:pt x="301" y="0"/>
                    </a:moveTo>
                    <a:cubicBezTo>
                      <a:pt x="134" y="0"/>
                      <a:pt x="0" y="134"/>
                      <a:pt x="0" y="300"/>
                    </a:cubicBezTo>
                    <a:cubicBezTo>
                      <a:pt x="0" y="467"/>
                      <a:pt x="134" y="567"/>
                      <a:pt x="301" y="567"/>
                    </a:cubicBezTo>
                    <a:lnTo>
                      <a:pt x="7439" y="567"/>
                    </a:lnTo>
                    <a:cubicBezTo>
                      <a:pt x="7606" y="567"/>
                      <a:pt x="7739" y="467"/>
                      <a:pt x="7739" y="300"/>
                    </a:cubicBezTo>
                    <a:cubicBezTo>
                      <a:pt x="7739" y="100"/>
                      <a:pt x="7606" y="0"/>
                      <a:pt x="7439" y="0"/>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803" name="Google Shape;1803;p42"/>
          <p:cNvGrpSpPr/>
          <p:nvPr/>
        </p:nvGrpSpPr>
        <p:grpSpPr>
          <a:xfrm>
            <a:off x="1384881" y="1818398"/>
            <a:ext cx="518284" cy="375476"/>
            <a:chOff x="855125" y="679497"/>
            <a:chExt cx="254310" cy="184228"/>
          </a:xfrm>
        </p:grpSpPr>
        <p:sp>
          <p:nvSpPr>
            <p:cNvPr id="1804" name="Google Shape;1804;p42"/>
            <p:cNvSpPr/>
            <p:nvPr/>
          </p:nvSpPr>
          <p:spPr>
            <a:xfrm>
              <a:off x="1052335" y="679497"/>
              <a:ext cx="57100" cy="57100"/>
            </a:xfrm>
            <a:custGeom>
              <a:avLst/>
              <a:gdLst/>
              <a:ahLst/>
              <a:cxnLst/>
              <a:rect l="l" t="t" r="r" b="b"/>
              <a:pathLst>
                <a:path w="2284" h="2284" extrusionOk="0">
                  <a:moveTo>
                    <a:pt x="1" y="1"/>
                  </a:moveTo>
                  <a:lnTo>
                    <a:pt x="1" y="2283"/>
                  </a:lnTo>
                  <a:lnTo>
                    <a:pt x="2283" y="2283"/>
                  </a:lnTo>
                  <a:lnTo>
                    <a:pt x="2283"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5" name="Google Shape;1805;p42"/>
            <p:cNvSpPr/>
            <p:nvPr/>
          </p:nvSpPr>
          <p:spPr>
            <a:xfrm>
              <a:off x="855125" y="730100"/>
              <a:ext cx="103700" cy="104150"/>
            </a:xfrm>
            <a:custGeom>
              <a:avLst/>
              <a:gdLst/>
              <a:ahLst/>
              <a:cxnLst/>
              <a:rect l="l" t="t" r="r" b="b"/>
              <a:pathLst>
                <a:path w="4148" h="4166" extrusionOk="0">
                  <a:moveTo>
                    <a:pt x="1" y="0"/>
                  </a:moveTo>
                  <a:lnTo>
                    <a:pt x="1" y="4166"/>
                  </a:lnTo>
                  <a:lnTo>
                    <a:pt x="4147" y="4166"/>
                  </a:lnTo>
                  <a:lnTo>
                    <a:pt x="4147"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6" name="Google Shape;1806;p42"/>
            <p:cNvSpPr/>
            <p:nvPr/>
          </p:nvSpPr>
          <p:spPr>
            <a:xfrm>
              <a:off x="917425" y="792375"/>
              <a:ext cx="71350" cy="71350"/>
            </a:xfrm>
            <a:custGeom>
              <a:avLst/>
              <a:gdLst/>
              <a:ahLst/>
              <a:cxnLst/>
              <a:rect l="l" t="t" r="r" b="b"/>
              <a:pathLst>
                <a:path w="2854" h="2854" extrusionOk="0">
                  <a:moveTo>
                    <a:pt x="1" y="1"/>
                  </a:moveTo>
                  <a:lnTo>
                    <a:pt x="1" y="2854"/>
                  </a:lnTo>
                  <a:lnTo>
                    <a:pt x="2854" y="2854"/>
                  </a:lnTo>
                  <a:lnTo>
                    <a:pt x="2854"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07" name="Google Shape;1807;p42"/>
          <p:cNvSpPr/>
          <p:nvPr/>
        </p:nvSpPr>
        <p:spPr>
          <a:xfrm>
            <a:off x="6501044" y="3822576"/>
            <a:ext cx="462359" cy="462382"/>
          </a:xfrm>
          <a:custGeom>
            <a:avLst/>
            <a:gdLst/>
            <a:ahLst/>
            <a:cxnLst/>
            <a:rect l="l" t="t" r="r" b="b"/>
            <a:pathLst>
              <a:path w="19848" h="19849" extrusionOk="0">
                <a:moveTo>
                  <a:pt x="9640" y="935"/>
                </a:moveTo>
                <a:lnTo>
                  <a:pt x="9640" y="3803"/>
                </a:lnTo>
                <a:cubicBezTo>
                  <a:pt x="8907" y="3803"/>
                  <a:pt x="8173" y="3803"/>
                  <a:pt x="7506" y="3837"/>
                </a:cubicBezTo>
                <a:cubicBezTo>
                  <a:pt x="8306" y="2469"/>
                  <a:pt x="9140" y="1468"/>
                  <a:pt x="9640" y="935"/>
                </a:cubicBezTo>
                <a:close/>
                <a:moveTo>
                  <a:pt x="10241" y="801"/>
                </a:moveTo>
                <a:cubicBezTo>
                  <a:pt x="10741" y="1302"/>
                  <a:pt x="11742" y="2436"/>
                  <a:pt x="12643" y="4004"/>
                </a:cubicBezTo>
                <a:cubicBezTo>
                  <a:pt x="11809" y="3937"/>
                  <a:pt x="11008" y="3837"/>
                  <a:pt x="10241" y="3837"/>
                </a:cubicBezTo>
                <a:lnTo>
                  <a:pt x="10241" y="801"/>
                </a:lnTo>
                <a:close/>
                <a:moveTo>
                  <a:pt x="9073" y="768"/>
                </a:moveTo>
                <a:lnTo>
                  <a:pt x="9073" y="768"/>
                </a:lnTo>
                <a:cubicBezTo>
                  <a:pt x="8440" y="1435"/>
                  <a:pt x="7572" y="2503"/>
                  <a:pt x="6805" y="3937"/>
                </a:cubicBezTo>
                <a:cubicBezTo>
                  <a:pt x="5771" y="4004"/>
                  <a:pt x="4837" y="4170"/>
                  <a:pt x="4003" y="4337"/>
                </a:cubicBezTo>
                <a:cubicBezTo>
                  <a:pt x="5237" y="2636"/>
                  <a:pt x="6972" y="1402"/>
                  <a:pt x="9073" y="768"/>
                </a:cubicBezTo>
                <a:close/>
                <a:moveTo>
                  <a:pt x="10975" y="768"/>
                </a:moveTo>
                <a:lnTo>
                  <a:pt x="10975" y="768"/>
                </a:lnTo>
                <a:cubicBezTo>
                  <a:pt x="13176" y="1402"/>
                  <a:pt x="15011" y="2803"/>
                  <a:pt x="16245" y="4637"/>
                </a:cubicBezTo>
                <a:cubicBezTo>
                  <a:pt x="15244" y="4437"/>
                  <a:pt x="14277" y="4237"/>
                  <a:pt x="13310" y="4104"/>
                </a:cubicBezTo>
                <a:cubicBezTo>
                  <a:pt x="12509" y="2603"/>
                  <a:pt x="11608" y="1468"/>
                  <a:pt x="10975" y="768"/>
                </a:cubicBezTo>
                <a:close/>
                <a:moveTo>
                  <a:pt x="6805" y="1102"/>
                </a:moveTo>
                <a:lnTo>
                  <a:pt x="6805" y="1102"/>
                </a:lnTo>
                <a:cubicBezTo>
                  <a:pt x="5337" y="1935"/>
                  <a:pt x="4103" y="3103"/>
                  <a:pt x="3169" y="4571"/>
                </a:cubicBezTo>
                <a:cubicBezTo>
                  <a:pt x="2769" y="4671"/>
                  <a:pt x="2402" y="4771"/>
                  <a:pt x="2002" y="4871"/>
                </a:cubicBezTo>
                <a:cubicBezTo>
                  <a:pt x="3169" y="3136"/>
                  <a:pt x="4837" y="1802"/>
                  <a:pt x="6805" y="1102"/>
                </a:cubicBezTo>
                <a:close/>
                <a:moveTo>
                  <a:pt x="13543" y="1302"/>
                </a:moveTo>
                <a:lnTo>
                  <a:pt x="13543" y="1302"/>
                </a:lnTo>
                <a:cubicBezTo>
                  <a:pt x="15411" y="2069"/>
                  <a:pt x="16946" y="3437"/>
                  <a:pt x="17980" y="5138"/>
                </a:cubicBezTo>
                <a:cubicBezTo>
                  <a:pt x="17646" y="5038"/>
                  <a:pt x="17346" y="4971"/>
                  <a:pt x="17012" y="4871"/>
                </a:cubicBezTo>
                <a:cubicBezTo>
                  <a:pt x="16178" y="3437"/>
                  <a:pt x="14978" y="2169"/>
                  <a:pt x="13543" y="1302"/>
                </a:cubicBezTo>
                <a:close/>
                <a:moveTo>
                  <a:pt x="6505" y="4471"/>
                </a:moveTo>
                <a:lnTo>
                  <a:pt x="6505" y="4471"/>
                </a:lnTo>
                <a:cubicBezTo>
                  <a:pt x="5838" y="5838"/>
                  <a:pt x="5337" y="7506"/>
                  <a:pt x="5271" y="9341"/>
                </a:cubicBezTo>
                <a:lnTo>
                  <a:pt x="5271" y="9574"/>
                </a:lnTo>
                <a:lnTo>
                  <a:pt x="2268" y="9574"/>
                </a:lnTo>
                <a:cubicBezTo>
                  <a:pt x="2302" y="7906"/>
                  <a:pt x="2802" y="6339"/>
                  <a:pt x="3603" y="4971"/>
                </a:cubicBezTo>
                <a:cubicBezTo>
                  <a:pt x="4103" y="4871"/>
                  <a:pt x="4737" y="4771"/>
                  <a:pt x="5337" y="4637"/>
                </a:cubicBezTo>
                <a:cubicBezTo>
                  <a:pt x="5738" y="4604"/>
                  <a:pt x="6105" y="4504"/>
                  <a:pt x="6505" y="4471"/>
                </a:cubicBezTo>
                <a:close/>
                <a:moveTo>
                  <a:pt x="2802" y="5238"/>
                </a:moveTo>
                <a:cubicBezTo>
                  <a:pt x="2135" y="6539"/>
                  <a:pt x="1735" y="8006"/>
                  <a:pt x="1668" y="9608"/>
                </a:cubicBezTo>
                <a:lnTo>
                  <a:pt x="567" y="9608"/>
                </a:lnTo>
                <a:cubicBezTo>
                  <a:pt x="601" y="8173"/>
                  <a:pt x="968" y="6806"/>
                  <a:pt x="1601" y="5638"/>
                </a:cubicBezTo>
                <a:cubicBezTo>
                  <a:pt x="1935" y="5505"/>
                  <a:pt x="2335" y="5405"/>
                  <a:pt x="2802" y="5238"/>
                </a:cubicBezTo>
                <a:close/>
                <a:moveTo>
                  <a:pt x="8888" y="4376"/>
                </a:moveTo>
                <a:cubicBezTo>
                  <a:pt x="9135" y="4376"/>
                  <a:pt x="9386" y="4384"/>
                  <a:pt x="9640" y="4404"/>
                </a:cubicBezTo>
                <a:lnTo>
                  <a:pt x="9640" y="9608"/>
                </a:lnTo>
                <a:lnTo>
                  <a:pt x="5804" y="9608"/>
                </a:lnTo>
                <a:lnTo>
                  <a:pt x="5804" y="9441"/>
                </a:lnTo>
                <a:cubicBezTo>
                  <a:pt x="5904" y="7506"/>
                  <a:pt x="6471" y="5838"/>
                  <a:pt x="7172" y="4471"/>
                </a:cubicBezTo>
                <a:cubicBezTo>
                  <a:pt x="7714" y="4423"/>
                  <a:pt x="8290" y="4376"/>
                  <a:pt x="8888" y="4376"/>
                </a:cubicBezTo>
                <a:close/>
                <a:moveTo>
                  <a:pt x="10241" y="4404"/>
                </a:moveTo>
                <a:cubicBezTo>
                  <a:pt x="11075" y="4437"/>
                  <a:pt x="11975" y="4504"/>
                  <a:pt x="12943" y="4637"/>
                </a:cubicBezTo>
                <a:cubicBezTo>
                  <a:pt x="13610" y="5972"/>
                  <a:pt x="14144" y="7606"/>
                  <a:pt x="14244" y="9441"/>
                </a:cubicBezTo>
                <a:lnTo>
                  <a:pt x="14244" y="9608"/>
                </a:lnTo>
                <a:lnTo>
                  <a:pt x="10241" y="9608"/>
                </a:lnTo>
                <a:lnTo>
                  <a:pt x="10241" y="4404"/>
                </a:lnTo>
                <a:close/>
                <a:moveTo>
                  <a:pt x="13643" y="4737"/>
                </a:moveTo>
                <a:cubicBezTo>
                  <a:pt x="14611" y="4871"/>
                  <a:pt x="15611" y="5104"/>
                  <a:pt x="16679" y="5338"/>
                </a:cubicBezTo>
                <a:cubicBezTo>
                  <a:pt x="17313" y="6605"/>
                  <a:pt x="17746" y="8073"/>
                  <a:pt x="17813" y="9608"/>
                </a:cubicBezTo>
                <a:lnTo>
                  <a:pt x="14811" y="9608"/>
                </a:lnTo>
                <a:lnTo>
                  <a:pt x="14811" y="9407"/>
                </a:lnTo>
                <a:cubicBezTo>
                  <a:pt x="14744" y="7640"/>
                  <a:pt x="14277" y="6072"/>
                  <a:pt x="13643" y="4737"/>
                </a:cubicBezTo>
                <a:close/>
                <a:moveTo>
                  <a:pt x="17346" y="5571"/>
                </a:moveTo>
                <a:lnTo>
                  <a:pt x="17346" y="5571"/>
                </a:lnTo>
                <a:cubicBezTo>
                  <a:pt x="17679" y="5638"/>
                  <a:pt x="18013" y="5772"/>
                  <a:pt x="18347" y="5838"/>
                </a:cubicBezTo>
                <a:cubicBezTo>
                  <a:pt x="18914" y="6972"/>
                  <a:pt x="19247" y="8273"/>
                  <a:pt x="19314" y="9608"/>
                </a:cubicBezTo>
                <a:lnTo>
                  <a:pt x="18347" y="9608"/>
                </a:lnTo>
                <a:cubicBezTo>
                  <a:pt x="18313" y="8140"/>
                  <a:pt x="17946" y="6806"/>
                  <a:pt x="17346" y="5571"/>
                </a:cubicBezTo>
                <a:close/>
                <a:moveTo>
                  <a:pt x="1668" y="10108"/>
                </a:moveTo>
                <a:lnTo>
                  <a:pt x="1668" y="10141"/>
                </a:lnTo>
                <a:cubicBezTo>
                  <a:pt x="1735" y="11843"/>
                  <a:pt x="2168" y="13477"/>
                  <a:pt x="2969" y="14911"/>
                </a:cubicBezTo>
                <a:cubicBezTo>
                  <a:pt x="2602" y="14811"/>
                  <a:pt x="2235" y="14678"/>
                  <a:pt x="1801" y="14578"/>
                </a:cubicBezTo>
                <a:cubicBezTo>
                  <a:pt x="1068" y="13210"/>
                  <a:pt x="601" y="11742"/>
                  <a:pt x="567" y="10108"/>
                </a:cubicBezTo>
                <a:close/>
                <a:moveTo>
                  <a:pt x="19314" y="10141"/>
                </a:moveTo>
                <a:cubicBezTo>
                  <a:pt x="19281" y="11843"/>
                  <a:pt x="18780" y="13444"/>
                  <a:pt x="17946" y="14811"/>
                </a:cubicBezTo>
                <a:cubicBezTo>
                  <a:pt x="17646" y="14911"/>
                  <a:pt x="17313" y="15012"/>
                  <a:pt x="16946" y="15112"/>
                </a:cubicBezTo>
                <a:cubicBezTo>
                  <a:pt x="17813" y="13677"/>
                  <a:pt x="18313" y="11976"/>
                  <a:pt x="18347" y="10141"/>
                </a:cubicBezTo>
                <a:close/>
                <a:moveTo>
                  <a:pt x="5237" y="10141"/>
                </a:moveTo>
                <a:cubicBezTo>
                  <a:pt x="5271" y="12009"/>
                  <a:pt x="5771" y="13844"/>
                  <a:pt x="6738" y="15679"/>
                </a:cubicBezTo>
                <a:cubicBezTo>
                  <a:pt x="5771" y="15579"/>
                  <a:pt x="4770" y="15345"/>
                  <a:pt x="3736" y="15112"/>
                </a:cubicBezTo>
                <a:cubicBezTo>
                  <a:pt x="2802" y="13677"/>
                  <a:pt x="2268" y="11976"/>
                  <a:pt x="2235" y="10141"/>
                </a:cubicBezTo>
                <a:close/>
                <a:moveTo>
                  <a:pt x="17813" y="10141"/>
                </a:moveTo>
                <a:cubicBezTo>
                  <a:pt x="17780" y="12076"/>
                  <a:pt x="17179" y="13844"/>
                  <a:pt x="16145" y="15345"/>
                </a:cubicBezTo>
                <a:cubicBezTo>
                  <a:pt x="15645" y="15479"/>
                  <a:pt x="15111" y="15612"/>
                  <a:pt x="14511" y="15679"/>
                </a:cubicBezTo>
                <a:cubicBezTo>
                  <a:pt x="14110" y="15779"/>
                  <a:pt x="13677" y="15812"/>
                  <a:pt x="13243" y="15845"/>
                </a:cubicBezTo>
                <a:cubicBezTo>
                  <a:pt x="14244" y="13977"/>
                  <a:pt x="14777" y="12109"/>
                  <a:pt x="14811" y="10141"/>
                </a:cubicBezTo>
                <a:close/>
                <a:moveTo>
                  <a:pt x="9640" y="10141"/>
                </a:moveTo>
                <a:lnTo>
                  <a:pt x="9640" y="15946"/>
                </a:lnTo>
                <a:cubicBezTo>
                  <a:pt x="8940" y="15912"/>
                  <a:pt x="8173" y="15845"/>
                  <a:pt x="7439" y="15779"/>
                </a:cubicBezTo>
                <a:cubicBezTo>
                  <a:pt x="6405" y="13944"/>
                  <a:pt x="5838" y="12076"/>
                  <a:pt x="5804" y="10141"/>
                </a:cubicBezTo>
                <a:close/>
                <a:moveTo>
                  <a:pt x="14244" y="10141"/>
                </a:moveTo>
                <a:cubicBezTo>
                  <a:pt x="14177" y="12109"/>
                  <a:pt x="13610" y="14011"/>
                  <a:pt x="12509" y="15912"/>
                </a:cubicBezTo>
                <a:cubicBezTo>
                  <a:pt x="11809" y="15979"/>
                  <a:pt x="11075" y="15979"/>
                  <a:pt x="10241" y="15979"/>
                </a:cubicBezTo>
                <a:lnTo>
                  <a:pt x="10241" y="10141"/>
                </a:lnTo>
                <a:close/>
                <a:moveTo>
                  <a:pt x="17446" y="15612"/>
                </a:moveTo>
                <a:cubicBezTo>
                  <a:pt x="16445" y="16913"/>
                  <a:pt x="15111" y="17947"/>
                  <a:pt x="13577" y="18614"/>
                </a:cubicBezTo>
                <a:cubicBezTo>
                  <a:pt x="14744" y="17914"/>
                  <a:pt x="15745" y="16946"/>
                  <a:pt x="16512" y="15845"/>
                </a:cubicBezTo>
                <a:cubicBezTo>
                  <a:pt x="16846" y="15779"/>
                  <a:pt x="17146" y="15679"/>
                  <a:pt x="17446" y="15612"/>
                </a:cubicBezTo>
                <a:close/>
                <a:moveTo>
                  <a:pt x="2268" y="15312"/>
                </a:moveTo>
                <a:lnTo>
                  <a:pt x="2268" y="15312"/>
                </a:lnTo>
                <a:cubicBezTo>
                  <a:pt x="2635" y="15445"/>
                  <a:pt x="3002" y="15512"/>
                  <a:pt x="3403" y="15612"/>
                </a:cubicBezTo>
                <a:cubicBezTo>
                  <a:pt x="4270" y="16913"/>
                  <a:pt x="5437" y="18014"/>
                  <a:pt x="6805" y="18781"/>
                </a:cubicBezTo>
                <a:cubicBezTo>
                  <a:pt x="4970" y="18147"/>
                  <a:pt x="3336" y="16913"/>
                  <a:pt x="2268" y="15312"/>
                </a:cubicBezTo>
                <a:close/>
                <a:moveTo>
                  <a:pt x="7772" y="16413"/>
                </a:moveTo>
                <a:lnTo>
                  <a:pt x="7772" y="16413"/>
                </a:lnTo>
                <a:cubicBezTo>
                  <a:pt x="8440" y="16446"/>
                  <a:pt x="9073" y="16479"/>
                  <a:pt x="9640" y="16513"/>
                </a:cubicBezTo>
                <a:lnTo>
                  <a:pt x="9640" y="18914"/>
                </a:lnTo>
                <a:cubicBezTo>
                  <a:pt x="8940" y="18080"/>
                  <a:pt x="8306" y="17246"/>
                  <a:pt x="7772" y="16413"/>
                </a:cubicBezTo>
                <a:close/>
                <a:moveTo>
                  <a:pt x="12176" y="16479"/>
                </a:moveTo>
                <a:lnTo>
                  <a:pt x="12176" y="16479"/>
                </a:lnTo>
                <a:cubicBezTo>
                  <a:pt x="11642" y="17347"/>
                  <a:pt x="10975" y="18247"/>
                  <a:pt x="10241" y="19081"/>
                </a:cubicBezTo>
                <a:lnTo>
                  <a:pt x="10241" y="16513"/>
                </a:lnTo>
                <a:lnTo>
                  <a:pt x="10608" y="16513"/>
                </a:lnTo>
                <a:cubicBezTo>
                  <a:pt x="11141" y="16513"/>
                  <a:pt x="11675" y="16513"/>
                  <a:pt x="12176" y="16479"/>
                </a:cubicBezTo>
                <a:close/>
                <a:moveTo>
                  <a:pt x="4237" y="15812"/>
                </a:moveTo>
                <a:cubicBezTo>
                  <a:pt x="5237" y="16012"/>
                  <a:pt x="6171" y="16179"/>
                  <a:pt x="7105" y="16312"/>
                </a:cubicBezTo>
                <a:cubicBezTo>
                  <a:pt x="7639" y="17280"/>
                  <a:pt x="8339" y="18247"/>
                  <a:pt x="9140" y="19148"/>
                </a:cubicBezTo>
                <a:cubicBezTo>
                  <a:pt x="7139" y="18614"/>
                  <a:pt x="5437" y="17413"/>
                  <a:pt x="4237" y="15812"/>
                </a:cubicBezTo>
                <a:close/>
                <a:moveTo>
                  <a:pt x="15645" y="16012"/>
                </a:moveTo>
                <a:lnTo>
                  <a:pt x="15645" y="16012"/>
                </a:lnTo>
                <a:cubicBezTo>
                  <a:pt x="14444" y="17480"/>
                  <a:pt x="12809" y="18614"/>
                  <a:pt x="10908" y="19148"/>
                </a:cubicBezTo>
                <a:cubicBezTo>
                  <a:pt x="11675" y="18247"/>
                  <a:pt x="12342" y="17347"/>
                  <a:pt x="12909" y="16446"/>
                </a:cubicBezTo>
                <a:cubicBezTo>
                  <a:pt x="13943" y="16346"/>
                  <a:pt x="14844" y="16179"/>
                  <a:pt x="15645" y="16012"/>
                </a:cubicBezTo>
                <a:close/>
                <a:moveTo>
                  <a:pt x="9941" y="1"/>
                </a:moveTo>
                <a:cubicBezTo>
                  <a:pt x="4470" y="1"/>
                  <a:pt x="0" y="4471"/>
                  <a:pt x="0" y="9941"/>
                </a:cubicBezTo>
                <a:cubicBezTo>
                  <a:pt x="0" y="15412"/>
                  <a:pt x="4470" y="19848"/>
                  <a:pt x="9941" y="19848"/>
                </a:cubicBezTo>
                <a:lnTo>
                  <a:pt x="10174" y="19848"/>
                </a:lnTo>
                <a:cubicBezTo>
                  <a:pt x="15511" y="19782"/>
                  <a:pt x="19848" y="15345"/>
                  <a:pt x="19848" y="9941"/>
                </a:cubicBezTo>
                <a:cubicBezTo>
                  <a:pt x="19848" y="4504"/>
                  <a:pt x="15511" y="134"/>
                  <a:pt x="10141" y="1"/>
                </a:cubicBezTo>
                <a:close/>
              </a:path>
            </a:pathLst>
          </a:custGeom>
          <a:solidFill>
            <a:srgbClr val="92F7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 name="Google Shape;3726;p69">
            <a:extLst>
              <a:ext uri="{FF2B5EF4-FFF2-40B4-BE49-F238E27FC236}">
                <a16:creationId xmlns:a16="http://schemas.microsoft.com/office/drawing/2014/main" id="{6995AD2F-A490-7DA7-0B56-F8E7B94CBF96}"/>
              </a:ext>
            </a:extLst>
          </p:cNvPr>
          <p:cNvPicPr preferRelativeResize="0"/>
          <p:nvPr/>
        </p:nvPicPr>
        <p:blipFill rotWithShape="1">
          <a:blip r:embed="rId4">
            <a:alphaModFix/>
          </a:blip>
          <a:srcRect t="16547" b="16540"/>
          <a:stretch/>
        </p:blipFill>
        <p:spPr>
          <a:xfrm>
            <a:off x="1336393" y="1779089"/>
            <a:ext cx="2401069" cy="2043487"/>
          </a:xfrm>
          <a:prstGeom prst="rect">
            <a:avLst/>
          </a:prstGeom>
          <a:noFill/>
          <a:ln>
            <a:noFill/>
          </a:ln>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11"/>
        <p:cNvGrpSpPr/>
        <p:nvPr/>
      </p:nvGrpSpPr>
      <p:grpSpPr>
        <a:xfrm>
          <a:off x="0" y="0"/>
          <a:ext cx="0" cy="0"/>
          <a:chOff x="0" y="0"/>
          <a:chExt cx="0" cy="0"/>
        </a:xfrm>
      </p:grpSpPr>
      <p:sp>
        <p:nvSpPr>
          <p:cNvPr id="1812" name="Google Shape;1812;p43"/>
          <p:cNvSpPr/>
          <p:nvPr/>
        </p:nvSpPr>
        <p:spPr>
          <a:xfrm>
            <a:off x="5832741" y="1703418"/>
            <a:ext cx="2783400" cy="2578500"/>
          </a:xfrm>
          <a:prstGeom prst="roundRect">
            <a:avLst>
              <a:gd name="adj" fmla="val 8047"/>
            </a:avLst>
          </a:prstGeom>
          <a:solidFill>
            <a:schemeClr val="dk2"/>
          </a:solidFill>
          <a:ln>
            <a:noFill/>
          </a:ln>
          <a:effectLst>
            <a:outerShdw dist="161925" dir="7860000" algn="bl" rotWithShape="0">
              <a:schemeClr val="accent5"/>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 name="Google Shape;1814;p43"/>
          <p:cNvSpPr txBox="1">
            <a:spLocks noGrp="1"/>
          </p:cNvSpPr>
          <p:nvPr>
            <p:ph type="title"/>
          </p:nvPr>
        </p:nvSpPr>
        <p:spPr>
          <a:xfrm>
            <a:off x="527859" y="764008"/>
            <a:ext cx="4392950" cy="10432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Importance of ALGORITHM</a:t>
            </a:r>
            <a:endParaRPr dirty="0"/>
          </a:p>
        </p:txBody>
      </p:sp>
      <p:sp>
        <p:nvSpPr>
          <p:cNvPr id="1815" name="Google Shape;1815;p43"/>
          <p:cNvSpPr txBox="1">
            <a:spLocks noGrp="1"/>
          </p:cNvSpPr>
          <p:nvPr>
            <p:ph type="subTitle" idx="1"/>
          </p:nvPr>
        </p:nvSpPr>
        <p:spPr>
          <a:xfrm>
            <a:off x="792864" y="1903223"/>
            <a:ext cx="4487486" cy="3001050"/>
          </a:xfrm>
          <a:prstGeom prst="rect">
            <a:avLst/>
          </a:prstGeom>
        </p:spPr>
        <p:txBody>
          <a:bodyPr spcFirstLastPara="1" wrap="square" lIns="91425" tIns="91425" rIns="91425" bIns="91425" anchor="ctr" anchorCtr="0">
            <a:noAutofit/>
          </a:bodyPr>
          <a:lstStyle/>
          <a:p>
            <a:pPr algn="l">
              <a:buFont typeface="Arial" panose="020B0604020202020204" pitchFamily="34" charset="0"/>
              <a:buChar char="•"/>
            </a:pPr>
            <a:r>
              <a:rPr lang="en-US" sz="1200" b="0" i="0" dirty="0">
                <a:solidFill>
                  <a:schemeClr val="tx1"/>
                </a:solidFill>
                <a:effectLst/>
                <a:latin typeface="+mn-lt"/>
                <a:ea typeface="Noto Sans Old Permic" panose="020B0502040504020204" pitchFamily="34" charset="0"/>
              </a:rPr>
              <a:t>It is a step-wise representation of a solution to a given problem, which makes it easy to understand.</a:t>
            </a:r>
          </a:p>
          <a:p>
            <a:pPr algn="l">
              <a:buFont typeface="Arial" panose="020B0604020202020204" pitchFamily="34" charset="0"/>
              <a:buChar char="•"/>
            </a:pPr>
            <a:r>
              <a:rPr lang="en-US" sz="1200" b="0" i="0" dirty="0">
                <a:solidFill>
                  <a:schemeClr val="tx1"/>
                </a:solidFill>
                <a:effectLst/>
                <a:latin typeface="+mn-lt"/>
                <a:ea typeface="Noto Sans Old Permic" panose="020B0502040504020204" pitchFamily="34" charset="0"/>
              </a:rPr>
              <a:t>An algorithm uses a definite procedure.</a:t>
            </a:r>
          </a:p>
          <a:p>
            <a:pPr algn="l">
              <a:buFont typeface="Arial" panose="020B0604020202020204" pitchFamily="34" charset="0"/>
              <a:buChar char="•"/>
            </a:pPr>
            <a:r>
              <a:rPr lang="en-US" sz="1200" b="0" i="0" dirty="0">
                <a:solidFill>
                  <a:schemeClr val="tx1"/>
                </a:solidFill>
                <a:effectLst/>
                <a:latin typeface="+mn-lt"/>
                <a:ea typeface="Noto Sans Old Permic" panose="020B0502040504020204" pitchFamily="34" charset="0"/>
              </a:rPr>
              <a:t>It is not dependent on any programming language, so it is easy to understand for anyone even without programming knowledge.</a:t>
            </a:r>
          </a:p>
          <a:p>
            <a:pPr algn="l">
              <a:buFont typeface="Arial" panose="020B0604020202020204" pitchFamily="34" charset="0"/>
              <a:buChar char="•"/>
            </a:pPr>
            <a:r>
              <a:rPr lang="en-US" sz="1200" b="0" i="0" dirty="0">
                <a:solidFill>
                  <a:schemeClr val="tx1"/>
                </a:solidFill>
                <a:effectLst/>
                <a:latin typeface="+mn-lt"/>
                <a:ea typeface="Noto Sans Old Permic" panose="020B0502040504020204" pitchFamily="34" charset="0"/>
              </a:rPr>
              <a:t> Every step in an algorithm has its own logical sequence so it is easy to debug.</a:t>
            </a:r>
          </a:p>
          <a:p>
            <a:pPr algn="l">
              <a:buFont typeface="Arial" panose="020B0604020202020204" pitchFamily="34" charset="0"/>
              <a:buChar char="•"/>
            </a:pPr>
            <a:r>
              <a:rPr lang="en-US" sz="1200" b="0" i="0" dirty="0">
                <a:solidFill>
                  <a:schemeClr val="tx1"/>
                </a:solidFill>
                <a:effectLst/>
                <a:latin typeface="+mn-lt"/>
                <a:ea typeface="Noto Sans Old Permic" panose="020B0502040504020204" pitchFamily="34" charset="0"/>
              </a:rPr>
              <a:t> By using algorithm, the problem is broken down into smaller pieces or steps hence, it is easier for programmer to convert it into an actual program.</a:t>
            </a:r>
          </a:p>
          <a:p>
            <a:pPr marL="0" lvl="0" indent="0" algn="r" rtl="0">
              <a:spcBef>
                <a:spcPts val="0"/>
              </a:spcBef>
              <a:spcAft>
                <a:spcPts val="0"/>
              </a:spcAft>
              <a:buNone/>
            </a:pPr>
            <a:endParaRPr sz="1100" dirty="0">
              <a:solidFill>
                <a:schemeClr val="tx1"/>
              </a:solidFill>
            </a:endParaRPr>
          </a:p>
        </p:txBody>
      </p:sp>
      <p:sp>
        <p:nvSpPr>
          <p:cNvPr id="1816" name="Google Shape;1816;p43"/>
          <p:cNvSpPr/>
          <p:nvPr/>
        </p:nvSpPr>
        <p:spPr>
          <a:xfrm>
            <a:off x="7779176" y="301626"/>
            <a:ext cx="462359" cy="462382"/>
          </a:xfrm>
          <a:custGeom>
            <a:avLst/>
            <a:gdLst/>
            <a:ahLst/>
            <a:cxnLst/>
            <a:rect l="l" t="t" r="r" b="b"/>
            <a:pathLst>
              <a:path w="19848" h="19849" extrusionOk="0">
                <a:moveTo>
                  <a:pt x="9640" y="935"/>
                </a:moveTo>
                <a:lnTo>
                  <a:pt x="9640" y="3803"/>
                </a:lnTo>
                <a:cubicBezTo>
                  <a:pt x="8907" y="3803"/>
                  <a:pt x="8173" y="3803"/>
                  <a:pt x="7506" y="3837"/>
                </a:cubicBezTo>
                <a:cubicBezTo>
                  <a:pt x="8306" y="2469"/>
                  <a:pt x="9140" y="1468"/>
                  <a:pt x="9640" y="935"/>
                </a:cubicBezTo>
                <a:close/>
                <a:moveTo>
                  <a:pt x="10241" y="801"/>
                </a:moveTo>
                <a:cubicBezTo>
                  <a:pt x="10741" y="1302"/>
                  <a:pt x="11742" y="2436"/>
                  <a:pt x="12643" y="4004"/>
                </a:cubicBezTo>
                <a:cubicBezTo>
                  <a:pt x="11809" y="3937"/>
                  <a:pt x="11008" y="3837"/>
                  <a:pt x="10241" y="3837"/>
                </a:cubicBezTo>
                <a:lnTo>
                  <a:pt x="10241" y="801"/>
                </a:lnTo>
                <a:close/>
                <a:moveTo>
                  <a:pt x="9073" y="768"/>
                </a:moveTo>
                <a:lnTo>
                  <a:pt x="9073" y="768"/>
                </a:lnTo>
                <a:cubicBezTo>
                  <a:pt x="8440" y="1435"/>
                  <a:pt x="7572" y="2503"/>
                  <a:pt x="6805" y="3937"/>
                </a:cubicBezTo>
                <a:cubicBezTo>
                  <a:pt x="5771" y="4004"/>
                  <a:pt x="4837" y="4170"/>
                  <a:pt x="4003" y="4337"/>
                </a:cubicBezTo>
                <a:cubicBezTo>
                  <a:pt x="5237" y="2636"/>
                  <a:pt x="6972" y="1402"/>
                  <a:pt x="9073" y="768"/>
                </a:cubicBezTo>
                <a:close/>
                <a:moveTo>
                  <a:pt x="10975" y="768"/>
                </a:moveTo>
                <a:lnTo>
                  <a:pt x="10975" y="768"/>
                </a:lnTo>
                <a:cubicBezTo>
                  <a:pt x="13176" y="1402"/>
                  <a:pt x="15011" y="2803"/>
                  <a:pt x="16245" y="4637"/>
                </a:cubicBezTo>
                <a:cubicBezTo>
                  <a:pt x="15244" y="4437"/>
                  <a:pt x="14277" y="4237"/>
                  <a:pt x="13310" y="4104"/>
                </a:cubicBezTo>
                <a:cubicBezTo>
                  <a:pt x="12509" y="2603"/>
                  <a:pt x="11608" y="1468"/>
                  <a:pt x="10975" y="768"/>
                </a:cubicBezTo>
                <a:close/>
                <a:moveTo>
                  <a:pt x="6805" y="1102"/>
                </a:moveTo>
                <a:lnTo>
                  <a:pt x="6805" y="1102"/>
                </a:lnTo>
                <a:cubicBezTo>
                  <a:pt x="5337" y="1935"/>
                  <a:pt x="4103" y="3103"/>
                  <a:pt x="3169" y="4571"/>
                </a:cubicBezTo>
                <a:cubicBezTo>
                  <a:pt x="2769" y="4671"/>
                  <a:pt x="2402" y="4771"/>
                  <a:pt x="2002" y="4871"/>
                </a:cubicBezTo>
                <a:cubicBezTo>
                  <a:pt x="3169" y="3136"/>
                  <a:pt x="4837" y="1802"/>
                  <a:pt x="6805" y="1102"/>
                </a:cubicBezTo>
                <a:close/>
                <a:moveTo>
                  <a:pt x="13543" y="1302"/>
                </a:moveTo>
                <a:lnTo>
                  <a:pt x="13543" y="1302"/>
                </a:lnTo>
                <a:cubicBezTo>
                  <a:pt x="15411" y="2069"/>
                  <a:pt x="16946" y="3437"/>
                  <a:pt x="17980" y="5138"/>
                </a:cubicBezTo>
                <a:cubicBezTo>
                  <a:pt x="17646" y="5038"/>
                  <a:pt x="17346" y="4971"/>
                  <a:pt x="17012" y="4871"/>
                </a:cubicBezTo>
                <a:cubicBezTo>
                  <a:pt x="16178" y="3437"/>
                  <a:pt x="14978" y="2169"/>
                  <a:pt x="13543" y="1302"/>
                </a:cubicBezTo>
                <a:close/>
                <a:moveTo>
                  <a:pt x="6505" y="4471"/>
                </a:moveTo>
                <a:lnTo>
                  <a:pt x="6505" y="4471"/>
                </a:lnTo>
                <a:cubicBezTo>
                  <a:pt x="5838" y="5838"/>
                  <a:pt x="5337" y="7506"/>
                  <a:pt x="5271" y="9341"/>
                </a:cubicBezTo>
                <a:lnTo>
                  <a:pt x="5271" y="9574"/>
                </a:lnTo>
                <a:lnTo>
                  <a:pt x="2268" y="9574"/>
                </a:lnTo>
                <a:cubicBezTo>
                  <a:pt x="2302" y="7906"/>
                  <a:pt x="2802" y="6339"/>
                  <a:pt x="3603" y="4971"/>
                </a:cubicBezTo>
                <a:cubicBezTo>
                  <a:pt x="4103" y="4871"/>
                  <a:pt x="4737" y="4771"/>
                  <a:pt x="5337" y="4637"/>
                </a:cubicBezTo>
                <a:cubicBezTo>
                  <a:pt x="5738" y="4604"/>
                  <a:pt x="6105" y="4504"/>
                  <a:pt x="6505" y="4471"/>
                </a:cubicBezTo>
                <a:close/>
                <a:moveTo>
                  <a:pt x="2802" y="5238"/>
                </a:moveTo>
                <a:cubicBezTo>
                  <a:pt x="2135" y="6539"/>
                  <a:pt x="1735" y="8006"/>
                  <a:pt x="1668" y="9608"/>
                </a:cubicBezTo>
                <a:lnTo>
                  <a:pt x="567" y="9608"/>
                </a:lnTo>
                <a:cubicBezTo>
                  <a:pt x="601" y="8173"/>
                  <a:pt x="968" y="6806"/>
                  <a:pt x="1601" y="5638"/>
                </a:cubicBezTo>
                <a:cubicBezTo>
                  <a:pt x="1935" y="5505"/>
                  <a:pt x="2335" y="5405"/>
                  <a:pt x="2802" y="5238"/>
                </a:cubicBezTo>
                <a:close/>
                <a:moveTo>
                  <a:pt x="8888" y="4376"/>
                </a:moveTo>
                <a:cubicBezTo>
                  <a:pt x="9135" y="4376"/>
                  <a:pt x="9386" y="4384"/>
                  <a:pt x="9640" y="4404"/>
                </a:cubicBezTo>
                <a:lnTo>
                  <a:pt x="9640" y="9608"/>
                </a:lnTo>
                <a:lnTo>
                  <a:pt x="5804" y="9608"/>
                </a:lnTo>
                <a:lnTo>
                  <a:pt x="5804" y="9441"/>
                </a:lnTo>
                <a:cubicBezTo>
                  <a:pt x="5904" y="7506"/>
                  <a:pt x="6471" y="5838"/>
                  <a:pt x="7172" y="4471"/>
                </a:cubicBezTo>
                <a:cubicBezTo>
                  <a:pt x="7714" y="4423"/>
                  <a:pt x="8290" y="4376"/>
                  <a:pt x="8888" y="4376"/>
                </a:cubicBezTo>
                <a:close/>
                <a:moveTo>
                  <a:pt x="10241" y="4404"/>
                </a:moveTo>
                <a:cubicBezTo>
                  <a:pt x="11075" y="4437"/>
                  <a:pt x="11975" y="4504"/>
                  <a:pt x="12943" y="4637"/>
                </a:cubicBezTo>
                <a:cubicBezTo>
                  <a:pt x="13610" y="5972"/>
                  <a:pt x="14144" y="7606"/>
                  <a:pt x="14244" y="9441"/>
                </a:cubicBezTo>
                <a:lnTo>
                  <a:pt x="14244" y="9608"/>
                </a:lnTo>
                <a:lnTo>
                  <a:pt x="10241" y="9608"/>
                </a:lnTo>
                <a:lnTo>
                  <a:pt x="10241" y="4404"/>
                </a:lnTo>
                <a:close/>
                <a:moveTo>
                  <a:pt x="13643" y="4737"/>
                </a:moveTo>
                <a:cubicBezTo>
                  <a:pt x="14611" y="4871"/>
                  <a:pt x="15611" y="5104"/>
                  <a:pt x="16679" y="5338"/>
                </a:cubicBezTo>
                <a:cubicBezTo>
                  <a:pt x="17313" y="6605"/>
                  <a:pt x="17746" y="8073"/>
                  <a:pt x="17813" y="9608"/>
                </a:cubicBezTo>
                <a:lnTo>
                  <a:pt x="14811" y="9608"/>
                </a:lnTo>
                <a:lnTo>
                  <a:pt x="14811" y="9407"/>
                </a:lnTo>
                <a:cubicBezTo>
                  <a:pt x="14744" y="7640"/>
                  <a:pt x="14277" y="6072"/>
                  <a:pt x="13643" y="4737"/>
                </a:cubicBezTo>
                <a:close/>
                <a:moveTo>
                  <a:pt x="17346" y="5571"/>
                </a:moveTo>
                <a:lnTo>
                  <a:pt x="17346" y="5571"/>
                </a:lnTo>
                <a:cubicBezTo>
                  <a:pt x="17679" y="5638"/>
                  <a:pt x="18013" y="5772"/>
                  <a:pt x="18347" y="5838"/>
                </a:cubicBezTo>
                <a:cubicBezTo>
                  <a:pt x="18914" y="6972"/>
                  <a:pt x="19247" y="8273"/>
                  <a:pt x="19314" y="9608"/>
                </a:cubicBezTo>
                <a:lnTo>
                  <a:pt x="18347" y="9608"/>
                </a:lnTo>
                <a:cubicBezTo>
                  <a:pt x="18313" y="8140"/>
                  <a:pt x="17946" y="6806"/>
                  <a:pt x="17346" y="5571"/>
                </a:cubicBezTo>
                <a:close/>
                <a:moveTo>
                  <a:pt x="1668" y="10108"/>
                </a:moveTo>
                <a:lnTo>
                  <a:pt x="1668" y="10141"/>
                </a:lnTo>
                <a:cubicBezTo>
                  <a:pt x="1735" y="11843"/>
                  <a:pt x="2168" y="13477"/>
                  <a:pt x="2969" y="14911"/>
                </a:cubicBezTo>
                <a:cubicBezTo>
                  <a:pt x="2602" y="14811"/>
                  <a:pt x="2235" y="14678"/>
                  <a:pt x="1801" y="14578"/>
                </a:cubicBezTo>
                <a:cubicBezTo>
                  <a:pt x="1068" y="13210"/>
                  <a:pt x="601" y="11742"/>
                  <a:pt x="567" y="10108"/>
                </a:cubicBezTo>
                <a:close/>
                <a:moveTo>
                  <a:pt x="19314" y="10141"/>
                </a:moveTo>
                <a:cubicBezTo>
                  <a:pt x="19281" y="11843"/>
                  <a:pt x="18780" y="13444"/>
                  <a:pt x="17946" y="14811"/>
                </a:cubicBezTo>
                <a:cubicBezTo>
                  <a:pt x="17646" y="14911"/>
                  <a:pt x="17313" y="15012"/>
                  <a:pt x="16946" y="15112"/>
                </a:cubicBezTo>
                <a:cubicBezTo>
                  <a:pt x="17813" y="13677"/>
                  <a:pt x="18313" y="11976"/>
                  <a:pt x="18347" y="10141"/>
                </a:cubicBezTo>
                <a:close/>
                <a:moveTo>
                  <a:pt x="5237" y="10141"/>
                </a:moveTo>
                <a:cubicBezTo>
                  <a:pt x="5271" y="12009"/>
                  <a:pt x="5771" y="13844"/>
                  <a:pt x="6738" y="15679"/>
                </a:cubicBezTo>
                <a:cubicBezTo>
                  <a:pt x="5771" y="15579"/>
                  <a:pt x="4770" y="15345"/>
                  <a:pt x="3736" y="15112"/>
                </a:cubicBezTo>
                <a:cubicBezTo>
                  <a:pt x="2802" y="13677"/>
                  <a:pt x="2268" y="11976"/>
                  <a:pt x="2235" y="10141"/>
                </a:cubicBezTo>
                <a:close/>
                <a:moveTo>
                  <a:pt x="17813" y="10141"/>
                </a:moveTo>
                <a:cubicBezTo>
                  <a:pt x="17780" y="12076"/>
                  <a:pt x="17179" y="13844"/>
                  <a:pt x="16145" y="15345"/>
                </a:cubicBezTo>
                <a:cubicBezTo>
                  <a:pt x="15645" y="15479"/>
                  <a:pt x="15111" y="15612"/>
                  <a:pt x="14511" y="15679"/>
                </a:cubicBezTo>
                <a:cubicBezTo>
                  <a:pt x="14110" y="15779"/>
                  <a:pt x="13677" y="15812"/>
                  <a:pt x="13243" y="15845"/>
                </a:cubicBezTo>
                <a:cubicBezTo>
                  <a:pt x="14244" y="13977"/>
                  <a:pt x="14777" y="12109"/>
                  <a:pt x="14811" y="10141"/>
                </a:cubicBezTo>
                <a:close/>
                <a:moveTo>
                  <a:pt x="9640" y="10141"/>
                </a:moveTo>
                <a:lnTo>
                  <a:pt x="9640" y="15946"/>
                </a:lnTo>
                <a:cubicBezTo>
                  <a:pt x="8940" y="15912"/>
                  <a:pt x="8173" y="15845"/>
                  <a:pt x="7439" y="15779"/>
                </a:cubicBezTo>
                <a:cubicBezTo>
                  <a:pt x="6405" y="13944"/>
                  <a:pt x="5838" y="12076"/>
                  <a:pt x="5804" y="10141"/>
                </a:cubicBezTo>
                <a:close/>
                <a:moveTo>
                  <a:pt x="14244" y="10141"/>
                </a:moveTo>
                <a:cubicBezTo>
                  <a:pt x="14177" y="12109"/>
                  <a:pt x="13610" y="14011"/>
                  <a:pt x="12509" y="15912"/>
                </a:cubicBezTo>
                <a:cubicBezTo>
                  <a:pt x="11809" y="15979"/>
                  <a:pt x="11075" y="15979"/>
                  <a:pt x="10241" y="15979"/>
                </a:cubicBezTo>
                <a:lnTo>
                  <a:pt x="10241" y="10141"/>
                </a:lnTo>
                <a:close/>
                <a:moveTo>
                  <a:pt x="17446" y="15612"/>
                </a:moveTo>
                <a:cubicBezTo>
                  <a:pt x="16445" y="16913"/>
                  <a:pt x="15111" y="17947"/>
                  <a:pt x="13577" y="18614"/>
                </a:cubicBezTo>
                <a:cubicBezTo>
                  <a:pt x="14744" y="17914"/>
                  <a:pt x="15745" y="16946"/>
                  <a:pt x="16512" y="15845"/>
                </a:cubicBezTo>
                <a:cubicBezTo>
                  <a:pt x="16846" y="15779"/>
                  <a:pt x="17146" y="15679"/>
                  <a:pt x="17446" y="15612"/>
                </a:cubicBezTo>
                <a:close/>
                <a:moveTo>
                  <a:pt x="2268" y="15312"/>
                </a:moveTo>
                <a:lnTo>
                  <a:pt x="2268" y="15312"/>
                </a:lnTo>
                <a:cubicBezTo>
                  <a:pt x="2635" y="15445"/>
                  <a:pt x="3002" y="15512"/>
                  <a:pt x="3403" y="15612"/>
                </a:cubicBezTo>
                <a:cubicBezTo>
                  <a:pt x="4270" y="16913"/>
                  <a:pt x="5437" y="18014"/>
                  <a:pt x="6805" y="18781"/>
                </a:cubicBezTo>
                <a:cubicBezTo>
                  <a:pt x="4970" y="18147"/>
                  <a:pt x="3336" y="16913"/>
                  <a:pt x="2268" y="15312"/>
                </a:cubicBezTo>
                <a:close/>
                <a:moveTo>
                  <a:pt x="7772" y="16413"/>
                </a:moveTo>
                <a:lnTo>
                  <a:pt x="7772" y="16413"/>
                </a:lnTo>
                <a:cubicBezTo>
                  <a:pt x="8440" y="16446"/>
                  <a:pt x="9073" y="16479"/>
                  <a:pt x="9640" y="16513"/>
                </a:cubicBezTo>
                <a:lnTo>
                  <a:pt x="9640" y="18914"/>
                </a:lnTo>
                <a:cubicBezTo>
                  <a:pt x="8940" y="18080"/>
                  <a:pt x="8306" y="17246"/>
                  <a:pt x="7772" y="16413"/>
                </a:cubicBezTo>
                <a:close/>
                <a:moveTo>
                  <a:pt x="12176" y="16479"/>
                </a:moveTo>
                <a:lnTo>
                  <a:pt x="12176" y="16479"/>
                </a:lnTo>
                <a:cubicBezTo>
                  <a:pt x="11642" y="17347"/>
                  <a:pt x="10975" y="18247"/>
                  <a:pt x="10241" y="19081"/>
                </a:cubicBezTo>
                <a:lnTo>
                  <a:pt x="10241" y="16513"/>
                </a:lnTo>
                <a:lnTo>
                  <a:pt x="10608" y="16513"/>
                </a:lnTo>
                <a:cubicBezTo>
                  <a:pt x="11141" y="16513"/>
                  <a:pt x="11675" y="16513"/>
                  <a:pt x="12176" y="16479"/>
                </a:cubicBezTo>
                <a:close/>
                <a:moveTo>
                  <a:pt x="4237" y="15812"/>
                </a:moveTo>
                <a:cubicBezTo>
                  <a:pt x="5237" y="16012"/>
                  <a:pt x="6171" y="16179"/>
                  <a:pt x="7105" y="16312"/>
                </a:cubicBezTo>
                <a:cubicBezTo>
                  <a:pt x="7639" y="17280"/>
                  <a:pt x="8339" y="18247"/>
                  <a:pt x="9140" y="19148"/>
                </a:cubicBezTo>
                <a:cubicBezTo>
                  <a:pt x="7139" y="18614"/>
                  <a:pt x="5437" y="17413"/>
                  <a:pt x="4237" y="15812"/>
                </a:cubicBezTo>
                <a:close/>
                <a:moveTo>
                  <a:pt x="15645" y="16012"/>
                </a:moveTo>
                <a:lnTo>
                  <a:pt x="15645" y="16012"/>
                </a:lnTo>
                <a:cubicBezTo>
                  <a:pt x="14444" y="17480"/>
                  <a:pt x="12809" y="18614"/>
                  <a:pt x="10908" y="19148"/>
                </a:cubicBezTo>
                <a:cubicBezTo>
                  <a:pt x="11675" y="18247"/>
                  <a:pt x="12342" y="17347"/>
                  <a:pt x="12909" y="16446"/>
                </a:cubicBezTo>
                <a:cubicBezTo>
                  <a:pt x="13943" y="16346"/>
                  <a:pt x="14844" y="16179"/>
                  <a:pt x="15645" y="16012"/>
                </a:cubicBezTo>
                <a:close/>
                <a:moveTo>
                  <a:pt x="9941" y="1"/>
                </a:moveTo>
                <a:cubicBezTo>
                  <a:pt x="4470" y="1"/>
                  <a:pt x="0" y="4471"/>
                  <a:pt x="0" y="9941"/>
                </a:cubicBezTo>
                <a:cubicBezTo>
                  <a:pt x="0" y="15412"/>
                  <a:pt x="4470" y="19848"/>
                  <a:pt x="9941" y="19848"/>
                </a:cubicBezTo>
                <a:lnTo>
                  <a:pt x="10174" y="19848"/>
                </a:lnTo>
                <a:cubicBezTo>
                  <a:pt x="15511" y="19782"/>
                  <a:pt x="19848" y="15345"/>
                  <a:pt x="19848" y="9941"/>
                </a:cubicBezTo>
                <a:cubicBezTo>
                  <a:pt x="19848" y="4504"/>
                  <a:pt x="15511" y="134"/>
                  <a:pt x="10141" y="1"/>
                </a:cubicBezTo>
                <a:close/>
              </a:path>
            </a:pathLst>
          </a:custGeom>
          <a:solidFill>
            <a:srgbClr val="92F7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17" name="Google Shape;1817;p43"/>
          <p:cNvGrpSpPr/>
          <p:nvPr/>
        </p:nvGrpSpPr>
        <p:grpSpPr>
          <a:xfrm>
            <a:off x="5459112" y="1399762"/>
            <a:ext cx="609540" cy="583574"/>
            <a:chOff x="3105300" y="593625"/>
            <a:chExt cx="256800" cy="245850"/>
          </a:xfrm>
        </p:grpSpPr>
        <p:sp>
          <p:nvSpPr>
            <p:cNvPr id="1818" name="Google Shape;1818;p43"/>
            <p:cNvSpPr/>
            <p:nvPr/>
          </p:nvSpPr>
          <p:spPr>
            <a:xfrm>
              <a:off x="3130975" y="695850"/>
              <a:ext cx="109875" cy="109875"/>
            </a:xfrm>
            <a:custGeom>
              <a:avLst/>
              <a:gdLst/>
              <a:ahLst/>
              <a:cxnLst/>
              <a:rect l="l" t="t" r="r" b="b"/>
              <a:pathLst>
                <a:path w="4395" h="4395" extrusionOk="0">
                  <a:moveTo>
                    <a:pt x="1" y="1"/>
                  </a:moveTo>
                  <a:lnTo>
                    <a:pt x="1" y="4394"/>
                  </a:lnTo>
                  <a:lnTo>
                    <a:pt x="4394" y="4394"/>
                  </a:lnTo>
                  <a:lnTo>
                    <a:pt x="4394"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 name="Google Shape;1819;p43"/>
            <p:cNvSpPr/>
            <p:nvPr/>
          </p:nvSpPr>
          <p:spPr>
            <a:xfrm>
              <a:off x="3202300" y="765275"/>
              <a:ext cx="74200" cy="74200"/>
            </a:xfrm>
            <a:custGeom>
              <a:avLst/>
              <a:gdLst/>
              <a:ahLst/>
              <a:cxnLst/>
              <a:rect l="l" t="t" r="r" b="b"/>
              <a:pathLst>
                <a:path w="2968" h="2968" extrusionOk="0">
                  <a:moveTo>
                    <a:pt x="1" y="1"/>
                  </a:moveTo>
                  <a:lnTo>
                    <a:pt x="1" y="2968"/>
                  </a:lnTo>
                  <a:lnTo>
                    <a:pt x="2968" y="2968"/>
                  </a:lnTo>
                  <a:lnTo>
                    <a:pt x="2968"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 name="Google Shape;1820;p43"/>
            <p:cNvSpPr/>
            <p:nvPr/>
          </p:nvSpPr>
          <p:spPr>
            <a:xfrm>
              <a:off x="3293125" y="652575"/>
              <a:ext cx="68975" cy="68975"/>
            </a:xfrm>
            <a:custGeom>
              <a:avLst/>
              <a:gdLst/>
              <a:ahLst/>
              <a:cxnLst/>
              <a:rect l="l" t="t" r="r" b="b"/>
              <a:pathLst>
                <a:path w="2759" h="2759" extrusionOk="0">
                  <a:moveTo>
                    <a:pt x="1" y="1"/>
                  </a:moveTo>
                  <a:lnTo>
                    <a:pt x="1" y="2759"/>
                  </a:lnTo>
                  <a:lnTo>
                    <a:pt x="2759" y="2759"/>
                  </a:lnTo>
                  <a:lnTo>
                    <a:pt x="2759"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821;p43"/>
            <p:cNvSpPr/>
            <p:nvPr/>
          </p:nvSpPr>
          <p:spPr>
            <a:xfrm>
              <a:off x="3105300" y="593625"/>
              <a:ext cx="35675" cy="35675"/>
            </a:xfrm>
            <a:custGeom>
              <a:avLst/>
              <a:gdLst/>
              <a:ahLst/>
              <a:cxnLst/>
              <a:rect l="l" t="t" r="r" b="b"/>
              <a:pathLst>
                <a:path w="1427" h="1427" extrusionOk="0">
                  <a:moveTo>
                    <a:pt x="0" y="0"/>
                  </a:moveTo>
                  <a:lnTo>
                    <a:pt x="0" y="1427"/>
                  </a:lnTo>
                  <a:lnTo>
                    <a:pt x="1427" y="1427"/>
                  </a:lnTo>
                  <a:lnTo>
                    <a:pt x="1427"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 name="Google Shape;3732;p69">
            <a:extLst>
              <a:ext uri="{FF2B5EF4-FFF2-40B4-BE49-F238E27FC236}">
                <a16:creationId xmlns:a16="http://schemas.microsoft.com/office/drawing/2014/main" id="{3D9B4948-194F-E139-40BC-34E4D99F25BC}"/>
              </a:ext>
            </a:extLst>
          </p:cNvPr>
          <p:cNvPicPr preferRelativeResize="0"/>
          <p:nvPr/>
        </p:nvPicPr>
        <p:blipFill rotWithShape="1">
          <a:blip r:embed="rId3">
            <a:alphaModFix/>
          </a:blip>
          <a:srcRect t="6377" b="6377"/>
          <a:stretch/>
        </p:blipFill>
        <p:spPr>
          <a:xfrm>
            <a:off x="5832741" y="2199776"/>
            <a:ext cx="2428660" cy="1865702"/>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3C9C5D9-EE38-04E0-81C9-3D11E884C2CE}"/>
              </a:ext>
            </a:extLst>
          </p:cNvPr>
          <p:cNvSpPr>
            <a:spLocks noGrp="1"/>
          </p:cNvSpPr>
          <p:nvPr>
            <p:ph type="body" idx="1"/>
          </p:nvPr>
        </p:nvSpPr>
        <p:spPr/>
        <p:txBody>
          <a:bodyPr/>
          <a:lstStyle/>
          <a:p>
            <a:pPr marL="139700" indent="0">
              <a:buNone/>
            </a:pPr>
            <a:r>
              <a:rPr lang="en-US" sz="1200" dirty="0"/>
              <a:t>Recursive algorithms are powerful tools</a:t>
            </a:r>
          </a:p>
          <a:p>
            <a:pPr marL="139700" indent="0">
              <a:buNone/>
            </a:pPr>
            <a:r>
              <a:rPr lang="en-US" sz="1200" dirty="0"/>
              <a:t>that offer clever solutions to complex problems. In this presentation, we'll explore the definition, examples, advantages, and disadvantages of recursion. We'll also compare recursion to iteration and discuss some best practices for implementation.</a:t>
            </a:r>
          </a:p>
          <a:p>
            <a:endParaRPr lang="en-US" sz="1200" dirty="0"/>
          </a:p>
        </p:txBody>
      </p:sp>
      <p:sp>
        <p:nvSpPr>
          <p:cNvPr id="3" name="Title 2">
            <a:extLst>
              <a:ext uri="{FF2B5EF4-FFF2-40B4-BE49-F238E27FC236}">
                <a16:creationId xmlns:a16="http://schemas.microsoft.com/office/drawing/2014/main" id="{C5B898E5-B4AE-D850-225B-C239482AE5AF}"/>
              </a:ext>
            </a:extLst>
          </p:cNvPr>
          <p:cNvSpPr>
            <a:spLocks noGrp="1"/>
          </p:cNvSpPr>
          <p:nvPr>
            <p:ph type="title"/>
          </p:nvPr>
        </p:nvSpPr>
        <p:spPr>
          <a:xfrm>
            <a:off x="713099" y="2012174"/>
            <a:ext cx="3858899" cy="1396043"/>
          </a:xfrm>
        </p:spPr>
        <p:txBody>
          <a:bodyPr/>
          <a:lstStyle/>
          <a:p>
            <a:r>
              <a:rPr lang="en-US" dirty="0">
                <a:solidFill>
                  <a:srgbClr val="12D2C6"/>
                </a:solidFill>
              </a:rPr>
              <a:t>RECURSIVE</a:t>
            </a:r>
            <a:br>
              <a:rPr lang="en-US" dirty="0"/>
            </a:br>
            <a:r>
              <a:rPr lang="en-US" dirty="0">
                <a:solidFill>
                  <a:srgbClr val="12D2C6"/>
                </a:solidFill>
              </a:rPr>
              <a:t>ALGORITHM</a:t>
            </a:r>
          </a:p>
        </p:txBody>
      </p:sp>
    </p:spTree>
    <p:extLst>
      <p:ext uri="{BB962C8B-B14F-4D97-AF65-F5344CB8AC3E}">
        <p14:creationId xmlns:p14="http://schemas.microsoft.com/office/powerpoint/2010/main" val="315563885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466D4-8699-9FF5-CD7B-44296646D4A9}"/>
              </a:ext>
            </a:extLst>
          </p:cNvPr>
          <p:cNvSpPr>
            <a:spLocks noGrp="1"/>
          </p:cNvSpPr>
          <p:nvPr>
            <p:ph type="title"/>
          </p:nvPr>
        </p:nvSpPr>
        <p:spPr>
          <a:xfrm>
            <a:off x="720000" y="1056636"/>
            <a:ext cx="7704000" cy="478200"/>
          </a:xfrm>
        </p:spPr>
        <p:txBody>
          <a:bodyPr/>
          <a:lstStyle/>
          <a:p>
            <a:r>
              <a:rPr lang="en-US" sz="2800" b="1" dirty="0"/>
              <a:t>Examples of Recursive Algorithms</a:t>
            </a:r>
            <a:br>
              <a:rPr lang="en-US" sz="2800" b="1" dirty="0"/>
            </a:br>
            <a:endParaRPr lang="en-US" sz="2800" dirty="0"/>
          </a:p>
        </p:txBody>
      </p:sp>
      <p:sp>
        <p:nvSpPr>
          <p:cNvPr id="3" name="TextBox 2">
            <a:extLst>
              <a:ext uri="{FF2B5EF4-FFF2-40B4-BE49-F238E27FC236}">
                <a16:creationId xmlns:a16="http://schemas.microsoft.com/office/drawing/2014/main" id="{B754D0A4-D966-18DE-5818-F0189D4F121B}"/>
              </a:ext>
            </a:extLst>
          </p:cNvPr>
          <p:cNvSpPr txBox="1"/>
          <p:nvPr/>
        </p:nvSpPr>
        <p:spPr>
          <a:xfrm>
            <a:off x="1136072" y="1534836"/>
            <a:ext cx="7010400" cy="2277547"/>
          </a:xfrm>
          <a:prstGeom prst="rect">
            <a:avLst/>
          </a:prstGeom>
          <a:noFill/>
        </p:spPr>
        <p:txBody>
          <a:bodyPr wrap="square" rtlCol="0">
            <a:spAutoFit/>
          </a:bodyPr>
          <a:lstStyle/>
          <a:p>
            <a:pPr marL="285750" indent="-285750">
              <a:buFont typeface="Wingdings" pitchFamily="2" charset="2"/>
              <a:buChar char="v"/>
            </a:pPr>
            <a:r>
              <a:rPr lang="en-US" sz="1600" b="1" dirty="0">
                <a:solidFill>
                  <a:schemeClr val="tx2"/>
                </a:solidFill>
                <a:latin typeface="+mn-lt"/>
                <a:ea typeface="Noto Sans Old Permic" panose="020B0502040504020204" pitchFamily="34" charset="0"/>
              </a:rPr>
              <a:t>Factorial</a:t>
            </a:r>
          </a:p>
          <a:p>
            <a:r>
              <a:rPr lang="en-US" sz="1600" dirty="0">
                <a:solidFill>
                  <a:schemeClr val="tx1"/>
                </a:solidFill>
                <a:latin typeface="+mn-lt"/>
                <a:ea typeface="Noto Sans Old Permic" panose="020B0502040504020204" pitchFamily="34" charset="0"/>
              </a:rPr>
              <a:t>n! = n * (n-1) * (n-2) * ... * 1. Recursive formula: n! = n * (n-1)!</a:t>
            </a:r>
          </a:p>
          <a:p>
            <a:pPr marL="285750" indent="-285750">
              <a:buFont typeface="Arial" panose="020B0604020202020204" pitchFamily="34" charset="0"/>
              <a:buChar char="•"/>
            </a:pPr>
            <a:r>
              <a:rPr lang="en-US" sz="1600" b="1" dirty="0">
                <a:solidFill>
                  <a:schemeClr val="tx2"/>
                </a:solidFill>
                <a:latin typeface="+mn-lt"/>
                <a:ea typeface="Noto Sans Old Permic" panose="020B0502040504020204" pitchFamily="34" charset="0"/>
              </a:rPr>
              <a:t>Fibonacci Sequence</a:t>
            </a:r>
          </a:p>
          <a:p>
            <a:r>
              <a:rPr lang="en-US" sz="1600" dirty="0">
                <a:solidFill>
                  <a:schemeClr val="tx1"/>
                </a:solidFill>
                <a:latin typeface="+mn-lt"/>
                <a:ea typeface="Noto Sans Old Permic" panose="020B0502040504020204" pitchFamily="34" charset="0"/>
              </a:rPr>
              <a:t>The sequence starts with 0, 1 and the next term is the sum of the previous two terms. Recursive formula: F(n) = F(n-1) + F(n-2)</a:t>
            </a:r>
          </a:p>
          <a:p>
            <a:pPr marL="285750" indent="-285750">
              <a:buFont typeface="Arial" panose="020B0604020202020204" pitchFamily="34" charset="0"/>
              <a:buChar char="•"/>
            </a:pPr>
            <a:r>
              <a:rPr lang="en-US" sz="1600" b="1" dirty="0">
                <a:solidFill>
                  <a:schemeClr val="tx2"/>
                </a:solidFill>
                <a:latin typeface="+mn-lt"/>
                <a:ea typeface="Noto Sans Old Permic" panose="020B0502040504020204" pitchFamily="34" charset="0"/>
              </a:rPr>
              <a:t>Merge Sort</a:t>
            </a:r>
          </a:p>
          <a:p>
            <a:r>
              <a:rPr lang="en-US" sz="1600" dirty="0">
                <a:solidFill>
                  <a:schemeClr val="tx1"/>
                </a:solidFill>
                <a:latin typeface="+mn-lt"/>
                <a:ea typeface="Noto Sans Old Permic" panose="020B0502040504020204" pitchFamily="34" charset="0"/>
              </a:rPr>
              <a:t>A divide-and-conquer algorithm that recursively divides an array into smaller sub-arrays, sorts them, and merges the sorted arrays.</a:t>
            </a:r>
          </a:p>
          <a:p>
            <a:endParaRPr lang="en-US" dirty="0">
              <a:latin typeface="+mn-lt"/>
            </a:endParaRPr>
          </a:p>
        </p:txBody>
      </p:sp>
    </p:spTree>
    <p:extLst>
      <p:ext uri="{BB962C8B-B14F-4D97-AF65-F5344CB8AC3E}">
        <p14:creationId xmlns:p14="http://schemas.microsoft.com/office/powerpoint/2010/main" val="267494272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theme/theme1.xml><?xml version="1.0" encoding="utf-8"?>
<a:theme xmlns:a="http://schemas.openxmlformats.org/drawingml/2006/main" name="Virtual Metaverse Project Proposal by Slidesgo">
  <a:themeElements>
    <a:clrScheme name="Simple Light">
      <a:dk1>
        <a:srgbClr val="FFFFFF"/>
      </a:dk1>
      <a:lt1>
        <a:srgbClr val="0D092A"/>
      </a:lt1>
      <a:dk2>
        <a:srgbClr val="3333B8"/>
      </a:dk2>
      <a:lt2>
        <a:srgbClr val="35CFDB"/>
      </a:lt2>
      <a:accent1>
        <a:srgbClr val="92F7FF"/>
      </a:accent1>
      <a:accent2>
        <a:srgbClr val="3F3FD8"/>
      </a:accent2>
      <a:accent3>
        <a:srgbClr val="A6ABFF"/>
      </a:accent3>
      <a:accent4>
        <a:srgbClr val="0F89A5"/>
      </a:accent4>
      <a:accent5>
        <a:srgbClr val="EDDEFF"/>
      </a:accent5>
      <a:accent6>
        <a:srgbClr val="09066A"/>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349</TotalTime>
  <Words>1108</Words>
  <Application>Microsoft Macintosh PowerPoint</Application>
  <PresentationFormat>On-screen Show (16:9)</PresentationFormat>
  <Paragraphs>104</Paragraphs>
  <Slides>19</Slides>
  <Notes>7</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19</vt:i4>
      </vt:variant>
    </vt:vector>
  </HeadingPairs>
  <TitlesOfParts>
    <vt:vector size="28" baseType="lpstr">
      <vt:lpstr>Arial</vt:lpstr>
      <vt:lpstr>Roboto Condensed Light</vt:lpstr>
      <vt:lpstr>Noto Sans Old Permic</vt:lpstr>
      <vt:lpstr>Cuprum</vt:lpstr>
      <vt:lpstr>Archivo</vt:lpstr>
      <vt:lpstr>Orbitron</vt:lpstr>
      <vt:lpstr>Wingdings</vt:lpstr>
      <vt:lpstr>Archivo Light</vt:lpstr>
      <vt:lpstr>Virtual Metaverse Project Proposal by Slidesgo</vt:lpstr>
      <vt:lpstr>ALGORITHM  RECURSION LINEAR SEARCH  BINARY SEARCH  </vt:lpstr>
      <vt:lpstr>Algorithm</vt:lpstr>
      <vt:lpstr>ALGORITHM</vt:lpstr>
      <vt:lpstr>About Algorithm</vt:lpstr>
      <vt:lpstr>PowerPoint Presentation</vt:lpstr>
      <vt:lpstr>How does algorithm work?</vt:lpstr>
      <vt:lpstr>Importance of ALGORITHM</vt:lpstr>
      <vt:lpstr>RECURSIVE ALGORITHM</vt:lpstr>
      <vt:lpstr>Examples of Recursive Algorithms </vt:lpstr>
      <vt:lpstr>Advantages of Using Recursive Algorithms </vt:lpstr>
      <vt:lpstr>Disadvantages of Using Recursive Algorithms </vt:lpstr>
      <vt:lpstr>LINEAR SEARCH </vt:lpstr>
      <vt:lpstr>Time Complexity and Analysis </vt:lpstr>
      <vt:lpstr>Advantages and Limitations of Linear Search </vt:lpstr>
      <vt:lpstr>BINARY SEARCH</vt:lpstr>
      <vt:lpstr>What is Binary Search? </vt:lpstr>
      <vt:lpstr>Performance Analysis </vt:lpstr>
      <vt:lpstr>Advantages and Disadvantages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ALGORITHM  RECURSION LINEAR SEARCH  BINARY SEARCH  </dc:title>
  <cp:lastModifiedBy>9779826198486</cp:lastModifiedBy>
  <cp:revision>22</cp:revision>
  <dcterms:modified xsi:type="dcterms:W3CDTF">2023-06-27T06:11:10Z</dcterms:modified>
</cp:coreProperties>
</file>