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0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547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342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39887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516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361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637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5323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2189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278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245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8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726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742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2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9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970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9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3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  <p:sldLayoutId id="2147484106" r:id="rId18"/>
    <p:sldLayoutId id="2147484107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Welcome&gt;&gt;</a:t>
            </a:r>
            <a:endParaRPr lang="en-IN" sz="5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NAME: MANSI KIRAN KALE</a:t>
            </a:r>
          </a:p>
          <a:p>
            <a:r>
              <a:rPr lang="en-IN" sz="3200" dirty="0" smtClean="0"/>
              <a:t>SUBJECT: PRINCIPLES  OF BUSINESS  MANAGEMENT (PPT)</a:t>
            </a:r>
          </a:p>
          <a:p>
            <a:r>
              <a:rPr lang="en-IN" sz="3200" dirty="0" smtClean="0"/>
              <a:t>ROLL NO: 23137</a:t>
            </a:r>
          </a:p>
          <a:p>
            <a:r>
              <a:rPr lang="en-IN" sz="3200" dirty="0" smtClean="0"/>
              <a:t>CLASS: FY BBA(C.A)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2954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TO  BECOME  SUCCESSFUL  IN  ONE’S LIFE…</a:t>
            </a:r>
            <a:endParaRPr lang="en-IN" sz="6600" dirty="0">
              <a:solidFill>
                <a:schemeClr val="bg1">
                  <a:lumMod val="95000"/>
                  <a:lumOff val="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41411" y="2795451"/>
            <a:ext cx="9906001" cy="1547949"/>
          </a:xfrm>
        </p:spPr>
        <p:txBody>
          <a:bodyPr>
            <a:normAutofit lnSpcReduction="10000"/>
          </a:bodyPr>
          <a:lstStyle/>
          <a:p>
            <a:r>
              <a:rPr lang="en-IN" sz="4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     SHOULD   FOLLOW  THE  FOLLOWING  “MANTRA”</a:t>
            </a:r>
            <a:endParaRPr lang="en-IN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“”PLAN  ACCORDING  TO  YOUR  WORK</a:t>
            </a:r>
          </a:p>
          <a:p>
            <a:r>
              <a:rPr lang="en-IN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AND  WORK  ACCORDING  TO  YOUR  TO YOUR WORK..””</a:t>
            </a:r>
            <a:endParaRPr lang="en-IN" sz="4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4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600" dirty="0" smtClean="0">
                <a:solidFill>
                  <a:schemeClr val="bg1"/>
                </a:solidFill>
              </a:rPr>
              <a:t>WELLKNOWN  PERSONALITIES  FROM  INDIA..</a:t>
            </a:r>
            <a:endParaRPr lang="en-IN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74686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SUDHAA  MURTI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RATAN  TATA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MUKESH  AMBANI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DHIRUBHAI  AMBANI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NARAAN  MURTHY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GHANSHYAM  DAS  BIRLA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SUNDAR  PICHAI.</a:t>
            </a:r>
            <a:endParaRPr lang="en-IN" sz="3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PERSONAL</a:t>
            </a:r>
            <a:r>
              <a:rPr lang="en-IN" sz="480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  OPINION.</a:t>
            </a:r>
            <a:br>
              <a:rPr lang="en-IN" sz="4800" dirty="0" smtClean="0">
                <a:solidFill>
                  <a:schemeClr val="bg1"/>
                </a:solidFill>
                <a:latin typeface="Bodoni MT Black" panose="02070A03080606020203" pitchFamily="18" charset="0"/>
              </a:rPr>
            </a:br>
            <a:r>
              <a:rPr lang="en-IN" sz="4800" dirty="0">
                <a:solidFill>
                  <a:schemeClr val="bg1"/>
                </a:solidFill>
                <a:latin typeface="Bodoni MT Black" panose="02070A03080606020203" pitchFamily="18" charset="0"/>
              </a:rPr>
              <a:t> </a:t>
            </a:r>
            <a:r>
              <a:rPr lang="en-IN" sz="480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  Management  is  key  to  achieve your  destination.</a:t>
            </a:r>
            <a:br>
              <a:rPr lang="en-IN" sz="4800" dirty="0" smtClean="0">
                <a:solidFill>
                  <a:schemeClr val="bg1"/>
                </a:solidFill>
                <a:latin typeface="Bodoni MT Black" panose="02070A03080606020203" pitchFamily="18" charset="0"/>
              </a:rPr>
            </a:br>
            <a:endParaRPr lang="en-IN" sz="4800" dirty="0">
              <a:solidFill>
                <a:schemeClr val="bg1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3017520"/>
            <a:ext cx="9906000" cy="2773680"/>
          </a:xfrm>
        </p:spPr>
        <p:txBody>
          <a:bodyPr>
            <a:normAutofit fontScale="92500" lnSpcReduction="20000"/>
          </a:bodyPr>
          <a:lstStyle/>
          <a:p>
            <a:r>
              <a:rPr lang="en-IN" sz="4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lephant" panose="02020904090505020303" pitchFamily="18" charset="0"/>
              </a:rPr>
              <a:t>So  if you  are  doing  the  proper management  its  for sure  that  YOU are going  to  get  </a:t>
            </a:r>
            <a:r>
              <a:rPr lang="en-IN" sz="4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lephant" panose="02020904090505020303" pitchFamily="18" charset="0"/>
              </a:rPr>
              <a:t>succeded</a:t>
            </a:r>
            <a:r>
              <a:rPr lang="en-IN" sz="4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lephant" panose="02020904090505020303" pitchFamily="18" charset="0"/>
              </a:rPr>
              <a:t>  in  your  life’s any field.</a:t>
            </a:r>
            <a:endParaRPr lang="en-IN" sz="4400" dirty="0">
              <a:solidFill>
                <a:schemeClr val="accent5">
                  <a:lumMod val="40000"/>
                  <a:lumOff val="60000"/>
                </a:schemeClr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11500" dirty="0" smtClean="0">
                <a:solidFill>
                  <a:schemeClr val="bg1"/>
                </a:solidFill>
                <a:latin typeface="Bodoni MT Black" panose="02070A03080606020203" pitchFamily="18" charset="0"/>
              </a:rPr>
              <a:t>Thank-you</a:t>
            </a:r>
            <a:endParaRPr lang="en-IN" sz="11500" dirty="0">
              <a:solidFill>
                <a:schemeClr val="bg1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latin typeface="Bodoni MT Black" panose="02070A03080606020203" pitchFamily="18" charset="0"/>
              </a:rPr>
              <a:t>Everybody!!</a:t>
            </a:r>
            <a:endParaRPr lang="en-IN" sz="54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2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PLANNING.</a:t>
            </a:r>
            <a:br>
              <a:rPr lang="en-IN" sz="8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IN" sz="8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AND  IT’S TYPES.</a:t>
            </a:r>
            <a:endParaRPr lang="en-IN" sz="8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ONE  TIME  PLANNING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LONG  TERM  PLANNING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SHORT  TERM PLANNING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 smtClean="0"/>
              <a:t>ON  THE BASIS  OF  MANEGERIAL  LEVEL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805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solidFill>
                  <a:schemeClr val="bg1"/>
                </a:solidFill>
              </a:rPr>
              <a:t>FACTORS  AFFECTING PLANNING…</a:t>
            </a:r>
            <a:endParaRPr lang="en-IN" sz="6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199"/>
            <a:ext cx="8676222" cy="2645229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4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COMPETETION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4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ECONOMY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4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MANAGERS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4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INFORMATION</a:t>
            </a:r>
            <a:endParaRPr lang="en-IN" sz="4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8639"/>
            <a:ext cx="9905998" cy="1965961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bg1"/>
                </a:solidFill>
              </a:rPr>
              <a:t>SO  WHAT  ARE  THE  BASIC  CHALLENGES  INFRONT  OF  MANGEMENT??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95006"/>
            <a:ext cx="9905998" cy="3853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POOR  COMMUNICATION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POOR  TEAM 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DECREASED  IN PERFORMANCE LEVELS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TO HIERE  EMPLOYEES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bg1"/>
                </a:solidFill>
              </a:rPr>
              <a:t>MODERN  MANAGEMENT&gt;</a:t>
            </a:r>
            <a:br>
              <a:rPr lang="en-IN" sz="4800" dirty="0" smtClean="0">
                <a:solidFill>
                  <a:schemeClr val="bg1"/>
                </a:solidFill>
              </a:rPr>
            </a:br>
            <a:r>
              <a:rPr lang="en-IN" sz="4800" dirty="0" smtClean="0">
                <a:solidFill>
                  <a:schemeClr val="bg1"/>
                </a:solidFill>
              </a:rPr>
              <a:t>AND IT’S  PRINCIPLES..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DIVISION  OF  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AUTHORITY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DECIPLINE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UNITY  OF  COMMAND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UNITY  OF  DIRECTION……..SO  ONN…..</a:t>
            </a:r>
            <a:endParaRPr lang="en-IN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latin typeface="Agency FB" panose="020B0503020202020204" pitchFamily="34" charset="0"/>
              </a:rPr>
              <a:t>EASYY  TO  REMEMBER !!!</a:t>
            </a:r>
            <a:r>
              <a:rPr lang="en-IN" sz="6600" dirty="0">
                <a:latin typeface="Agency FB" panose="020B0503020202020204" pitchFamily="34" charset="0"/>
              </a:rPr>
              <a:t/>
            </a:r>
            <a:br>
              <a:rPr lang="en-IN" sz="6600" dirty="0">
                <a:latin typeface="Agency FB" panose="020B0503020202020204" pitchFamily="34" charset="0"/>
              </a:rPr>
            </a:br>
            <a:r>
              <a:rPr lang="en-IN" sz="6600" dirty="0" smtClean="0">
                <a:latin typeface="Agency FB" panose="020B0503020202020204" pitchFamily="34" charset="0"/>
              </a:rPr>
              <a:t>          “&lt;POSCDC&gt;”</a:t>
            </a:r>
            <a:endParaRPr lang="en-IN" sz="6600" dirty="0">
              <a:latin typeface="Agency FB" panose="020B0503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3200400"/>
            <a:ext cx="9906000" cy="2590800"/>
          </a:xfrm>
        </p:spPr>
        <p:txBody>
          <a:bodyPr>
            <a:normAutofit fontScale="47500" lnSpcReduction="20000"/>
          </a:bodyPr>
          <a:lstStyle/>
          <a:p>
            <a:r>
              <a:rPr lang="en-IN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PLANNING</a:t>
            </a:r>
          </a:p>
          <a:p>
            <a:r>
              <a:rPr lang="en-IN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ORGANISING</a:t>
            </a:r>
          </a:p>
          <a:p>
            <a:r>
              <a:rPr lang="en-IN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STAFFING</a:t>
            </a:r>
          </a:p>
          <a:p>
            <a:r>
              <a:rPr lang="en-IN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COORDINATING</a:t>
            </a:r>
          </a:p>
          <a:p>
            <a:r>
              <a:rPr lang="en-IN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DIRECTING</a:t>
            </a:r>
          </a:p>
          <a:p>
            <a:r>
              <a:rPr lang="en-IN" sz="4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CONTROLLING</a:t>
            </a:r>
          </a:p>
        </p:txBody>
      </p:sp>
    </p:spTree>
    <p:extLst>
      <p:ext uri="{BB962C8B-B14F-4D97-AF65-F5344CB8AC3E}">
        <p14:creationId xmlns:p14="http://schemas.microsoft.com/office/powerpoint/2010/main" val="35803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/>
            </a:r>
            <a:br>
              <a:rPr lang="en-IN" sz="54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</a:br>
            <a:r>
              <a:rPr lang="en-IN" sz="54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{MOTIVATION</a:t>
            </a:r>
            <a:br>
              <a:rPr lang="en-IN" sz="54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</a:br>
            <a:r>
              <a:rPr lang="en-IN" sz="5400" dirty="0" err="1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MOTIVATION</a:t>
            </a:r>
            <a:r>
              <a:rPr lang="en-IN" sz="54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 AND MOTIVATION}</a:t>
            </a:r>
            <a:endParaRPr lang="en-IN" sz="5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3733800"/>
            <a:ext cx="9906000" cy="2057400"/>
          </a:xfrm>
        </p:spPr>
        <p:txBody>
          <a:bodyPr>
            <a:normAutofit fontScale="70000" lnSpcReduction="20000"/>
          </a:bodyPr>
          <a:lstStyle/>
          <a:p>
            <a:r>
              <a:rPr lang="en-IN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PARTICULAR  PERSON</a:t>
            </a:r>
          </a:p>
          <a:p>
            <a:r>
              <a:rPr lang="en-IN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THINGS</a:t>
            </a:r>
          </a:p>
          <a:p>
            <a:r>
              <a:rPr lang="en-IN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INSPIRING  STORIES  OF  GREAT  PERSONALITIES.</a:t>
            </a:r>
          </a:p>
          <a:p>
            <a:endParaRPr lang="en-IN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3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“WHEN  WE  ARE  DEALING  WITH  MANAGEMENT WE  SHOULD KNOW  HOW  TO  DO  MANAGEMENT  OF  OURSELVES  AS WELL  AS OF  OUR’S WORK,,,”</a:t>
            </a:r>
            <a:endParaRPr lang="en-IN" sz="4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WE  SHOULD  KNOW  OUR  PRIORITIES.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WE  SHOULD USE  OUR  TIME  PROPERLY.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TAKE  REGULAR  TIME  OFF.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BASIC  THINGS  THAT  WE SHOULD  TRY  TO FALLOW .. </a:t>
            </a:r>
            <a:endParaRPr lang="en-IN" sz="5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3331029"/>
            <a:ext cx="9906000" cy="3056708"/>
          </a:xfrm>
        </p:spPr>
        <p:txBody>
          <a:bodyPr>
            <a:normAutofit fontScale="62500" lnSpcReduction="20000"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40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DEVELOP AND  STICK ROUTINE.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40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WAKE UP  2 HOURS  EARLIER.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40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MEDITATE.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40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AVOID MLTITASKING.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40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SET TIME LIMITS.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40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PLAN  YOUR  DAY WHEN  YOU  GET  UP..</a:t>
            </a:r>
            <a:endParaRPr lang="en-IN" sz="4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332</TotalTime>
  <Words>304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Agency FB</vt:lpstr>
      <vt:lpstr>Algerian</vt:lpstr>
      <vt:lpstr>Arial</vt:lpstr>
      <vt:lpstr>Arial Black</vt:lpstr>
      <vt:lpstr>Bahnschrift</vt:lpstr>
      <vt:lpstr>Bahnschrift SemiBold</vt:lpstr>
      <vt:lpstr>Bernard MT Condensed</vt:lpstr>
      <vt:lpstr>Bodoni MT Black</vt:lpstr>
      <vt:lpstr>Courier New</vt:lpstr>
      <vt:lpstr>Elephant</vt:lpstr>
      <vt:lpstr>Trebuchet MS</vt:lpstr>
      <vt:lpstr>Tw Cen MT</vt:lpstr>
      <vt:lpstr>Wingdings</vt:lpstr>
      <vt:lpstr>Circuit</vt:lpstr>
      <vt:lpstr>Welcome&gt;&gt;</vt:lpstr>
      <vt:lpstr>PLANNING. AND  IT’S TYPES.</vt:lpstr>
      <vt:lpstr>FACTORS  AFFECTING PLANNING…</vt:lpstr>
      <vt:lpstr>SO  WHAT  ARE  THE  BASIC  CHALLENGES  INFRONT  OF  MANGEMENT??</vt:lpstr>
      <vt:lpstr>MODERN  MANAGEMENT&gt; AND IT’S  PRINCIPLES..</vt:lpstr>
      <vt:lpstr>EASYY  TO  REMEMBER !!!           “&lt;POSCDC&gt;”</vt:lpstr>
      <vt:lpstr> {MOTIVATION MOTIVATION AND MOTIVATION}</vt:lpstr>
      <vt:lpstr>“WHEN  WE  ARE  DEALING  WITH  MANAGEMENT WE  SHOULD KNOW  HOW  TO  DO  MANAGEMENT  OF  OURSELVES  AS WELL  AS OF  OUR’S WORK,,,”</vt:lpstr>
      <vt:lpstr>BASIC  THINGS  THAT  WE SHOULD  TRY  TO FALLOW .. </vt:lpstr>
      <vt:lpstr>TO  BECOME  SUCCESSFUL  IN  ONE’S LIFE…</vt:lpstr>
      <vt:lpstr>WELLKNOWN  PERSONALITIES  FROM  INDIA..</vt:lpstr>
      <vt:lpstr>PERSONAL  OPINION.    Management  is  key  to  achieve your  destination. </vt:lpstr>
      <vt:lpstr>Thank-you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Welcome&gt;&gt;</dc:title>
  <dc:creator>dell</dc:creator>
  <cp:lastModifiedBy>dell</cp:lastModifiedBy>
  <cp:revision>11</cp:revision>
  <dcterms:created xsi:type="dcterms:W3CDTF">2023-10-16T12:18:00Z</dcterms:created>
  <dcterms:modified xsi:type="dcterms:W3CDTF">2023-11-06T06:48:36Z</dcterms:modified>
</cp:coreProperties>
</file>